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30"/>
  </p:notesMasterIdLst>
  <p:sldIdLst>
    <p:sldId id="299" r:id="rId3"/>
    <p:sldId id="371" r:id="rId4"/>
    <p:sldId id="372" r:id="rId5"/>
    <p:sldId id="373" r:id="rId6"/>
    <p:sldId id="374" r:id="rId7"/>
    <p:sldId id="376" r:id="rId8"/>
    <p:sldId id="380" r:id="rId9"/>
    <p:sldId id="381" r:id="rId10"/>
    <p:sldId id="399" r:id="rId11"/>
    <p:sldId id="382" r:id="rId12"/>
    <p:sldId id="385" r:id="rId13"/>
    <p:sldId id="386" r:id="rId14"/>
    <p:sldId id="384" r:id="rId15"/>
    <p:sldId id="398" r:id="rId16"/>
    <p:sldId id="387" r:id="rId17"/>
    <p:sldId id="390" r:id="rId18"/>
    <p:sldId id="391" r:id="rId19"/>
    <p:sldId id="392" r:id="rId20"/>
    <p:sldId id="394" r:id="rId21"/>
    <p:sldId id="397" r:id="rId22"/>
    <p:sldId id="395" r:id="rId23"/>
    <p:sldId id="396" r:id="rId24"/>
    <p:sldId id="400" r:id="rId25"/>
    <p:sldId id="401" r:id="rId26"/>
    <p:sldId id="402" r:id="rId27"/>
    <p:sldId id="403" r:id="rId28"/>
    <p:sldId id="404" r:id="rId29"/>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480">
          <p15:clr>
            <a:srgbClr val="A4A3A4"/>
          </p15:clr>
        </p15:guide>
        <p15:guide id="2" pos="76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4B4A"/>
    <a:srgbClr val="4A4947"/>
    <a:srgbClr val="54534F"/>
    <a:srgbClr val="F8F8F8"/>
    <a:srgbClr val="E4E4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5968" autoAdjust="0"/>
  </p:normalViewPr>
  <p:slideViewPr>
    <p:cSldViewPr showGuides="1">
      <p:cViewPr>
        <p:scale>
          <a:sx n="50" d="100"/>
          <a:sy n="50" d="100"/>
        </p:scale>
        <p:origin x="-348" y="-1644"/>
      </p:cViewPr>
      <p:guideLst>
        <p:guide orient="horz" pos="1480"/>
        <p:guide pos="7681"/>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43ED2-5058-4B02-8214-66DE72F894C8}"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20450A-354E-44BD-BC39-CF81CF2652C6}" type="slidenum">
              <a:rPr lang="zh-CN" altLang="en-US" smtClean="0"/>
              <a:t>‹#›</a:t>
            </a:fld>
            <a:endParaRPr lang="zh-CN" altLang="en-US"/>
          </a:p>
        </p:txBody>
      </p:sp>
    </p:spTree>
    <p:extLst>
      <p:ext uri="{BB962C8B-B14F-4D97-AF65-F5344CB8AC3E}">
        <p14:creationId xmlns:p14="http://schemas.microsoft.com/office/powerpoint/2010/main" val="2917602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1</a:t>
            </a:fld>
            <a:endParaRPr lang="zh-CN" altLang="en-US"/>
          </a:p>
        </p:txBody>
      </p:sp>
    </p:spTree>
    <p:extLst>
      <p:ext uri="{BB962C8B-B14F-4D97-AF65-F5344CB8AC3E}">
        <p14:creationId xmlns:p14="http://schemas.microsoft.com/office/powerpoint/2010/main" val="1817079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10</a:t>
            </a:fld>
            <a:endParaRPr lang="zh-CN" altLang="en-US"/>
          </a:p>
        </p:txBody>
      </p:sp>
    </p:spTree>
    <p:extLst>
      <p:ext uri="{BB962C8B-B14F-4D97-AF65-F5344CB8AC3E}">
        <p14:creationId xmlns:p14="http://schemas.microsoft.com/office/powerpoint/2010/main" val="3710442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11</a:t>
            </a:fld>
            <a:endParaRPr lang="zh-CN" altLang="en-US"/>
          </a:p>
        </p:txBody>
      </p:sp>
    </p:spTree>
    <p:extLst>
      <p:ext uri="{BB962C8B-B14F-4D97-AF65-F5344CB8AC3E}">
        <p14:creationId xmlns:p14="http://schemas.microsoft.com/office/powerpoint/2010/main" val="904868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394460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2554407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14</a:t>
            </a:fld>
            <a:endParaRPr lang="zh-CN" altLang="en-US"/>
          </a:p>
        </p:txBody>
      </p:sp>
    </p:spTree>
    <p:extLst>
      <p:ext uri="{BB962C8B-B14F-4D97-AF65-F5344CB8AC3E}">
        <p14:creationId xmlns:p14="http://schemas.microsoft.com/office/powerpoint/2010/main" val="1417031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15</a:t>
            </a:fld>
            <a:endParaRPr lang="zh-CN" altLang="en-US"/>
          </a:p>
        </p:txBody>
      </p:sp>
    </p:spTree>
    <p:extLst>
      <p:ext uri="{BB962C8B-B14F-4D97-AF65-F5344CB8AC3E}">
        <p14:creationId xmlns:p14="http://schemas.microsoft.com/office/powerpoint/2010/main" val="1023857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726563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821675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6CF1A-E888-4A07-B96A-456D0CF69483}" type="slidenum">
              <a:rPr lang="zh-CN" altLang="en-US" smtClean="0"/>
              <a:t>18</a:t>
            </a:fld>
            <a:endParaRPr lang="zh-CN" altLang="en-US"/>
          </a:p>
        </p:txBody>
      </p:sp>
    </p:spTree>
    <p:extLst>
      <p:ext uri="{BB962C8B-B14F-4D97-AF65-F5344CB8AC3E}">
        <p14:creationId xmlns:p14="http://schemas.microsoft.com/office/powerpoint/2010/main" val="2175921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672705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2</a:t>
            </a:fld>
            <a:endParaRPr lang="zh-CN" altLang="en-US"/>
          </a:p>
        </p:txBody>
      </p:sp>
    </p:spTree>
    <p:extLst>
      <p:ext uri="{BB962C8B-B14F-4D97-AF65-F5344CB8AC3E}">
        <p14:creationId xmlns:p14="http://schemas.microsoft.com/office/powerpoint/2010/main" val="4004548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20</a:t>
            </a:fld>
            <a:endParaRPr lang="zh-CN" altLang="en-US"/>
          </a:p>
        </p:txBody>
      </p:sp>
    </p:spTree>
    <p:extLst>
      <p:ext uri="{BB962C8B-B14F-4D97-AF65-F5344CB8AC3E}">
        <p14:creationId xmlns:p14="http://schemas.microsoft.com/office/powerpoint/2010/main" val="3508991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24246689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688057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0163213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t>24</a:t>
            </a:fld>
            <a:endParaRPr lang="zh-CN" altLang="en-US"/>
          </a:p>
        </p:txBody>
      </p:sp>
    </p:spTree>
    <p:extLst>
      <p:ext uri="{BB962C8B-B14F-4D97-AF65-F5344CB8AC3E}">
        <p14:creationId xmlns:p14="http://schemas.microsoft.com/office/powerpoint/2010/main" val="165971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23801003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26</a:t>
            </a:fld>
            <a:endParaRPr lang="zh-CN" altLang="en-US"/>
          </a:p>
        </p:txBody>
      </p:sp>
    </p:spTree>
    <p:extLst>
      <p:ext uri="{BB962C8B-B14F-4D97-AF65-F5344CB8AC3E}">
        <p14:creationId xmlns:p14="http://schemas.microsoft.com/office/powerpoint/2010/main" val="155962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3</a:t>
            </a:fld>
            <a:endParaRPr lang="zh-CN" altLang="en-US"/>
          </a:p>
        </p:txBody>
      </p:sp>
    </p:spTree>
    <p:extLst>
      <p:ext uri="{BB962C8B-B14F-4D97-AF65-F5344CB8AC3E}">
        <p14:creationId xmlns:p14="http://schemas.microsoft.com/office/powerpoint/2010/main" val="676103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4</a:t>
            </a:fld>
            <a:endParaRPr lang="zh-CN" altLang="en-US"/>
          </a:p>
        </p:txBody>
      </p:sp>
    </p:spTree>
    <p:extLst>
      <p:ext uri="{BB962C8B-B14F-4D97-AF65-F5344CB8AC3E}">
        <p14:creationId xmlns:p14="http://schemas.microsoft.com/office/powerpoint/2010/main" val="1424129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184061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54967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414681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t>8</a:t>
            </a:fld>
            <a:endParaRPr lang="zh-CN" altLang="en-US"/>
          </a:p>
        </p:txBody>
      </p:sp>
    </p:spTree>
    <p:extLst>
      <p:ext uri="{BB962C8B-B14F-4D97-AF65-F5344CB8AC3E}">
        <p14:creationId xmlns:p14="http://schemas.microsoft.com/office/powerpoint/2010/main" val="776571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2DEA6A-9AB2-4340-BA45-4C7578BAD848}" type="slidenum">
              <a:rPr lang="zh-CN" altLang="en-US" smtClean="0"/>
              <a:t>9</a:t>
            </a:fld>
            <a:endParaRPr lang="zh-CN" altLang="en-US"/>
          </a:p>
        </p:txBody>
      </p:sp>
    </p:spTree>
    <p:extLst>
      <p:ext uri="{BB962C8B-B14F-4D97-AF65-F5344CB8AC3E}">
        <p14:creationId xmlns:p14="http://schemas.microsoft.com/office/powerpoint/2010/main" val="2814283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2835965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2514017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2104202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2250527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3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10213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06_标题和内容">
    <p:spTree>
      <p:nvGrpSpPr>
        <p:cNvPr id="1" name=""/>
        <p:cNvGrpSpPr/>
        <p:nvPr/>
      </p:nvGrpSpPr>
      <p:grpSpPr>
        <a:xfrm>
          <a:off x="0" y="0"/>
          <a:ext cx="0" cy="0"/>
          <a:chOff x="0" y="0"/>
          <a:chExt cx="0" cy="0"/>
        </a:xfrm>
      </p:grpSpPr>
      <p:sp>
        <p:nvSpPr>
          <p:cNvPr id="4" name="Rectangle 9"/>
          <p:cNvSpPr/>
          <p:nvPr userDrawn="1"/>
        </p:nvSpPr>
        <p:spPr>
          <a:xfrm>
            <a:off x="11336768" y="322559"/>
            <a:ext cx="488104" cy="28706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0380" tIns="60188" rIns="120380" bIns="60188" rtlCol="0" anchor="ctr"/>
          <a:lstStyle/>
          <a:p>
            <a:pPr algn="ctr"/>
            <a:endParaRPr lang="en-US" sz="2501" dirty="0"/>
          </a:p>
        </p:txBody>
      </p:sp>
      <p:sp>
        <p:nvSpPr>
          <p:cNvPr id="6" name="Isosceles Triangle 10"/>
          <p:cNvSpPr/>
          <p:nvPr userDrawn="1"/>
        </p:nvSpPr>
        <p:spPr>
          <a:xfrm rot="10610802">
            <a:off x="11342603" y="421681"/>
            <a:ext cx="488902" cy="261855"/>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0380" tIns="60188" rIns="120380" bIns="60188" rtlCol="0" anchor="ctr"/>
          <a:lstStyle/>
          <a:p>
            <a:pPr algn="ctr"/>
            <a:endParaRPr lang="en-US" sz="2501"/>
          </a:p>
        </p:txBody>
      </p:sp>
      <p:sp>
        <p:nvSpPr>
          <p:cNvPr id="7" name="Slide Number Placeholder 5"/>
          <p:cNvSpPr txBox="1">
            <a:spLocks/>
          </p:cNvSpPr>
          <p:nvPr userDrawn="1"/>
        </p:nvSpPr>
        <p:spPr>
          <a:xfrm>
            <a:off x="11362274" y="273253"/>
            <a:ext cx="449558" cy="467448"/>
          </a:xfrm>
          <a:prstGeom prst="rect">
            <a:avLst/>
          </a:prstGeom>
        </p:spPr>
        <p:txBody>
          <a:bodyPr vert="horz" lIns="0" tIns="0" rIns="0" bIns="60188"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317" smtClean="0"/>
              <a:pPr/>
              <a:t>‹#›</a:t>
            </a:fld>
            <a:endParaRPr lang="en-US" sz="1317" dirty="0"/>
          </a:p>
        </p:txBody>
      </p:sp>
      <p:grpSp>
        <p:nvGrpSpPr>
          <p:cNvPr id="8" name="Group 5"/>
          <p:cNvGrpSpPr/>
          <p:nvPr userDrawn="1"/>
        </p:nvGrpSpPr>
        <p:grpSpPr>
          <a:xfrm>
            <a:off x="463347" y="6309321"/>
            <a:ext cx="298854" cy="294875"/>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grpSp>
      <p:grpSp>
        <p:nvGrpSpPr>
          <p:cNvPr id="11" name="Group 9"/>
          <p:cNvGrpSpPr/>
          <p:nvPr userDrawn="1"/>
        </p:nvGrpSpPr>
        <p:grpSpPr>
          <a:xfrm flipH="1">
            <a:off x="1245269" y="6309321"/>
            <a:ext cx="298854" cy="294875"/>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grpSp>
      <p:cxnSp>
        <p:nvCxnSpPr>
          <p:cNvPr id="14" name="Straight Connector 3"/>
          <p:cNvCxnSpPr/>
          <p:nvPr userDrawn="1"/>
        </p:nvCxnSpPr>
        <p:spPr>
          <a:xfrm>
            <a:off x="737137" y="6460467"/>
            <a:ext cx="508132"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508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08_标题和内容">
    <p:spTree>
      <p:nvGrpSpPr>
        <p:cNvPr id="1" name=""/>
        <p:cNvGrpSpPr/>
        <p:nvPr/>
      </p:nvGrpSpPr>
      <p:grpSpPr>
        <a:xfrm>
          <a:off x="0" y="0"/>
          <a:ext cx="0" cy="0"/>
          <a:chOff x="0" y="0"/>
          <a:chExt cx="0" cy="0"/>
        </a:xfrm>
      </p:grpSpPr>
      <p:sp>
        <p:nvSpPr>
          <p:cNvPr id="4" name="Rectangle 9"/>
          <p:cNvSpPr/>
          <p:nvPr userDrawn="1"/>
        </p:nvSpPr>
        <p:spPr>
          <a:xfrm>
            <a:off x="11336768" y="322559"/>
            <a:ext cx="488104" cy="28706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0380" tIns="60188" rIns="120380" bIns="60188" rtlCol="0" anchor="ctr"/>
          <a:lstStyle/>
          <a:p>
            <a:pPr algn="ctr"/>
            <a:endParaRPr lang="en-US" sz="2501" dirty="0"/>
          </a:p>
        </p:txBody>
      </p:sp>
      <p:sp>
        <p:nvSpPr>
          <p:cNvPr id="6" name="Isosceles Triangle 10"/>
          <p:cNvSpPr/>
          <p:nvPr userDrawn="1"/>
        </p:nvSpPr>
        <p:spPr>
          <a:xfrm rot="10610802">
            <a:off x="11342603" y="421681"/>
            <a:ext cx="488902" cy="261855"/>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0380" tIns="60188" rIns="120380" bIns="60188" rtlCol="0" anchor="ctr"/>
          <a:lstStyle/>
          <a:p>
            <a:pPr algn="ctr"/>
            <a:endParaRPr lang="en-US" sz="2501"/>
          </a:p>
        </p:txBody>
      </p:sp>
      <p:sp>
        <p:nvSpPr>
          <p:cNvPr id="7" name="Slide Number Placeholder 5"/>
          <p:cNvSpPr txBox="1">
            <a:spLocks/>
          </p:cNvSpPr>
          <p:nvPr userDrawn="1"/>
        </p:nvSpPr>
        <p:spPr>
          <a:xfrm>
            <a:off x="11362274" y="273253"/>
            <a:ext cx="449558" cy="467448"/>
          </a:xfrm>
          <a:prstGeom prst="rect">
            <a:avLst/>
          </a:prstGeom>
        </p:spPr>
        <p:txBody>
          <a:bodyPr vert="horz" lIns="0" tIns="0" rIns="0" bIns="60188"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317" smtClean="0"/>
              <a:pPr/>
              <a:t>‹#›</a:t>
            </a:fld>
            <a:endParaRPr lang="en-US" sz="1317" dirty="0"/>
          </a:p>
        </p:txBody>
      </p:sp>
      <p:grpSp>
        <p:nvGrpSpPr>
          <p:cNvPr id="8" name="Group 5"/>
          <p:cNvGrpSpPr/>
          <p:nvPr userDrawn="1"/>
        </p:nvGrpSpPr>
        <p:grpSpPr>
          <a:xfrm>
            <a:off x="463347" y="6309321"/>
            <a:ext cx="298854" cy="294875"/>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grpSp>
      <p:grpSp>
        <p:nvGrpSpPr>
          <p:cNvPr id="11" name="Group 9"/>
          <p:cNvGrpSpPr/>
          <p:nvPr userDrawn="1"/>
        </p:nvGrpSpPr>
        <p:grpSpPr>
          <a:xfrm flipH="1">
            <a:off x="1245269" y="6309321"/>
            <a:ext cx="298854" cy="294875"/>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2501"/>
            </a:p>
          </p:txBody>
        </p:sp>
      </p:grpSp>
      <p:cxnSp>
        <p:nvCxnSpPr>
          <p:cNvPr id="14" name="Straight Connector 3"/>
          <p:cNvCxnSpPr/>
          <p:nvPr userDrawn="1"/>
        </p:nvCxnSpPr>
        <p:spPr>
          <a:xfrm>
            <a:off x="737137" y="6460467"/>
            <a:ext cx="508132"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5705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666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5382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034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08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491706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964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6819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2467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1097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2631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1216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774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405814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矩形 6"/>
          <p:cNvSpPr/>
          <p:nvPr userDrawn="1"/>
        </p:nvSpPr>
        <p:spPr>
          <a:xfrm>
            <a:off x="8833891" y="645333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4C4B4A"/>
                </a:solidFill>
                <a:effectLst/>
                <a:uLnTx/>
                <a:uFillTx/>
              </a:rPr>
              <a:t>PPT</a:t>
            </a:r>
            <a:r>
              <a:rPr kumimoji="0" lang="zh-CN" altLang="en-US" sz="100" b="0" i="0" u="none" strike="noStrike" kern="0" cap="none" spc="0" normalizeH="0" baseline="0" noProof="0" dirty="0" smtClean="0">
                <a:ln>
                  <a:noFill/>
                </a:ln>
                <a:solidFill>
                  <a:srgbClr val="4C4B4A"/>
                </a:solidFill>
                <a:effectLst/>
                <a:uLnTx/>
                <a:uFillTx/>
              </a:rPr>
              <a:t>模板下载：</a:t>
            </a:r>
            <a:r>
              <a:rPr kumimoji="0" lang="en-US" altLang="zh-CN" sz="100" b="0" i="0" u="none" strike="noStrike" kern="0" cap="none" spc="0" normalizeH="0" baseline="0" noProof="0" dirty="0" smtClean="0">
                <a:ln>
                  <a:noFill/>
                </a:ln>
                <a:solidFill>
                  <a:srgbClr val="4C4B4A"/>
                </a:solidFill>
                <a:effectLst/>
                <a:uLnTx/>
                <a:uFillTx/>
              </a:rPr>
              <a:t>www.1ppt.com/moban/     </a:t>
            </a:r>
            <a:r>
              <a:rPr kumimoji="0" lang="zh-CN" altLang="en-US" sz="100" b="0" i="0" u="none" strike="noStrike" kern="0" cap="none" spc="0" normalizeH="0" baseline="0" noProof="0" dirty="0" smtClean="0">
                <a:ln>
                  <a:noFill/>
                </a:ln>
                <a:solidFill>
                  <a:srgbClr val="4C4B4A"/>
                </a:solidFill>
                <a:effectLst/>
                <a:uLnTx/>
                <a:uFillTx/>
              </a:rPr>
              <a:t>行业</a:t>
            </a:r>
            <a:r>
              <a:rPr kumimoji="0" lang="en-US" altLang="zh-CN" sz="100" b="0" i="0" u="none" strike="noStrike" kern="0" cap="none" spc="0" normalizeH="0" baseline="0" noProof="0" dirty="0" smtClean="0">
                <a:ln>
                  <a:noFill/>
                </a:ln>
                <a:solidFill>
                  <a:srgbClr val="4C4B4A"/>
                </a:solidFill>
                <a:effectLst/>
                <a:uLnTx/>
                <a:uFillTx/>
              </a:rPr>
              <a:t>PPT</a:t>
            </a:r>
            <a:r>
              <a:rPr kumimoji="0" lang="zh-CN" altLang="en-US" sz="100" b="0" i="0" u="none" strike="noStrike" kern="0" cap="none" spc="0" normalizeH="0" baseline="0" noProof="0" dirty="0" smtClean="0">
                <a:ln>
                  <a:noFill/>
                </a:ln>
                <a:solidFill>
                  <a:srgbClr val="4C4B4A"/>
                </a:solidFill>
                <a:effectLst/>
                <a:uLnTx/>
                <a:uFillTx/>
              </a:rPr>
              <a:t>模板：</a:t>
            </a:r>
            <a:r>
              <a:rPr kumimoji="0" lang="en-US" altLang="zh-CN" sz="100" b="0" i="0" u="none" strike="noStrike" kern="0" cap="none" spc="0" normalizeH="0" baseline="0" noProof="0" dirty="0" smtClean="0">
                <a:ln>
                  <a:noFill/>
                </a:ln>
                <a:solidFill>
                  <a:srgbClr val="4C4B4A"/>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节日</a:t>
            </a:r>
            <a:r>
              <a:rPr kumimoji="0" lang="en-US" altLang="zh-CN" sz="100" b="0" i="0" u="none" strike="noStrike" kern="0" cap="none" spc="0" normalizeH="0" baseline="0" noProof="0" dirty="0" smtClean="0">
                <a:ln>
                  <a:noFill/>
                </a:ln>
                <a:solidFill>
                  <a:srgbClr val="4C4B4A"/>
                </a:solidFill>
                <a:effectLst/>
                <a:uLnTx/>
                <a:uFillTx/>
              </a:rPr>
              <a:t>PPT</a:t>
            </a:r>
            <a:r>
              <a:rPr kumimoji="0" lang="zh-CN" altLang="en-US" sz="100" b="0" i="0" u="none" strike="noStrike" kern="0" cap="none" spc="0" normalizeH="0" baseline="0" noProof="0" dirty="0" smtClean="0">
                <a:ln>
                  <a:noFill/>
                </a:ln>
                <a:solidFill>
                  <a:srgbClr val="4C4B4A"/>
                </a:solidFill>
                <a:effectLst/>
                <a:uLnTx/>
                <a:uFillTx/>
              </a:rPr>
              <a:t>模板：</a:t>
            </a:r>
            <a:r>
              <a:rPr kumimoji="0" lang="en-US" altLang="zh-CN" sz="100" b="0" i="0" u="none" strike="noStrike" kern="0" cap="none" spc="0" normalizeH="0" baseline="0" noProof="0" dirty="0" smtClean="0">
                <a:ln>
                  <a:noFill/>
                </a:ln>
                <a:solidFill>
                  <a:srgbClr val="4C4B4A"/>
                </a:solidFill>
                <a:effectLst/>
                <a:uLnTx/>
                <a:uFillTx/>
              </a:rPr>
              <a:t>www.1ppt.com/jieri/           PPT</a:t>
            </a:r>
            <a:r>
              <a:rPr kumimoji="0" lang="zh-CN" altLang="en-US" sz="100" b="0" i="0" u="none" strike="noStrike" kern="0" cap="none" spc="0" normalizeH="0" baseline="0" noProof="0" dirty="0" smtClean="0">
                <a:ln>
                  <a:noFill/>
                </a:ln>
                <a:solidFill>
                  <a:srgbClr val="4C4B4A"/>
                </a:solidFill>
                <a:effectLst/>
                <a:uLnTx/>
                <a:uFillTx/>
              </a:rPr>
              <a:t>素材下载：</a:t>
            </a:r>
            <a:r>
              <a:rPr kumimoji="0" lang="en-US" altLang="zh-CN" sz="100" b="0" i="0" u="none" strike="noStrike" kern="0" cap="none" spc="0" normalizeH="0" baseline="0" noProof="0" dirty="0" smtClean="0">
                <a:ln>
                  <a:noFill/>
                </a:ln>
                <a:solidFill>
                  <a:srgbClr val="4C4B4A"/>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4C4B4A"/>
                </a:solidFill>
                <a:effectLst/>
                <a:uLnTx/>
                <a:uFillTx/>
              </a:rPr>
              <a:t>PPT</a:t>
            </a:r>
            <a:r>
              <a:rPr kumimoji="0" lang="zh-CN" altLang="en-US" sz="100" b="0" i="0" u="none" strike="noStrike" kern="0" cap="none" spc="0" normalizeH="0" baseline="0" noProof="0" dirty="0" smtClean="0">
                <a:ln>
                  <a:noFill/>
                </a:ln>
                <a:solidFill>
                  <a:srgbClr val="4C4B4A"/>
                </a:solidFill>
                <a:effectLst/>
                <a:uLnTx/>
                <a:uFillTx/>
              </a:rPr>
              <a:t>背景图片：</a:t>
            </a:r>
            <a:r>
              <a:rPr kumimoji="0" lang="en-US" altLang="zh-CN" sz="100" b="0" i="0" u="none" strike="noStrike" kern="0" cap="none" spc="0" normalizeH="0" baseline="0" noProof="0" dirty="0" smtClean="0">
                <a:ln>
                  <a:noFill/>
                </a:ln>
                <a:solidFill>
                  <a:srgbClr val="4C4B4A"/>
                </a:solidFill>
                <a:effectLst/>
                <a:uLnTx/>
                <a:uFillTx/>
              </a:rPr>
              <a:t>www.1ppt.com/beijing/      PPT</a:t>
            </a:r>
            <a:r>
              <a:rPr kumimoji="0" lang="zh-CN" altLang="en-US" sz="100" b="0" i="0" u="none" strike="noStrike" kern="0" cap="none" spc="0" normalizeH="0" baseline="0" noProof="0" dirty="0" smtClean="0">
                <a:ln>
                  <a:noFill/>
                </a:ln>
                <a:solidFill>
                  <a:srgbClr val="4C4B4A"/>
                </a:solidFill>
                <a:effectLst/>
                <a:uLnTx/>
                <a:uFillTx/>
              </a:rPr>
              <a:t>图表下载：</a:t>
            </a:r>
            <a:r>
              <a:rPr kumimoji="0" lang="en-US" altLang="zh-CN" sz="100" b="0" i="0" u="none" strike="noStrike" kern="0" cap="none" spc="0" normalizeH="0" baseline="0" noProof="0" dirty="0" smtClean="0">
                <a:ln>
                  <a:noFill/>
                </a:ln>
                <a:solidFill>
                  <a:srgbClr val="4C4B4A"/>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优秀</a:t>
            </a:r>
            <a:r>
              <a:rPr kumimoji="0" lang="en-US" altLang="zh-CN" sz="100" b="0" i="0" u="none" strike="noStrike" kern="0" cap="none" spc="0" normalizeH="0" baseline="0" noProof="0" dirty="0" smtClean="0">
                <a:ln>
                  <a:noFill/>
                </a:ln>
                <a:solidFill>
                  <a:srgbClr val="4C4B4A"/>
                </a:solidFill>
                <a:effectLst/>
                <a:uLnTx/>
                <a:uFillTx/>
              </a:rPr>
              <a:t>PPT</a:t>
            </a:r>
            <a:r>
              <a:rPr kumimoji="0" lang="zh-CN" altLang="en-US" sz="100" b="0" i="0" u="none" strike="noStrike" kern="0" cap="none" spc="0" normalizeH="0" baseline="0" noProof="0" dirty="0" smtClean="0">
                <a:ln>
                  <a:noFill/>
                </a:ln>
                <a:solidFill>
                  <a:srgbClr val="4C4B4A"/>
                </a:solidFill>
                <a:effectLst/>
                <a:uLnTx/>
                <a:uFillTx/>
              </a:rPr>
              <a:t>下载：</a:t>
            </a:r>
            <a:r>
              <a:rPr kumimoji="0" lang="en-US" altLang="zh-CN" sz="100" b="0" i="0" u="none" strike="noStrike" kern="0" cap="none" spc="0" normalizeH="0" baseline="0" noProof="0" dirty="0" smtClean="0">
                <a:ln>
                  <a:noFill/>
                </a:ln>
                <a:solidFill>
                  <a:srgbClr val="4C4B4A"/>
                </a:solidFill>
                <a:effectLst/>
                <a:uLnTx/>
                <a:uFillTx/>
              </a:rPr>
              <a:t>www.1ppt.com/xiazai/        PPT</a:t>
            </a:r>
            <a:r>
              <a:rPr kumimoji="0" lang="zh-CN" altLang="en-US" sz="100" b="0" i="0" u="none" strike="noStrike" kern="0" cap="none" spc="0" normalizeH="0" baseline="0" noProof="0" dirty="0" smtClean="0">
                <a:ln>
                  <a:noFill/>
                </a:ln>
                <a:solidFill>
                  <a:srgbClr val="4C4B4A"/>
                </a:solidFill>
                <a:effectLst/>
                <a:uLnTx/>
                <a:uFillTx/>
              </a:rPr>
              <a:t>教程： </a:t>
            </a:r>
            <a:r>
              <a:rPr kumimoji="0" lang="en-US" altLang="zh-CN" sz="100" b="0" i="0" u="none" strike="noStrike" kern="0" cap="none" spc="0" normalizeH="0" baseline="0" noProof="0" dirty="0" smtClean="0">
                <a:ln>
                  <a:noFill/>
                </a:ln>
                <a:solidFill>
                  <a:srgbClr val="4C4B4A"/>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4C4B4A"/>
                </a:solidFill>
                <a:effectLst/>
                <a:uLnTx/>
                <a:uFillTx/>
              </a:rPr>
              <a:t>Word</a:t>
            </a:r>
            <a:r>
              <a:rPr kumimoji="0" lang="zh-CN" altLang="en-US" sz="100" b="0" i="0" u="none" strike="noStrike" kern="0" cap="none" spc="0" normalizeH="0" baseline="0" noProof="0" dirty="0" smtClean="0">
                <a:ln>
                  <a:noFill/>
                </a:ln>
                <a:solidFill>
                  <a:srgbClr val="4C4B4A"/>
                </a:solidFill>
                <a:effectLst/>
                <a:uLnTx/>
                <a:uFillTx/>
              </a:rPr>
              <a:t>教程： </a:t>
            </a:r>
            <a:r>
              <a:rPr kumimoji="0" lang="en-US" altLang="zh-CN" sz="100" b="0" i="0" u="none" strike="noStrike" kern="0" cap="none" spc="0" normalizeH="0" baseline="0" noProof="0" dirty="0" smtClean="0">
                <a:ln>
                  <a:noFill/>
                </a:ln>
                <a:solidFill>
                  <a:srgbClr val="4C4B4A"/>
                </a:solidFill>
                <a:effectLst/>
                <a:uLnTx/>
                <a:uFillTx/>
              </a:rPr>
              <a:t>www.1ppt.com/word/              Excel</a:t>
            </a:r>
            <a:r>
              <a:rPr kumimoji="0" lang="zh-CN" altLang="en-US" sz="100" b="0" i="0" u="none" strike="noStrike" kern="0" cap="none" spc="0" normalizeH="0" baseline="0" noProof="0" dirty="0" smtClean="0">
                <a:ln>
                  <a:noFill/>
                </a:ln>
                <a:solidFill>
                  <a:srgbClr val="4C4B4A"/>
                </a:solidFill>
                <a:effectLst/>
                <a:uLnTx/>
                <a:uFillTx/>
              </a:rPr>
              <a:t>教程：</a:t>
            </a:r>
            <a:r>
              <a:rPr kumimoji="0" lang="en-US" altLang="zh-CN" sz="100" b="0" i="0" u="none" strike="noStrike" kern="0" cap="none" spc="0" normalizeH="0" baseline="0" noProof="0" dirty="0" smtClean="0">
                <a:ln>
                  <a:noFill/>
                </a:ln>
                <a:solidFill>
                  <a:srgbClr val="4C4B4A"/>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资料下载：</a:t>
            </a:r>
            <a:r>
              <a:rPr kumimoji="0" lang="en-US" altLang="zh-CN" sz="100" b="0" i="0" u="none" strike="noStrike" kern="0" cap="none" spc="0" normalizeH="0" baseline="0" noProof="0" dirty="0" smtClean="0">
                <a:ln>
                  <a:noFill/>
                </a:ln>
                <a:solidFill>
                  <a:srgbClr val="4C4B4A"/>
                </a:solidFill>
                <a:effectLst/>
                <a:uLnTx/>
                <a:uFillTx/>
              </a:rPr>
              <a:t>www.1ppt.com/ziliao/                PPT</a:t>
            </a:r>
            <a:r>
              <a:rPr kumimoji="0" lang="zh-CN" altLang="en-US" sz="100" b="0" i="0" u="none" strike="noStrike" kern="0" cap="none" spc="0" normalizeH="0" baseline="0" noProof="0" dirty="0" smtClean="0">
                <a:ln>
                  <a:noFill/>
                </a:ln>
                <a:solidFill>
                  <a:srgbClr val="4C4B4A"/>
                </a:solidFill>
                <a:effectLst/>
                <a:uLnTx/>
                <a:uFillTx/>
              </a:rPr>
              <a:t>课件下载：</a:t>
            </a:r>
            <a:r>
              <a:rPr kumimoji="0" lang="en-US" altLang="zh-CN" sz="100" b="0" i="0" u="none" strike="noStrike" kern="0" cap="none" spc="0" normalizeH="0" baseline="0" noProof="0" dirty="0" smtClean="0">
                <a:ln>
                  <a:noFill/>
                </a:ln>
                <a:solidFill>
                  <a:srgbClr val="4C4B4A"/>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范文下载：</a:t>
            </a:r>
            <a:r>
              <a:rPr kumimoji="0" lang="en-US" altLang="zh-CN" sz="100" b="0" i="0" u="none" strike="noStrike" kern="0" cap="none" spc="0" normalizeH="0" baseline="0" noProof="0" dirty="0" smtClean="0">
                <a:ln>
                  <a:noFill/>
                </a:ln>
                <a:solidFill>
                  <a:srgbClr val="4C4B4A"/>
                </a:solidFill>
                <a:effectLst/>
                <a:uLnTx/>
                <a:uFillTx/>
              </a:rPr>
              <a:t>www.1ppt.com/fanwen/             </a:t>
            </a:r>
            <a:r>
              <a:rPr kumimoji="0" lang="zh-CN" altLang="en-US" sz="100" b="0" i="0" u="none" strike="noStrike" kern="0" cap="none" spc="0" normalizeH="0" baseline="0" noProof="0" dirty="0" smtClean="0">
                <a:ln>
                  <a:noFill/>
                </a:ln>
                <a:solidFill>
                  <a:srgbClr val="4C4B4A"/>
                </a:solidFill>
                <a:effectLst/>
                <a:uLnTx/>
                <a:uFillTx/>
              </a:rPr>
              <a:t>试卷下载：</a:t>
            </a:r>
            <a:r>
              <a:rPr kumimoji="0" lang="en-US" altLang="zh-CN" sz="100" b="0" i="0" u="none" strike="noStrike" kern="0" cap="none" spc="0" normalizeH="0" baseline="0" noProof="0" dirty="0" smtClean="0">
                <a:ln>
                  <a:noFill/>
                </a:ln>
                <a:solidFill>
                  <a:srgbClr val="4C4B4A"/>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教案下载：</a:t>
            </a:r>
            <a:r>
              <a:rPr kumimoji="0" lang="en-US" altLang="zh-CN" sz="100" b="0" i="0" u="none" strike="noStrike" kern="0" cap="none" spc="0" normalizeH="0" baseline="0" noProof="0" dirty="0" smtClean="0">
                <a:ln>
                  <a:noFill/>
                </a:ln>
                <a:solidFill>
                  <a:srgbClr val="4C4B4A"/>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4C4B4A"/>
                </a:solidFill>
                <a:effectLst/>
                <a:uLnTx/>
                <a:uFillTx/>
              </a:rPr>
              <a:t>字体下载：</a:t>
            </a:r>
            <a:r>
              <a:rPr kumimoji="0" lang="en-US" altLang="zh-CN" sz="100" b="0" i="0" u="none" strike="noStrike" kern="0" cap="none" spc="0" normalizeH="0" baseline="0" noProof="0" dirty="0" smtClean="0">
                <a:ln>
                  <a:noFill/>
                </a:ln>
                <a:solidFill>
                  <a:srgbClr val="4C4B4A"/>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4C4B4A"/>
                </a:solidFill>
                <a:effectLst/>
                <a:uLnTx/>
                <a:uFillTx/>
              </a:rPr>
              <a:t> </a:t>
            </a:r>
            <a:endParaRPr kumimoji="0" lang="zh-CN" altLang="en-US" sz="100" b="0" i="0" u="none" strike="noStrike" kern="0" cap="none" spc="0" normalizeH="0" baseline="0" noProof="0" dirty="0" smtClean="0">
              <a:ln>
                <a:noFill/>
              </a:ln>
              <a:solidFill>
                <a:srgbClr val="4C4B4A"/>
              </a:solidFill>
              <a:effectLst/>
              <a:uLnTx/>
              <a:uFillTx/>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4275055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665281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295959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7080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3787026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6DB1B64-DBBB-47C8-B605-FDCE552E155A}"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1516791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alphaModFix amt="81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B1B64-DBBB-47C8-B605-FDCE552E155A}" type="datetimeFigureOut">
              <a:rPr lang="zh-CN" altLang="en-US" smtClean="0"/>
              <a:t>2018/12/13</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93D6F-412A-4ABA-AC8C-DAF45DDA03D8}" type="slidenum">
              <a:rPr lang="zh-CN" altLang="en-US" smtClean="0"/>
              <a:t>‹#›</a:t>
            </a:fld>
            <a:endParaRPr lang="zh-CN" altLang="en-US"/>
          </a:p>
        </p:txBody>
      </p:sp>
    </p:spTree>
    <p:extLst>
      <p:ext uri="{BB962C8B-B14F-4D97-AF65-F5344CB8AC3E}">
        <p14:creationId xmlns:p14="http://schemas.microsoft.com/office/powerpoint/2010/main" val="1613403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3"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508614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7.png"/><Relationship Id="rId4" Type="http://schemas.microsoft.com/office/2007/relationships/hdphoto" Target="../media/hdphoto5.wdp"/></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3.wdp"/></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7.png"/><Relationship Id="rId4" Type="http://schemas.microsoft.com/office/2007/relationships/hdphoto" Target="../media/hdphoto5.wdp"/></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18" Type="http://schemas.openxmlformats.org/officeDocument/2006/relationships/image" Target="../media/image36.png"/><Relationship Id="rId3"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notesSlide" Target="../notesSlides/notesSlide21.xml"/><Relationship Id="rId16"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3.png"/><Relationship Id="rId9" Type="http://schemas.openxmlformats.org/officeDocument/2006/relationships/image" Target="../media/image27.png"/><Relationship Id="rId1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7.png"/><Relationship Id="rId4" Type="http://schemas.microsoft.com/office/2007/relationships/hdphoto" Target="../media/hdphoto5.wdp"/></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7.png"/><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图片 238"/>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r="-1097" b="-53"/>
          <a:stretch/>
        </p:blipFill>
        <p:spPr>
          <a:xfrm rot="10800000">
            <a:off x="-239116" y="153794"/>
            <a:ext cx="12558517" cy="3206947"/>
          </a:xfrm>
          <a:prstGeom prst="rect">
            <a:avLst/>
          </a:prstGeom>
        </p:spPr>
      </p:pic>
      <p:pic>
        <p:nvPicPr>
          <p:cNvPr id="9" name="图片 8"/>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r="-1097" b="-53"/>
          <a:stretch/>
        </p:blipFill>
        <p:spPr>
          <a:xfrm>
            <a:off x="-124226" y="3962251"/>
            <a:ext cx="12558517" cy="2895749"/>
          </a:xfrm>
          <a:prstGeom prst="rect">
            <a:avLst/>
          </a:prstGeom>
        </p:spPr>
      </p:pic>
      <p:sp>
        <p:nvSpPr>
          <p:cNvPr id="892" name="TextBox 891"/>
          <p:cNvSpPr txBox="1"/>
          <p:nvPr/>
        </p:nvSpPr>
        <p:spPr>
          <a:xfrm>
            <a:off x="1728544" y="2523769"/>
            <a:ext cx="9793088" cy="1508105"/>
          </a:xfrm>
          <a:prstGeom prst="rect">
            <a:avLst/>
          </a:prstGeom>
          <a:noFill/>
        </p:spPr>
        <p:txBody>
          <a:bodyPr wrap="square" rtlCol="0">
            <a:spAutoFit/>
          </a:bodyPr>
          <a:lstStyle/>
          <a:p>
            <a:pPr algn="ctr"/>
            <a:endParaRPr lang="en-US" altLang="zh-CN" sz="4400" dirty="0" smtClean="0">
              <a:latin typeface="微软雅黑" pitchFamily="34" charset="-122"/>
              <a:ea typeface="微软雅黑" pitchFamily="34" charset="-122"/>
            </a:endParaRPr>
          </a:p>
          <a:p>
            <a:r>
              <a:rPr lang="zh-CN" altLang="en-US" sz="4800" spc="300" dirty="0">
                <a:solidFill>
                  <a:schemeClr val="bg1"/>
                </a:solidFill>
                <a:latin typeface="方正正大黑简体" panose="02000000000000000000" pitchFamily="2" charset="-122"/>
                <a:ea typeface="方正正大黑简体" panose="02000000000000000000" pitchFamily="2" charset="-122"/>
              </a:rPr>
              <a:t>手绘粉笔风格通用型</a:t>
            </a:r>
            <a:r>
              <a:rPr lang="zh-CN" altLang="en-US" sz="4800" spc="300" dirty="0" smtClean="0">
                <a:solidFill>
                  <a:schemeClr val="bg1"/>
                </a:solidFill>
                <a:latin typeface="方正正大黑简体" panose="02000000000000000000" pitchFamily="2" charset="-122"/>
                <a:ea typeface="方正正大黑简体" panose="02000000000000000000" pitchFamily="2" charset="-122"/>
              </a:rPr>
              <a:t>工作总结</a:t>
            </a:r>
            <a:endParaRPr lang="zh-CN" altLang="en-US" sz="4800" spc="300" dirty="0">
              <a:solidFill>
                <a:schemeClr val="bg1"/>
              </a:solidFill>
              <a:latin typeface="方正正大黑简体" panose="02000000000000000000" pitchFamily="2" charset="-122"/>
              <a:ea typeface="方正正大黑简体" panose="02000000000000000000" pitchFamily="2" charset="-122"/>
            </a:endParaRPr>
          </a:p>
        </p:txBody>
      </p:sp>
      <p:sp>
        <p:nvSpPr>
          <p:cNvPr id="893" name="标题 4"/>
          <p:cNvSpPr txBox="1">
            <a:spLocks/>
          </p:cNvSpPr>
          <p:nvPr/>
        </p:nvSpPr>
        <p:spPr>
          <a:xfrm>
            <a:off x="1785231" y="2523769"/>
            <a:ext cx="4961641"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dirty="0">
                <a:latin typeface="微软雅黑" panose="020B0503020204020204" pitchFamily="34" charset="-122"/>
                <a:ea typeface="微软雅黑" panose="020B0503020204020204" pitchFamily="34" charset="-122"/>
              </a:rPr>
              <a:t>本</a:t>
            </a:r>
            <a:r>
              <a:rPr lang="zh-CN" altLang="en-US" sz="2800" dirty="0" smtClean="0">
                <a:latin typeface="微软雅黑" panose="020B0503020204020204" pitchFamily="34" charset="-122"/>
                <a:ea typeface="微软雅黑" panose="020B0503020204020204" pitchFamily="34" charset="-122"/>
              </a:rPr>
              <a:t>模板框架完整   贴近实用</a:t>
            </a:r>
            <a:endParaRPr lang="en-US" altLang="zh-CN" sz="2800" dirty="0">
              <a:latin typeface="微软雅黑" panose="020B0503020204020204" pitchFamily="34" charset="-122"/>
              <a:ea typeface="微软雅黑" panose="020B0503020204020204" pitchFamily="34" charset="-122"/>
            </a:endParaRPr>
          </a:p>
        </p:txBody>
      </p:sp>
      <p:sp>
        <p:nvSpPr>
          <p:cNvPr id="894" name="标题 4"/>
          <p:cNvSpPr txBox="1">
            <a:spLocks/>
          </p:cNvSpPr>
          <p:nvPr/>
        </p:nvSpPr>
        <p:spPr>
          <a:xfrm>
            <a:off x="1799124" y="4059202"/>
            <a:ext cx="7855590"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dirty="0" smtClean="0">
                <a:solidFill>
                  <a:schemeClr val="bg1"/>
                </a:solidFill>
                <a:latin typeface="微软雅黑" panose="020B0503020204020204" pitchFamily="34" charset="-122"/>
                <a:ea typeface="微软雅黑" panose="020B0503020204020204" pitchFamily="34" charset="-122"/>
              </a:rPr>
              <a:t>简洁实用</a:t>
            </a:r>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适用于投资合作</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项目推广</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企业宣传等</a:t>
            </a:r>
            <a:endParaRPr lang="en-US" altLang="zh-CN" sz="2400" dirty="0">
              <a:solidFill>
                <a:schemeClr val="bg1"/>
              </a:solidFill>
              <a:latin typeface="微软雅黑" panose="020B0503020204020204" pitchFamily="34" charset="-122"/>
              <a:ea typeface="微软雅黑" panose="020B0503020204020204" pitchFamily="34" charset="-122"/>
            </a:endParaRPr>
          </a:p>
          <a:p>
            <a:pPr algn="l"/>
            <a:endParaRPr lang="en-US" altLang="zh-CN" sz="1800" dirty="0">
              <a:solidFill>
                <a:srgbClr val="C00000"/>
              </a:solidFill>
              <a:latin typeface="微软雅黑" panose="020B0503020204020204" pitchFamily="34" charset="-122"/>
              <a:ea typeface="微软雅黑" panose="020B0503020204020204" pitchFamily="34" charset="-122"/>
            </a:endParaRPr>
          </a:p>
        </p:txBody>
      </p:sp>
      <p:sp>
        <p:nvSpPr>
          <p:cNvPr id="2" name="矩形 1"/>
          <p:cNvSpPr/>
          <p:nvPr/>
        </p:nvSpPr>
        <p:spPr>
          <a:xfrm>
            <a:off x="2674464" y="3612510"/>
            <a:ext cx="7901248" cy="219909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47995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nodePh="1">
                                  <p:stCondLst>
                                    <p:cond delay="0"/>
                                  </p:stCondLst>
                                  <p:endCondLst>
                                    <p:cond evt="begin" delay="0">
                                      <p:tn val="15"/>
                                    </p:cond>
                                  </p:end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893"/>
                                        </p:tgtEl>
                                        <p:attrNameLst>
                                          <p:attrName>style.visibility</p:attrName>
                                        </p:attrNameLst>
                                      </p:cBhvr>
                                      <p:to>
                                        <p:strVal val="visible"/>
                                      </p:to>
                                    </p:set>
                                    <p:anim calcmode="lin" valueType="num">
                                      <p:cBhvr>
                                        <p:cTn id="21" dur="500" fill="hold"/>
                                        <p:tgtEl>
                                          <p:spTgt spid="89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893"/>
                                        </p:tgtEl>
                                        <p:attrNameLst>
                                          <p:attrName>ppt_y</p:attrName>
                                        </p:attrNameLst>
                                      </p:cBhvr>
                                      <p:tavLst>
                                        <p:tav tm="0">
                                          <p:val>
                                            <p:strVal val="#ppt_y"/>
                                          </p:val>
                                        </p:tav>
                                        <p:tav tm="100000">
                                          <p:val>
                                            <p:strVal val="#ppt_y"/>
                                          </p:val>
                                        </p:tav>
                                      </p:tavLst>
                                    </p:anim>
                                    <p:anim calcmode="lin" valueType="num">
                                      <p:cBhvr>
                                        <p:cTn id="23" dur="500" fill="hold"/>
                                        <p:tgtEl>
                                          <p:spTgt spid="89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89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893"/>
                                        </p:tgtEl>
                                      </p:cBhvr>
                                    </p:animEffect>
                                  </p:childTnLst>
                                </p:cTn>
                              </p:par>
                            </p:childTnLst>
                          </p:cTn>
                        </p:par>
                        <p:par>
                          <p:cTn id="26" fill="hold">
                            <p:stCondLst>
                              <p:cond delay="1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92"/>
                                        </p:tgtEl>
                                        <p:attrNameLst>
                                          <p:attrName>style.visibility</p:attrName>
                                        </p:attrNameLst>
                                      </p:cBhvr>
                                      <p:to>
                                        <p:strVal val="visible"/>
                                      </p:to>
                                    </p:set>
                                    <p:anim calcmode="lin" valueType="num">
                                      <p:cBhvr>
                                        <p:cTn id="29" dur="500" fill="hold"/>
                                        <p:tgtEl>
                                          <p:spTgt spid="89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92"/>
                                        </p:tgtEl>
                                        <p:attrNameLst>
                                          <p:attrName>ppt_y</p:attrName>
                                        </p:attrNameLst>
                                      </p:cBhvr>
                                      <p:tavLst>
                                        <p:tav tm="0">
                                          <p:val>
                                            <p:strVal val="#ppt_y"/>
                                          </p:val>
                                        </p:tav>
                                        <p:tav tm="100000">
                                          <p:val>
                                            <p:strVal val="#ppt_y"/>
                                          </p:val>
                                        </p:tav>
                                      </p:tavLst>
                                    </p:anim>
                                    <p:anim calcmode="lin" valueType="num">
                                      <p:cBhvr>
                                        <p:cTn id="31" dur="500" fill="hold"/>
                                        <p:tgtEl>
                                          <p:spTgt spid="89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9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92"/>
                                        </p:tgtEl>
                                      </p:cBhvr>
                                    </p:animEffect>
                                  </p:childTnLst>
                                </p:cTn>
                              </p:par>
                            </p:childTnLst>
                          </p:cTn>
                        </p:par>
                        <p:par>
                          <p:cTn id="34" fill="hold">
                            <p:stCondLst>
                              <p:cond delay="2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894"/>
                                        </p:tgtEl>
                                        <p:attrNameLst>
                                          <p:attrName>style.visibility</p:attrName>
                                        </p:attrNameLst>
                                      </p:cBhvr>
                                      <p:to>
                                        <p:strVal val="visible"/>
                                      </p:to>
                                    </p:set>
                                    <p:anim calcmode="lin" valueType="num">
                                      <p:cBhvr>
                                        <p:cTn id="37" dur="500" fill="hold"/>
                                        <p:tgtEl>
                                          <p:spTgt spid="89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94"/>
                                        </p:tgtEl>
                                        <p:attrNameLst>
                                          <p:attrName>ppt_y</p:attrName>
                                        </p:attrNameLst>
                                      </p:cBhvr>
                                      <p:tavLst>
                                        <p:tav tm="0">
                                          <p:val>
                                            <p:strVal val="#ppt_y"/>
                                          </p:val>
                                        </p:tav>
                                        <p:tav tm="100000">
                                          <p:val>
                                            <p:strVal val="#ppt_y"/>
                                          </p:val>
                                        </p:tav>
                                      </p:tavLst>
                                    </p:anim>
                                    <p:anim calcmode="lin" valueType="num">
                                      <p:cBhvr>
                                        <p:cTn id="39" dur="500" fill="hold"/>
                                        <p:tgtEl>
                                          <p:spTgt spid="89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9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2" grpId="0"/>
      <p:bldP spid="893" grpId="0"/>
      <p:bldP spid="894"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肘形连接符 23"/>
          <p:cNvCxnSpPr/>
          <p:nvPr/>
        </p:nvCxnSpPr>
        <p:spPr>
          <a:xfrm flipV="1">
            <a:off x="3721323" y="2130574"/>
            <a:ext cx="2909448" cy="903508"/>
          </a:xfrm>
          <a:prstGeom prst="bentConnector3">
            <a:avLst>
              <a:gd name="adj1" fmla="val 50000"/>
            </a:avLst>
          </a:prstGeom>
          <a:ln w="9525" cap="rnd">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a:off x="3721323" y="3356992"/>
            <a:ext cx="3096344" cy="812358"/>
          </a:xfrm>
          <a:prstGeom prst="bentConnector3">
            <a:avLst>
              <a:gd name="adj1" fmla="val 50000"/>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肘形连接符 25"/>
          <p:cNvCxnSpPr>
            <a:endCxn id="36" idx="2"/>
          </p:cNvCxnSpPr>
          <p:nvPr/>
        </p:nvCxnSpPr>
        <p:spPr>
          <a:xfrm flipV="1">
            <a:off x="4340267" y="3134854"/>
            <a:ext cx="2655240" cy="567614"/>
          </a:xfrm>
          <a:prstGeom prst="bentConnector3">
            <a:avLst>
              <a:gd name="adj1" fmla="val 50000"/>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48" idx="2"/>
          </p:cNvCxnSpPr>
          <p:nvPr/>
        </p:nvCxnSpPr>
        <p:spPr>
          <a:xfrm>
            <a:off x="4314057" y="4033020"/>
            <a:ext cx="2698120" cy="1146014"/>
          </a:xfrm>
          <a:prstGeom prst="bentConnector3">
            <a:avLst>
              <a:gd name="adj1" fmla="val 23685"/>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745553" y="2881495"/>
            <a:ext cx="2766200" cy="1212311"/>
            <a:chOff x="1591195" y="3531392"/>
            <a:chExt cx="1721136" cy="774463"/>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18"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1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20" name="KSO_Shape"/>
          <p:cNvSpPr>
            <a:spLocks/>
          </p:cNvSpPr>
          <p:nvPr/>
        </p:nvSpPr>
        <p:spPr bwMode="auto">
          <a:xfrm>
            <a:off x="2683259" y="3255265"/>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54534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latin typeface="微软雅黑" panose="020B0503020204020204" pitchFamily="34" charset="-122"/>
              <a:ea typeface="微软雅黑" panose="020B0503020204020204" pitchFamily="34" charset="-122"/>
            </a:endParaRPr>
          </a:p>
        </p:txBody>
      </p:sp>
      <p:sp>
        <p:nvSpPr>
          <p:cNvPr id="22" name="矩形 21"/>
          <p:cNvSpPr/>
          <p:nvPr/>
        </p:nvSpPr>
        <p:spPr>
          <a:xfrm>
            <a:off x="2497874" y="4464444"/>
            <a:ext cx="1551767" cy="369324"/>
          </a:xfrm>
          <a:prstGeom prst="rect">
            <a:avLst/>
          </a:prstGeom>
        </p:spPr>
        <p:txBody>
          <a:bodyPr wrap="square" lIns="91431" tIns="45716" rIns="91431" bIns="45716">
            <a:spAutoFit/>
          </a:bodyPr>
          <a:lstStyle/>
          <a:p>
            <a:r>
              <a:rPr lang="zh-CN" altLang="en-US" b="1" dirty="0">
                <a:latin typeface="微软雅黑" pitchFamily="34" charset="-122"/>
                <a:ea typeface="微软雅黑" pitchFamily="34" charset="-122"/>
              </a:rPr>
              <a:t>添加标题</a:t>
            </a:r>
            <a:endParaRPr lang="en-US" altLang="zh-CN" b="1" dirty="0">
              <a:latin typeface="微软雅黑" pitchFamily="34" charset="-122"/>
              <a:ea typeface="微软雅黑" pitchFamily="34" charset="-122"/>
            </a:endParaRPr>
          </a:p>
        </p:txBody>
      </p:sp>
      <p:sp>
        <p:nvSpPr>
          <p:cNvPr id="23" name="矩形 47"/>
          <p:cNvSpPr>
            <a:spLocks noChangeArrowheads="1"/>
          </p:cNvSpPr>
          <p:nvPr/>
        </p:nvSpPr>
        <p:spPr bwMode="auto">
          <a:xfrm>
            <a:off x="1849115" y="4837693"/>
            <a:ext cx="2493107"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ym typeface="微软雅黑" pitchFamily="34" charset="-122"/>
              </a:rPr>
              <a:t>在此</a:t>
            </a:r>
            <a:r>
              <a:rPr lang="zh-CN" altLang="en-US" sz="1400" dirty="0">
                <a:sym typeface="微软雅黑" pitchFamily="34" charset="-122"/>
              </a:rPr>
              <a:t>录入上述图表的描述说明，在此录入上述图表的描述说明。</a:t>
            </a:r>
          </a:p>
        </p:txBody>
      </p:sp>
      <p:grpSp>
        <p:nvGrpSpPr>
          <p:cNvPr id="28" name="组合 27"/>
          <p:cNvGrpSpPr/>
          <p:nvPr/>
        </p:nvGrpSpPr>
        <p:grpSpPr>
          <a:xfrm>
            <a:off x="6505696" y="1740296"/>
            <a:ext cx="763762" cy="76376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标题 11"/>
          <p:cNvSpPr txBox="1">
            <a:spLocks/>
          </p:cNvSpPr>
          <p:nvPr/>
        </p:nvSpPr>
        <p:spPr>
          <a:xfrm>
            <a:off x="6457627" y="1844824"/>
            <a:ext cx="807559"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200" dirty="0" smtClean="0">
                <a:solidFill>
                  <a:schemeClr val="bg2">
                    <a:lumMod val="10000"/>
                  </a:schemeClr>
                </a:solidFill>
                <a:latin typeface="Impact MT Std" pitchFamily="34" charset="0"/>
                <a:ea typeface="微软雅黑" panose="020B0503020204020204" pitchFamily="34" charset="-122"/>
              </a:rPr>
              <a:t>01</a:t>
            </a:r>
            <a:endParaRPr lang="zh-CN" altLang="en-US" sz="3200" dirty="0">
              <a:solidFill>
                <a:schemeClr val="bg2">
                  <a:lumMod val="10000"/>
                </a:schemeClr>
              </a:solidFill>
              <a:latin typeface="Impact MT Std" pitchFamily="34" charset="0"/>
              <a:ea typeface="微软雅黑" panose="020B0503020204020204" pitchFamily="34" charset="-122"/>
            </a:endParaRPr>
          </a:p>
        </p:txBody>
      </p:sp>
      <p:sp>
        <p:nvSpPr>
          <p:cNvPr id="32" name="标题 11"/>
          <p:cNvSpPr txBox="1">
            <a:spLocks/>
          </p:cNvSpPr>
          <p:nvPr/>
        </p:nvSpPr>
        <p:spPr>
          <a:xfrm>
            <a:off x="7352638" y="1979712"/>
            <a:ext cx="32403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latin typeface="微软雅黑" panose="020B0503020204020204" pitchFamily="34" charset="-122"/>
                <a:ea typeface="微软雅黑" panose="020B0503020204020204" pitchFamily="34" charset="-122"/>
              </a:rPr>
              <a:t>请在此处输入详细的文字介绍信息和简介，</a:t>
            </a:r>
            <a:r>
              <a:rPr lang="zh-CN" altLang="en-US" sz="1400" dirty="0">
                <a:latin typeface="微软雅黑" panose="020B0503020204020204" pitchFamily="34" charset="-122"/>
                <a:ea typeface="微软雅黑" panose="020B0503020204020204" pitchFamily="34" charset="-122"/>
              </a:rPr>
              <a:t>表达图表的含义</a:t>
            </a:r>
            <a:r>
              <a:rPr lang="en-US"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p>
            <a:pPr algn="l"/>
            <a:endParaRPr lang="zh-CN" altLang="en-US" sz="1400" dirty="0">
              <a:latin typeface="微软雅黑" panose="020B0503020204020204" pitchFamily="34" charset="-122"/>
              <a:ea typeface="微软雅黑" panose="020B0503020204020204" pitchFamily="34" charset="-122"/>
            </a:endParaRPr>
          </a:p>
        </p:txBody>
      </p:sp>
      <p:sp>
        <p:nvSpPr>
          <p:cNvPr id="33" name="标题 11"/>
          <p:cNvSpPr txBox="1">
            <a:spLocks/>
          </p:cNvSpPr>
          <p:nvPr/>
        </p:nvSpPr>
        <p:spPr>
          <a:xfrm>
            <a:off x="7321723" y="1628800"/>
            <a:ext cx="2416029"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latin typeface="微软雅黑" panose="020B0503020204020204" pitchFamily="34" charset="-122"/>
                <a:ea typeface="微软雅黑" panose="020B0503020204020204" pitchFamily="34" charset="-122"/>
              </a:rPr>
              <a:t>输入标题</a:t>
            </a:r>
            <a:endParaRPr lang="zh-CN" altLang="en-US" sz="18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978837" y="2752972"/>
            <a:ext cx="763762" cy="76376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标题 11"/>
          <p:cNvSpPr txBox="1">
            <a:spLocks/>
          </p:cNvSpPr>
          <p:nvPr/>
        </p:nvSpPr>
        <p:spPr>
          <a:xfrm>
            <a:off x="6930768" y="2857500"/>
            <a:ext cx="807559"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200" dirty="0" smtClean="0">
                <a:solidFill>
                  <a:schemeClr val="bg2">
                    <a:lumMod val="10000"/>
                  </a:schemeClr>
                </a:solidFill>
                <a:latin typeface="Impact MT Std" pitchFamily="34" charset="0"/>
                <a:ea typeface="微软雅黑" panose="020B0503020204020204" pitchFamily="34" charset="-122"/>
              </a:rPr>
              <a:t>02</a:t>
            </a:r>
            <a:endParaRPr lang="zh-CN" altLang="en-US" sz="3200" dirty="0">
              <a:solidFill>
                <a:schemeClr val="bg2">
                  <a:lumMod val="10000"/>
                </a:schemeClr>
              </a:solidFill>
              <a:latin typeface="Impact MT Std" pitchFamily="34" charset="0"/>
              <a:ea typeface="微软雅黑" panose="020B0503020204020204" pitchFamily="34" charset="-122"/>
            </a:endParaRPr>
          </a:p>
        </p:txBody>
      </p:sp>
      <p:sp>
        <p:nvSpPr>
          <p:cNvPr id="38" name="标题 11"/>
          <p:cNvSpPr txBox="1">
            <a:spLocks/>
          </p:cNvSpPr>
          <p:nvPr/>
        </p:nvSpPr>
        <p:spPr>
          <a:xfrm>
            <a:off x="7825779" y="2992388"/>
            <a:ext cx="32403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latin typeface="微软雅黑" panose="020B0503020204020204" pitchFamily="34" charset="-122"/>
                <a:ea typeface="微软雅黑" panose="020B0503020204020204" pitchFamily="34" charset="-122"/>
              </a:rPr>
              <a:t>请在此处输入详细的文字介绍信息和简介，</a:t>
            </a:r>
            <a:r>
              <a:rPr lang="zh-CN" altLang="en-US" sz="1400" dirty="0">
                <a:latin typeface="微软雅黑" panose="020B0503020204020204" pitchFamily="34" charset="-122"/>
                <a:ea typeface="微软雅黑" panose="020B0503020204020204" pitchFamily="34" charset="-122"/>
              </a:rPr>
              <a:t>表达图表的含义</a:t>
            </a:r>
            <a:r>
              <a:rPr lang="en-US"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p>
            <a:pPr algn="l"/>
            <a:endParaRPr lang="zh-CN" altLang="en-US" sz="1400" dirty="0">
              <a:latin typeface="微软雅黑" panose="020B0503020204020204" pitchFamily="34" charset="-122"/>
              <a:ea typeface="微软雅黑" panose="020B0503020204020204" pitchFamily="34" charset="-122"/>
            </a:endParaRPr>
          </a:p>
        </p:txBody>
      </p:sp>
      <p:sp>
        <p:nvSpPr>
          <p:cNvPr id="39" name="标题 11"/>
          <p:cNvSpPr txBox="1">
            <a:spLocks/>
          </p:cNvSpPr>
          <p:nvPr/>
        </p:nvSpPr>
        <p:spPr>
          <a:xfrm>
            <a:off x="7794864" y="2641476"/>
            <a:ext cx="2416029"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latin typeface="微软雅黑" panose="020B0503020204020204" pitchFamily="34" charset="-122"/>
                <a:ea typeface="微软雅黑" panose="020B0503020204020204" pitchFamily="34" charset="-122"/>
              </a:rPr>
              <a:t>输入标题</a:t>
            </a:r>
            <a:endParaRPr lang="zh-CN" altLang="en-US" sz="1800" b="1" dirty="0">
              <a:latin typeface="微软雅黑" panose="020B0503020204020204" pitchFamily="34" charset="-122"/>
              <a:ea typeface="微软雅黑" panose="020B0503020204020204" pitchFamily="34" charset="-122"/>
            </a:endParaRPr>
          </a:p>
        </p:txBody>
      </p:sp>
      <p:grpSp>
        <p:nvGrpSpPr>
          <p:cNvPr id="40" name="组合 39"/>
          <p:cNvGrpSpPr/>
          <p:nvPr/>
        </p:nvGrpSpPr>
        <p:grpSpPr>
          <a:xfrm>
            <a:off x="6577704" y="3761084"/>
            <a:ext cx="763762" cy="76376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标题 11"/>
          <p:cNvSpPr txBox="1">
            <a:spLocks/>
          </p:cNvSpPr>
          <p:nvPr/>
        </p:nvSpPr>
        <p:spPr>
          <a:xfrm>
            <a:off x="6529635" y="3865612"/>
            <a:ext cx="807559"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200" dirty="0" smtClean="0">
                <a:solidFill>
                  <a:schemeClr val="bg2">
                    <a:lumMod val="10000"/>
                  </a:schemeClr>
                </a:solidFill>
                <a:latin typeface="Impact MT Std" pitchFamily="34" charset="0"/>
                <a:ea typeface="微软雅黑" panose="020B0503020204020204" pitchFamily="34" charset="-122"/>
              </a:rPr>
              <a:t>03</a:t>
            </a:r>
            <a:endParaRPr lang="zh-CN" altLang="en-US" sz="3200" dirty="0">
              <a:solidFill>
                <a:schemeClr val="bg2">
                  <a:lumMod val="10000"/>
                </a:schemeClr>
              </a:solidFill>
              <a:latin typeface="Impact MT Std" pitchFamily="34" charset="0"/>
              <a:ea typeface="微软雅黑" panose="020B0503020204020204" pitchFamily="34" charset="-122"/>
            </a:endParaRPr>
          </a:p>
        </p:txBody>
      </p:sp>
      <p:sp>
        <p:nvSpPr>
          <p:cNvPr id="44" name="标题 11"/>
          <p:cNvSpPr txBox="1">
            <a:spLocks/>
          </p:cNvSpPr>
          <p:nvPr/>
        </p:nvSpPr>
        <p:spPr>
          <a:xfrm>
            <a:off x="7424646" y="4000500"/>
            <a:ext cx="32403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latin typeface="微软雅黑" panose="020B0503020204020204" pitchFamily="34" charset="-122"/>
                <a:ea typeface="微软雅黑" panose="020B0503020204020204" pitchFamily="34" charset="-122"/>
              </a:rPr>
              <a:t>请在此处输入详细的文字介绍信息和简介，</a:t>
            </a:r>
            <a:r>
              <a:rPr lang="zh-CN" altLang="en-US" sz="1400" dirty="0">
                <a:latin typeface="微软雅黑" panose="020B0503020204020204" pitchFamily="34" charset="-122"/>
                <a:ea typeface="微软雅黑" panose="020B0503020204020204" pitchFamily="34" charset="-122"/>
              </a:rPr>
              <a:t>表达图表的含义</a:t>
            </a:r>
            <a:r>
              <a:rPr lang="en-US"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p>
            <a:pPr algn="l"/>
            <a:endParaRPr lang="zh-CN" altLang="en-US" sz="1400" dirty="0">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7393731" y="3649588"/>
            <a:ext cx="2416029"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latin typeface="微软雅黑" panose="020B0503020204020204" pitchFamily="34" charset="-122"/>
                <a:ea typeface="微软雅黑" panose="020B0503020204020204" pitchFamily="34" charset="-122"/>
              </a:rPr>
              <a:t>输入标题</a:t>
            </a:r>
            <a:endParaRPr lang="zh-CN" altLang="en-US" sz="1800" b="1" dirty="0">
              <a:latin typeface="微软雅黑" panose="020B0503020204020204" pitchFamily="34" charset="-122"/>
              <a:ea typeface="微软雅黑" panose="020B0503020204020204" pitchFamily="34" charset="-122"/>
            </a:endParaRPr>
          </a:p>
        </p:txBody>
      </p:sp>
      <p:grpSp>
        <p:nvGrpSpPr>
          <p:cNvPr id="46" name="组合 45"/>
          <p:cNvGrpSpPr/>
          <p:nvPr/>
        </p:nvGrpSpPr>
        <p:grpSpPr>
          <a:xfrm>
            <a:off x="6995507" y="4797152"/>
            <a:ext cx="763762" cy="76376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标题 11"/>
          <p:cNvSpPr txBox="1">
            <a:spLocks/>
          </p:cNvSpPr>
          <p:nvPr/>
        </p:nvSpPr>
        <p:spPr>
          <a:xfrm>
            <a:off x="6930768" y="4873724"/>
            <a:ext cx="807559"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200" dirty="0" smtClean="0">
                <a:solidFill>
                  <a:schemeClr val="bg2">
                    <a:lumMod val="10000"/>
                  </a:schemeClr>
                </a:solidFill>
                <a:latin typeface="Impact MT Std" pitchFamily="34" charset="0"/>
                <a:ea typeface="微软雅黑" panose="020B0503020204020204" pitchFamily="34" charset="-122"/>
              </a:rPr>
              <a:t>04</a:t>
            </a:r>
            <a:endParaRPr lang="zh-CN" altLang="en-US" sz="3200" dirty="0">
              <a:solidFill>
                <a:schemeClr val="bg2">
                  <a:lumMod val="10000"/>
                </a:schemeClr>
              </a:solidFill>
              <a:latin typeface="Impact MT Std" pitchFamily="34" charset="0"/>
              <a:ea typeface="微软雅黑" panose="020B0503020204020204" pitchFamily="34" charset="-122"/>
            </a:endParaRPr>
          </a:p>
        </p:txBody>
      </p:sp>
      <p:sp>
        <p:nvSpPr>
          <p:cNvPr id="50" name="标题 11"/>
          <p:cNvSpPr txBox="1">
            <a:spLocks/>
          </p:cNvSpPr>
          <p:nvPr/>
        </p:nvSpPr>
        <p:spPr>
          <a:xfrm>
            <a:off x="7825779" y="5008612"/>
            <a:ext cx="324036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latin typeface="微软雅黑" panose="020B0503020204020204" pitchFamily="34" charset="-122"/>
                <a:ea typeface="微软雅黑" panose="020B0503020204020204" pitchFamily="34" charset="-122"/>
              </a:rPr>
              <a:t>请在此处输入详细的文字介绍信息和简介，</a:t>
            </a:r>
            <a:r>
              <a:rPr lang="zh-CN" altLang="en-US" sz="1400" dirty="0">
                <a:latin typeface="微软雅黑" panose="020B0503020204020204" pitchFamily="34" charset="-122"/>
                <a:ea typeface="微软雅黑" panose="020B0503020204020204" pitchFamily="34" charset="-122"/>
              </a:rPr>
              <a:t>表达图表的含义</a:t>
            </a:r>
            <a:r>
              <a:rPr lang="en-US" altLang="zh-CN"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a:p>
            <a:pPr algn="l"/>
            <a:endParaRPr lang="zh-CN" altLang="en-US" sz="1400" dirty="0">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7794864" y="4657700"/>
            <a:ext cx="2416029"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latin typeface="微软雅黑" panose="020B0503020204020204" pitchFamily="34" charset="-122"/>
                <a:ea typeface="微软雅黑" panose="020B0503020204020204" pitchFamily="34" charset="-122"/>
              </a:rPr>
              <a:t>输入标题</a:t>
            </a:r>
            <a:endParaRPr lang="zh-CN" altLang="en-US" sz="1800" b="1" dirty="0">
              <a:latin typeface="微软雅黑" panose="020B0503020204020204" pitchFamily="34" charset="-122"/>
              <a:ea typeface="微软雅黑" panose="020B0503020204020204" pitchFamily="34" charset="-122"/>
            </a:endParaRPr>
          </a:p>
        </p:txBody>
      </p:sp>
      <p:grpSp>
        <p:nvGrpSpPr>
          <p:cNvPr id="52" name="组合 51"/>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53" name="圆角矩形 5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5878490"/>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fade">
                                      <p:cBhvr>
                                        <p:cTn id="13" dur="1000"/>
                                        <p:tgtEl>
                                          <p:spTgt spid="58"/>
                                        </p:tgtEl>
                                      </p:cBhvr>
                                    </p:animEffect>
                                    <p:anim calcmode="lin" valueType="num">
                                      <p:cBhvr>
                                        <p:cTn id="14" dur="1000" fill="hold"/>
                                        <p:tgtEl>
                                          <p:spTgt spid="58"/>
                                        </p:tgtEl>
                                        <p:attrNameLst>
                                          <p:attrName>ppt_x</p:attrName>
                                        </p:attrNameLst>
                                      </p:cBhvr>
                                      <p:tavLst>
                                        <p:tav tm="0">
                                          <p:val>
                                            <p:strVal val="#ppt_x"/>
                                          </p:val>
                                        </p:tav>
                                        <p:tav tm="100000">
                                          <p:val>
                                            <p:strVal val="#ppt_x"/>
                                          </p:val>
                                        </p:tav>
                                      </p:tavLst>
                                    </p:anim>
                                    <p:anim calcmode="lin" valueType="num">
                                      <p:cBhvr>
                                        <p:cTn id="15" dur="1000" fill="hold"/>
                                        <p:tgtEl>
                                          <p:spTgt spid="58"/>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2" presetClass="entr" presetSubtype="4"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50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ppt_x"/>
                                          </p:val>
                                        </p:tav>
                                        <p:tav tm="100000">
                                          <p:val>
                                            <p:strVal val="#ppt_x"/>
                                          </p:val>
                                        </p:tav>
                                      </p:tavLst>
                                    </p:anim>
                                    <p:anim calcmode="lin" valueType="num">
                                      <p:cBhvr additive="base">
                                        <p:cTn id="34" dur="500" fill="hold"/>
                                        <p:tgtEl>
                                          <p:spTgt spid="2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down)">
                                      <p:cBhvr>
                                        <p:cTn id="38" dur="500"/>
                                        <p:tgtEl>
                                          <p:spTgt spid="24"/>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500"/>
                                        <p:tgtEl>
                                          <p:spTgt spid="25"/>
                                        </p:tgtEl>
                                      </p:cBhvr>
                                    </p:animEffect>
                                  </p:childTnLst>
                                </p:cTn>
                              </p:par>
                            </p:childTnLst>
                          </p:cTn>
                        </p:par>
                        <p:par>
                          <p:cTn id="47" fill="hold">
                            <p:stCondLst>
                              <p:cond delay="4500"/>
                            </p:stCondLst>
                            <p:childTnLst>
                              <p:par>
                                <p:cTn id="48" presetID="22" presetClass="entr" presetSubtype="8"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par>
                                <p:cTn id="51" presetID="1" presetClass="entr" presetSubtype="0" fill="hold" nodeType="withEffect">
                                  <p:stCondLst>
                                    <p:cond delay="500"/>
                                  </p:stCondLst>
                                  <p:childTnLst>
                                    <p:set>
                                      <p:cBhvr>
                                        <p:cTn id="52" dur="1" fill="hold">
                                          <p:stCondLst>
                                            <p:cond delay="0"/>
                                          </p:stCondLst>
                                        </p:cTn>
                                        <p:tgtEl>
                                          <p:spTgt spid="28"/>
                                        </p:tgtEl>
                                        <p:attrNameLst>
                                          <p:attrName>style.visibility</p:attrName>
                                        </p:attrNameLst>
                                      </p:cBhvr>
                                      <p:to>
                                        <p:strVal val="visible"/>
                                      </p:to>
                                    </p:set>
                                  </p:childTnLst>
                                </p:cTn>
                              </p:par>
                              <p:par>
                                <p:cTn id="53" presetID="53" presetClass="entr" presetSubtype="16"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0" fill="hold"/>
                                        <p:tgtEl>
                                          <p:spTgt spid="28"/>
                                        </p:tgtEl>
                                        <p:attrNameLst>
                                          <p:attrName>ppt_w</p:attrName>
                                        </p:attrNameLst>
                                      </p:cBhvr>
                                      <p:tavLst>
                                        <p:tav tm="0">
                                          <p:val>
                                            <p:fltVal val="0"/>
                                          </p:val>
                                        </p:tav>
                                        <p:tav tm="100000">
                                          <p:val>
                                            <p:strVal val="#ppt_w"/>
                                          </p:val>
                                        </p:tav>
                                      </p:tavLst>
                                    </p:anim>
                                    <p:anim calcmode="lin" valueType="num">
                                      <p:cBhvr>
                                        <p:cTn id="56" dur="1000" fill="hold"/>
                                        <p:tgtEl>
                                          <p:spTgt spid="28"/>
                                        </p:tgtEl>
                                        <p:attrNameLst>
                                          <p:attrName>ppt_h</p:attrName>
                                        </p:attrNameLst>
                                      </p:cBhvr>
                                      <p:tavLst>
                                        <p:tav tm="0">
                                          <p:val>
                                            <p:fltVal val="0"/>
                                          </p:val>
                                        </p:tav>
                                        <p:tav tm="100000">
                                          <p:val>
                                            <p:strVal val="#ppt_h"/>
                                          </p:val>
                                        </p:tav>
                                      </p:tavLst>
                                    </p:anim>
                                    <p:animEffect transition="in" filter="fade">
                                      <p:cBhvr>
                                        <p:cTn id="57" dur="1000"/>
                                        <p:tgtEl>
                                          <p:spTgt spid="28"/>
                                        </p:tgtEl>
                                      </p:cBhvr>
                                    </p:animEffect>
                                  </p:childTnLst>
                                </p:cTn>
                              </p:par>
                              <p:par>
                                <p:cTn id="58" presetID="64" presetClass="path" presetSubtype="0" fill="hold" nodeType="withEffect">
                                  <p:stCondLst>
                                    <p:cond delay="500"/>
                                  </p:stCondLst>
                                  <p:childTnLst>
                                    <p:animMotion origin="layout" path="M 4.4657E-6 3.7037E-6 L -0.71249 -0.67223 " pathEditMode="relative" rAng="0" ptsTypes="AA">
                                      <p:cBhvr>
                                        <p:cTn id="59" dur="1000" spd="-100000" fill="hold"/>
                                        <p:tgtEl>
                                          <p:spTgt spid="28"/>
                                        </p:tgtEl>
                                        <p:attrNameLst>
                                          <p:attrName>ppt_x</p:attrName>
                                          <p:attrName>ppt_y</p:attrName>
                                        </p:attrNameLst>
                                      </p:cBhvr>
                                      <p:rCtr x="-35624" y="-33611"/>
                                    </p:animMotion>
                                  </p:childTnLst>
                                </p:cTn>
                              </p:par>
                              <p:par>
                                <p:cTn id="60" presetID="42" presetClass="entr" presetSubtype="0" fill="hold" grpId="0" nodeType="withEffect">
                                  <p:stCondLst>
                                    <p:cond delay="50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50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1" presetClass="entr" presetSubtype="0" fill="hold" nodeType="withEffect">
                                  <p:stCondLst>
                                    <p:cond delay="500"/>
                                  </p:stCondLst>
                                  <p:childTnLst>
                                    <p:set>
                                      <p:cBhvr>
                                        <p:cTn id="76" dur="1" fill="hold">
                                          <p:stCondLst>
                                            <p:cond delay="0"/>
                                          </p:stCondLst>
                                        </p:cTn>
                                        <p:tgtEl>
                                          <p:spTgt spid="34"/>
                                        </p:tgtEl>
                                        <p:attrNameLst>
                                          <p:attrName>style.visibility</p:attrName>
                                        </p:attrNameLst>
                                      </p:cBhvr>
                                      <p:to>
                                        <p:strVal val="visible"/>
                                      </p:to>
                                    </p:set>
                                  </p:childTnLst>
                                </p:cTn>
                              </p:par>
                              <p:par>
                                <p:cTn id="77" presetID="53" presetClass="entr" presetSubtype="16" fill="hold" nodeType="withEffect">
                                  <p:stCondLst>
                                    <p:cond delay="500"/>
                                  </p:stCondLst>
                                  <p:childTnLst>
                                    <p:set>
                                      <p:cBhvr>
                                        <p:cTn id="78" dur="1" fill="hold">
                                          <p:stCondLst>
                                            <p:cond delay="0"/>
                                          </p:stCondLst>
                                        </p:cTn>
                                        <p:tgtEl>
                                          <p:spTgt spid="34"/>
                                        </p:tgtEl>
                                        <p:attrNameLst>
                                          <p:attrName>style.visibility</p:attrName>
                                        </p:attrNameLst>
                                      </p:cBhvr>
                                      <p:to>
                                        <p:strVal val="visible"/>
                                      </p:to>
                                    </p:set>
                                    <p:anim calcmode="lin" valueType="num">
                                      <p:cBhvr>
                                        <p:cTn id="79" dur="1000" fill="hold"/>
                                        <p:tgtEl>
                                          <p:spTgt spid="34"/>
                                        </p:tgtEl>
                                        <p:attrNameLst>
                                          <p:attrName>ppt_w</p:attrName>
                                        </p:attrNameLst>
                                      </p:cBhvr>
                                      <p:tavLst>
                                        <p:tav tm="0">
                                          <p:val>
                                            <p:fltVal val="0"/>
                                          </p:val>
                                        </p:tav>
                                        <p:tav tm="100000">
                                          <p:val>
                                            <p:strVal val="#ppt_w"/>
                                          </p:val>
                                        </p:tav>
                                      </p:tavLst>
                                    </p:anim>
                                    <p:anim calcmode="lin" valueType="num">
                                      <p:cBhvr>
                                        <p:cTn id="80" dur="1000" fill="hold"/>
                                        <p:tgtEl>
                                          <p:spTgt spid="34"/>
                                        </p:tgtEl>
                                        <p:attrNameLst>
                                          <p:attrName>ppt_h</p:attrName>
                                        </p:attrNameLst>
                                      </p:cBhvr>
                                      <p:tavLst>
                                        <p:tav tm="0">
                                          <p:val>
                                            <p:fltVal val="0"/>
                                          </p:val>
                                        </p:tav>
                                        <p:tav tm="100000">
                                          <p:val>
                                            <p:strVal val="#ppt_h"/>
                                          </p:val>
                                        </p:tav>
                                      </p:tavLst>
                                    </p:anim>
                                    <p:animEffect transition="in" filter="fade">
                                      <p:cBhvr>
                                        <p:cTn id="81" dur="1000"/>
                                        <p:tgtEl>
                                          <p:spTgt spid="34"/>
                                        </p:tgtEl>
                                      </p:cBhvr>
                                    </p:animEffect>
                                  </p:childTnLst>
                                </p:cTn>
                              </p:par>
                              <p:par>
                                <p:cTn id="82" presetID="64" presetClass="path" presetSubtype="0" fill="hold" nodeType="withEffect">
                                  <p:stCondLst>
                                    <p:cond delay="500"/>
                                  </p:stCondLst>
                                  <p:childTnLst>
                                    <p:animMotion origin="layout" path="M 4.4657E-6 3.7037E-6 L -0.71249 -0.67223 " pathEditMode="relative" rAng="0" ptsTypes="AA">
                                      <p:cBhvr>
                                        <p:cTn id="83" dur="1000" spd="-100000" fill="hold"/>
                                        <p:tgtEl>
                                          <p:spTgt spid="34"/>
                                        </p:tgtEl>
                                        <p:attrNameLst>
                                          <p:attrName>ppt_x</p:attrName>
                                          <p:attrName>ppt_y</p:attrName>
                                        </p:attrNameLst>
                                      </p:cBhvr>
                                      <p:rCtr x="-35624" y="-33611"/>
                                    </p:animMotion>
                                  </p:childTnLst>
                                </p:cTn>
                              </p:par>
                              <p:par>
                                <p:cTn id="84" presetID="42" presetClass="entr" presetSubtype="0" fill="hold" grpId="0" nodeType="withEffect">
                                  <p:stCondLst>
                                    <p:cond delay="50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1000"/>
                                        <p:tgtEl>
                                          <p:spTgt spid="37"/>
                                        </p:tgtEl>
                                      </p:cBhvr>
                                    </p:animEffect>
                                    <p:anim calcmode="lin" valueType="num">
                                      <p:cBhvr>
                                        <p:cTn id="87" dur="1000" fill="hold"/>
                                        <p:tgtEl>
                                          <p:spTgt spid="37"/>
                                        </p:tgtEl>
                                        <p:attrNameLst>
                                          <p:attrName>ppt_x</p:attrName>
                                        </p:attrNameLst>
                                      </p:cBhvr>
                                      <p:tavLst>
                                        <p:tav tm="0">
                                          <p:val>
                                            <p:strVal val="#ppt_x"/>
                                          </p:val>
                                        </p:tav>
                                        <p:tav tm="100000">
                                          <p:val>
                                            <p:strVal val="#ppt_x"/>
                                          </p:val>
                                        </p:tav>
                                      </p:tavLst>
                                    </p:anim>
                                    <p:anim calcmode="lin" valueType="num">
                                      <p:cBhvr>
                                        <p:cTn id="88" dur="1000" fill="hold"/>
                                        <p:tgtEl>
                                          <p:spTgt spid="37"/>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1000"/>
                                        <p:tgtEl>
                                          <p:spTgt spid="38"/>
                                        </p:tgtEl>
                                      </p:cBhvr>
                                    </p:animEffect>
                                    <p:anim calcmode="lin" valueType="num">
                                      <p:cBhvr>
                                        <p:cTn id="92" dur="1000" fill="hold"/>
                                        <p:tgtEl>
                                          <p:spTgt spid="38"/>
                                        </p:tgtEl>
                                        <p:attrNameLst>
                                          <p:attrName>ppt_x</p:attrName>
                                        </p:attrNameLst>
                                      </p:cBhvr>
                                      <p:tavLst>
                                        <p:tav tm="0">
                                          <p:val>
                                            <p:strVal val="#ppt_x"/>
                                          </p:val>
                                        </p:tav>
                                        <p:tav tm="100000">
                                          <p:val>
                                            <p:strVal val="#ppt_x"/>
                                          </p:val>
                                        </p:tav>
                                      </p:tavLst>
                                    </p:anim>
                                    <p:anim calcmode="lin" valueType="num">
                                      <p:cBhvr>
                                        <p:cTn id="93" dur="1000" fill="hold"/>
                                        <p:tgtEl>
                                          <p:spTgt spid="38"/>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50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1000"/>
                                        <p:tgtEl>
                                          <p:spTgt spid="39"/>
                                        </p:tgtEl>
                                      </p:cBhvr>
                                    </p:animEffect>
                                    <p:anim calcmode="lin" valueType="num">
                                      <p:cBhvr>
                                        <p:cTn id="97" dur="1000" fill="hold"/>
                                        <p:tgtEl>
                                          <p:spTgt spid="39"/>
                                        </p:tgtEl>
                                        <p:attrNameLst>
                                          <p:attrName>ppt_x</p:attrName>
                                        </p:attrNameLst>
                                      </p:cBhvr>
                                      <p:tavLst>
                                        <p:tav tm="0">
                                          <p:val>
                                            <p:strVal val="#ppt_x"/>
                                          </p:val>
                                        </p:tav>
                                        <p:tav tm="100000">
                                          <p:val>
                                            <p:strVal val="#ppt_x"/>
                                          </p:val>
                                        </p:tav>
                                      </p:tavLst>
                                    </p:anim>
                                    <p:anim calcmode="lin" valueType="num">
                                      <p:cBhvr>
                                        <p:cTn id="98" dur="1000" fill="hold"/>
                                        <p:tgtEl>
                                          <p:spTgt spid="39"/>
                                        </p:tgtEl>
                                        <p:attrNameLst>
                                          <p:attrName>ppt_y</p:attrName>
                                        </p:attrNameLst>
                                      </p:cBhvr>
                                      <p:tavLst>
                                        <p:tav tm="0">
                                          <p:val>
                                            <p:strVal val="#ppt_y+.1"/>
                                          </p:val>
                                        </p:tav>
                                        <p:tav tm="100000">
                                          <p:val>
                                            <p:strVal val="#ppt_y"/>
                                          </p:val>
                                        </p:tav>
                                      </p:tavLst>
                                    </p:anim>
                                  </p:childTnLst>
                                </p:cTn>
                              </p:par>
                              <p:par>
                                <p:cTn id="99" presetID="1" presetClass="entr" presetSubtype="0" fill="hold" nodeType="withEffect">
                                  <p:stCondLst>
                                    <p:cond delay="500"/>
                                  </p:stCondLst>
                                  <p:childTnLst>
                                    <p:set>
                                      <p:cBhvr>
                                        <p:cTn id="100" dur="1" fill="hold">
                                          <p:stCondLst>
                                            <p:cond delay="0"/>
                                          </p:stCondLst>
                                        </p:cTn>
                                        <p:tgtEl>
                                          <p:spTgt spid="40"/>
                                        </p:tgtEl>
                                        <p:attrNameLst>
                                          <p:attrName>style.visibility</p:attrName>
                                        </p:attrNameLst>
                                      </p:cBhvr>
                                      <p:to>
                                        <p:strVal val="visible"/>
                                      </p:to>
                                    </p:set>
                                  </p:childTnLst>
                                </p:cTn>
                              </p:par>
                              <p:par>
                                <p:cTn id="101" presetID="53" presetClass="entr" presetSubtype="16" fill="hold" nodeType="withEffect">
                                  <p:stCondLst>
                                    <p:cond delay="500"/>
                                  </p:stCondLst>
                                  <p:childTnLst>
                                    <p:set>
                                      <p:cBhvr>
                                        <p:cTn id="102" dur="1" fill="hold">
                                          <p:stCondLst>
                                            <p:cond delay="0"/>
                                          </p:stCondLst>
                                        </p:cTn>
                                        <p:tgtEl>
                                          <p:spTgt spid="40"/>
                                        </p:tgtEl>
                                        <p:attrNameLst>
                                          <p:attrName>style.visibility</p:attrName>
                                        </p:attrNameLst>
                                      </p:cBhvr>
                                      <p:to>
                                        <p:strVal val="visible"/>
                                      </p:to>
                                    </p:set>
                                    <p:anim calcmode="lin" valueType="num">
                                      <p:cBhvr>
                                        <p:cTn id="103" dur="1000" fill="hold"/>
                                        <p:tgtEl>
                                          <p:spTgt spid="40"/>
                                        </p:tgtEl>
                                        <p:attrNameLst>
                                          <p:attrName>ppt_w</p:attrName>
                                        </p:attrNameLst>
                                      </p:cBhvr>
                                      <p:tavLst>
                                        <p:tav tm="0">
                                          <p:val>
                                            <p:fltVal val="0"/>
                                          </p:val>
                                        </p:tav>
                                        <p:tav tm="100000">
                                          <p:val>
                                            <p:strVal val="#ppt_w"/>
                                          </p:val>
                                        </p:tav>
                                      </p:tavLst>
                                    </p:anim>
                                    <p:anim calcmode="lin" valueType="num">
                                      <p:cBhvr>
                                        <p:cTn id="104" dur="1000" fill="hold"/>
                                        <p:tgtEl>
                                          <p:spTgt spid="40"/>
                                        </p:tgtEl>
                                        <p:attrNameLst>
                                          <p:attrName>ppt_h</p:attrName>
                                        </p:attrNameLst>
                                      </p:cBhvr>
                                      <p:tavLst>
                                        <p:tav tm="0">
                                          <p:val>
                                            <p:fltVal val="0"/>
                                          </p:val>
                                        </p:tav>
                                        <p:tav tm="100000">
                                          <p:val>
                                            <p:strVal val="#ppt_h"/>
                                          </p:val>
                                        </p:tav>
                                      </p:tavLst>
                                    </p:anim>
                                    <p:animEffect transition="in" filter="fade">
                                      <p:cBhvr>
                                        <p:cTn id="105" dur="1000"/>
                                        <p:tgtEl>
                                          <p:spTgt spid="40"/>
                                        </p:tgtEl>
                                      </p:cBhvr>
                                    </p:animEffect>
                                  </p:childTnLst>
                                </p:cTn>
                              </p:par>
                              <p:par>
                                <p:cTn id="106" presetID="64" presetClass="path" presetSubtype="0" fill="hold" nodeType="withEffect">
                                  <p:stCondLst>
                                    <p:cond delay="500"/>
                                  </p:stCondLst>
                                  <p:childTnLst>
                                    <p:animMotion origin="layout" path="M 0.00013 0.00116 L -0.7125 -0.67292 " pathEditMode="relative" rAng="0" ptsTypes="AA">
                                      <p:cBhvr>
                                        <p:cTn id="107" dur="1000" spd="-100000" fill="hold"/>
                                        <p:tgtEl>
                                          <p:spTgt spid="40"/>
                                        </p:tgtEl>
                                        <p:attrNameLst>
                                          <p:attrName>ppt_x</p:attrName>
                                          <p:attrName>ppt_y</p:attrName>
                                        </p:attrNameLst>
                                      </p:cBhvr>
                                      <p:rCtr x="-35638" y="-33704"/>
                                    </p:animMotion>
                                  </p:childTnLst>
                                </p:cTn>
                              </p:par>
                              <p:par>
                                <p:cTn id="108" presetID="42" presetClass="entr" presetSubtype="0" fill="hold" grpId="0" nodeType="withEffect">
                                  <p:stCondLst>
                                    <p:cond delay="50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1000"/>
                                        <p:tgtEl>
                                          <p:spTgt spid="43"/>
                                        </p:tgtEl>
                                      </p:cBhvr>
                                    </p:animEffect>
                                    <p:anim calcmode="lin" valueType="num">
                                      <p:cBhvr>
                                        <p:cTn id="111" dur="1000" fill="hold"/>
                                        <p:tgtEl>
                                          <p:spTgt spid="43"/>
                                        </p:tgtEl>
                                        <p:attrNameLst>
                                          <p:attrName>ppt_x</p:attrName>
                                        </p:attrNameLst>
                                      </p:cBhvr>
                                      <p:tavLst>
                                        <p:tav tm="0">
                                          <p:val>
                                            <p:strVal val="#ppt_x"/>
                                          </p:val>
                                        </p:tav>
                                        <p:tav tm="100000">
                                          <p:val>
                                            <p:strVal val="#ppt_x"/>
                                          </p:val>
                                        </p:tav>
                                      </p:tavLst>
                                    </p:anim>
                                    <p:anim calcmode="lin" valueType="num">
                                      <p:cBhvr>
                                        <p:cTn id="112" dur="10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50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1000"/>
                                        <p:tgtEl>
                                          <p:spTgt spid="44"/>
                                        </p:tgtEl>
                                      </p:cBhvr>
                                    </p:animEffect>
                                    <p:anim calcmode="lin" valueType="num">
                                      <p:cBhvr>
                                        <p:cTn id="116" dur="1000" fill="hold"/>
                                        <p:tgtEl>
                                          <p:spTgt spid="44"/>
                                        </p:tgtEl>
                                        <p:attrNameLst>
                                          <p:attrName>ppt_x</p:attrName>
                                        </p:attrNameLst>
                                      </p:cBhvr>
                                      <p:tavLst>
                                        <p:tav tm="0">
                                          <p:val>
                                            <p:strVal val="#ppt_x"/>
                                          </p:val>
                                        </p:tav>
                                        <p:tav tm="100000">
                                          <p:val>
                                            <p:strVal val="#ppt_x"/>
                                          </p:val>
                                        </p:tav>
                                      </p:tavLst>
                                    </p:anim>
                                    <p:anim calcmode="lin" valueType="num">
                                      <p:cBhvr>
                                        <p:cTn id="117" dur="1000" fill="hold"/>
                                        <p:tgtEl>
                                          <p:spTgt spid="4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1000"/>
                                        <p:tgtEl>
                                          <p:spTgt spid="45"/>
                                        </p:tgtEl>
                                      </p:cBhvr>
                                    </p:animEffect>
                                    <p:anim calcmode="lin" valueType="num">
                                      <p:cBhvr>
                                        <p:cTn id="121" dur="1000" fill="hold"/>
                                        <p:tgtEl>
                                          <p:spTgt spid="45"/>
                                        </p:tgtEl>
                                        <p:attrNameLst>
                                          <p:attrName>ppt_x</p:attrName>
                                        </p:attrNameLst>
                                      </p:cBhvr>
                                      <p:tavLst>
                                        <p:tav tm="0">
                                          <p:val>
                                            <p:strVal val="#ppt_x"/>
                                          </p:val>
                                        </p:tav>
                                        <p:tav tm="100000">
                                          <p:val>
                                            <p:strVal val="#ppt_x"/>
                                          </p:val>
                                        </p:tav>
                                      </p:tavLst>
                                    </p:anim>
                                    <p:anim calcmode="lin" valueType="num">
                                      <p:cBhvr>
                                        <p:cTn id="122" dur="1000" fill="hold"/>
                                        <p:tgtEl>
                                          <p:spTgt spid="45"/>
                                        </p:tgtEl>
                                        <p:attrNameLst>
                                          <p:attrName>ppt_y</p:attrName>
                                        </p:attrNameLst>
                                      </p:cBhvr>
                                      <p:tavLst>
                                        <p:tav tm="0">
                                          <p:val>
                                            <p:strVal val="#ppt_y+.1"/>
                                          </p:val>
                                        </p:tav>
                                        <p:tav tm="100000">
                                          <p:val>
                                            <p:strVal val="#ppt_y"/>
                                          </p:val>
                                        </p:tav>
                                      </p:tavLst>
                                    </p:anim>
                                  </p:childTnLst>
                                </p:cTn>
                              </p:par>
                              <p:par>
                                <p:cTn id="123" presetID="1" presetClass="entr" presetSubtype="0" fill="hold" nodeType="withEffect">
                                  <p:stCondLst>
                                    <p:cond delay="500"/>
                                  </p:stCondLst>
                                  <p:childTnLst>
                                    <p:set>
                                      <p:cBhvr>
                                        <p:cTn id="124" dur="1" fill="hold">
                                          <p:stCondLst>
                                            <p:cond delay="0"/>
                                          </p:stCondLst>
                                        </p:cTn>
                                        <p:tgtEl>
                                          <p:spTgt spid="46"/>
                                        </p:tgtEl>
                                        <p:attrNameLst>
                                          <p:attrName>style.visibility</p:attrName>
                                        </p:attrNameLst>
                                      </p:cBhvr>
                                      <p:to>
                                        <p:strVal val="visible"/>
                                      </p:to>
                                    </p:set>
                                  </p:childTnLst>
                                </p:cTn>
                              </p:par>
                              <p:par>
                                <p:cTn id="125" presetID="53" presetClass="entr" presetSubtype="16" fill="hold" nodeType="withEffect">
                                  <p:stCondLst>
                                    <p:cond delay="500"/>
                                  </p:stCondLst>
                                  <p:childTnLst>
                                    <p:set>
                                      <p:cBhvr>
                                        <p:cTn id="126" dur="1" fill="hold">
                                          <p:stCondLst>
                                            <p:cond delay="0"/>
                                          </p:stCondLst>
                                        </p:cTn>
                                        <p:tgtEl>
                                          <p:spTgt spid="46"/>
                                        </p:tgtEl>
                                        <p:attrNameLst>
                                          <p:attrName>style.visibility</p:attrName>
                                        </p:attrNameLst>
                                      </p:cBhvr>
                                      <p:to>
                                        <p:strVal val="visible"/>
                                      </p:to>
                                    </p:set>
                                    <p:anim calcmode="lin" valueType="num">
                                      <p:cBhvr>
                                        <p:cTn id="127" dur="1000" fill="hold"/>
                                        <p:tgtEl>
                                          <p:spTgt spid="46"/>
                                        </p:tgtEl>
                                        <p:attrNameLst>
                                          <p:attrName>ppt_w</p:attrName>
                                        </p:attrNameLst>
                                      </p:cBhvr>
                                      <p:tavLst>
                                        <p:tav tm="0">
                                          <p:val>
                                            <p:fltVal val="0"/>
                                          </p:val>
                                        </p:tav>
                                        <p:tav tm="100000">
                                          <p:val>
                                            <p:strVal val="#ppt_w"/>
                                          </p:val>
                                        </p:tav>
                                      </p:tavLst>
                                    </p:anim>
                                    <p:anim calcmode="lin" valueType="num">
                                      <p:cBhvr>
                                        <p:cTn id="128" dur="1000" fill="hold"/>
                                        <p:tgtEl>
                                          <p:spTgt spid="46"/>
                                        </p:tgtEl>
                                        <p:attrNameLst>
                                          <p:attrName>ppt_h</p:attrName>
                                        </p:attrNameLst>
                                      </p:cBhvr>
                                      <p:tavLst>
                                        <p:tav tm="0">
                                          <p:val>
                                            <p:fltVal val="0"/>
                                          </p:val>
                                        </p:tav>
                                        <p:tav tm="100000">
                                          <p:val>
                                            <p:strVal val="#ppt_h"/>
                                          </p:val>
                                        </p:tav>
                                      </p:tavLst>
                                    </p:anim>
                                    <p:animEffect transition="in" filter="fade">
                                      <p:cBhvr>
                                        <p:cTn id="129" dur="1000"/>
                                        <p:tgtEl>
                                          <p:spTgt spid="46"/>
                                        </p:tgtEl>
                                      </p:cBhvr>
                                    </p:animEffect>
                                  </p:childTnLst>
                                </p:cTn>
                              </p:par>
                              <p:par>
                                <p:cTn id="130" presetID="64" presetClass="path" presetSubtype="0" fill="hold" nodeType="withEffect">
                                  <p:stCondLst>
                                    <p:cond delay="500"/>
                                  </p:stCondLst>
                                  <p:childTnLst>
                                    <p:animMotion origin="layout" path="M 4.4657E-6 3.7037E-6 L -0.71249 -0.67223 " pathEditMode="relative" rAng="0" ptsTypes="AA">
                                      <p:cBhvr>
                                        <p:cTn id="131" dur="1000" spd="-100000" fill="hold"/>
                                        <p:tgtEl>
                                          <p:spTgt spid="46"/>
                                        </p:tgtEl>
                                        <p:attrNameLst>
                                          <p:attrName>ppt_x</p:attrName>
                                          <p:attrName>ppt_y</p:attrName>
                                        </p:attrNameLst>
                                      </p:cBhvr>
                                      <p:rCtr x="-35624" y="-33611"/>
                                    </p:animMotion>
                                  </p:childTnLst>
                                </p:cTn>
                              </p:par>
                              <p:par>
                                <p:cTn id="132" presetID="42" presetClass="entr" presetSubtype="0" fill="hold" grpId="0" nodeType="withEffect">
                                  <p:stCondLst>
                                    <p:cond delay="500"/>
                                  </p:stCondLst>
                                  <p:childTnLst>
                                    <p:set>
                                      <p:cBhvr>
                                        <p:cTn id="133" dur="1" fill="hold">
                                          <p:stCondLst>
                                            <p:cond delay="0"/>
                                          </p:stCondLst>
                                        </p:cTn>
                                        <p:tgtEl>
                                          <p:spTgt spid="49"/>
                                        </p:tgtEl>
                                        <p:attrNameLst>
                                          <p:attrName>style.visibility</p:attrName>
                                        </p:attrNameLst>
                                      </p:cBhvr>
                                      <p:to>
                                        <p:strVal val="visible"/>
                                      </p:to>
                                    </p:set>
                                    <p:animEffect transition="in" filter="fade">
                                      <p:cBhvr>
                                        <p:cTn id="134" dur="1000"/>
                                        <p:tgtEl>
                                          <p:spTgt spid="49"/>
                                        </p:tgtEl>
                                      </p:cBhvr>
                                    </p:animEffect>
                                    <p:anim calcmode="lin" valueType="num">
                                      <p:cBhvr>
                                        <p:cTn id="135" dur="1000" fill="hold"/>
                                        <p:tgtEl>
                                          <p:spTgt spid="49"/>
                                        </p:tgtEl>
                                        <p:attrNameLst>
                                          <p:attrName>ppt_x</p:attrName>
                                        </p:attrNameLst>
                                      </p:cBhvr>
                                      <p:tavLst>
                                        <p:tav tm="0">
                                          <p:val>
                                            <p:strVal val="#ppt_x"/>
                                          </p:val>
                                        </p:tav>
                                        <p:tav tm="100000">
                                          <p:val>
                                            <p:strVal val="#ppt_x"/>
                                          </p:val>
                                        </p:tav>
                                      </p:tavLst>
                                    </p:anim>
                                    <p:anim calcmode="lin" valueType="num">
                                      <p:cBhvr>
                                        <p:cTn id="136" dur="1000" fill="hold"/>
                                        <p:tgtEl>
                                          <p:spTgt spid="49"/>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500"/>
                                  </p:stCondLst>
                                  <p:childTnLst>
                                    <p:set>
                                      <p:cBhvr>
                                        <p:cTn id="138" dur="1" fill="hold">
                                          <p:stCondLst>
                                            <p:cond delay="0"/>
                                          </p:stCondLst>
                                        </p:cTn>
                                        <p:tgtEl>
                                          <p:spTgt spid="50"/>
                                        </p:tgtEl>
                                        <p:attrNameLst>
                                          <p:attrName>style.visibility</p:attrName>
                                        </p:attrNameLst>
                                      </p:cBhvr>
                                      <p:to>
                                        <p:strVal val="visible"/>
                                      </p:to>
                                    </p:set>
                                    <p:animEffect transition="in" filter="fade">
                                      <p:cBhvr>
                                        <p:cTn id="139" dur="1000"/>
                                        <p:tgtEl>
                                          <p:spTgt spid="50"/>
                                        </p:tgtEl>
                                      </p:cBhvr>
                                    </p:animEffect>
                                    <p:anim calcmode="lin" valueType="num">
                                      <p:cBhvr>
                                        <p:cTn id="140" dur="1000" fill="hold"/>
                                        <p:tgtEl>
                                          <p:spTgt spid="50"/>
                                        </p:tgtEl>
                                        <p:attrNameLst>
                                          <p:attrName>ppt_x</p:attrName>
                                        </p:attrNameLst>
                                      </p:cBhvr>
                                      <p:tavLst>
                                        <p:tav tm="0">
                                          <p:val>
                                            <p:strVal val="#ppt_x"/>
                                          </p:val>
                                        </p:tav>
                                        <p:tav tm="100000">
                                          <p:val>
                                            <p:strVal val="#ppt_x"/>
                                          </p:val>
                                        </p:tav>
                                      </p:tavLst>
                                    </p:anim>
                                    <p:anim calcmode="lin" valueType="num">
                                      <p:cBhvr>
                                        <p:cTn id="141" dur="1000" fill="hold"/>
                                        <p:tgtEl>
                                          <p:spTgt spid="50"/>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500"/>
                                  </p:stCondLst>
                                  <p:childTnLst>
                                    <p:set>
                                      <p:cBhvr>
                                        <p:cTn id="143" dur="1" fill="hold">
                                          <p:stCondLst>
                                            <p:cond delay="0"/>
                                          </p:stCondLst>
                                        </p:cTn>
                                        <p:tgtEl>
                                          <p:spTgt spid="51"/>
                                        </p:tgtEl>
                                        <p:attrNameLst>
                                          <p:attrName>style.visibility</p:attrName>
                                        </p:attrNameLst>
                                      </p:cBhvr>
                                      <p:to>
                                        <p:strVal val="visible"/>
                                      </p:to>
                                    </p:set>
                                    <p:animEffect transition="in" filter="fade">
                                      <p:cBhvr>
                                        <p:cTn id="144" dur="1000"/>
                                        <p:tgtEl>
                                          <p:spTgt spid="51"/>
                                        </p:tgtEl>
                                      </p:cBhvr>
                                    </p:animEffect>
                                    <p:anim calcmode="lin" valueType="num">
                                      <p:cBhvr>
                                        <p:cTn id="145" dur="1000" fill="hold"/>
                                        <p:tgtEl>
                                          <p:spTgt spid="51"/>
                                        </p:tgtEl>
                                        <p:attrNameLst>
                                          <p:attrName>ppt_x</p:attrName>
                                        </p:attrNameLst>
                                      </p:cBhvr>
                                      <p:tavLst>
                                        <p:tav tm="0">
                                          <p:val>
                                            <p:strVal val="#ppt_x"/>
                                          </p:val>
                                        </p:tav>
                                        <p:tav tm="100000">
                                          <p:val>
                                            <p:strVal val="#ppt_x"/>
                                          </p:val>
                                        </p:tav>
                                      </p:tavLst>
                                    </p:anim>
                                    <p:anim calcmode="lin" valueType="num">
                                      <p:cBhvr>
                                        <p:cTn id="14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31" grpId="0"/>
      <p:bldP spid="32" grpId="0"/>
      <p:bldP spid="33" grpId="0"/>
      <p:bldP spid="37" grpId="0"/>
      <p:bldP spid="38" grpId="0"/>
      <p:bldP spid="39" grpId="0"/>
      <p:bldP spid="43" grpId="0"/>
      <p:bldP spid="44" grpId="0"/>
      <p:bldP spid="45" grpId="0"/>
      <p:bldP spid="49" grpId="0"/>
      <p:bldP spid="50" grpId="0"/>
      <p:bldP spid="51" grpId="0"/>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281163" y="1844824"/>
            <a:ext cx="936104" cy="84400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1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Freeform 55"/>
          <p:cNvSpPr>
            <a:spLocks noEditPoints="1"/>
          </p:cNvSpPr>
          <p:nvPr/>
        </p:nvSpPr>
        <p:spPr bwMode="auto">
          <a:xfrm>
            <a:off x="2605763" y="2100118"/>
            <a:ext cx="324561" cy="339657"/>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41445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cxnSp>
        <p:nvCxnSpPr>
          <p:cNvPr id="18" name="直接连接符 17"/>
          <p:cNvCxnSpPr/>
          <p:nvPr/>
        </p:nvCxnSpPr>
        <p:spPr>
          <a:xfrm>
            <a:off x="2457704" y="2857797"/>
            <a:ext cx="3428191" cy="0"/>
          </a:xfrm>
          <a:prstGeom prst="line">
            <a:avLst/>
          </a:prstGeom>
          <a:ln>
            <a:solidFill>
              <a:srgbClr val="41445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9" name="TextBox 498"/>
          <p:cNvSpPr txBox="1"/>
          <p:nvPr/>
        </p:nvSpPr>
        <p:spPr>
          <a:xfrm>
            <a:off x="435079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TextBox 503"/>
          <p:cNvSpPr txBox="1"/>
          <p:nvPr/>
        </p:nvSpPr>
        <p:spPr>
          <a:xfrm>
            <a:off x="2332480" y="2947845"/>
            <a:ext cx="3731991" cy="652486"/>
          </a:xfrm>
          <a:prstGeom prst="rect">
            <a:avLst/>
          </a:prstGeom>
          <a:noFill/>
        </p:spPr>
        <p:txBody>
          <a:bodyPr wrap="square" rtlCol="0">
            <a:spAutoFit/>
          </a:bodyPr>
          <a:lstStyle/>
          <a:p>
            <a:pPr>
              <a:lnSpc>
                <a:spcPct val="130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nvGrpSpPr>
          <p:cNvPr id="21" name="组合 20"/>
          <p:cNvGrpSpPr/>
          <p:nvPr/>
        </p:nvGrpSpPr>
        <p:grpSpPr>
          <a:xfrm>
            <a:off x="2281163" y="3933056"/>
            <a:ext cx="936104" cy="84400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2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55"/>
          <p:cNvSpPr>
            <a:spLocks noEditPoints="1"/>
          </p:cNvSpPr>
          <p:nvPr/>
        </p:nvSpPr>
        <p:spPr bwMode="auto">
          <a:xfrm>
            <a:off x="2605763" y="4188350"/>
            <a:ext cx="324561" cy="339657"/>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41445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65000"/>
                  <a:lumOff val="35000"/>
                </a:schemeClr>
              </a:solidFill>
            </a:endParaRPr>
          </a:p>
        </p:txBody>
      </p:sp>
      <p:cxnSp>
        <p:nvCxnSpPr>
          <p:cNvPr id="25" name="直接连接符 24"/>
          <p:cNvCxnSpPr/>
          <p:nvPr/>
        </p:nvCxnSpPr>
        <p:spPr>
          <a:xfrm>
            <a:off x="2457704" y="4946029"/>
            <a:ext cx="3428191" cy="0"/>
          </a:xfrm>
          <a:prstGeom prst="line">
            <a:avLst/>
          </a:prstGeom>
          <a:ln>
            <a:solidFill>
              <a:srgbClr val="41445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6" name="TextBox 498"/>
          <p:cNvSpPr txBox="1"/>
          <p:nvPr/>
        </p:nvSpPr>
        <p:spPr>
          <a:xfrm>
            <a:off x="435079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TextBox 503"/>
          <p:cNvSpPr txBox="1"/>
          <p:nvPr/>
        </p:nvSpPr>
        <p:spPr>
          <a:xfrm>
            <a:off x="2332480" y="5036077"/>
            <a:ext cx="3731991" cy="652486"/>
          </a:xfrm>
          <a:prstGeom prst="rect">
            <a:avLst/>
          </a:prstGeom>
          <a:noFill/>
        </p:spPr>
        <p:txBody>
          <a:bodyPr wrap="square" rtlCol="0">
            <a:spAutoFit/>
          </a:bodyPr>
          <a:lstStyle/>
          <a:p>
            <a:pPr>
              <a:lnSpc>
                <a:spcPct val="130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nvGrpSpPr>
          <p:cNvPr id="28" name="组合 27"/>
          <p:cNvGrpSpPr/>
          <p:nvPr/>
        </p:nvGrpSpPr>
        <p:grpSpPr>
          <a:xfrm>
            <a:off x="6601643" y="1844824"/>
            <a:ext cx="936104" cy="84400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2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31" name="直接连接符 30"/>
          <p:cNvCxnSpPr/>
          <p:nvPr/>
        </p:nvCxnSpPr>
        <p:spPr>
          <a:xfrm>
            <a:off x="6778184" y="2857797"/>
            <a:ext cx="3428191" cy="0"/>
          </a:xfrm>
          <a:prstGeom prst="line">
            <a:avLst/>
          </a:prstGeom>
          <a:ln>
            <a:solidFill>
              <a:srgbClr val="41445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2" name="TextBox 498"/>
          <p:cNvSpPr txBox="1"/>
          <p:nvPr/>
        </p:nvSpPr>
        <p:spPr>
          <a:xfrm>
            <a:off x="8671275" y="242693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TextBox 503"/>
          <p:cNvSpPr txBox="1"/>
          <p:nvPr/>
        </p:nvSpPr>
        <p:spPr>
          <a:xfrm>
            <a:off x="6652960" y="2947845"/>
            <a:ext cx="3731991" cy="652486"/>
          </a:xfrm>
          <a:prstGeom prst="rect">
            <a:avLst/>
          </a:prstGeom>
          <a:noFill/>
        </p:spPr>
        <p:txBody>
          <a:bodyPr wrap="square" rtlCol="0">
            <a:spAutoFit/>
          </a:bodyPr>
          <a:lstStyle/>
          <a:p>
            <a:pPr>
              <a:lnSpc>
                <a:spcPct val="130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34" name="流程图: 联系 20"/>
          <p:cNvSpPr/>
          <p:nvPr/>
        </p:nvSpPr>
        <p:spPr>
          <a:xfrm>
            <a:off x="6925737" y="2100118"/>
            <a:ext cx="287915" cy="424624"/>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grpSp>
        <p:nvGrpSpPr>
          <p:cNvPr id="35" name="组合 34"/>
          <p:cNvGrpSpPr/>
          <p:nvPr/>
        </p:nvGrpSpPr>
        <p:grpSpPr>
          <a:xfrm>
            <a:off x="6601643" y="3933056"/>
            <a:ext cx="936104" cy="844004"/>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3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38" name="直接连接符 37"/>
          <p:cNvCxnSpPr/>
          <p:nvPr/>
        </p:nvCxnSpPr>
        <p:spPr>
          <a:xfrm>
            <a:off x="6778184" y="4946029"/>
            <a:ext cx="3428191" cy="0"/>
          </a:xfrm>
          <a:prstGeom prst="line">
            <a:avLst/>
          </a:prstGeom>
          <a:ln>
            <a:solidFill>
              <a:srgbClr val="41445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9" name="TextBox 498"/>
          <p:cNvSpPr txBox="1"/>
          <p:nvPr/>
        </p:nvSpPr>
        <p:spPr>
          <a:xfrm>
            <a:off x="8671275" y="4515165"/>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TextBox 503"/>
          <p:cNvSpPr txBox="1"/>
          <p:nvPr/>
        </p:nvSpPr>
        <p:spPr>
          <a:xfrm>
            <a:off x="6652960" y="5036077"/>
            <a:ext cx="3731991" cy="652486"/>
          </a:xfrm>
          <a:prstGeom prst="rect">
            <a:avLst/>
          </a:prstGeom>
          <a:noFill/>
        </p:spPr>
        <p:txBody>
          <a:bodyPr wrap="square" rtlCol="0">
            <a:spAutoFit/>
          </a:bodyPr>
          <a:lstStyle/>
          <a:p>
            <a:pPr>
              <a:lnSpc>
                <a:spcPct val="130000"/>
              </a:lnSpc>
            </a:pPr>
            <a:r>
              <a:rPr lang="zh-CN" altLang="en-US" sz="1400" dirty="0">
                <a:solidFill>
                  <a:schemeClr val="bg1"/>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41" name="流程图: 联系 20"/>
          <p:cNvSpPr/>
          <p:nvPr/>
        </p:nvSpPr>
        <p:spPr>
          <a:xfrm>
            <a:off x="6925737" y="4188350"/>
            <a:ext cx="287915" cy="424624"/>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rgbClr val="4144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grpSp>
        <p:nvGrpSpPr>
          <p:cNvPr id="42" name="组合 41"/>
          <p:cNvGrpSpPr/>
          <p:nvPr/>
        </p:nvGrpSpPr>
        <p:grpSpPr>
          <a:xfrm>
            <a:off x="10130035" y="2308385"/>
            <a:ext cx="278384" cy="184511"/>
            <a:chOff x="9482595" y="2565731"/>
            <a:chExt cx="278384" cy="184511"/>
          </a:xfrm>
        </p:grpSpPr>
        <p:sp>
          <p:nvSpPr>
            <p:cNvPr id="43" name="椭圆 42"/>
            <p:cNvSpPr/>
            <p:nvPr/>
          </p:nvSpPr>
          <p:spPr>
            <a:xfrm>
              <a:off x="9482595" y="2565731"/>
              <a:ext cx="71376" cy="713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9625979" y="2615242"/>
              <a:ext cx="135000" cy="13500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6" name="圆角矩形 4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203351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7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750"/>
                            </p:stCondLst>
                            <p:childTnLst>
                              <p:par>
                                <p:cTn id="29" presetID="12" presetClass="entr" presetSubtype="4" fill="hold" grpId="0" nodeType="afterEffect">
                                  <p:stCondLst>
                                    <p:cond delay="0"/>
                                  </p:stCondLst>
                                  <p:iterate type="lt">
                                    <p:tmPct val="50000"/>
                                  </p:iterate>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300"/>
                                        <p:tgtEl>
                                          <p:spTgt spid="19"/>
                                        </p:tgtEl>
                                        <p:attrNameLst>
                                          <p:attrName>ppt_y</p:attrName>
                                        </p:attrNameLst>
                                      </p:cBhvr>
                                      <p:tavLst>
                                        <p:tav tm="0">
                                          <p:val>
                                            <p:strVal val="#ppt_y+#ppt_h*1.125000"/>
                                          </p:val>
                                        </p:tav>
                                        <p:tav tm="100000">
                                          <p:val>
                                            <p:strVal val="#ppt_y"/>
                                          </p:val>
                                        </p:tav>
                                      </p:tavLst>
                                    </p:anim>
                                    <p:animEffect transition="in" filter="wipe(up)">
                                      <p:cBhvr>
                                        <p:cTn id="32" dur="300"/>
                                        <p:tgtEl>
                                          <p:spTgt spid="19"/>
                                        </p:tgtEl>
                                      </p:cBhvr>
                                    </p:animEffect>
                                  </p:childTnLst>
                                </p:cTn>
                              </p:par>
                              <p:par>
                                <p:cTn id="33" presetID="10" presetClass="entr" presetSubtype="0" fill="hold" grpId="0" nodeType="withEffect">
                                  <p:stCondLst>
                                    <p:cond delay="1000"/>
                                  </p:stCondLst>
                                  <p:iterate type="lt">
                                    <p:tmPct val="10000"/>
                                  </p:iterate>
                                  <p:childTnLst>
                                    <p:set>
                                      <p:cBhvr>
                                        <p:cTn id="34" dur="1" fill="hold">
                                          <p:stCondLst>
                                            <p:cond delay="0"/>
                                          </p:stCondLst>
                                        </p:cTn>
                                        <p:tgtEl>
                                          <p:spTgt spid="20"/>
                                        </p:tgtEl>
                                        <p:attrNameLst>
                                          <p:attrName>style.visibility</p:attrName>
                                        </p:attrNameLst>
                                      </p:cBhvr>
                                      <p:to>
                                        <p:strVal val="visible"/>
                                      </p:to>
                                    </p:set>
                                    <p:animEffect transition="in" filter="fade">
                                      <p:cBhvr>
                                        <p:cTn id="35" dur="100"/>
                                        <p:tgtEl>
                                          <p:spTgt spid="20"/>
                                        </p:tgtEl>
                                      </p:cBhvr>
                                    </p:animEffect>
                                  </p:childTnLst>
                                </p:cTn>
                              </p:par>
                              <p:par>
                                <p:cTn id="36" presetID="2" presetClass="entr" presetSubtype="8" fill="hold" nodeType="withEffect">
                                  <p:stCondLst>
                                    <p:cond delay="75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0-#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75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childTnLst>
                          </p:cTn>
                        </p:par>
                        <p:par>
                          <p:cTn id="44" fill="hold">
                            <p:stCondLst>
                              <p:cond delay="4140"/>
                            </p:stCondLst>
                            <p:childTnLst>
                              <p:par>
                                <p:cTn id="45" presetID="2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childTnLst>
                          </p:cTn>
                        </p:par>
                        <p:par>
                          <p:cTn id="48" fill="hold">
                            <p:stCondLst>
                              <p:cond delay="4640"/>
                            </p:stCondLst>
                            <p:childTnLst>
                              <p:par>
                                <p:cTn id="49" presetID="12" presetClass="entr" presetSubtype="4" fill="hold" grpId="0" nodeType="afterEffect">
                                  <p:stCondLst>
                                    <p:cond delay="0"/>
                                  </p:stCondLst>
                                  <p:iterate type="lt">
                                    <p:tmPct val="50000"/>
                                  </p:iterate>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300"/>
                                        <p:tgtEl>
                                          <p:spTgt spid="26"/>
                                        </p:tgtEl>
                                        <p:attrNameLst>
                                          <p:attrName>ppt_y</p:attrName>
                                        </p:attrNameLst>
                                      </p:cBhvr>
                                      <p:tavLst>
                                        <p:tav tm="0">
                                          <p:val>
                                            <p:strVal val="#ppt_y+#ppt_h*1.125000"/>
                                          </p:val>
                                        </p:tav>
                                        <p:tav tm="100000">
                                          <p:val>
                                            <p:strVal val="#ppt_y"/>
                                          </p:val>
                                        </p:tav>
                                      </p:tavLst>
                                    </p:anim>
                                    <p:animEffect transition="in" filter="wipe(up)">
                                      <p:cBhvr>
                                        <p:cTn id="52" dur="300"/>
                                        <p:tgtEl>
                                          <p:spTgt spid="26"/>
                                        </p:tgtEl>
                                      </p:cBhvr>
                                    </p:animEffect>
                                  </p:childTnLst>
                                </p:cTn>
                              </p:par>
                              <p:par>
                                <p:cTn id="53" presetID="10" presetClass="entr" presetSubtype="0" fill="hold" grpId="0" nodeType="withEffect">
                                  <p:stCondLst>
                                    <p:cond delay="1000"/>
                                  </p:stCondLst>
                                  <p:iterate type="lt">
                                    <p:tmPct val="10000"/>
                                  </p:iterate>
                                  <p:childTnLst>
                                    <p:set>
                                      <p:cBhvr>
                                        <p:cTn id="54" dur="1" fill="hold">
                                          <p:stCondLst>
                                            <p:cond delay="0"/>
                                          </p:stCondLst>
                                        </p:cTn>
                                        <p:tgtEl>
                                          <p:spTgt spid="27"/>
                                        </p:tgtEl>
                                        <p:attrNameLst>
                                          <p:attrName>style.visibility</p:attrName>
                                        </p:attrNameLst>
                                      </p:cBhvr>
                                      <p:to>
                                        <p:strVal val="visible"/>
                                      </p:to>
                                    </p:set>
                                    <p:animEffect transition="in" filter="fade">
                                      <p:cBhvr>
                                        <p:cTn id="55" dur="100"/>
                                        <p:tgtEl>
                                          <p:spTgt spid="27"/>
                                        </p:tgtEl>
                                      </p:cBhvr>
                                    </p:animEffect>
                                  </p:childTnLst>
                                </p:cTn>
                              </p:par>
                              <p:par>
                                <p:cTn id="56" presetID="2" presetClass="entr" presetSubtype="2" fill="hold" nodeType="withEffect">
                                  <p:stCondLst>
                                    <p:cond delay="75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500" fill="hold"/>
                                        <p:tgtEl>
                                          <p:spTgt spid="28"/>
                                        </p:tgtEl>
                                        <p:attrNameLst>
                                          <p:attrName>ppt_x</p:attrName>
                                        </p:attrNameLst>
                                      </p:cBhvr>
                                      <p:tavLst>
                                        <p:tav tm="0">
                                          <p:val>
                                            <p:strVal val="1+#ppt_w/2"/>
                                          </p:val>
                                        </p:tav>
                                        <p:tav tm="100000">
                                          <p:val>
                                            <p:strVal val="#ppt_x"/>
                                          </p:val>
                                        </p:tav>
                                      </p:tavLst>
                                    </p:anim>
                                    <p:anim calcmode="lin" valueType="num">
                                      <p:cBhvr additive="base">
                                        <p:cTn id="59" dur="500" fill="hold"/>
                                        <p:tgtEl>
                                          <p:spTgt spid="28"/>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75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par>
                          <p:cTn id="64" fill="hold">
                            <p:stCondLst>
                              <p:cond delay="6030"/>
                            </p:stCondLst>
                            <p:childTnLst>
                              <p:par>
                                <p:cTn id="65" presetID="22" presetClass="entr" presetSubtype="8"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500"/>
                                        <p:tgtEl>
                                          <p:spTgt spid="31"/>
                                        </p:tgtEl>
                                      </p:cBhvr>
                                    </p:animEffect>
                                  </p:childTnLst>
                                </p:cTn>
                              </p:par>
                            </p:childTnLst>
                          </p:cTn>
                        </p:par>
                        <p:par>
                          <p:cTn id="68" fill="hold">
                            <p:stCondLst>
                              <p:cond delay="6530"/>
                            </p:stCondLst>
                            <p:childTnLst>
                              <p:par>
                                <p:cTn id="69" presetID="12" presetClass="entr" presetSubtype="4" fill="hold" grpId="0" nodeType="afterEffect">
                                  <p:stCondLst>
                                    <p:cond delay="0"/>
                                  </p:stCondLst>
                                  <p:iterate type="lt">
                                    <p:tmPct val="50000"/>
                                  </p:iterate>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300"/>
                                        <p:tgtEl>
                                          <p:spTgt spid="32"/>
                                        </p:tgtEl>
                                        <p:attrNameLst>
                                          <p:attrName>ppt_y</p:attrName>
                                        </p:attrNameLst>
                                      </p:cBhvr>
                                      <p:tavLst>
                                        <p:tav tm="0">
                                          <p:val>
                                            <p:strVal val="#ppt_y+#ppt_h*1.125000"/>
                                          </p:val>
                                        </p:tav>
                                        <p:tav tm="100000">
                                          <p:val>
                                            <p:strVal val="#ppt_y"/>
                                          </p:val>
                                        </p:tav>
                                      </p:tavLst>
                                    </p:anim>
                                    <p:animEffect transition="in" filter="wipe(up)">
                                      <p:cBhvr>
                                        <p:cTn id="72" dur="300"/>
                                        <p:tgtEl>
                                          <p:spTgt spid="32"/>
                                        </p:tgtEl>
                                      </p:cBhvr>
                                    </p:animEffect>
                                  </p:childTnLst>
                                </p:cTn>
                              </p:par>
                              <p:par>
                                <p:cTn id="73" presetID="10" presetClass="entr" presetSubtype="0" fill="hold" grpId="0" nodeType="withEffect">
                                  <p:stCondLst>
                                    <p:cond delay="1000"/>
                                  </p:stCondLst>
                                  <p:iterate type="lt">
                                    <p:tmPct val="10000"/>
                                  </p:iterate>
                                  <p:childTnLst>
                                    <p:set>
                                      <p:cBhvr>
                                        <p:cTn id="74" dur="1" fill="hold">
                                          <p:stCondLst>
                                            <p:cond delay="0"/>
                                          </p:stCondLst>
                                        </p:cTn>
                                        <p:tgtEl>
                                          <p:spTgt spid="33"/>
                                        </p:tgtEl>
                                        <p:attrNameLst>
                                          <p:attrName>style.visibility</p:attrName>
                                        </p:attrNameLst>
                                      </p:cBhvr>
                                      <p:to>
                                        <p:strVal val="visible"/>
                                      </p:to>
                                    </p:set>
                                    <p:animEffect transition="in" filter="fade">
                                      <p:cBhvr>
                                        <p:cTn id="75" dur="100"/>
                                        <p:tgtEl>
                                          <p:spTgt spid="33"/>
                                        </p:tgtEl>
                                      </p:cBhvr>
                                    </p:animEffect>
                                  </p:childTnLst>
                                </p:cTn>
                              </p:par>
                              <p:par>
                                <p:cTn id="76" presetID="2" presetClass="entr" presetSubtype="2" fill="hold"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500" fill="hold"/>
                                        <p:tgtEl>
                                          <p:spTgt spid="35"/>
                                        </p:tgtEl>
                                        <p:attrNameLst>
                                          <p:attrName>ppt_x</p:attrName>
                                        </p:attrNameLst>
                                      </p:cBhvr>
                                      <p:tavLst>
                                        <p:tav tm="0">
                                          <p:val>
                                            <p:strVal val="1+#ppt_w/2"/>
                                          </p:val>
                                        </p:tav>
                                        <p:tav tm="100000">
                                          <p:val>
                                            <p:strVal val="#ppt_x"/>
                                          </p:val>
                                        </p:tav>
                                      </p:tavLst>
                                    </p:anim>
                                    <p:anim calcmode="lin" valueType="num">
                                      <p:cBhvr additive="base">
                                        <p:cTn id="79" dur="500" fill="hold"/>
                                        <p:tgtEl>
                                          <p:spTgt spid="35"/>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75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ppt_y"/>
                                          </p:val>
                                        </p:tav>
                                        <p:tav tm="100000">
                                          <p:val>
                                            <p:strVal val="#ppt_y"/>
                                          </p:val>
                                        </p:tav>
                                      </p:tavLst>
                                    </p:anim>
                                  </p:childTnLst>
                                </p:cTn>
                              </p:par>
                            </p:childTnLst>
                          </p:cTn>
                        </p:par>
                        <p:par>
                          <p:cTn id="84" fill="hold">
                            <p:stCondLst>
                              <p:cond delay="7920"/>
                            </p:stCondLst>
                            <p:childTnLst>
                              <p:par>
                                <p:cTn id="85" presetID="22" presetClass="entr" presetSubtype="8" fill="hold"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left)">
                                      <p:cBhvr>
                                        <p:cTn id="87" dur="500"/>
                                        <p:tgtEl>
                                          <p:spTgt spid="38"/>
                                        </p:tgtEl>
                                      </p:cBhvr>
                                    </p:animEffect>
                                  </p:childTnLst>
                                </p:cTn>
                              </p:par>
                            </p:childTnLst>
                          </p:cTn>
                        </p:par>
                        <p:par>
                          <p:cTn id="88" fill="hold">
                            <p:stCondLst>
                              <p:cond delay="8420"/>
                            </p:stCondLst>
                            <p:childTnLst>
                              <p:par>
                                <p:cTn id="89" presetID="12" presetClass="entr" presetSubtype="4" fill="hold" grpId="0" nodeType="afterEffect">
                                  <p:stCondLst>
                                    <p:cond delay="0"/>
                                  </p:stCondLst>
                                  <p:iterate type="lt">
                                    <p:tmPct val="50000"/>
                                  </p:iterate>
                                  <p:childTnLst>
                                    <p:set>
                                      <p:cBhvr>
                                        <p:cTn id="90" dur="1" fill="hold">
                                          <p:stCondLst>
                                            <p:cond delay="0"/>
                                          </p:stCondLst>
                                        </p:cTn>
                                        <p:tgtEl>
                                          <p:spTgt spid="39"/>
                                        </p:tgtEl>
                                        <p:attrNameLst>
                                          <p:attrName>style.visibility</p:attrName>
                                        </p:attrNameLst>
                                      </p:cBhvr>
                                      <p:to>
                                        <p:strVal val="visible"/>
                                      </p:to>
                                    </p:set>
                                    <p:anim calcmode="lin" valueType="num">
                                      <p:cBhvr additive="base">
                                        <p:cTn id="91" dur="300"/>
                                        <p:tgtEl>
                                          <p:spTgt spid="39"/>
                                        </p:tgtEl>
                                        <p:attrNameLst>
                                          <p:attrName>ppt_y</p:attrName>
                                        </p:attrNameLst>
                                      </p:cBhvr>
                                      <p:tavLst>
                                        <p:tav tm="0">
                                          <p:val>
                                            <p:strVal val="#ppt_y+#ppt_h*1.125000"/>
                                          </p:val>
                                        </p:tav>
                                        <p:tav tm="100000">
                                          <p:val>
                                            <p:strVal val="#ppt_y"/>
                                          </p:val>
                                        </p:tav>
                                      </p:tavLst>
                                    </p:anim>
                                    <p:animEffect transition="in" filter="wipe(up)">
                                      <p:cBhvr>
                                        <p:cTn id="92" dur="300"/>
                                        <p:tgtEl>
                                          <p:spTgt spid="39"/>
                                        </p:tgtEl>
                                      </p:cBhvr>
                                    </p:animEffect>
                                  </p:childTnLst>
                                </p:cTn>
                              </p:par>
                              <p:par>
                                <p:cTn id="93" presetID="10" presetClass="entr" presetSubtype="0" fill="hold" grpId="0" nodeType="withEffect">
                                  <p:stCondLst>
                                    <p:cond delay="1000"/>
                                  </p:stCondLst>
                                  <p:iterate type="lt">
                                    <p:tmPct val="10000"/>
                                  </p:iterate>
                                  <p:childTnLst>
                                    <p:set>
                                      <p:cBhvr>
                                        <p:cTn id="94" dur="1" fill="hold">
                                          <p:stCondLst>
                                            <p:cond delay="0"/>
                                          </p:stCondLst>
                                        </p:cTn>
                                        <p:tgtEl>
                                          <p:spTgt spid="40"/>
                                        </p:tgtEl>
                                        <p:attrNameLst>
                                          <p:attrName>style.visibility</p:attrName>
                                        </p:attrNameLst>
                                      </p:cBhvr>
                                      <p:to>
                                        <p:strVal val="visible"/>
                                      </p:to>
                                    </p:set>
                                    <p:animEffect transition="in" filter="fade">
                                      <p:cBhvr>
                                        <p:cTn id="95" dur="100"/>
                                        <p:tgtEl>
                                          <p:spTgt spid="40"/>
                                        </p:tgtEl>
                                      </p:cBhvr>
                                    </p:animEffect>
                                  </p:childTnLst>
                                </p:cTn>
                              </p:par>
                            </p:childTnLst>
                          </p:cTn>
                        </p:par>
                        <p:par>
                          <p:cTn id="96" fill="hold">
                            <p:stCondLst>
                              <p:cond delay="9810"/>
                            </p:stCondLst>
                            <p:childTnLst>
                              <p:par>
                                <p:cTn id="97" presetID="42" presetClass="entr" presetSubtype="0"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1000"/>
                                        <p:tgtEl>
                                          <p:spTgt spid="42"/>
                                        </p:tgtEl>
                                      </p:cBhvr>
                                    </p:animEffect>
                                    <p:anim calcmode="lin" valueType="num">
                                      <p:cBhvr>
                                        <p:cTn id="100" dur="1000" fill="hold"/>
                                        <p:tgtEl>
                                          <p:spTgt spid="42"/>
                                        </p:tgtEl>
                                        <p:attrNameLst>
                                          <p:attrName>ppt_x</p:attrName>
                                        </p:attrNameLst>
                                      </p:cBhvr>
                                      <p:tavLst>
                                        <p:tav tm="0">
                                          <p:val>
                                            <p:strVal val="#ppt_x"/>
                                          </p:val>
                                        </p:tav>
                                        <p:tav tm="100000">
                                          <p:val>
                                            <p:strVal val="#ppt_x"/>
                                          </p:val>
                                        </p:tav>
                                      </p:tavLst>
                                    </p:anim>
                                    <p:anim calcmode="lin" valueType="num">
                                      <p:cBhvr>
                                        <p:cTn id="101"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0" grpId="0"/>
      <p:bldP spid="24" grpId="0" animBg="1"/>
      <p:bldP spid="26" grpId="0"/>
      <p:bldP spid="27" grpId="0"/>
      <p:bldP spid="32" grpId="0"/>
      <p:bldP spid="33" grpId="0"/>
      <p:bldP spid="34" grpId="0" animBg="1"/>
      <p:bldP spid="39" grpId="0"/>
      <p:bldP spid="40" grpId="0"/>
      <p:bldP spid="41" grpId="0" animBg="1"/>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右箭头 17"/>
          <p:cNvSpPr>
            <a:spLocks noChangeArrowheads="1"/>
          </p:cNvSpPr>
          <p:nvPr/>
        </p:nvSpPr>
        <p:spPr bwMode="auto">
          <a:xfrm>
            <a:off x="7410731" y="2565740"/>
            <a:ext cx="2494576" cy="1510709"/>
          </a:xfrm>
          <a:prstGeom prst="rightArrow">
            <a:avLst>
              <a:gd name="adj1" fmla="val 69093"/>
              <a:gd name="adj2" fmla="val 44439"/>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83" name="TextBox 18"/>
          <p:cNvSpPr txBox="1">
            <a:spLocks noChangeArrowheads="1"/>
          </p:cNvSpPr>
          <p:nvPr/>
        </p:nvSpPr>
        <p:spPr bwMode="auto">
          <a:xfrm>
            <a:off x="7437708" y="3121146"/>
            <a:ext cx="2116899" cy="39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99" dirty="0">
                <a:solidFill>
                  <a:schemeClr val="bg2">
                    <a:lumMod val="10000"/>
                  </a:schemeClr>
                </a:solidFill>
                <a:latin typeface="微软雅黑" panose="020B0503020204020204" pitchFamily="34" charset="-122"/>
                <a:ea typeface="微软雅黑" panose="020B0503020204020204" pitchFamily="34" charset="-122"/>
              </a:rPr>
              <a:t>添加标题</a:t>
            </a:r>
          </a:p>
        </p:txBody>
      </p:sp>
      <p:sp>
        <p:nvSpPr>
          <p:cNvPr id="84" name="右箭头 19"/>
          <p:cNvSpPr>
            <a:spLocks noChangeArrowheads="1"/>
          </p:cNvSpPr>
          <p:nvPr/>
        </p:nvSpPr>
        <p:spPr bwMode="auto">
          <a:xfrm flipH="1">
            <a:off x="1699553" y="2553044"/>
            <a:ext cx="4630516" cy="1512297"/>
          </a:xfrm>
          <a:prstGeom prst="rightArrow">
            <a:avLst>
              <a:gd name="adj1" fmla="val 69093"/>
              <a:gd name="adj2" fmla="val 44412"/>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85" name="TextBox 20"/>
          <p:cNvSpPr txBox="1">
            <a:spLocks noChangeArrowheads="1"/>
          </p:cNvSpPr>
          <p:nvPr/>
        </p:nvSpPr>
        <p:spPr bwMode="auto">
          <a:xfrm>
            <a:off x="2348588" y="3106865"/>
            <a:ext cx="1759849" cy="39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99" dirty="0">
                <a:solidFill>
                  <a:schemeClr val="bg2">
                    <a:lumMod val="10000"/>
                  </a:schemeClr>
                </a:solidFill>
                <a:latin typeface="微软雅黑" panose="020B0503020204020204" pitchFamily="34" charset="-122"/>
                <a:ea typeface="微软雅黑" panose="020B0503020204020204" pitchFamily="34" charset="-122"/>
              </a:rPr>
              <a:t>添加标题</a:t>
            </a:r>
          </a:p>
        </p:txBody>
      </p:sp>
      <p:sp>
        <p:nvSpPr>
          <p:cNvPr id="86" name="右箭头 21"/>
          <p:cNvSpPr>
            <a:spLocks noChangeArrowheads="1"/>
          </p:cNvSpPr>
          <p:nvPr/>
        </p:nvSpPr>
        <p:spPr bwMode="auto">
          <a:xfrm rot="5400000" flipH="1">
            <a:off x="5946044" y="1077247"/>
            <a:ext cx="1870931" cy="1512296"/>
          </a:xfrm>
          <a:prstGeom prst="rightArrow">
            <a:avLst>
              <a:gd name="adj1" fmla="val 69093"/>
              <a:gd name="adj2" fmla="val 44394"/>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87" name="TextBox 22"/>
          <p:cNvSpPr txBox="1">
            <a:spLocks noChangeArrowheads="1"/>
          </p:cNvSpPr>
          <p:nvPr/>
        </p:nvSpPr>
        <p:spPr bwMode="auto">
          <a:xfrm>
            <a:off x="6637547" y="1434296"/>
            <a:ext cx="492314" cy="119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99" dirty="0">
                <a:solidFill>
                  <a:schemeClr val="bg2">
                    <a:lumMod val="10000"/>
                  </a:schemeClr>
                </a:solidFill>
                <a:latin typeface="微软雅黑" panose="020B0503020204020204" pitchFamily="34" charset="-122"/>
                <a:ea typeface="微软雅黑" panose="020B0503020204020204" pitchFamily="34" charset="-122"/>
              </a:rPr>
              <a:t>添加标题</a:t>
            </a:r>
          </a:p>
        </p:txBody>
      </p:sp>
      <p:sp>
        <p:nvSpPr>
          <p:cNvPr id="88" name="右箭头 23"/>
          <p:cNvSpPr>
            <a:spLocks noChangeArrowheads="1"/>
          </p:cNvSpPr>
          <p:nvPr/>
        </p:nvSpPr>
        <p:spPr bwMode="auto">
          <a:xfrm rot="16200000" flipH="1" flipV="1">
            <a:off x="5749270" y="4214508"/>
            <a:ext cx="2242261" cy="1512297"/>
          </a:xfrm>
          <a:prstGeom prst="rightArrow">
            <a:avLst>
              <a:gd name="adj1" fmla="val 69093"/>
              <a:gd name="adj2" fmla="val 44384"/>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89" name="TextBox 24"/>
          <p:cNvSpPr txBox="1">
            <a:spLocks noChangeArrowheads="1"/>
          </p:cNvSpPr>
          <p:nvPr/>
        </p:nvSpPr>
        <p:spPr bwMode="auto">
          <a:xfrm>
            <a:off x="6648656" y="4006628"/>
            <a:ext cx="492314" cy="158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999" dirty="0">
                <a:solidFill>
                  <a:schemeClr val="bg2">
                    <a:lumMod val="10000"/>
                  </a:schemeClr>
                </a:solidFill>
                <a:latin typeface="微软雅黑" panose="020B0503020204020204" pitchFamily="34" charset="-122"/>
                <a:ea typeface="微软雅黑" panose="020B0503020204020204" pitchFamily="34" charset="-122"/>
              </a:rPr>
              <a:t>添加标题</a:t>
            </a:r>
          </a:p>
        </p:txBody>
      </p:sp>
      <p:sp>
        <p:nvSpPr>
          <p:cNvPr id="90" name="TextBox 26"/>
          <p:cNvSpPr txBox="1">
            <a:spLocks noChangeArrowheads="1"/>
          </p:cNvSpPr>
          <p:nvPr/>
        </p:nvSpPr>
        <p:spPr bwMode="auto">
          <a:xfrm>
            <a:off x="7626547" y="4133577"/>
            <a:ext cx="1639392" cy="1159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a:t>
            </a:r>
            <a:endParaRPr lang="en-US" sz="1333"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a:t>
            </a:r>
            <a:endParaRPr lang="en-US" sz="1333"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a:t>
            </a:r>
            <a:endParaRPr lang="en-US" sz="1333" dirty="0">
              <a:solidFill>
                <a:schemeClr val="accent1"/>
              </a:solidFill>
              <a:latin typeface="微软雅黑" panose="020B0503020204020204" pitchFamily="34" charset="-122"/>
              <a:ea typeface="微软雅黑" panose="020B0503020204020204" pitchFamily="34" charset="-122"/>
            </a:endParaRPr>
          </a:p>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a:t>
            </a:r>
            <a:endParaRPr lang="en-US" sz="1333" dirty="0">
              <a:solidFill>
                <a:schemeClr val="accent1"/>
              </a:solidFill>
              <a:latin typeface="微软雅黑" panose="020B0503020204020204" pitchFamily="34" charset="-122"/>
              <a:ea typeface="微软雅黑" panose="020B0503020204020204" pitchFamily="34" charset="-122"/>
            </a:endParaRPr>
          </a:p>
        </p:txBody>
      </p:sp>
      <p:sp>
        <p:nvSpPr>
          <p:cNvPr id="91" name="TextBox 27"/>
          <p:cNvSpPr txBox="1">
            <a:spLocks noChangeArrowheads="1"/>
          </p:cNvSpPr>
          <p:nvPr/>
        </p:nvSpPr>
        <p:spPr bwMode="auto">
          <a:xfrm>
            <a:off x="3021427" y="4032765"/>
            <a:ext cx="2283521" cy="8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1333" dirty="0">
              <a:solidFill>
                <a:schemeClr val="accent1"/>
              </a:solidFill>
              <a:latin typeface="微软雅黑" panose="020B0503020204020204" pitchFamily="34" charset="-122"/>
              <a:ea typeface="微软雅黑" panose="020B0503020204020204" pitchFamily="34" charset="-122"/>
            </a:endParaRPr>
          </a:p>
        </p:txBody>
      </p:sp>
      <p:sp>
        <p:nvSpPr>
          <p:cNvPr id="92" name="TextBox 28"/>
          <p:cNvSpPr txBox="1">
            <a:spLocks noChangeArrowheads="1"/>
          </p:cNvSpPr>
          <p:nvPr/>
        </p:nvSpPr>
        <p:spPr bwMode="auto">
          <a:xfrm>
            <a:off x="3801372" y="1623354"/>
            <a:ext cx="2245435" cy="8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333" dirty="0">
                <a:solidFill>
                  <a:schemeClr val="accent1"/>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sz="1333" dirty="0">
              <a:solidFill>
                <a:schemeClr val="accent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14" name="圆角矩形 1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1257449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p:tgtEl>
                                          <p:spTgt spid="84"/>
                                        </p:tgtEl>
                                        <p:attrNameLst>
                                          <p:attrName>ppt_x</p:attrName>
                                        </p:attrNameLst>
                                      </p:cBhvr>
                                      <p:tavLst>
                                        <p:tav tm="0">
                                          <p:val>
                                            <p:strVal val="#ppt_x+#ppt_w*1.125000"/>
                                          </p:val>
                                        </p:tav>
                                        <p:tav tm="100000">
                                          <p:val>
                                            <p:strVal val="#ppt_x"/>
                                          </p:val>
                                        </p:tav>
                                      </p:tavLst>
                                    </p:anim>
                                    <p:animEffect transition="in" filter="wipe(left)">
                                      <p:cBhvr>
                                        <p:cTn id="20" dur="500"/>
                                        <p:tgtEl>
                                          <p:spTgt spid="84"/>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p:tgtEl>
                                          <p:spTgt spid="82"/>
                                        </p:tgtEl>
                                        <p:attrNameLst>
                                          <p:attrName>ppt_x</p:attrName>
                                        </p:attrNameLst>
                                      </p:cBhvr>
                                      <p:tavLst>
                                        <p:tav tm="0">
                                          <p:val>
                                            <p:strVal val="#ppt_x-#ppt_w*1.125000"/>
                                          </p:val>
                                        </p:tav>
                                        <p:tav tm="100000">
                                          <p:val>
                                            <p:strVal val="#ppt_x"/>
                                          </p:val>
                                        </p:tav>
                                      </p:tavLst>
                                    </p:anim>
                                    <p:animEffect transition="in" filter="wipe(right)">
                                      <p:cBhvr>
                                        <p:cTn id="24" dur="500"/>
                                        <p:tgtEl>
                                          <p:spTgt spid="82"/>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500"/>
                                        <p:tgtEl>
                                          <p:spTgt spid="86"/>
                                        </p:tgtEl>
                                        <p:attrNameLst>
                                          <p:attrName>ppt_y</p:attrName>
                                        </p:attrNameLst>
                                      </p:cBhvr>
                                      <p:tavLst>
                                        <p:tav tm="0">
                                          <p:val>
                                            <p:strVal val="#ppt_y+#ppt_h*1.125000"/>
                                          </p:val>
                                        </p:tav>
                                        <p:tav tm="100000">
                                          <p:val>
                                            <p:strVal val="#ppt_y"/>
                                          </p:val>
                                        </p:tav>
                                      </p:tavLst>
                                    </p:anim>
                                    <p:animEffect transition="in" filter="wipe(up)">
                                      <p:cBhvr>
                                        <p:cTn id="28" dur="500"/>
                                        <p:tgtEl>
                                          <p:spTgt spid="86"/>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500"/>
                                        <p:tgtEl>
                                          <p:spTgt spid="87"/>
                                        </p:tgtEl>
                                        <p:attrNameLst>
                                          <p:attrName>ppt_y</p:attrName>
                                        </p:attrNameLst>
                                      </p:cBhvr>
                                      <p:tavLst>
                                        <p:tav tm="0">
                                          <p:val>
                                            <p:strVal val="#ppt_y+#ppt_h*1.125000"/>
                                          </p:val>
                                        </p:tav>
                                        <p:tav tm="100000">
                                          <p:val>
                                            <p:strVal val="#ppt_y"/>
                                          </p:val>
                                        </p:tav>
                                      </p:tavLst>
                                    </p:anim>
                                    <p:animEffect transition="in" filter="wipe(up)">
                                      <p:cBhvr>
                                        <p:cTn id="32" dur="500"/>
                                        <p:tgtEl>
                                          <p:spTgt spid="87"/>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cBhvr additive="base">
                                        <p:cTn id="35" dur="500"/>
                                        <p:tgtEl>
                                          <p:spTgt spid="88"/>
                                        </p:tgtEl>
                                        <p:attrNameLst>
                                          <p:attrName>ppt_y</p:attrName>
                                        </p:attrNameLst>
                                      </p:cBhvr>
                                      <p:tavLst>
                                        <p:tav tm="0">
                                          <p:val>
                                            <p:strVal val="#ppt_y-#ppt_h*1.125000"/>
                                          </p:val>
                                        </p:tav>
                                        <p:tav tm="100000">
                                          <p:val>
                                            <p:strVal val="#ppt_y"/>
                                          </p:val>
                                        </p:tav>
                                      </p:tavLst>
                                    </p:anim>
                                    <p:animEffect transition="in" filter="wipe(down)">
                                      <p:cBhvr>
                                        <p:cTn id="36" dur="500"/>
                                        <p:tgtEl>
                                          <p:spTgt spid="88"/>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85"/>
                                        </p:tgtEl>
                                        <p:attrNameLst>
                                          <p:attrName>style.visibility</p:attrName>
                                        </p:attrNameLst>
                                      </p:cBhvr>
                                      <p:to>
                                        <p:strVal val="visible"/>
                                      </p:to>
                                    </p:set>
                                    <p:anim calcmode="lin" valueType="num">
                                      <p:cBhvr additive="base">
                                        <p:cTn id="39" dur="500"/>
                                        <p:tgtEl>
                                          <p:spTgt spid="85"/>
                                        </p:tgtEl>
                                        <p:attrNameLst>
                                          <p:attrName>ppt_x</p:attrName>
                                        </p:attrNameLst>
                                      </p:cBhvr>
                                      <p:tavLst>
                                        <p:tav tm="0">
                                          <p:val>
                                            <p:strVal val="#ppt_x+#ppt_w*1.125000"/>
                                          </p:val>
                                        </p:tav>
                                        <p:tav tm="100000">
                                          <p:val>
                                            <p:strVal val="#ppt_x"/>
                                          </p:val>
                                        </p:tav>
                                      </p:tavLst>
                                    </p:anim>
                                    <p:animEffect transition="in" filter="wipe(left)">
                                      <p:cBhvr>
                                        <p:cTn id="40" dur="500"/>
                                        <p:tgtEl>
                                          <p:spTgt spid="85"/>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additive="base">
                                        <p:cTn id="43" dur="500"/>
                                        <p:tgtEl>
                                          <p:spTgt spid="89"/>
                                        </p:tgtEl>
                                        <p:attrNameLst>
                                          <p:attrName>ppt_y</p:attrName>
                                        </p:attrNameLst>
                                      </p:cBhvr>
                                      <p:tavLst>
                                        <p:tav tm="0">
                                          <p:val>
                                            <p:strVal val="#ppt_y-#ppt_h*1.125000"/>
                                          </p:val>
                                        </p:tav>
                                        <p:tav tm="100000">
                                          <p:val>
                                            <p:strVal val="#ppt_y"/>
                                          </p:val>
                                        </p:tav>
                                      </p:tavLst>
                                    </p:anim>
                                    <p:animEffect transition="in" filter="wipe(down)">
                                      <p:cBhvr>
                                        <p:cTn id="44" dur="500"/>
                                        <p:tgtEl>
                                          <p:spTgt spid="89"/>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p:tgtEl>
                                          <p:spTgt spid="83"/>
                                        </p:tgtEl>
                                        <p:attrNameLst>
                                          <p:attrName>ppt_x</p:attrName>
                                        </p:attrNameLst>
                                      </p:cBhvr>
                                      <p:tavLst>
                                        <p:tav tm="0">
                                          <p:val>
                                            <p:strVal val="#ppt_x-#ppt_w*1.125000"/>
                                          </p:val>
                                        </p:tav>
                                        <p:tav tm="100000">
                                          <p:val>
                                            <p:strVal val="#ppt_x"/>
                                          </p:val>
                                        </p:tav>
                                      </p:tavLst>
                                    </p:anim>
                                    <p:animEffect transition="in" filter="wipe(right)">
                                      <p:cBhvr>
                                        <p:cTn id="48" dur="500"/>
                                        <p:tgtEl>
                                          <p:spTgt spid="83"/>
                                        </p:tgtEl>
                                      </p:cBhvr>
                                    </p:animEffect>
                                  </p:childTnLst>
                                </p:cTn>
                              </p:par>
                            </p:childTnLst>
                          </p:cTn>
                        </p:par>
                        <p:par>
                          <p:cTn id="49" fill="hold">
                            <p:stCondLst>
                              <p:cond delay="2500"/>
                            </p:stCondLst>
                            <p:childTnLst>
                              <p:par>
                                <p:cTn id="50" presetID="22" presetClass="entr" presetSubtype="2"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wipe(right)">
                                      <p:cBhvr>
                                        <p:cTn id="52" dur="500"/>
                                        <p:tgtEl>
                                          <p:spTgt spid="92"/>
                                        </p:tgtEl>
                                      </p:cBhvr>
                                    </p:animEffect>
                                  </p:childTnLst>
                                </p:cTn>
                              </p:par>
                            </p:childTnLst>
                          </p:cTn>
                        </p:par>
                        <p:par>
                          <p:cTn id="53" fill="hold">
                            <p:stCondLst>
                              <p:cond delay="3000"/>
                            </p:stCondLst>
                            <p:childTnLst>
                              <p:par>
                                <p:cTn id="54" presetID="22" presetClass="entr" presetSubtype="1" fill="hold" grpId="0" nodeType="after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wipe(up)">
                                      <p:cBhvr>
                                        <p:cTn id="56" dur="500"/>
                                        <p:tgtEl>
                                          <p:spTgt spid="90"/>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wipe(up)">
                                      <p:cBhvr>
                                        <p:cTn id="59"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autoUpdateAnimBg="0"/>
      <p:bldP spid="83" grpId="0" autoUpdateAnimBg="0"/>
      <p:bldP spid="84" grpId="0" animBg="1" autoUpdateAnimBg="0"/>
      <p:bldP spid="85" grpId="0" autoUpdateAnimBg="0"/>
      <p:bldP spid="86" grpId="0" animBg="1" autoUpdateAnimBg="0"/>
      <p:bldP spid="87" grpId="0" autoUpdateAnimBg="0"/>
      <p:bldP spid="88" grpId="0" animBg="1" autoUpdateAnimBg="0"/>
      <p:bldP spid="89" grpId="0" autoUpdateAnimBg="0"/>
      <p:bldP spid="90" grpId="0" autoUpdateAnimBg="0"/>
      <p:bldP spid="91" grpId="0" autoUpdateAnimBg="0"/>
      <p:bldP spid="92" grpId="0" autoUpdateAnimBg="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Freeform 20"/>
          <p:cNvSpPr>
            <a:spLocks noEditPoints="1" noChangeArrowheads="1"/>
          </p:cNvSpPr>
          <p:nvPr/>
        </p:nvSpPr>
        <p:spPr bwMode="auto">
          <a:xfrm>
            <a:off x="3426286" y="2474139"/>
            <a:ext cx="6093884" cy="2116"/>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close/>
                <a:moveTo>
                  <a:pt x="2668" y="0"/>
                </a:moveTo>
                <a:lnTo>
                  <a:pt x="2563" y="0"/>
                </a:lnTo>
                <a:lnTo>
                  <a:pt x="2668" y="0"/>
                </a:lnTo>
                <a:close/>
                <a:moveTo>
                  <a:pt x="2452" y="0"/>
                </a:moveTo>
                <a:lnTo>
                  <a:pt x="2347" y="0"/>
                </a:lnTo>
                <a:lnTo>
                  <a:pt x="2452" y="0"/>
                </a:lnTo>
                <a:close/>
                <a:moveTo>
                  <a:pt x="2241" y="0"/>
                </a:moveTo>
                <a:lnTo>
                  <a:pt x="2136" y="0"/>
                </a:lnTo>
                <a:lnTo>
                  <a:pt x="2241" y="0"/>
                </a:lnTo>
                <a:close/>
                <a:moveTo>
                  <a:pt x="2025" y="0"/>
                </a:moveTo>
                <a:lnTo>
                  <a:pt x="1919" y="0"/>
                </a:lnTo>
                <a:lnTo>
                  <a:pt x="2025" y="0"/>
                </a:lnTo>
                <a:close/>
                <a:moveTo>
                  <a:pt x="1814" y="0"/>
                </a:moveTo>
                <a:lnTo>
                  <a:pt x="1709" y="0"/>
                </a:lnTo>
                <a:lnTo>
                  <a:pt x="1814" y="0"/>
                </a:lnTo>
                <a:close/>
                <a:moveTo>
                  <a:pt x="1597" y="0"/>
                </a:moveTo>
                <a:lnTo>
                  <a:pt x="1492" y="0"/>
                </a:lnTo>
                <a:lnTo>
                  <a:pt x="1597" y="0"/>
                </a:lnTo>
                <a:close/>
                <a:moveTo>
                  <a:pt x="1387" y="0"/>
                </a:moveTo>
                <a:lnTo>
                  <a:pt x="1282" y="0"/>
                </a:lnTo>
                <a:lnTo>
                  <a:pt x="1387" y="0"/>
                </a:lnTo>
                <a:close/>
                <a:moveTo>
                  <a:pt x="1176" y="0"/>
                </a:moveTo>
                <a:lnTo>
                  <a:pt x="1065" y="0"/>
                </a:lnTo>
                <a:lnTo>
                  <a:pt x="1176" y="0"/>
                </a:lnTo>
                <a:close/>
                <a:moveTo>
                  <a:pt x="960" y="0"/>
                </a:moveTo>
                <a:lnTo>
                  <a:pt x="855" y="0"/>
                </a:lnTo>
                <a:lnTo>
                  <a:pt x="960" y="0"/>
                </a:lnTo>
                <a:close/>
                <a:moveTo>
                  <a:pt x="749" y="0"/>
                </a:moveTo>
                <a:lnTo>
                  <a:pt x="638" y="0"/>
                </a:lnTo>
                <a:lnTo>
                  <a:pt x="749" y="0"/>
                </a:lnTo>
                <a:close/>
                <a:moveTo>
                  <a:pt x="533" y="0"/>
                </a:moveTo>
                <a:lnTo>
                  <a:pt x="427" y="0"/>
                </a:lnTo>
                <a:lnTo>
                  <a:pt x="533" y="0"/>
                </a:lnTo>
                <a:close/>
                <a:moveTo>
                  <a:pt x="322" y="0"/>
                </a:moveTo>
                <a:lnTo>
                  <a:pt x="211" y="0"/>
                </a:lnTo>
                <a:lnTo>
                  <a:pt x="322" y="0"/>
                </a:lnTo>
                <a:close/>
                <a:moveTo>
                  <a:pt x="105" y="0"/>
                </a:moveTo>
                <a:lnTo>
                  <a:pt x="0" y="0"/>
                </a:lnTo>
                <a:lnTo>
                  <a:pt x="105" y="0"/>
                </a:lnTo>
                <a:close/>
              </a:path>
            </a:pathLst>
          </a:custGeom>
          <a:solidFill>
            <a:srgbClr val="B3B3B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17" name="Freeform 21"/>
          <p:cNvSpPr>
            <a:spLocks noEditPoints="1" noChangeArrowheads="1"/>
          </p:cNvSpPr>
          <p:nvPr/>
        </p:nvSpPr>
        <p:spPr bwMode="auto">
          <a:xfrm>
            <a:off x="3426286" y="2474139"/>
            <a:ext cx="6093884" cy="2116"/>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moveTo>
                  <a:pt x="2668" y="0"/>
                </a:moveTo>
                <a:lnTo>
                  <a:pt x="2563" y="0"/>
                </a:lnTo>
                <a:lnTo>
                  <a:pt x="2668" y="0"/>
                </a:lnTo>
                <a:moveTo>
                  <a:pt x="2452" y="0"/>
                </a:moveTo>
                <a:lnTo>
                  <a:pt x="2347" y="0"/>
                </a:lnTo>
                <a:lnTo>
                  <a:pt x="2452" y="0"/>
                </a:lnTo>
                <a:moveTo>
                  <a:pt x="2241" y="0"/>
                </a:moveTo>
                <a:lnTo>
                  <a:pt x="2136" y="0"/>
                </a:lnTo>
                <a:lnTo>
                  <a:pt x="2241" y="0"/>
                </a:lnTo>
                <a:moveTo>
                  <a:pt x="2025" y="0"/>
                </a:moveTo>
                <a:lnTo>
                  <a:pt x="1919" y="0"/>
                </a:lnTo>
                <a:lnTo>
                  <a:pt x="2025" y="0"/>
                </a:lnTo>
                <a:moveTo>
                  <a:pt x="1814" y="0"/>
                </a:moveTo>
                <a:lnTo>
                  <a:pt x="1709" y="0"/>
                </a:lnTo>
                <a:lnTo>
                  <a:pt x="1814" y="0"/>
                </a:lnTo>
                <a:moveTo>
                  <a:pt x="1597" y="0"/>
                </a:moveTo>
                <a:lnTo>
                  <a:pt x="1492" y="0"/>
                </a:lnTo>
                <a:lnTo>
                  <a:pt x="1597" y="0"/>
                </a:lnTo>
                <a:moveTo>
                  <a:pt x="1387" y="0"/>
                </a:moveTo>
                <a:lnTo>
                  <a:pt x="1282" y="0"/>
                </a:lnTo>
                <a:lnTo>
                  <a:pt x="1387" y="0"/>
                </a:lnTo>
                <a:moveTo>
                  <a:pt x="1176" y="0"/>
                </a:moveTo>
                <a:lnTo>
                  <a:pt x="1065" y="0"/>
                </a:lnTo>
                <a:lnTo>
                  <a:pt x="1176" y="0"/>
                </a:lnTo>
                <a:moveTo>
                  <a:pt x="960" y="0"/>
                </a:moveTo>
                <a:lnTo>
                  <a:pt x="855" y="0"/>
                </a:lnTo>
                <a:lnTo>
                  <a:pt x="960" y="0"/>
                </a:lnTo>
                <a:moveTo>
                  <a:pt x="749" y="0"/>
                </a:moveTo>
                <a:lnTo>
                  <a:pt x="638" y="0"/>
                </a:lnTo>
                <a:lnTo>
                  <a:pt x="749" y="0"/>
                </a:lnTo>
                <a:moveTo>
                  <a:pt x="533" y="0"/>
                </a:moveTo>
                <a:lnTo>
                  <a:pt x="427" y="0"/>
                </a:lnTo>
                <a:lnTo>
                  <a:pt x="533" y="0"/>
                </a:lnTo>
                <a:moveTo>
                  <a:pt x="322" y="0"/>
                </a:moveTo>
                <a:lnTo>
                  <a:pt x="211" y="0"/>
                </a:lnTo>
                <a:lnTo>
                  <a:pt x="322" y="0"/>
                </a:lnTo>
                <a:moveTo>
                  <a:pt x="105" y="0"/>
                </a:moveTo>
                <a:lnTo>
                  <a:pt x="0" y="0"/>
                </a:lnTo>
                <a:lnTo>
                  <a:pt x="1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357006" y="1917455"/>
            <a:ext cx="729430" cy="3880971"/>
            <a:chOff x="1146864" y="1368425"/>
            <a:chExt cx="547073" cy="2910728"/>
          </a:xfrm>
        </p:grpSpPr>
        <p:grpSp>
          <p:nvGrpSpPr>
            <p:cNvPr id="118" name="组合 170"/>
            <p:cNvGrpSpPr>
              <a:grpSpLocks/>
            </p:cNvGrpSpPr>
            <p:nvPr/>
          </p:nvGrpSpPr>
          <p:grpSpPr bwMode="auto">
            <a:xfrm>
              <a:off x="1585987" y="1368425"/>
              <a:ext cx="107950" cy="2879725"/>
              <a:chOff x="0" y="0"/>
              <a:chExt cx="108000" cy="2880000"/>
            </a:xfrm>
          </p:grpSpPr>
          <p:sp>
            <p:nvSpPr>
              <p:cNvPr id="119" name="直接连接符 171"/>
              <p:cNvSpPr>
                <a:spLocks noChangeShapeType="1"/>
              </p:cNvSpPr>
              <p:nvPr/>
            </p:nvSpPr>
            <p:spPr bwMode="auto">
              <a:xfrm>
                <a:off x="108000" y="0"/>
                <a:ext cx="1" cy="2880000"/>
              </a:xfrm>
              <a:prstGeom prst="line">
                <a:avLst/>
              </a:prstGeom>
              <a:noFill/>
              <a:ln w="222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0" name="直接连接符 172"/>
              <p:cNvSpPr>
                <a:spLocks noChangeShapeType="1"/>
              </p:cNvSpPr>
              <p:nvPr/>
            </p:nvSpPr>
            <p:spPr bwMode="auto">
              <a:xfrm>
                <a:off x="0" y="283262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1" name="直接连接符 173"/>
              <p:cNvSpPr>
                <a:spLocks noChangeShapeType="1"/>
              </p:cNvSpPr>
              <p:nvPr/>
            </p:nvSpPr>
            <p:spPr bwMode="auto">
              <a:xfrm>
                <a:off x="0" y="249706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2" name="直接连接符 174"/>
              <p:cNvSpPr>
                <a:spLocks noChangeShapeType="1"/>
              </p:cNvSpPr>
              <p:nvPr/>
            </p:nvSpPr>
            <p:spPr bwMode="auto">
              <a:xfrm>
                <a:off x="0" y="216150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3" name="直接连接符 175"/>
              <p:cNvSpPr>
                <a:spLocks noChangeShapeType="1"/>
              </p:cNvSpPr>
              <p:nvPr/>
            </p:nvSpPr>
            <p:spPr bwMode="auto">
              <a:xfrm>
                <a:off x="0" y="182594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4" name="直接连接符 176"/>
              <p:cNvSpPr>
                <a:spLocks noChangeShapeType="1"/>
              </p:cNvSpPr>
              <p:nvPr/>
            </p:nvSpPr>
            <p:spPr bwMode="auto">
              <a:xfrm>
                <a:off x="0" y="149039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5" name="直接连接符 177"/>
              <p:cNvSpPr>
                <a:spLocks noChangeShapeType="1"/>
              </p:cNvSpPr>
              <p:nvPr/>
            </p:nvSpPr>
            <p:spPr bwMode="auto">
              <a:xfrm>
                <a:off x="0" y="1154833"/>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6" name="直接连接符 178"/>
              <p:cNvSpPr>
                <a:spLocks noChangeShapeType="1"/>
              </p:cNvSpPr>
              <p:nvPr/>
            </p:nvSpPr>
            <p:spPr bwMode="auto">
              <a:xfrm>
                <a:off x="0" y="81927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7" name="直接连接符 179"/>
              <p:cNvSpPr>
                <a:spLocks noChangeShapeType="1"/>
              </p:cNvSpPr>
              <p:nvPr/>
            </p:nvSpPr>
            <p:spPr bwMode="auto">
              <a:xfrm>
                <a:off x="0" y="48371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8" name="直接连接符 180"/>
              <p:cNvSpPr>
                <a:spLocks noChangeShapeType="1"/>
              </p:cNvSpPr>
              <p:nvPr/>
            </p:nvSpPr>
            <p:spPr bwMode="auto">
              <a:xfrm>
                <a:off x="0" y="14815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sp>
          <p:nvSpPr>
            <p:cNvPr id="129" name="TextBox 181"/>
            <p:cNvSpPr>
              <a:spLocks noChangeArrowheads="1"/>
            </p:cNvSpPr>
            <p:nvPr/>
          </p:nvSpPr>
          <p:spPr bwMode="auto">
            <a:xfrm>
              <a:off x="1222607" y="4056063"/>
              <a:ext cx="328455"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0" name="TextBox 182"/>
            <p:cNvSpPr>
              <a:spLocks noChangeArrowheads="1"/>
            </p:cNvSpPr>
            <p:nvPr/>
          </p:nvSpPr>
          <p:spPr bwMode="auto">
            <a:xfrm>
              <a:off x="1146864" y="3394075"/>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20%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1" name="TextBox 183"/>
            <p:cNvSpPr>
              <a:spLocks noChangeArrowheads="1"/>
            </p:cNvSpPr>
            <p:nvPr/>
          </p:nvSpPr>
          <p:spPr bwMode="auto">
            <a:xfrm>
              <a:off x="1146864" y="3062288"/>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30%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2" name="TextBox 184"/>
            <p:cNvSpPr>
              <a:spLocks noChangeArrowheads="1"/>
            </p:cNvSpPr>
            <p:nvPr/>
          </p:nvSpPr>
          <p:spPr bwMode="auto">
            <a:xfrm>
              <a:off x="1146864" y="2730500"/>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40%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3" name="TextBox 185"/>
            <p:cNvSpPr>
              <a:spLocks noChangeArrowheads="1"/>
            </p:cNvSpPr>
            <p:nvPr/>
          </p:nvSpPr>
          <p:spPr bwMode="auto">
            <a:xfrm>
              <a:off x="1146864" y="2400300"/>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50%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4" name="TextBox 186"/>
            <p:cNvSpPr>
              <a:spLocks noChangeArrowheads="1"/>
            </p:cNvSpPr>
            <p:nvPr/>
          </p:nvSpPr>
          <p:spPr bwMode="auto">
            <a:xfrm>
              <a:off x="1146864" y="2068513"/>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60%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5" name="TextBox 187"/>
            <p:cNvSpPr>
              <a:spLocks noChangeArrowheads="1"/>
            </p:cNvSpPr>
            <p:nvPr/>
          </p:nvSpPr>
          <p:spPr bwMode="auto">
            <a:xfrm>
              <a:off x="1146864" y="3724275"/>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10%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6" name="TextBox 188"/>
            <p:cNvSpPr>
              <a:spLocks noChangeArrowheads="1"/>
            </p:cNvSpPr>
            <p:nvPr/>
          </p:nvSpPr>
          <p:spPr bwMode="auto">
            <a:xfrm>
              <a:off x="1146864" y="1736725"/>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70%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7" name="TextBox 189"/>
            <p:cNvSpPr>
              <a:spLocks noChangeArrowheads="1"/>
            </p:cNvSpPr>
            <p:nvPr/>
          </p:nvSpPr>
          <p:spPr bwMode="auto">
            <a:xfrm>
              <a:off x="1146864" y="1406525"/>
              <a:ext cx="404198" cy="22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13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80%</a:t>
              </a:r>
              <a:endParaRPr lang="zh-CN" altLang="en-US" sz="1333">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8" name="直接连接符 222"/>
          <p:cNvSpPr>
            <a:spLocks noChangeShapeType="1"/>
          </p:cNvSpPr>
          <p:nvPr/>
        </p:nvSpPr>
        <p:spPr bwMode="auto">
          <a:xfrm>
            <a:off x="2082204" y="5693588"/>
            <a:ext cx="8547100" cy="2117"/>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658637" y="2105638"/>
            <a:ext cx="1028941" cy="3587949"/>
            <a:chOff x="2712987" y="1579229"/>
            <a:chExt cx="771706" cy="2690962"/>
          </a:xfrm>
          <a:blipFill dpi="0" rotWithShape="1">
            <a:blip r:embed="rId3">
              <a:extLst>
                <a:ext uri="{28A0092B-C50C-407E-A947-70E740481C1C}">
                  <a14:useLocalDpi xmlns:a14="http://schemas.microsoft.com/office/drawing/2010/main" val="0"/>
                </a:ext>
              </a:extLst>
            </a:blip>
            <a:srcRect/>
            <a:stretch>
              <a:fillRect/>
            </a:stretch>
          </a:blipFill>
        </p:grpSpPr>
        <p:sp>
          <p:nvSpPr>
            <p:cNvPr id="139" name="矩形 4"/>
            <p:cNvSpPr>
              <a:spLocks noChangeArrowheads="1"/>
            </p:cNvSpPr>
            <p:nvPr/>
          </p:nvSpPr>
          <p:spPr bwMode="auto">
            <a:xfrm>
              <a:off x="2712987" y="2022291"/>
              <a:ext cx="760412" cy="2247900"/>
            </a:xfrm>
            <a:prstGeom prst="rect">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0" name="TextBox 682"/>
            <p:cNvSpPr>
              <a:spLocks noChangeArrowheads="1"/>
            </p:cNvSpPr>
            <p:nvPr/>
          </p:nvSpPr>
          <p:spPr bwMode="auto">
            <a:xfrm>
              <a:off x="2884529" y="1579229"/>
              <a:ext cx="600164" cy="3462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dirty="0">
                  <a:solidFill>
                    <a:schemeClr val="bg2">
                      <a:lumMod val="10000"/>
                    </a:schemeClr>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7" name="TextBox 232"/>
            <p:cNvSpPr>
              <a:spLocks noChangeArrowheads="1"/>
            </p:cNvSpPr>
            <p:nvPr/>
          </p:nvSpPr>
          <p:spPr bwMode="auto">
            <a:xfrm>
              <a:off x="2892374" y="2854141"/>
              <a:ext cx="431800" cy="8079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2">
                    <a:lumMod val="10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4742368" y="3341123"/>
            <a:ext cx="1013882" cy="2352468"/>
            <a:chOff x="3525787" y="2505841"/>
            <a:chExt cx="760412" cy="1764350"/>
          </a:xfrm>
          <a:blipFill dpi="0" rotWithShape="1">
            <a:blip r:embed="rId3">
              <a:extLst>
                <a:ext uri="{28A0092B-C50C-407E-A947-70E740481C1C}">
                  <a14:useLocalDpi xmlns:a14="http://schemas.microsoft.com/office/drawing/2010/main" val="0"/>
                </a:ext>
              </a:extLst>
            </a:blip>
            <a:srcRect/>
            <a:stretch>
              <a:fillRect/>
            </a:stretch>
          </a:blipFill>
        </p:grpSpPr>
        <p:sp>
          <p:nvSpPr>
            <p:cNvPr id="141" name="矩形 226"/>
            <p:cNvSpPr>
              <a:spLocks noChangeArrowheads="1"/>
            </p:cNvSpPr>
            <p:nvPr/>
          </p:nvSpPr>
          <p:spPr bwMode="auto">
            <a:xfrm>
              <a:off x="3525787" y="2943041"/>
              <a:ext cx="760412" cy="1327150"/>
            </a:xfrm>
            <a:prstGeom prst="rect">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2" name="TextBox 682"/>
            <p:cNvSpPr>
              <a:spLocks noChangeArrowheads="1"/>
            </p:cNvSpPr>
            <p:nvPr/>
          </p:nvSpPr>
          <p:spPr bwMode="auto">
            <a:xfrm>
              <a:off x="3664900" y="2505841"/>
              <a:ext cx="600164" cy="3462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dirty="0">
                  <a:solidFill>
                    <a:schemeClr val="bg2">
                      <a:lumMod val="10000"/>
                    </a:schemeClr>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8" name="TextBox 233"/>
            <p:cNvSpPr>
              <a:spLocks noChangeArrowheads="1"/>
            </p:cNvSpPr>
            <p:nvPr/>
          </p:nvSpPr>
          <p:spPr bwMode="auto">
            <a:xfrm>
              <a:off x="3711524" y="3322454"/>
              <a:ext cx="433388" cy="807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2">
                    <a:lumMod val="10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7288717" y="1558127"/>
            <a:ext cx="1011766" cy="4135462"/>
            <a:chOff x="5435549" y="1168594"/>
            <a:chExt cx="758825" cy="3101597"/>
          </a:xfrm>
          <a:blipFill dpi="0" rotWithShape="1">
            <a:blip r:embed="rId3">
              <a:extLst>
                <a:ext uri="{28A0092B-C50C-407E-A947-70E740481C1C}">
                  <a14:useLocalDpi xmlns:a14="http://schemas.microsoft.com/office/drawing/2010/main" val="0"/>
                </a:ext>
              </a:extLst>
            </a:blip>
            <a:srcRect/>
            <a:stretch>
              <a:fillRect/>
            </a:stretch>
          </a:blipFill>
        </p:grpSpPr>
        <p:sp>
          <p:nvSpPr>
            <p:cNvPr id="143" name="矩形 228"/>
            <p:cNvSpPr>
              <a:spLocks noChangeArrowheads="1"/>
            </p:cNvSpPr>
            <p:nvPr/>
          </p:nvSpPr>
          <p:spPr bwMode="auto">
            <a:xfrm>
              <a:off x="5435549" y="1600016"/>
              <a:ext cx="758825" cy="2670175"/>
            </a:xfrm>
            <a:prstGeom prst="rect">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4" name="TextBox 682"/>
            <p:cNvSpPr>
              <a:spLocks noChangeArrowheads="1"/>
            </p:cNvSpPr>
            <p:nvPr/>
          </p:nvSpPr>
          <p:spPr bwMode="auto">
            <a:xfrm>
              <a:off x="5580287" y="1168594"/>
              <a:ext cx="600164" cy="3462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dirty="0">
                  <a:solidFill>
                    <a:schemeClr val="bg2">
                      <a:lumMod val="10000"/>
                    </a:schemeClr>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49" name="TextBox 234"/>
            <p:cNvSpPr>
              <a:spLocks noChangeArrowheads="1"/>
            </p:cNvSpPr>
            <p:nvPr/>
          </p:nvSpPr>
          <p:spPr bwMode="auto">
            <a:xfrm>
              <a:off x="5641924" y="2425516"/>
              <a:ext cx="433388" cy="8079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2">
                    <a:lumMod val="10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8453127" y="4002536"/>
            <a:ext cx="1011766" cy="1642765"/>
            <a:chOff x="6248349" y="3038118"/>
            <a:chExt cx="758825" cy="1232073"/>
          </a:xfrm>
          <a:blipFill dpi="0" rotWithShape="1">
            <a:blip r:embed="rId3">
              <a:extLst>
                <a:ext uri="{28A0092B-C50C-407E-A947-70E740481C1C}">
                  <a14:useLocalDpi xmlns:a14="http://schemas.microsoft.com/office/drawing/2010/main" val="0"/>
                </a:ext>
              </a:extLst>
            </a:blip>
            <a:srcRect/>
            <a:stretch>
              <a:fillRect/>
            </a:stretch>
          </a:blipFill>
        </p:grpSpPr>
        <p:sp>
          <p:nvSpPr>
            <p:cNvPr id="145" name="矩形 230"/>
            <p:cNvSpPr>
              <a:spLocks noChangeArrowheads="1"/>
            </p:cNvSpPr>
            <p:nvPr/>
          </p:nvSpPr>
          <p:spPr bwMode="auto">
            <a:xfrm>
              <a:off x="6248349" y="3463741"/>
              <a:ext cx="758825" cy="806450"/>
            </a:xfrm>
            <a:prstGeom prst="rect">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6" name="TextBox 682"/>
            <p:cNvSpPr>
              <a:spLocks noChangeArrowheads="1"/>
            </p:cNvSpPr>
            <p:nvPr/>
          </p:nvSpPr>
          <p:spPr bwMode="auto">
            <a:xfrm>
              <a:off x="6348317" y="3038118"/>
              <a:ext cx="600164" cy="3462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400" dirty="0">
                  <a:solidFill>
                    <a:schemeClr val="bg2">
                      <a:lumMod val="10000"/>
                    </a:schemeClr>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150" name="TextBox 235"/>
            <p:cNvSpPr>
              <a:spLocks noChangeArrowheads="1"/>
            </p:cNvSpPr>
            <p:nvPr/>
          </p:nvSpPr>
          <p:spPr bwMode="auto">
            <a:xfrm>
              <a:off x="6353124" y="3787591"/>
              <a:ext cx="590550" cy="438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2">
                    <a:lumMod val="10000"/>
                  </a:schemeClr>
                </a:solidFill>
                <a:latin typeface="微软雅黑" panose="020B0503020204020204" pitchFamily="34" charset="-122"/>
                <a:ea typeface="微软雅黑" panose="020B0503020204020204" pitchFamily="34" charset="-122"/>
              </a:endParaRPr>
            </a:p>
          </p:txBody>
        </p:sp>
      </p:grpSp>
      <p:sp>
        <p:nvSpPr>
          <p:cNvPr id="151" name="任意多边形 6"/>
          <p:cNvSpPr>
            <a:spLocks noChangeArrowheads="1"/>
          </p:cNvSpPr>
          <p:nvPr/>
        </p:nvSpPr>
        <p:spPr bwMode="auto">
          <a:xfrm>
            <a:off x="8281919" y="2768355"/>
            <a:ext cx="2633133" cy="423333"/>
          </a:xfrm>
          <a:custGeom>
            <a:avLst/>
            <a:gdLst>
              <a:gd name="T0" fmla="*/ 1974850 w 2451100"/>
              <a:gd name="T1" fmla="*/ 0 h 317500"/>
              <a:gd name="T2" fmla="*/ 501387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solidFill>
              <a:schemeClr val="accent3"/>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52" name="矩形 1"/>
          <p:cNvSpPr>
            <a:spLocks noChangeArrowheads="1"/>
          </p:cNvSpPr>
          <p:nvPr/>
        </p:nvSpPr>
        <p:spPr bwMode="auto">
          <a:xfrm>
            <a:off x="5166186" y="2209555"/>
            <a:ext cx="2006600"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en-US" altLang="zh-CN" sz="14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3" name="任意多边形 239"/>
          <p:cNvSpPr>
            <a:spLocks noChangeArrowheads="1"/>
          </p:cNvSpPr>
          <p:nvPr/>
        </p:nvSpPr>
        <p:spPr bwMode="auto">
          <a:xfrm>
            <a:off x="4620086" y="2768355"/>
            <a:ext cx="2419351" cy="423333"/>
          </a:xfrm>
          <a:custGeom>
            <a:avLst/>
            <a:gdLst>
              <a:gd name="T0" fmla="*/ 1814513 w 2451100"/>
              <a:gd name="T1" fmla="*/ 0 h 317500"/>
              <a:gd name="T2" fmla="*/ 460679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solidFill>
              <a:schemeClr val="accent3"/>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54" name="矩形 1"/>
          <p:cNvSpPr>
            <a:spLocks noChangeArrowheads="1"/>
          </p:cNvSpPr>
          <p:nvPr/>
        </p:nvSpPr>
        <p:spPr bwMode="auto">
          <a:xfrm>
            <a:off x="8976187" y="2209555"/>
            <a:ext cx="2036233"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en-US" altLang="zh-CN" sz="14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46" name="组合 45"/>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7" name="圆角矩形 4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35633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wipe(left)">
                                      <p:cBhvr>
                                        <p:cTn id="20" dur="500"/>
                                        <p:tgtEl>
                                          <p:spTgt spid="13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down)">
                                      <p:cBhvr>
                                        <p:cTn id="25" dur="500"/>
                                        <p:tgtEl>
                                          <p:spTgt spid="3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down)">
                                      <p:cBhvr>
                                        <p:cTn id="45" dur="5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52"/>
                                        </p:tgtEl>
                                        <p:attrNameLst>
                                          <p:attrName>style.visibility</p:attrName>
                                        </p:attrNameLst>
                                      </p:cBhvr>
                                      <p:to>
                                        <p:strVal val="visible"/>
                                      </p:to>
                                    </p:set>
                                    <p:animEffect transition="in" filter="fade">
                                      <p:cBhvr>
                                        <p:cTn id="50" dur="1000"/>
                                        <p:tgtEl>
                                          <p:spTgt spid="152"/>
                                        </p:tgtEl>
                                      </p:cBhvr>
                                    </p:animEffect>
                                    <p:anim calcmode="lin" valueType="num">
                                      <p:cBhvr>
                                        <p:cTn id="51" dur="1000" fill="hold"/>
                                        <p:tgtEl>
                                          <p:spTgt spid="152"/>
                                        </p:tgtEl>
                                        <p:attrNameLst>
                                          <p:attrName>ppt_x</p:attrName>
                                        </p:attrNameLst>
                                      </p:cBhvr>
                                      <p:tavLst>
                                        <p:tav tm="0">
                                          <p:val>
                                            <p:strVal val="#ppt_x"/>
                                          </p:val>
                                        </p:tav>
                                        <p:tav tm="100000">
                                          <p:val>
                                            <p:strVal val="#ppt_x"/>
                                          </p:val>
                                        </p:tav>
                                      </p:tavLst>
                                    </p:anim>
                                    <p:anim calcmode="lin" valueType="num">
                                      <p:cBhvr>
                                        <p:cTn id="52" dur="1000" fill="hold"/>
                                        <p:tgtEl>
                                          <p:spTgt spid="15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53"/>
                                        </p:tgtEl>
                                        <p:attrNameLst>
                                          <p:attrName>style.visibility</p:attrName>
                                        </p:attrNameLst>
                                      </p:cBhvr>
                                      <p:to>
                                        <p:strVal val="visible"/>
                                      </p:to>
                                    </p:set>
                                    <p:animEffect transition="in" filter="fade">
                                      <p:cBhvr>
                                        <p:cTn id="55" dur="1000"/>
                                        <p:tgtEl>
                                          <p:spTgt spid="153"/>
                                        </p:tgtEl>
                                      </p:cBhvr>
                                    </p:animEffect>
                                    <p:anim calcmode="lin" valueType="num">
                                      <p:cBhvr>
                                        <p:cTn id="56" dur="1000" fill="hold"/>
                                        <p:tgtEl>
                                          <p:spTgt spid="153"/>
                                        </p:tgtEl>
                                        <p:attrNameLst>
                                          <p:attrName>ppt_x</p:attrName>
                                        </p:attrNameLst>
                                      </p:cBhvr>
                                      <p:tavLst>
                                        <p:tav tm="0">
                                          <p:val>
                                            <p:strVal val="#ppt_x"/>
                                          </p:val>
                                        </p:tav>
                                        <p:tav tm="100000">
                                          <p:val>
                                            <p:strVal val="#ppt_x"/>
                                          </p:val>
                                        </p:tav>
                                      </p:tavLst>
                                    </p:anim>
                                    <p:anim calcmode="lin" valueType="num">
                                      <p:cBhvr>
                                        <p:cTn id="57" dur="1000" fill="hold"/>
                                        <p:tgtEl>
                                          <p:spTgt spid="153"/>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51"/>
                                        </p:tgtEl>
                                        <p:attrNameLst>
                                          <p:attrName>style.visibility</p:attrName>
                                        </p:attrNameLst>
                                      </p:cBhvr>
                                      <p:to>
                                        <p:strVal val="visible"/>
                                      </p:to>
                                    </p:set>
                                    <p:animEffect transition="in" filter="fade">
                                      <p:cBhvr>
                                        <p:cTn id="62" dur="1000"/>
                                        <p:tgtEl>
                                          <p:spTgt spid="151"/>
                                        </p:tgtEl>
                                      </p:cBhvr>
                                    </p:animEffect>
                                    <p:anim calcmode="lin" valueType="num">
                                      <p:cBhvr>
                                        <p:cTn id="63" dur="1000" fill="hold"/>
                                        <p:tgtEl>
                                          <p:spTgt spid="151"/>
                                        </p:tgtEl>
                                        <p:attrNameLst>
                                          <p:attrName>ppt_x</p:attrName>
                                        </p:attrNameLst>
                                      </p:cBhvr>
                                      <p:tavLst>
                                        <p:tav tm="0">
                                          <p:val>
                                            <p:strVal val="#ppt_x"/>
                                          </p:val>
                                        </p:tav>
                                        <p:tav tm="100000">
                                          <p:val>
                                            <p:strVal val="#ppt_x"/>
                                          </p:val>
                                        </p:tav>
                                      </p:tavLst>
                                    </p:anim>
                                    <p:anim calcmode="lin" valueType="num">
                                      <p:cBhvr>
                                        <p:cTn id="64" dur="1000" fill="hold"/>
                                        <p:tgtEl>
                                          <p:spTgt spid="15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4"/>
                                        </p:tgtEl>
                                        <p:attrNameLst>
                                          <p:attrName>style.visibility</p:attrName>
                                        </p:attrNameLst>
                                      </p:cBhvr>
                                      <p:to>
                                        <p:strVal val="visible"/>
                                      </p:to>
                                    </p:set>
                                    <p:animEffect transition="in" filter="fade">
                                      <p:cBhvr>
                                        <p:cTn id="67" dur="1000"/>
                                        <p:tgtEl>
                                          <p:spTgt spid="154"/>
                                        </p:tgtEl>
                                      </p:cBhvr>
                                    </p:animEffect>
                                    <p:anim calcmode="lin" valueType="num">
                                      <p:cBhvr>
                                        <p:cTn id="68" dur="1000" fill="hold"/>
                                        <p:tgtEl>
                                          <p:spTgt spid="154"/>
                                        </p:tgtEl>
                                        <p:attrNameLst>
                                          <p:attrName>ppt_x</p:attrName>
                                        </p:attrNameLst>
                                      </p:cBhvr>
                                      <p:tavLst>
                                        <p:tav tm="0">
                                          <p:val>
                                            <p:strVal val="#ppt_x"/>
                                          </p:val>
                                        </p:tav>
                                        <p:tav tm="100000">
                                          <p:val>
                                            <p:strVal val="#ppt_x"/>
                                          </p:val>
                                        </p:tav>
                                      </p:tavLst>
                                    </p:anim>
                                    <p:anim calcmode="lin" valueType="num">
                                      <p:cBhvr>
                                        <p:cTn id="69" dur="10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51" grpId="0" animBg="1"/>
      <p:bldP spid="152" grpId="0"/>
      <p:bldP spid="153" grpId="0" animBg="1"/>
      <p:bldP spid="154"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2801186" y="310439"/>
            <a:ext cx="6592802" cy="6237121"/>
          </a:xfrm>
          <a:prstGeom prst="rect">
            <a:avLst/>
          </a:prstGeom>
        </p:spPr>
      </p:pic>
      <p:grpSp>
        <p:nvGrpSpPr>
          <p:cNvPr id="2" name="组合 1"/>
          <p:cNvGrpSpPr/>
          <p:nvPr/>
        </p:nvGrpSpPr>
        <p:grpSpPr>
          <a:xfrm>
            <a:off x="3721323" y="2785273"/>
            <a:ext cx="4506362" cy="1287451"/>
            <a:chOff x="3187678" y="1976539"/>
            <a:chExt cx="3379770" cy="965588"/>
          </a:xfrm>
        </p:grpSpPr>
        <p:sp>
          <p:nvSpPr>
            <p:cNvPr id="16" name="TextBox 15"/>
            <p:cNvSpPr txBox="1"/>
            <p:nvPr/>
          </p:nvSpPr>
          <p:spPr>
            <a:xfrm>
              <a:off x="3187678" y="1976539"/>
              <a:ext cx="3379770" cy="623248"/>
            </a:xfrm>
            <a:prstGeom prst="rect">
              <a:avLst/>
            </a:prstGeom>
            <a:noFill/>
          </p:spPr>
          <p:txBody>
            <a:bodyPr wrap="none" rtlCol="0">
              <a:spAutoFit/>
            </a:bodyPr>
            <a:lstStyle/>
            <a:p>
              <a:r>
                <a:rPr lang="en-US" altLang="zh-CN" sz="4800" dirty="0" smtClean="0">
                  <a:solidFill>
                    <a:schemeClr val="bg1"/>
                  </a:solidFill>
                  <a:latin typeface="方正兰亭中黑_GBK" pitchFamily="2" charset="-122"/>
                  <a:ea typeface="方正兰亭中黑_GBK" pitchFamily="2" charset="-122"/>
                </a:rPr>
                <a:t>03</a:t>
              </a:r>
              <a:r>
                <a:rPr lang="zh-CN" altLang="en-US" sz="3600" b="1" dirty="0" smtClean="0">
                  <a:solidFill>
                    <a:schemeClr val="bg1"/>
                  </a:solidFill>
                  <a:latin typeface="方正兰亭中黑_GBK" pitchFamily="2" charset="-122"/>
                  <a:ea typeface="方正兰亭中黑_GBK" pitchFamily="2" charset="-122"/>
                </a:rPr>
                <a:t>输入</a:t>
              </a:r>
              <a:r>
                <a:rPr lang="zh-CN" altLang="en-US" sz="3600" b="1" dirty="0">
                  <a:solidFill>
                    <a:schemeClr val="bg1"/>
                  </a:solidFill>
                  <a:latin typeface="方正兰亭中黑_GBK" pitchFamily="2" charset="-122"/>
                  <a:ea typeface="方正兰亭中黑_GBK" pitchFamily="2" charset="-122"/>
                </a:rPr>
                <a:t>您的标题内容</a:t>
              </a:r>
            </a:p>
          </p:txBody>
        </p:sp>
        <p:sp>
          <p:nvSpPr>
            <p:cNvPr id="17" name="TextBox 16"/>
            <p:cNvSpPr txBox="1"/>
            <p:nvPr/>
          </p:nvSpPr>
          <p:spPr>
            <a:xfrm>
              <a:off x="3660943" y="2600110"/>
              <a:ext cx="2819520" cy="342017"/>
            </a:xfrm>
            <a:prstGeom prst="rect">
              <a:avLst/>
            </a:prstGeom>
            <a:noFill/>
          </p:spPr>
          <p:txBody>
            <a:bodyPr wrap="none" rtlCol="0">
              <a:spAutoFit/>
            </a:bodyPr>
            <a:lstStyle/>
            <a:p>
              <a:pPr marL="228594" indent="-228594">
                <a:lnSpc>
                  <a:spcPct val="150000"/>
                </a:lnSpc>
                <a:buFont typeface="Arial" pitchFamily="34" charset="0"/>
                <a:buChar char="•"/>
              </a:pPr>
              <a:r>
                <a:rPr lang="zh-CN" altLang="en-US" sz="1867" dirty="0">
                  <a:solidFill>
                    <a:schemeClr val="bg1"/>
                  </a:solidFill>
                  <a:latin typeface="方正兰亭准黑_GBK" pitchFamily="2" charset="-122"/>
                  <a:ea typeface="方正兰亭准黑_GBK" pitchFamily="2" charset="-122"/>
                </a:rPr>
                <a:t>本年度工作概述及所达成的</a:t>
              </a:r>
              <a:r>
                <a:rPr lang="zh-CN" altLang="en-US" sz="1867" dirty="0" smtClean="0">
                  <a:solidFill>
                    <a:schemeClr val="bg1"/>
                  </a:solidFill>
                  <a:latin typeface="方正兰亭准黑_GBK" pitchFamily="2" charset="-122"/>
                  <a:ea typeface="方正兰亭准黑_GBK" pitchFamily="2" charset="-122"/>
                </a:rPr>
                <a:t>目标</a:t>
              </a:r>
              <a:endParaRPr lang="en-US" altLang="zh-CN" sz="1867" dirty="0">
                <a:solidFill>
                  <a:schemeClr val="bg1"/>
                </a:solidFill>
                <a:latin typeface="方正兰亭准黑_GBK" pitchFamily="2" charset="-122"/>
                <a:ea typeface="方正兰亭准黑_GBK" pitchFamily="2" charset="-122"/>
              </a:endParaRPr>
            </a:p>
          </p:txBody>
        </p:sp>
      </p:grpSp>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10554815" y="-99392"/>
            <a:ext cx="2095500" cy="2000250"/>
          </a:xfrm>
          <a:prstGeom prst="rect">
            <a:avLst/>
          </a:prstGeom>
        </p:spPr>
      </p:pic>
      <p:pic>
        <p:nvPicPr>
          <p:cNvPr id="11" name="图片 10"/>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0800000">
            <a:off x="-455141" y="4941168"/>
            <a:ext cx="2095500" cy="2000250"/>
          </a:xfrm>
          <a:prstGeom prst="rect">
            <a:avLst/>
          </a:prstGeom>
        </p:spPr>
      </p:pic>
      <p:pic>
        <p:nvPicPr>
          <p:cNvPr id="12" name="图片 11"/>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6200000">
            <a:off x="-108160" y="-411807"/>
            <a:ext cx="2095500" cy="2000250"/>
          </a:xfrm>
          <a:prstGeom prst="rect">
            <a:avLst/>
          </a:prstGeom>
        </p:spPr>
      </p:pic>
      <p:pic>
        <p:nvPicPr>
          <p:cNvPr id="13" name="图片 12"/>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5400000">
            <a:off x="10193507" y="5276825"/>
            <a:ext cx="2095500" cy="2000250"/>
          </a:xfrm>
          <a:prstGeom prst="rect">
            <a:avLst/>
          </a:prstGeom>
        </p:spPr>
      </p:pic>
    </p:spTree>
    <p:extLst>
      <p:ext uri="{BB962C8B-B14F-4D97-AF65-F5344CB8AC3E}">
        <p14:creationId xmlns:p14="http://schemas.microsoft.com/office/powerpoint/2010/main" val="2568074596"/>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2601429" y="2826334"/>
            <a:ext cx="1602768" cy="1445077"/>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22" name="组合 21"/>
            <p:cNvGrpSpPr/>
            <p:nvPr/>
          </p:nvGrpSpPr>
          <p:grpSpPr>
            <a:xfrm>
              <a:off x="4702856" y="2924944"/>
              <a:ext cx="1401009" cy="1263169"/>
              <a:chOff x="5424755" y="1340768"/>
              <a:chExt cx="670560" cy="604586"/>
            </a:xfrm>
            <a:grpFill/>
          </p:grpSpPr>
          <p:grpSp>
            <p:nvGrpSpPr>
              <p:cNvPr id="24" name="组合 23"/>
              <p:cNvGrpSpPr/>
              <p:nvPr/>
            </p:nvGrpSpPr>
            <p:grpSpPr>
              <a:xfrm>
                <a:off x="5424755" y="1340768"/>
                <a:ext cx="670560" cy="604586"/>
                <a:chOff x="3720691" y="2824413"/>
                <a:chExt cx="1341120" cy="1209172"/>
              </a:xfrm>
              <a:grpFill/>
            </p:grpSpPr>
            <p:sp>
              <p:nvSpPr>
                <p:cNvPr id="2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sp>
              <p:nvSpPr>
                <p:cNvPr id="27"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25"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23" name="矩形 22"/>
            <p:cNvSpPr/>
            <p:nvPr/>
          </p:nvSpPr>
          <p:spPr>
            <a:xfrm>
              <a:off x="4801443" y="3356992"/>
              <a:ext cx="1296145" cy="322833"/>
            </a:xfrm>
            <a:prstGeom prst="rect">
              <a:avLst/>
            </a:prstGeom>
            <a:grpFill/>
          </p:spPr>
          <p:txBody>
            <a:bodyPr wrap="square" lIns="91431" tIns="45716" rIns="91431" bIns="45716">
              <a:spAutoFit/>
            </a:bodyPr>
            <a:lstStyle/>
            <a:p>
              <a:pPr algn="ctr"/>
              <a:r>
                <a:rPr lang="zh-CN" altLang="en-US" b="1" dirty="0" smtClean="0">
                  <a:solidFill>
                    <a:srgbClr val="414455"/>
                  </a:solidFill>
                  <a:latin typeface="微软雅黑" pitchFamily="34" charset="-122"/>
                  <a:ea typeface="微软雅黑" pitchFamily="34" charset="-122"/>
                </a:rPr>
                <a:t>添加标题</a:t>
              </a:r>
              <a:endParaRPr lang="en-US" altLang="zh-CN" b="1" dirty="0">
                <a:solidFill>
                  <a:srgbClr val="414455"/>
                </a:solidFill>
                <a:latin typeface="微软雅黑" pitchFamily="34" charset="-122"/>
                <a:ea typeface="微软雅黑" pitchFamily="34" charset="-122"/>
              </a:endParaRPr>
            </a:p>
          </p:txBody>
        </p:sp>
      </p:grpSp>
      <p:grpSp>
        <p:nvGrpSpPr>
          <p:cNvPr id="28" name="组合 27"/>
          <p:cNvGrpSpPr/>
          <p:nvPr/>
        </p:nvGrpSpPr>
        <p:grpSpPr>
          <a:xfrm>
            <a:off x="3364588" y="1197896"/>
            <a:ext cx="1917723" cy="1729045"/>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29" name="组合 28"/>
            <p:cNvGrpSpPr/>
            <p:nvPr/>
          </p:nvGrpSpPr>
          <p:grpSpPr>
            <a:xfrm>
              <a:off x="4702856" y="2924944"/>
              <a:ext cx="1401009" cy="1263169"/>
              <a:chOff x="5424755" y="1340768"/>
              <a:chExt cx="670560" cy="604586"/>
            </a:xfrm>
            <a:grpFill/>
          </p:grpSpPr>
          <p:grpSp>
            <p:nvGrpSpPr>
              <p:cNvPr id="31" name="组合 30"/>
              <p:cNvGrpSpPr/>
              <p:nvPr/>
            </p:nvGrpSpPr>
            <p:grpSpPr>
              <a:xfrm>
                <a:off x="5424755" y="1340768"/>
                <a:ext cx="670560" cy="604586"/>
                <a:chOff x="3720691" y="2824413"/>
                <a:chExt cx="1341120" cy="1209172"/>
              </a:xfrm>
              <a:grpFill/>
            </p:grpSpPr>
            <p:sp>
              <p:nvSpPr>
                <p:cNvPr id="3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sp>
              <p:nvSpPr>
                <p:cNvPr id="34"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3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30" name="矩形 29"/>
            <p:cNvSpPr/>
            <p:nvPr/>
          </p:nvSpPr>
          <p:spPr>
            <a:xfrm>
              <a:off x="4768950" y="3444222"/>
              <a:ext cx="1296145" cy="269813"/>
            </a:xfrm>
            <a:prstGeom prst="rect">
              <a:avLst/>
            </a:prstGeom>
            <a:grpFill/>
          </p:spPr>
          <p:txBody>
            <a:bodyPr wrap="square" lIns="91431" tIns="45716" rIns="91431" bIns="45716">
              <a:spAutoFit/>
            </a:bodyPr>
            <a:lstStyle/>
            <a:p>
              <a:pPr algn="ctr"/>
              <a:r>
                <a:rPr lang="zh-CN" altLang="en-US" b="1" dirty="0" smtClean="0">
                  <a:solidFill>
                    <a:srgbClr val="414455"/>
                  </a:solidFill>
                  <a:latin typeface="微软雅黑" pitchFamily="34" charset="-122"/>
                  <a:ea typeface="微软雅黑" pitchFamily="34" charset="-122"/>
                </a:rPr>
                <a:t>添加标题</a:t>
              </a:r>
              <a:endParaRPr lang="en-US" altLang="zh-CN" b="1" dirty="0">
                <a:solidFill>
                  <a:srgbClr val="414455"/>
                </a:solidFill>
                <a:latin typeface="微软雅黑" pitchFamily="34" charset="-122"/>
                <a:ea typeface="微软雅黑" pitchFamily="34" charset="-122"/>
              </a:endParaRPr>
            </a:p>
          </p:txBody>
        </p:sp>
      </p:grpSp>
      <p:cxnSp>
        <p:nvCxnSpPr>
          <p:cNvPr id="35" name="直接连接符 34"/>
          <p:cNvCxnSpPr/>
          <p:nvPr/>
        </p:nvCxnSpPr>
        <p:spPr>
          <a:xfrm>
            <a:off x="3510001" y="3699082"/>
            <a:ext cx="2338172" cy="567411"/>
          </a:xfrm>
          <a:prstGeom prst="line">
            <a:avLst/>
          </a:prstGeom>
          <a:ln>
            <a:solidFill>
              <a:schemeClr val="bg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815939" y="4266493"/>
            <a:ext cx="4252983" cy="0"/>
          </a:xfrm>
          <a:prstGeom prst="line">
            <a:avLst/>
          </a:prstGeom>
          <a:ln>
            <a:solidFill>
              <a:schemeClr val="tx2"/>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Freeform 6"/>
          <p:cNvSpPr>
            <a:spLocks/>
          </p:cNvSpPr>
          <p:nvPr/>
        </p:nvSpPr>
        <p:spPr bwMode="auto">
          <a:xfrm>
            <a:off x="8769298" y="256490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8" name="Freeform 7"/>
          <p:cNvSpPr>
            <a:spLocks/>
          </p:cNvSpPr>
          <p:nvPr/>
        </p:nvSpPr>
        <p:spPr bwMode="auto">
          <a:xfrm>
            <a:off x="6228769" y="3573035"/>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9" name="Freeform 15"/>
          <p:cNvSpPr>
            <a:spLocks/>
          </p:cNvSpPr>
          <p:nvPr/>
        </p:nvSpPr>
        <p:spPr bwMode="auto">
          <a:xfrm>
            <a:off x="7508868" y="3172410"/>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40" name="TextBox 14"/>
          <p:cNvSpPr txBox="1"/>
          <p:nvPr/>
        </p:nvSpPr>
        <p:spPr>
          <a:xfrm>
            <a:off x="6266223" y="3167210"/>
            <a:ext cx="832279" cy="523220"/>
          </a:xfrm>
          <a:prstGeom prst="rect">
            <a:avLst/>
          </a:prstGeom>
          <a:noFill/>
        </p:spPr>
        <p:txBody>
          <a:bodyPr wrap="none" rtlCol="0" anchor="ctr">
            <a:spAutoFit/>
          </a:bodyPr>
          <a:lstStyle/>
          <a:p>
            <a:pPr lvl="0" algn="ctr"/>
            <a:r>
              <a:rPr lang="en-US" altLang="zh-CN" sz="2800" dirty="0" smtClean="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1" name="TextBox 18"/>
          <p:cNvSpPr txBox="1"/>
          <p:nvPr/>
        </p:nvSpPr>
        <p:spPr>
          <a:xfrm>
            <a:off x="7568078" y="2671542"/>
            <a:ext cx="832279" cy="523220"/>
          </a:xfrm>
          <a:prstGeom prst="rect">
            <a:avLst/>
          </a:prstGeom>
          <a:noFill/>
        </p:spPr>
        <p:txBody>
          <a:bodyPr wrap="none" rtlCol="0" anchor="ctr">
            <a:spAutoFit/>
          </a:bodyPr>
          <a:lstStyle/>
          <a:p>
            <a:pPr lvl="0" algn="ctr"/>
            <a:r>
              <a:rPr lang="en-US" altLang="zh-CN" sz="2800" dirty="0" smtClean="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2" name="TextBox 19"/>
          <p:cNvSpPr txBox="1"/>
          <p:nvPr/>
        </p:nvSpPr>
        <p:spPr>
          <a:xfrm>
            <a:off x="8858955" y="2079173"/>
            <a:ext cx="832279" cy="523220"/>
          </a:xfrm>
          <a:prstGeom prst="rect">
            <a:avLst/>
          </a:prstGeom>
          <a:noFill/>
        </p:spPr>
        <p:txBody>
          <a:bodyPr wrap="none" rtlCol="0" anchor="ctr">
            <a:spAutoFit/>
          </a:bodyPr>
          <a:lstStyle/>
          <a:p>
            <a:pPr lvl="0" algn="ctr"/>
            <a:r>
              <a:rPr lang="en-US" altLang="zh-CN" sz="2800" dirty="0" smtClean="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3" name="TextBox 29"/>
          <p:cNvSpPr txBox="1"/>
          <p:nvPr/>
        </p:nvSpPr>
        <p:spPr>
          <a:xfrm flipH="1">
            <a:off x="5815939" y="4528626"/>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spcBef>
                <a:spcPct val="0"/>
              </a:spcBef>
              <a:buFont typeface="Arial" charset="0"/>
              <a:buNone/>
            </a:pPr>
            <a:r>
              <a:rPr lang="zh-CN" altLang="en-US" sz="1800" dirty="0">
                <a:solidFill>
                  <a:schemeClr val="bg1"/>
                </a:solidFill>
                <a:latin typeface="微软雅黑" panose="020B0503020204020204" pitchFamily="34" charset="-122"/>
                <a:cs typeface="Arial" panose="020B0604020202020204" pitchFamily="34" charset="0"/>
              </a:rPr>
              <a:t>点击输入标题</a:t>
            </a:r>
          </a:p>
        </p:txBody>
      </p:sp>
      <p:grpSp>
        <p:nvGrpSpPr>
          <p:cNvPr id="48" name="组合 47"/>
          <p:cNvGrpSpPr/>
          <p:nvPr/>
        </p:nvGrpSpPr>
        <p:grpSpPr>
          <a:xfrm>
            <a:off x="1911551" y="1623368"/>
            <a:ext cx="1401009" cy="1263169"/>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49" name="组合 48"/>
            <p:cNvGrpSpPr/>
            <p:nvPr/>
          </p:nvGrpSpPr>
          <p:grpSpPr>
            <a:xfrm>
              <a:off x="4702856" y="2924944"/>
              <a:ext cx="1401009" cy="1263169"/>
              <a:chOff x="5424755" y="1340768"/>
              <a:chExt cx="670560" cy="604586"/>
            </a:xfrm>
            <a:grpFill/>
          </p:grpSpPr>
          <p:grpSp>
            <p:nvGrpSpPr>
              <p:cNvPr id="51" name="组合 50"/>
              <p:cNvGrpSpPr/>
              <p:nvPr/>
            </p:nvGrpSpPr>
            <p:grpSpPr>
              <a:xfrm>
                <a:off x="5424755" y="1340768"/>
                <a:ext cx="670560" cy="604586"/>
                <a:chOff x="3720691" y="2824413"/>
                <a:chExt cx="1341120" cy="1209172"/>
              </a:xfrm>
              <a:grpFill/>
            </p:grpSpPr>
            <p:sp>
              <p:nvSpPr>
                <p:cNvPr id="5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sp>
              <p:nvSpPr>
                <p:cNvPr id="54"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5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50" name="矩形 49"/>
            <p:cNvSpPr/>
            <p:nvPr/>
          </p:nvSpPr>
          <p:spPr>
            <a:xfrm>
              <a:off x="4801443" y="3356992"/>
              <a:ext cx="1296145" cy="369324"/>
            </a:xfrm>
            <a:prstGeom prst="rect">
              <a:avLst/>
            </a:prstGeom>
            <a:grpFill/>
          </p:spPr>
          <p:txBody>
            <a:bodyPr wrap="square" lIns="91431" tIns="45716" rIns="91431" bIns="45716">
              <a:spAutoFit/>
            </a:bodyPr>
            <a:lstStyle/>
            <a:p>
              <a:pPr algn="ctr"/>
              <a:r>
                <a:rPr lang="zh-CN" altLang="en-US" b="1" dirty="0" smtClean="0">
                  <a:solidFill>
                    <a:srgbClr val="414455"/>
                  </a:solidFill>
                  <a:latin typeface="微软雅黑" pitchFamily="34" charset="-122"/>
                  <a:ea typeface="微软雅黑" pitchFamily="34" charset="-122"/>
                </a:rPr>
                <a:t>添加标题</a:t>
              </a:r>
              <a:endParaRPr lang="en-US" altLang="zh-CN" b="1" dirty="0">
                <a:solidFill>
                  <a:srgbClr val="414455"/>
                </a:solidFill>
                <a:latin typeface="微软雅黑" pitchFamily="34" charset="-122"/>
                <a:ea typeface="微软雅黑" pitchFamily="34" charset="-122"/>
              </a:endParaRPr>
            </a:p>
          </p:txBody>
        </p:sp>
      </p:grpSp>
      <p:grpSp>
        <p:nvGrpSpPr>
          <p:cNvPr id="44" name="组合 43"/>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5" name="圆角矩形 4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950462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1000"/>
                                        <p:tgtEl>
                                          <p:spTgt spid="57"/>
                                        </p:tgtEl>
                                      </p:cBhvr>
                                    </p:animEffect>
                                    <p:anim calcmode="lin" valueType="num">
                                      <p:cBhvr>
                                        <p:cTn id="14" dur="1000" fill="hold"/>
                                        <p:tgtEl>
                                          <p:spTgt spid="57"/>
                                        </p:tgtEl>
                                        <p:attrNameLst>
                                          <p:attrName>ppt_x</p:attrName>
                                        </p:attrNameLst>
                                      </p:cBhvr>
                                      <p:tavLst>
                                        <p:tav tm="0">
                                          <p:val>
                                            <p:strVal val="#ppt_x"/>
                                          </p:val>
                                        </p:tav>
                                        <p:tav tm="100000">
                                          <p:val>
                                            <p:strVal val="#ppt_x"/>
                                          </p:val>
                                        </p:tav>
                                      </p:tavLst>
                                    </p:anim>
                                    <p:anim calcmode="lin" valueType="num">
                                      <p:cBhvr>
                                        <p:cTn id="15" dur="1000" fill="hold"/>
                                        <p:tgtEl>
                                          <p:spTgt spid="57"/>
                                        </p:tgtEl>
                                        <p:attrNameLst>
                                          <p:attrName>ppt_y</p:attrName>
                                        </p:attrNameLst>
                                      </p:cBhvr>
                                      <p:tavLst>
                                        <p:tav tm="0">
                                          <p:val>
                                            <p:strVal val="#ppt_y+.1"/>
                                          </p:val>
                                        </p:tav>
                                        <p:tav tm="100000">
                                          <p:val>
                                            <p:strVal val="#ppt_y"/>
                                          </p:val>
                                        </p:tav>
                                      </p:tavLst>
                                    </p:anim>
                                  </p:childTnLst>
                                </p:cTn>
                              </p:par>
                              <p:par>
                                <p:cTn id="16" presetID="2" presetClass="entr" presetSubtype="12" fill="hold" nodeType="withEffect">
                                  <p:stCondLst>
                                    <p:cond delay="75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0-#ppt_w/2"/>
                                          </p:val>
                                        </p:tav>
                                        <p:tav tm="100000">
                                          <p:val>
                                            <p:strVal val="#ppt_x"/>
                                          </p:val>
                                        </p:tav>
                                      </p:tavLst>
                                    </p:anim>
                                    <p:anim calcmode="lin" valueType="num">
                                      <p:cBhvr additive="base">
                                        <p:cTn id="19" dur="500" fill="hold"/>
                                        <p:tgtEl>
                                          <p:spTgt spid="21"/>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400"/>
                                        <p:tgtEl>
                                          <p:spTgt spid="35"/>
                                        </p:tgtEl>
                                      </p:cBhvr>
                                    </p:animEffect>
                                  </p:childTnLst>
                                </p:cTn>
                              </p:par>
                            </p:childTnLst>
                          </p:cTn>
                        </p:par>
                        <p:par>
                          <p:cTn id="28" fill="hold">
                            <p:stCondLst>
                              <p:cond delay="2650"/>
                            </p:stCondLst>
                            <p:childTnLst>
                              <p:par>
                                <p:cTn id="29" presetID="22" presetClass="entr" presetSubtype="8"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350"/>
                                        <p:tgtEl>
                                          <p:spTgt spid="36"/>
                                        </p:tgtEl>
                                      </p:cBhvr>
                                    </p:animEffect>
                                  </p:childTnLst>
                                </p:cTn>
                              </p:par>
                            </p:childTnLst>
                          </p:cTn>
                        </p:par>
                        <p:par>
                          <p:cTn id="32" fill="hold">
                            <p:stCondLst>
                              <p:cond delay="3000"/>
                            </p:stCondLst>
                            <p:childTnLst>
                              <p:par>
                                <p:cTn id="33" presetID="2" presetClass="entr" presetSubtype="4" decel="100000" fill="hold" grpId="0" nodeType="afterEffect">
                                  <p:stCondLst>
                                    <p:cond delay="25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75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500"/>
                                        <p:tgtEl>
                                          <p:spTgt spid="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par>
                          <p:cTn id="55" fill="hold">
                            <p:stCondLst>
                              <p:cond delay="475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43"/>
                                        </p:tgtEl>
                                        <p:attrNameLst>
                                          <p:attrName>style.visibility</p:attrName>
                                        </p:attrNameLst>
                                      </p:cBhvr>
                                      <p:to>
                                        <p:strVal val="visible"/>
                                      </p:to>
                                    </p:set>
                                    <p:animEffect transition="in" filter="fade">
                                      <p:cBhvr>
                                        <p:cTn id="58" dur="100"/>
                                        <p:tgtEl>
                                          <p:spTgt spid="43"/>
                                        </p:tgtEl>
                                      </p:cBhvr>
                                    </p:animEffect>
                                  </p:childTnLst>
                                </p:cTn>
                              </p:par>
                              <p:par>
                                <p:cTn id="59" presetID="2" presetClass="entr" presetSubtype="12" fill="hold" nodeType="withEffect">
                                  <p:stCondLst>
                                    <p:cond delay="750"/>
                                  </p:stCondLst>
                                  <p:childTnLst>
                                    <p:set>
                                      <p:cBhvr>
                                        <p:cTn id="60" dur="1" fill="hold">
                                          <p:stCondLst>
                                            <p:cond delay="0"/>
                                          </p:stCondLst>
                                        </p:cTn>
                                        <p:tgtEl>
                                          <p:spTgt spid="48"/>
                                        </p:tgtEl>
                                        <p:attrNameLst>
                                          <p:attrName>style.visibility</p:attrName>
                                        </p:attrNameLst>
                                      </p:cBhvr>
                                      <p:to>
                                        <p:strVal val="visible"/>
                                      </p:to>
                                    </p:set>
                                    <p:anim calcmode="lin" valueType="num">
                                      <p:cBhvr additive="base">
                                        <p:cTn id="61" dur="500" fill="hold"/>
                                        <p:tgtEl>
                                          <p:spTgt spid="48"/>
                                        </p:tgtEl>
                                        <p:attrNameLst>
                                          <p:attrName>ppt_x</p:attrName>
                                        </p:attrNameLst>
                                      </p:cBhvr>
                                      <p:tavLst>
                                        <p:tav tm="0">
                                          <p:val>
                                            <p:strVal val="0-#ppt_w/2"/>
                                          </p:val>
                                        </p:tav>
                                        <p:tav tm="100000">
                                          <p:val>
                                            <p:strVal val="#ppt_x"/>
                                          </p:val>
                                        </p:tav>
                                      </p:tavLst>
                                    </p:anim>
                                    <p:anim calcmode="lin" valueType="num">
                                      <p:cBhvr additive="base">
                                        <p:cTn id="6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p:bldP spid="41" grpId="0"/>
      <p:bldP spid="42" grpId="0"/>
      <p:bldP spid="43" grpId="0"/>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平行四边形 24"/>
          <p:cNvSpPr/>
          <p:nvPr/>
        </p:nvSpPr>
        <p:spPr bwMode="auto">
          <a:xfrm flipH="1">
            <a:off x="2402663" y="2990939"/>
            <a:ext cx="2981567" cy="1945203"/>
          </a:xfrm>
          <a:prstGeom prst="parallelogram">
            <a:avLst>
              <a:gd name="adj" fmla="val 87273"/>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26" name="平行四边形 25"/>
          <p:cNvSpPr/>
          <p:nvPr/>
        </p:nvSpPr>
        <p:spPr bwMode="auto">
          <a:xfrm flipH="1">
            <a:off x="4441403" y="2964723"/>
            <a:ext cx="2981567" cy="1945203"/>
          </a:xfrm>
          <a:prstGeom prst="parallelogram">
            <a:avLst>
              <a:gd name="adj" fmla="val 87273"/>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27" name="平行四边形 26"/>
          <p:cNvSpPr/>
          <p:nvPr/>
        </p:nvSpPr>
        <p:spPr bwMode="auto">
          <a:xfrm flipH="1">
            <a:off x="6432244" y="2990939"/>
            <a:ext cx="2981567" cy="1945203"/>
          </a:xfrm>
          <a:prstGeom prst="parallelogram">
            <a:avLst>
              <a:gd name="adj" fmla="val 87273"/>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28" name="TextBox 61"/>
          <p:cNvSpPr txBox="1">
            <a:spLocks noChangeArrowheads="1"/>
          </p:cNvSpPr>
          <p:nvPr/>
        </p:nvSpPr>
        <p:spPr bwMode="auto">
          <a:xfrm>
            <a:off x="2293504" y="2514703"/>
            <a:ext cx="1415772" cy="338554"/>
          </a:xfrm>
          <a:prstGeom prst="rect">
            <a:avLst/>
          </a:prstGeom>
          <a:noFill/>
          <a:ln w="9525">
            <a:noFill/>
            <a:miter lim="800000"/>
            <a:headEnd/>
            <a:tailEnd/>
          </a:ln>
        </p:spPr>
        <p:txBody>
          <a:bodyPr wrap="none">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此处输入文本</a:t>
            </a:r>
          </a:p>
        </p:txBody>
      </p:sp>
      <p:sp>
        <p:nvSpPr>
          <p:cNvPr id="29" name="TextBox 61"/>
          <p:cNvSpPr txBox="1">
            <a:spLocks noChangeArrowheads="1"/>
          </p:cNvSpPr>
          <p:nvPr/>
        </p:nvSpPr>
        <p:spPr bwMode="auto">
          <a:xfrm>
            <a:off x="4326656" y="2514703"/>
            <a:ext cx="1415772" cy="338554"/>
          </a:xfrm>
          <a:prstGeom prst="rect">
            <a:avLst/>
          </a:prstGeom>
          <a:noFill/>
          <a:ln w="9525">
            <a:noFill/>
            <a:miter lim="800000"/>
            <a:headEnd/>
            <a:tailEnd/>
          </a:ln>
        </p:spPr>
        <p:txBody>
          <a:bodyPr wrap="none">
            <a:spAutoFit/>
          </a:bodyPr>
          <a:lstStyle/>
          <a:p>
            <a:r>
              <a:rPr lang="zh-CN" altLang="en-US" sz="1600">
                <a:solidFill>
                  <a:schemeClr val="accent1"/>
                </a:solidFill>
                <a:latin typeface="微软雅黑" panose="020B0503020204020204" pitchFamily="34" charset="-122"/>
                <a:ea typeface="微软雅黑" panose="020B0503020204020204" pitchFamily="34" charset="-122"/>
              </a:rPr>
              <a:t>此处输入文本</a:t>
            </a:r>
          </a:p>
        </p:txBody>
      </p:sp>
      <p:sp>
        <p:nvSpPr>
          <p:cNvPr id="30" name="TextBox 61"/>
          <p:cNvSpPr txBox="1">
            <a:spLocks noChangeArrowheads="1"/>
          </p:cNvSpPr>
          <p:nvPr/>
        </p:nvSpPr>
        <p:spPr bwMode="auto">
          <a:xfrm>
            <a:off x="6319418" y="2514703"/>
            <a:ext cx="1415772" cy="338554"/>
          </a:xfrm>
          <a:prstGeom prst="rect">
            <a:avLst/>
          </a:prstGeom>
          <a:noFill/>
          <a:ln w="9525">
            <a:noFill/>
            <a:miter lim="800000"/>
            <a:headEnd/>
            <a:tailEnd/>
          </a:ln>
        </p:spPr>
        <p:txBody>
          <a:bodyPr wrap="none">
            <a:spAutoFit/>
          </a:bodyPr>
          <a:lstStyle/>
          <a:p>
            <a:r>
              <a:rPr lang="zh-CN" altLang="en-US" sz="1600">
                <a:solidFill>
                  <a:schemeClr val="accent1"/>
                </a:solidFill>
                <a:latin typeface="微软雅黑" panose="020B0503020204020204" pitchFamily="34" charset="-122"/>
                <a:ea typeface="微软雅黑" panose="020B0503020204020204" pitchFamily="34" charset="-122"/>
              </a:rPr>
              <a:t>此处输入文本</a:t>
            </a:r>
          </a:p>
        </p:txBody>
      </p:sp>
      <p:sp>
        <p:nvSpPr>
          <p:cNvPr id="31" name="平行四边形 30"/>
          <p:cNvSpPr/>
          <p:nvPr/>
        </p:nvSpPr>
        <p:spPr bwMode="auto">
          <a:xfrm>
            <a:off x="2054764" y="2973756"/>
            <a:ext cx="1617616" cy="1962261"/>
          </a:xfrm>
          <a:prstGeom prst="parallelogram">
            <a:avLst>
              <a:gd name="adj" fmla="val 20417"/>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32" name="平行四边形 31"/>
          <p:cNvSpPr/>
          <p:nvPr/>
        </p:nvSpPr>
        <p:spPr bwMode="auto">
          <a:xfrm>
            <a:off x="4114782" y="2990813"/>
            <a:ext cx="1615763" cy="1962261"/>
          </a:xfrm>
          <a:prstGeom prst="parallelogram">
            <a:avLst>
              <a:gd name="adj" fmla="val 20417"/>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33" name="平行四边形 32"/>
          <p:cNvSpPr/>
          <p:nvPr/>
        </p:nvSpPr>
        <p:spPr bwMode="auto">
          <a:xfrm>
            <a:off x="6102420" y="2990814"/>
            <a:ext cx="1617615" cy="1962261"/>
          </a:xfrm>
          <a:prstGeom prst="parallelogram">
            <a:avLst>
              <a:gd name="adj" fmla="val 20417"/>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34" name="Rectangle 8"/>
          <p:cNvSpPr>
            <a:spLocks noChangeArrowheads="1"/>
          </p:cNvSpPr>
          <p:nvPr/>
        </p:nvSpPr>
        <p:spPr bwMode="gray">
          <a:xfrm>
            <a:off x="1777107" y="5256246"/>
            <a:ext cx="7046384" cy="584775"/>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17E7C"/>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600" dirty="0">
                <a:solidFill>
                  <a:schemeClr val="accent1"/>
                </a:solidFill>
                <a:latin typeface="微软雅黑" panose="020B0503020204020204" pitchFamily="34" charset="-122"/>
                <a:ea typeface="微软雅黑" panose="020B0503020204020204" pitchFamily="34" charset="-122"/>
              </a:rPr>
              <a:t>单击此处添加文字单击此处添加文字单击此处添加文字</a:t>
            </a:r>
            <a:endParaRPr lang="en-US" altLang="zh-CN" sz="1600" dirty="0">
              <a:solidFill>
                <a:schemeClr val="accent1"/>
              </a:solidFill>
              <a:latin typeface="微软雅黑" panose="020B0503020204020204" pitchFamily="34" charset="-122"/>
              <a:ea typeface="微软雅黑" panose="020B0503020204020204" pitchFamily="34" charset="-122"/>
            </a:endParaRPr>
          </a:p>
          <a:p>
            <a:pPr algn="ctr"/>
            <a:r>
              <a:rPr lang="zh-CN" altLang="en-US" sz="1600" dirty="0">
                <a:solidFill>
                  <a:schemeClr val="accent1"/>
                </a:solidFill>
                <a:latin typeface="微软雅黑" panose="020B0503020204020204" pitchFamily="34" charset="-122"/>
                <a:ea typeface="微软雅黑" panose="020B0503020204020204" pitchFamily="34" charset="-122"/>
              </a:rPr>
              <a:t>单击此处添加文字</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grpSp>
        <p:nvGrpSpPr>
          <p:cNvPr id="35" name="组合 16"/>
          <p:cNvGrpSpPr/>
          <p:nvPr/>
        </p:nvGrpSpPr>
        <p:grpSpPr>
          <a:xfrm>
            <a:off x="8140829" y="985155"/>
            <a:ext cx="2112172" cy="3977203"/>
            <a:chOff x="6288240" y="1844824"/>
            <a:chExt cx="1809598" cy="3440112"/>
          </a:xfrm>
          <a:blipFill dpi="0" rotWithShape="1">
            <a:blip r:embed="rId3">
              <a:extLst>
                <a:ext uri="{28A0092B-C50C-407E-A947-70E740481C1C}">
                  <a14:useLocalDpi xmlns:a14="http://schemas.microsoft.com/office/drawing/2010/main" val="0"/>
                </a:ext>
              </a:extLst>
            </a:blip>
            <a:srcRect/>
            <a:stretch>
              <a:fillRect/>
            </a:stretch>
          </a:blipFill>
          <a:effectLst/>
        </p:grpSpPr>
        <p:sp>
          <p:nvSpPr>
            <p:cNvPr id="36" name="矩形 17"/>
            <p:cNvSpPr/>
            <p:nvPr/>
          </p:nvSpPr>
          <p:spPr bwMode="auto">
            <a:xfrm>
              <a:off x="6288240" y="1844824"/>
              <a:ext cx="1809598" cy="3440112"/>
            </a:xfrm>
            <a:custGeom>
              <a:avLst/>
              <a:gdLst/>
              <a:ahLst/>
              <a:cxnLst/>
              <a:rect l="l" t="t" r="r" b="b"/>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37" name="TextBox 32"/>
            <p:cNvSpPr txBox="1">
              <a:spLocks noChangeArrowheads="1"/>
            </p:cNvSpPr>
            <p:nvPr/>
          </p:nvSpPr>
          <p:spPr bwMode="auto">
            <a:xfrm rot="610177">
              <a:off x="6955720" y="2791565"/>
              <a:ext cx="474636" cy="1881244"/>
            </a:xfrm>
            <a:prstGeom prst="rect">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133" dirty="0">
                  <a:solidFill>
                    <a:schemeClr val="bg2">
                      <a:lumMod val="10000"/>
                    </a:schemeClr>
                  </a:solidFill>
                  <a:latin typeface="微软雅黑" panose="020B0503020204020204" pitchFamily="34" charset="-122"/>
                  <a:ea typeface="微软雅黑" panose="020B0503020204020204" pitchFamily="34" charset="-122"/>
                </a:rPr>
                <a:t>单击此处输入文本</a:t>
              </a:r>
            </a:p>
          </p:txBody>
        </p:sp>
      </p:grpSp>
      <p:grpSp>
        <p:nvGrpSpPr>
          <p:cNvPr id="15" name="组合 14"/>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16" name="圆角矩形 1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9453612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500"/>
                                        <p:tgtEl>
                                          <p:spTgt spid="32"/>
                                        </p:tgtEl>
                                      </p:cBhvr>
                                    </p:animEffect>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up)">
                                      <p:cBhvr>
                                        <p:cTn id="31" dur="500"/>
                                        <p:tgtEl>
                                          <p:spTgt spid="26"/>
                                        </p:tgtEl>
                                      </p:cBhvr>
                                    </p:animEffect>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childTnLst>
                          </p:cTn>
                        </p:par>
                        <p:par>
                          <p:cTn id="40" fill="hold">
                            <p:stCondLst>
                              <p:cond delay="5000"/>
                            </p:stCondLst>
                            <p:childTnLst>
                              <p:par>
                                <p:cTn id="41" presetID="22" presetClass="entr" presetSubtype="4"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wipe(down)">
                                      <p:cBhvr>
                                        <p:cTn id="43" dur="500"/>
                                        <p:tgtEl>
                                          <p:spTgt spid="35"/>
                                        </p:tgtEl>
                                      </p:cBhvr>
                                    </p:animEffect>
                                  </p:childTnLst>
                                </p:cTn>
                              </p:par>
                            </p:childTnLst>
                          </p:cTn>
                        </p:par>
                        <p:par>
                          <p:cTn id="44" fill="hold">
                            <p:stCondLst>
                              <p:cond delay="5500"/>
                            </p:stCondLst>
                            <p:childTnLst>
                              <p:par>
                                <p:cTn id="45" presetID="42"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5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anim calcmode="lin" valueType="num">
                                      <p:cBhvr>
                                        <p:cTn id="53" dur="500" fill="hold"/>
                                        <p:tgtEl>
                                          <p:spTgt spid="29"/>
                                        </p:tgtEl>
                                        <p:attrNameLst>
                                          <p:attrName>ppt_x</p:attrName>
                                        </p:attrNameLst>
                                      </p:cBhvr>
                                      <p:tavLst>
                                        <p:tav tm="0">
                                          <p:val>
                                            <p:strVal val="#ppt_x"/>
                                          </p:val>
                                        </p:tav>
                                        <p:tav tm="100000">
                                          <p:val>
                                            <p:strVal val="#ppt_x"/>
                                          </p:val>
                                        </p:tav>
                                      </p:tavLst>
                                    </p:anim>
                                    <p:anim calcmode="lin" valueType="num">
                                      <p:cBhvr>
                                        <p:cTn id="54" dur="5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anim calcmode="lin" valueType="num">
                                      <p:cBhvr>
                                        <p:cTn id="58" dur="500" fill="hold"/>
                                        <p:tgtEl>
                                          <p:spTgt spid="30"/>
                                        </p:tgtEl>
                                        <p:attrNameLst>
                                          <p:attrName>ppt_x</p:attrName>
                                        </p:attrNameLst>
                                      </p:cBhvr>
                                      <p:tavLst>
                                        <p:tav tm="0">
                                          <p:val>
                                            <p:strVal val="#ppt_x"/>
                                          </p:val>
                                        </p:tav>
                                        <p:tav tm="100000">
                                          <p:val>
                                            <p:strVal val="#ppt_x"/>
                                          </p:val>
                                        </p:tav>
                                      </p:tavLst>
                                    </p:anim>
                                    <p:anim calcmode="lin" valueType="num">
                                      <p:cBhvr>
                                        <p:cTn id="59" dur="500" fill="hold"/>
                                        <p:tgtEl>
                                          <p:spTgt spid="30"/>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anim calcmode="lin" valueType="num">
                                      <p:cBhvr>
                                        <p:cTn id="64" dur="500" fill="hold"/>
                                        <p:tgtEl>
                                          <p:spTgt spid="34"/>
                                        </p:tgtEl>
                                        <p:attrNameLst>
                                          <p:attrName>ppt_x</p:attrName>
                                        </p:attrNameLst>
                                      </p:cBhvr>
                                      <p:tavLst>
                                        <p:tav tm="0">
                                          <p:val>
                                            <p:strVal val="#ppt_x"/>
                                          </p:val>
                                        </p:tav>
                                        <p:tav tm="100000">
                                          <p:val>
                                            <p:strVal val="#ppt_x"/>
                                          </p:val>
                                        </p:tav>
                                      </p:tavLst>
                                    </p:anim>
                                    <p:anim calcmode="lin" valueType="num">
                                      <p:cBhvr>
                                        <p:cTn id="65"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p:bldP spid="29" grpId="0"/>
      <p:bldP spid="30" grpId="0"/>
      <p:bldP spid="31" grpId="0" animBg="1"/>
      <p:bldP spid="32" grpId="0" animBg="1"/>
      <p:bldP spid="33" grpId="0" animBg="1"/>
      <p:bldP spid="34"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六边形 6"/>
          <p:cNvSpPr>
            <a:spLocks noChangeArrowheads="1"/>
          </p:cNvSpPr>
          <p:nvPr/>
        </p:nvSpPr>
        <p:spPr bwMode="auto">
          <a:xfrm>
            <a:off x="5122925" y="3006726"/>
            <a:ext cx="1887537" cy="1592263"/>
          </a:xfrm>
          <a:prstGeom prst="hexagon">
            <a:avLst>
              <a:gd name="adj" fmla="val 24998"/>
              <a:gd name="vf" fmla="val 115470"/>
            </a:avLst>
          </a:prstGeom>
          <a:no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20" name="组合 49"/>
          <p:cNvGrpSpPr>
            <a:grpSpLocks/>
          </p:cNvGrpSpPr>
          <p:nvPr/>
        </p:nvGrpSpPr>
        <p:grpSpPr bwMode="auto">
          <a:xfrm>
            <a:off x="5605461" y="3450353"/>
            <a:ext cx="966332" cy="647871"/>
            <a:chOff x="0" y="0"/>
            <a:chExt cx="935038" cy="568325"/>
          </a:xfrm>
          <a:solidFill>
            <a:schemeClr val="accent1"/>
          </a:solidFill>
        </p:grpSpPr>
        <p:sp>
          <p:nvSpPr>
            <p:cNvPr id="121" name="Freeform 8"/>
            <p:cNvSpPr>
              <a:spLocks noChangeArrowheads="1"/>
            </p:cNvSpPr>
            <p:nvPr/>
          </p:nvSpPr>
          <p:spPr bwMode="auto">
            <a:xfrm>
              <a:off x="87313" y="485775"/>
              <a:ext cx="112713" cy="82550"/>
            </a:xfrm>
            <a:custGeom>
              <a:avLst/>
              <a:gdLst>
                <a:gd name="T0" fmla="*/ 423474012 w 30"/>
                <a:gd name="T1" fmla="*/ 267510780 h 22"/>
                <a:gd name="T2" fmla="*/ 423474012 w 30"/>
                <a:gd name="T3" fmla="*/ 0 h 22"/>
                <a:gd name="T4" fmla="*/ 14115425 w 30"/>
                <a:gd name="T5" fmla="*/ 309750114 h 22"/>
                <a:gd name="T6" fmla="*/ 381127738 w 30"/>
                <a:gd name="T7" fmla="*/ 309750114 h 22"/>
                <a:gd name="T8" fmla="*/ 423474012 w 30"/>
                <a:gd name="T9" fmla="*/ 267510780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2" name="Freeform 9"/>
            <p:cNvSpPr>
              <a:spLocks noChangeArrowheads="1"/>
            </p:cNvSpPr>
            <p:nvPr/>
          </p:nvSpPr>
          <p:spPr bwMode="auto">
            <a:xfrm>
              <a:off x="235744" y="368300"/>
              <a:ext cx="120650" cy="200025"/>
            </a:xfrm>
            <a:custGeom>
              <a:avLst/>
              <a:gdLst>
                <a:gd name="T0" fmla="*/ 412242198 w 32"/>
                <a:gd name="T1" fmla="*/ 754905672 h 53"/>
                <a:gd name="T2" fmla="*/ 454888203 w 32"/>
                <a:gd name="T3" fmla="*/ 712175803 h 53"/>
                <a:gd name="T4" fmla="*/ 454888203 w 32"/>
                <a:gd name="T5" fmla="*/ 0 h 53"/>
                <a:gd name="T6" fmla="*/ 0 w 32"/>
                <a:gd name="T7" fmla="*/ 327599435 h 53"/>
                <a:gd name="T8" fmla="*/ 0 w 32"/>
                <a:gd name="T9" fmla="*/ 341842725 h 53"/>
                <a:gd name="T10" fmla="*/ 0 w 32"/>
                <a:gd name="T11" fmla="*/ 712175803 h 53"/>
                <a:gd name="T12" fmla="*/ 28431927 w 32"/>
                <a:gd name="T13" fmla="*/ 754905672 h 53"/>
                <a:gd name="T14" fmla="*/ 412242198 w 32"/>
                <a:gd name="T15" fmla="*/ 754905672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3" name="Freeform 10"/>
            <p:cNvSpPr>
              <a:spLocks noChangeArrowheads="1"/>
            </p:cNvSpPr>
            <p:nvPr/>
          </p:nvSpPr>
          <p:spPr bwMode="auto">
            <a:xfrm>
              <a:off x="392112" y="274637"/>
              <a:ext cx="120650" cy="293688"/>
            </a:xfrm>
            <a:custGeom>
              <a:avLst/>
              <a:gdLst>
                <a:gd name="T0" fmla="*/ 412242198 w 32"/>
                <a:gd name="T1" fmla="*/ 1105803094 h 78"/>
                <a:gd name="T2" fmla="*/ 454888203 w 32"/>
                <a:gd name="T3" fmla="*/ 1063271047 h 78"/>
                <a:gd name="T4" fmla="*/ 454888203 w 32"/>
                <a:gd name="T5" fmla="*/ 127592375 h 78"/>
                <a:gd name="T6" fmla="*/ 326950189 w 32"/>
                <a:gd name="T7" fmla="*/ 0 h 78"/>
                <a:gd name="T8" fmla="*/ 142152092 w 32"/>
                <a:gd name="T9" fmla="*/ 141768469 h 78"/>
                <a:gd name="T10" fmla="*/ 0 w 32"/>
                <a:gd name="T11" fmla="*/ 241008656 h 78"/>
                <a:gd name="T12" fmla="*/ 0 w 32"/>
                <a:gd name="T13" fmla="*/ 1063271047 h 78"/>
                <a:gd name="T14" fmla="*/ 42646005 w 32"/>
                <a:gd name="T15" fmla="*/ 1105803094 h 78"/>
                <a:gd name="T16" fmla="*/ 412242198 w 32"/>
                <a:gd name="T17" fmla="*/ 1105803094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4" name="Freeform 11"/>
            <p:cNvSpPr>
              <a:spLocks noChangeArrowheads="1"/>
            </p:cNvSpPr>
            <p:nvPr/>
          </p:nvSpPr>
          <p:spPr bwMode="auto">
            <a:xfrm>
              <a:off x="548481" y="315912"/>
              <a:ext cx="120650" cy="252413"/>
            </a:xfrm>
            <a:custGeom>
              <a:avLst/>
              <a:gdLst>
                <a:gd name="T0" fmla="*/ 426456277 w 32"/>
                <a:gd name="T1" fmla="*/ 950930188 h 67"/>
                <a:gd name="T2" fmla="*/ 454888203 w 32"/>
                <a:gd name="T3" fmla="*/ 908351505 h 67"/>
                <a:gd name="T4" fmla="*/ 454888203 w 32"/>
                <a:gd name="T5" fmla="*/ 0 h 67"/>
                <a:gd name="T6" fmla="*/ 284304184 w 32"/>
                <a:gd name="T7" fmla="*/ 141931453 h 67"/>
                <a:gd name="T8" fmla="*/ 227444102 w 32"/>
                <a:gd name="T9" fmla="*/ 184510136 h 67"/>
                <a:gd name="T10" fmla="*/ 71077931 w 32"/>
                <a:gd name="T11" fmla="*/ 170314730 h 67"/>
                <a:gd name="T12" fmla="*/ 56860083 w 32"/>
                <a:gd name="T13" fmla="*/ 156123092 h 67"/>
                <a:gd name="T14" fmla="*/ 0 w 32"/>
                <a:gd name="T15" fmla="*/ 99352771 h 67"/>
                <a:gd name="T16" fmla="*/ 0 w 32"/>
                <a:gd name="T17" fmla="*/ 908351505 h 67"/>
                <a:gd name="T18" fmla="*/ 42646005 w 32"/>
                <a:gd name="T19" fmla="*/ 950930188 h 67"/>
                <a:gd name="T20" fmla="*/ 426456277 w 32"/>
                <a:gd name="T21" fmla="*/ 950930188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5" name="Freeform 12"/>
            <p:cNvSpPr>
              <a:spLocks noChangeArrowheads="1"/>
            </p:cNvSpPr>
            <p:nvPr/>
          </p:nvSpPr>
          <p:spPr bwMode="auto">
            <a:xfrm>
              <a:off x="704850" y="195262"/>
              <a:ext cx="120650" cy="373063"/>
            </a:xfrm>
            <a:custGeom>
              <a:avLst/>
              <a:gdLst>
                <a:gd name="T0" fmla="*/ 412242198 w 32"/>
                <a:gd name="T1" fmla="*/ 1405818202 h 99"/>
                <a:gd name="T2" fmla="*/ 454888203 w 32"/>
                <a:gd name="T3" fmla="*/ 1363217422 h 99"/>
                <a:gd name="T4" fmla="*/ 454888203 w 32"/>
                <a:gd name="T5" fmla="*/ 0 h 99"/>
                <a:gd name="T6" fmla="*/ 184798097 w 32"/>
                <a:gd name="T7" fmla="*/ 213003900 h 99"/>
                <a:gd name="T8" fmla="*/ 0 w 32"/>
                <a:gd name="T9" fmla="*/ 355005243 h 99"/>
                <a:gd name="T10" fmla="*/ 0 w 32"/>
                <a:gd name="T11" fmla="*/ 1363217422 h 99"/>
                <a:gd name="T12" fmla="*/ 42646005 w 32"/>
                <a:gd name="T13" fmla="*/ 1405818202 h 99"/>
                <a:gd name="T14" fmla="*/ 412242198 w 32"/>
                <a:gd name="T15" fmla="*/ 1405818202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6" name="Freeform 13"/>
            <p:cNvSpPr>
              <a:spLocks noChangeArrowheads="1"/>
            </p:cNvSpPr>
            <p:nvPr/>
          </p:nvSpPr>
          <p:spPr bwMode="auto">
            <a:xfrm>
              <a:off x="0" y="0"/>
              <a:ext cx="935038" cy="541338"/>
            </a:xfrm>
            <a:custGeom>
              <a:avLst/>
              <a:gdLst>
                <a:gd name="T0" fmla="*/ 2147483646 w 248"/>
                <a:gd name="T1" fmla="*/ 113056938 h 144"/>
                <a:gd name="T2" fmla="*/ 2147483646 w 248"/>
                <a:gd name="T3" fmla="*/ 28266114 h 144"/>
                <a:gd name="T4" fmla="*/ 2147483646 w 248"/>
                <a:gd name="T5" fmla="*/ 0 h 144"/>
                <a:gd name="T6" fmla="*/ 2147483646 w 248"/>
                <a:gd name="T7" fmla="*/ 0 h 144"/>
                <a:gd name="T8" fmla="*/ 2147483646 w 248"/>
                <a:gd name="T9" fmla="*/ 0 h 144"/>
                <a:gd name="T10" fmla="*/ 2147483646 w 248"/>
                <a:gd name="T11" fmla="*/ 14131177 h 144"/>
                <a:gd name="T12" fmla="*/ 2147483646 w 248"/>
                <a:gd name="T13" fmla="*/ 14131177 h 144"/>
                <a:gd name="T14" fmla="*/ 2147483646 w 248"/>
                <a:gd name="T15" fmla="*/ 113056938 h 144"/>
                <a:gd name="T16" fmla="*/ 2147483646 w 248"/>
                <a:gd name="T17" fmla="*/ 226117634 h 144"/>
                <a:gd name="T18" fmla="*/ 2147483646 w 248"/>
                <a:gd name="T19" fmla="*/ 240248812 h 144"/>
                <a:gd name="T20" fmla="*/ 2147483646 w 248"/>
                <a:gd name="T21" fmla="*/ 240248812 h 144"/>
                <a:gd name="T22" fmla="*/ 2147483646 w 248"/>
                <a:gd name="T23" fmla="*/ 240248812 h 144"/>
                <a:gd name="T24" fmla="*/ 2147483646 w 248"/>
                <a:gd name="T25" fmla="*/ 339174572 h 144"/>
                <a:gd name="T26" fmla="*/ 2147483646 w 248"/>
                <a:gd name="T27" fmla="*/ 551157270 h 144"/>
                <a:gd name="T28" fmla="*/ 2147483646 w 248"/>
                <a:gd name="T29" fmla="*/ 664217967 h 144"/>
                <a:gd name="T30" fmla="*/ 2147483646 w 248"/>
                <a:gd name="T31" fmla="*/ 805541018 h 144"/>
                <a:gd name="T32" fmla="*/ 2147483646 w 248"/>
                <a:gd name="T33" fmla="*/ 890331842 h 144"/>
                <a:gd name="T34" fmla="*/ 2132290064 w 248"/>
                <a:gd name="T35" fmla="*/ 777274904 h 144"/>
                <a:gd name="T36" fmla="*/ 2075429950 w 248"/>
                <a:gd name="T37" fmla="*/ 734877613 h 144"/>
                <a:gd name="T38" fmla="*/ 1933277782 w 248"/>
                <a:gd name="T39" fmla="*/ 593554561 h 144"/>
                <a:gd name="T40" fmla="*/ 1904845840 w 248"/>
                <a:gd name="T41" fmla="*/ 565292207 h 144"/>
                <a:gd name="T42" fmla="*/ 1748479587 w 248"/>
                <a:gd name="T43" fmla="*/ 551157270 h 144"/>
                <a:gd name="T44" fmla="*/ 1620541504 w 248"/>
                <a:gd name="T45" fmla="*/ 650083030 h 144"/>
                <a:gd name="T46" fmla="*/ 1478389336 w 248"/>
                <a:gd name="T47" fmla="*/ 763143727 h 144"/>
                <a:gd name="T48" fmla="*/ 1378883195 w 248"/>
                <a:gd name="T49" fmla="*/ 819672196 h 144"/>
                <a:gd name="T50" fmla="*/ 1336237168 w 248"/>
                <a:gd name="T51" fmla="*/ 862069487 h 144"/>
                <a:gd name="T52" fmla="*/ 881348721 w 248"/>
                <a:gd name="T53" fmla="*/ 1201244059 h 144"/>
                <a:gd name="T54" fmla="*/ 867130865 w 248"/>
                <a:gd name="T55" fmla="*/ 1215375237 h 144"/>
                <a:gd name="T56" fmla="*/ 724978697 w 248"/>
                <a:gd name="T57" fmla="*/ 1314300997 h 144"/>
                <a:gd name="T58" fmla="*/ 127938082 w 248"/>
                <a:gd name="T59" fmla="*/ 1752401329 h 144"/>
                <a:gd name="T60" fmla="*/ 56860113 w 248"/>
                <a:gd name="T61" fmla="*/ 1808929798 h 144"/>
                <a:gd name="T62" fmla="*/ 42646027 w 248"/>
                <a:gd name="T63" fmla="*/ 1978518963 h 144"/>
                <a:gd name="T64" fmla="*/ 156366254 w 248"/>
                <a:gd name="T65" fmla="*/ 2020916255 h 144"/>
                <a:gd name="T66" fmla="*/ 213230137 w 248"/>
                <a:gd name="T67" fmla="*/ 2006781318 h 144"/>
                <a:gd name="T68" fmla="*/ 724978697 w 248"/>
                <a:gd name="T69" fmla="*/ 1611078277 h 144"/>
                <a:gd name="T70" fmla="*/ 867130865 w 248"/>
                <a:gd name="T71" fmla="*/ 1512152517 h 144"/>
                <a:gd name="T72" fmla="*/ 881348721 w 248"/>
                <a:gd name="T73" fmla="*/ 1512152517 h 144"/>
                <a:gd name="T74" fmla="*/ 1336237168 w 248"/>
                <a:gd name="T75" fmla="*/ 1158846768 h 144"/>
                <a:gd name="T76" fmla="*/ 1393097281 w 248"/>
                <a:gd name="T77" fmla="*/ 1130580654 h 144"/>
                <a:gd name="T78" fmla="*/ 1478389336 w 248"/>
                <a:gd name="T79" fmla="*/ 1059921008 h 144"/>
                <a:gd name="T80" fmla="*/ 1620541504 w 248"/>
                <a:gd name="T81" fmla="*/ 946864070 h 144"/>
                <a:gd name="T82" fmla="*/ 1805339700 w 248"/>
                <a:gd name="T83" fmla="*/ 805541018 h 144"/>
                <a:gd name="T84" fmla="*/ 1933277782 w 248"/>
                <a:gd name="T85" fmla="*/ 932729133 h 144"/>
                <a:gd name="T86" fmla="*/ 2075429950 w 248"/>
                <a:gd name="T87" fmla="*/ 1074052185 h 144"/>
                <a:gd name="T88" fmla="*/ 2132290064 w 248"/>
                <a:gd name="T89" fmla="*/ 1116449476 h 144"/>
                <a:gd name="T90" fmla="*/ 2146504149 w 248"/>
                <a:gd name="T91" fmla="*/ 1144715590 h 144"/>
                <a:gd name="T92" fmla="*/ 2147483646 w 248"/>
                <a:gd name="T93" fmla="*/ 1158846768 h 144"/>
                <a:gd name="T94" fmla="*/ 2147483646 w 248"/>
                <a:gd name="T95" fmla="*/ 1116449476 h 144"/>
                <a:gd name="T96" fmla="*/ 2147483646 w 248"/>
                <a:gd name="T97" fmla="*/ 975126425 h 144"/>
                <a:gd name="T98" fmla="*/ 2147483646 w 248"/>
                <a:gd name="T99" fmla="*/ 862069487 h 144"/>
                <a:gd name="T100" fmla="*/ 2147483646 w 248"/>
                <a:gd name="T101" fmla="*/ 720746436 h 144"/>
                <a:gd name="T102" fmla="*/ 2147483646 w 248"/>
                <a:gd name="T103" fmla="*/ 381571863 h 144"/>
                <a:gd name="T104" fmla="*/ 2147483646 w 248"/>
                <a:gd name="T105" fmla="*/ 367440686 h 144"/>
                <a:gd name="T106" fmla="*/ 2147483646 w 248"/>
                <a:gd name="T107" fmla="*/ 650083030 h 144"/>
                <a:gd name="T108" fmla="*/ 2147483646 w 248"/>
                <a:gd name="T109" fmla="*/ 763143727 h 144"/>
                <a:gd name="T110" fmla="*/ 2147483646 w 248"/>
                <a:gd name="T111" fmla="*/ 650083030 h 144"/>
                <a:gd name="T112" fmla="*/ 2147483646 w 248"/>
                <a:gd name="T113" fmla="*/ 113056938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sp>
        <p:nvSpPr>
          <p:cNvPr id="91" name="直接连接符 16"/>
          <p:cNvSpPr>
            <a:spLocks noChangeShapeType="1"/>
          </p:cNvSpPr>
          <p:nvPr/>
        </p:nvSpPr>
        <p:spPr bwMode="auto">
          <a:xfrm flipH="1">
            <a:off x="8005764" y="4500563"/>
            <a:ext cx="612775"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93" name="直接连接符 20"/>
          <p:cNvSpPr>
            <a:spLocks noChangeShapeType="1"/>
          </p:cNvSpPr>
          <p:nvPr/>
        </p:nvSpPr>
        <p:spPr bwMode="auto">
          <a:xfrm>
            <a:off x="6438900" y="5705476"/>
            <a:ext cx="239520" cy="193675"/>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94" name="直接连接符 21"/>
          <p:cNvSpPr>
            <a:spLocks noChangeShapeType="1"/>
          </p:cNvSpPr>
          <p:nvPr/>
        </p:nvSpPr>
        <p:spPr bwMode="auto">
          <a:xfrm flipV="1">
            <a:off x="6676794" y="5897397"/>
            <a:ext cx="79080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95" name="直接连接符 17"/>
          <p:cNvSpPr>
            <a:spLocks noChangeShapeType="1"/>
          </p:cNvSpPr>
          <p:nvPr/>
        </p:nvSpPr>
        <p:spPr bwMode="auto">
          <a:xfrm flipH="1" flipV="1">
            <a:off x="3570288" y="4500564"/>
            <a:ext cx="625475" cy="1587"/>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96" name="直接连接符 14"/>
          <p:cNvSpPr>
            <a:spLocks noChangeShapeType="1"/>
          </p:cNvSpPr>
          <p:nvPr/>
        </p:nvSpPr>
        <p:spPr bwMode="auto">
          <a:xfrm flipH="1">
            <a:off x="3570288" y="3146425"/>
            <a:ext cx="611188"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98" name="直接连接符 9"/>
          <p:cNvSpPr>
            <a:spLocks noChangeShapeType="1"/>
          </p:cNvSpPr>
          <p:nvPr/>
        </p:nvSpPr>
        <p:spPr bwMode="auto">
          <a:xfrm flipH="1" flipV="1">
            <a:off x="5484252" y="1611314"/>
            <a:ext cx="283136" cy="261937"/>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01" name="六边形 1"/>
          <p:cNvSpPr>
            <a:spLocks noChangeArrowheads="1"/>
          </p:cNvSpPr>
          <p:nvPr/>
        </p:nvSpPr>
        <p:spPr bwMode="auto">
          <a:xfrm>
            <a:off x="6818313" y="2619376"/>
            <a:ext cx="1203325" cy="1050925"/>
          </a:xfrm>
          <a:prstGeom prst="hexagon">
            <a:avLst>
              <a:gd name="adj" fmla="val 24998"/>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2" name="文本框 43"/>
          <p:cNvSpPr>
            <a:spLocks noChangeArrowheads="1"/>
          </p:cNvSpPr>
          <p:nvPr/>
        </p:nvSpPr>
        <p:spPr bwMode="auto">
          <a:xfrm>
            <a:off x="6999720" y="2791110"/>
            <a:ext cx="820292" cy="60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4" name="六边形 7"/>
          <p:cNvSpPr>
            <a:spLocks noChangeArrowheads="1"/>
          </p:cNvSpPr>
          <p:nvPr/>
        </p:nvSpPr>
        <p:spPr bwMode="auto">
          <a:xfrm>
            <a:off x="5464237" y="1860551"/>
            <a:ext cx="1204913" cy="1050925"/>
          </a:xfrm>
          <a:prstGeom prst="hexagon">
            <a:avLst>
              <a:gd name="adj" fmla="val 24998"/>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5" name="文本框 44"/>
          <p:cNvSpPr>
            <a:spLocks noChangeArrowheads="1"/>
          </p:cNvSpPr>
          <p:nvPr/>
        </p:nvSpPr>
        <p:spPr bwMode="auto">
          <a:xfrm>
            <a:off x="5661632" y="1970767"/>
            <a:ext cx="883025" cy="655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7" name="六边形 5"/>
          <p:cNvSpPr>
            <a:spLocks noChangeArrowheads="1"/>
          </p:cNvSpPr>
          <p:nvPr/>
        </p:nvSpPr>
        <p:spPr bwMode="auto">
          <a:xfrm>
            <a:off x="6802438" y="3975100"/>
            <a:ext cx="1203325" cy="1050925"/>
          </a:xfrm>
          <a:prstGeom prst="hexagon">
            <a:avLst>
              <a:gd name="adj" fmla="val 24998"/>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8" name="文本框 45"/>
          <p:cNvSpPr>
            <a:spLocks noChangeArrowheads="1"/>
          </p:cNvSpPr>
          <p:nvPr/>
        </p:nvSpPr>
        <p:spPr bwMode="auto">
          <a:xfrm>
            <a:off x="6941239" y="4085316"/>
            <a:ext cx="925723" cy="655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0" name="六边形 4"/>
          <p:cNvSpPr>
            <a:spLocks noChangeArrowheads="1"/>
          </p:cNvSpPr>
          <p:nvPr/>
        </p:nvSpPr>
        <p:spPr bwMode="auto">
          <a:xfrm>
            <a:off x="4195763" y="3976688"/>
            <a:ext cx="1203325" cy="1050925"/>
          </a:xfrm>
          <a:prstGeom prst="hexagon">
            <a:avLst>
              <a:gd name="adj" fmla="val 24998"/>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1" name="文本框 46"/>
          <p:cNvSpPr>
            <a:spLocks noChangeArrowheads="1"/>
          </p:cNvSpPr>
          <p:nvPr/>
        </p:nvSpPr>
        <p:spPr bwMode="auto">
          <a:xfrm>
            <a:off x="4387280" y="4086905"/>
            <a:ext cx="820292" cy="655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05</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3" name="六边形 3"/>
          <p:cNvSpPr>
            <a:spLocks noChangeArrowheads="1"/>
          </p:cNvSpPr>
          <p:nvPr/>
        </p:nvSpPr>
        <p:spPr bwMode="auto">
          <a:xfrm>
            <a:off x="4145024" y="2619376"/>
            <a:ext cx="1204912" cy="1050925"/>
          </a:xfrm>
          <a:prstGeom prst="hexagon">
            <a:avLst>
              <a:gd name="adj" fmla="val 24998"/>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4" name="文本框 47"/>
          <p:cNvSpPr>
            <a:spLocks noChangeArrowheads="1"/>
          </p:cNvSpPr>
          <p:nvPr/>
        </p:nvSpPr>
        <p:spPr bwMode="auto">
          <a:xfrm>
            <a:off x="4363121" y="2791110"/>
            <a:ext cx="1023265" cy="60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06</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6" name="六边形 8"/>
          <p:cNvSpPr>
            <a:spLocks noChangeArrowheads="1"/>
          </p:cNvSpPr>
          <p:nvPr/>
        </p:nvSpPr>
        <p:spPr bwMode="auto">
          <a:xfrm>
            <a:off x="5500688" y="4679952"/>
            <a:ext cx="1204913" cy="1052513"/>
          </a:xfrm>
          <a:prstGeom prst="hexagon">
            <a:avLst>
              <a:gd name="adj" fmla="val 24998"/>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7" name="文本框 48"/>
          <p:cNvSpPr>
            <a:spLocks noChangeArrowheads="1"/>
          </p:cNvSpPr>
          <p:nvPr/>
        </p:nvSpPr>
        <p:spPr bwMode="auto">
          <a:xfrm>
            <a:off x="5668249" y="4851945"/>
            <a:ext cx="821373" cy="605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04</a:t>
            </a:r>
            <a:endParaRPr lang="zh-CN" altLang="en-US" sz="3333" baseline="-3000"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7" name="矩形 65"/>
          <p:cNvSpPr>
            <a:spLocks noChangeArrowheads="1"/>
          </p:cNvSpPr>
          <p:nvPr/>
        </p:nvSpPr>
        <p:spPr bwMode="auto">
          <a:xfrm>
            <a:off x="3318568" y="1377951"/>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28" name="矩形 47"/>
          <p:cNvSpPr>
            <a:spLocks noChangeArrowheads="1"/>
          </p:cNvSpPr>
          <p:nvPr/>
        </p:nvSpPr>
        <p:spPr bwMode="auto">
          <a:xfrm>
            <a:off x="1293813" y="1743077"/>
            <a:ext cx="325278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9" name="矩形 69"/>
          <p:cNvSpPr>
            <a:spLocks noChangeArrowheads="1"/>
          </p:cNvSpPr>
          <p:nvPr/>
        </p:nvSpPr>
        <p:spPr bwMode="auto">
          <a:xfrm>
            <a:off x="2280342" y="2733676"/>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0" name="矩形 47"/>
          <p:cNvSpPr>
            <a:spLocks noChangeArrowheads="1"/>
          </p:cNvSpPr>
          <p:nvPr/>
        </p:nvSpPr>
        <p:spPr bwMode="auto">
          <a:xfrm>
            <a:off x="1331912" y="3098802"/>
            <a:ext cx="215900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31" name="矩形 72"/>
          <p:cNvSpPr>
            <a:spLocks noChangeArrowheads="1"/>
          </p:cNvSpPr>
          <p:nvPr/>
        </p:nvSpPr>
        <p:spPr bwMode="auto">
          <a:xfrm>
            <a:off x="2280342" y="4152900"/>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2" name="矩形 47"/>
          <p:cNvSpPr>
            <a:spLocks noChangeArrowheads="1"/>
          </p:cNvSpPr>
          <p:nvPr/>
        </p:nvSpPr>
        <p:spPr bwMode="auto">
          <a:xfrm>
            <a:off x="1331912" y="4518026"/>
            <a:ext cx="215900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33" name="矩形 76"/>
          <p:cNvSpPr>
            <a:spLocks noChangeArrowheads="1"/>
          </p:cNvSpPr>
          <p:nvPr/>
        </p:nvSpPr>
        <p:spPr bwMode="auto">
          <a:xfrm>
            <a:off x="8709026" y="214153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4" name="矩形 47"/>
          <p:cNvSpPr>
            <a:spLocks noChangeArrowheads="1"/>
          </p:cNvSpPr>
          <p:nvPr/>
        </p:nvSpPr>
        <p:spPr bwMode="auto">
          <a:xfrm>
            <a:off x="8682039" y="2522539"/>
            <a:ext cx="2206625"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35" name="矩形 78"/>
          <p:cNvSpPr>
            <a:spLocks noChangeArrowheads="1"/>
          </p:cNvSpPr>
          <p:nvPr/>
        </p:nvSpPr>
        <p:spPr bwMode="auto">
          <a:xfrm>
            <a:off x="8699501" y="3825876"/>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6" name="矩形 47"/>
          <p:cNvSpPr>
            <a:spLocks noChangeArrowheads="1"/>
          </p:cNvSpPr>
          <p:nvPr/>
        </p:nvSpPr>
        <p:spPr bwMode="auto">
          <a:xfrm>
            <a:off x="8699501" y="4206877"/>
            <a:ext cx="2206625"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37" name="矩形 80"/>
          <p:cNvSpPr>
            <a:spLocks noChangeArrowheads="1"/>
          </p:cNvSpPr>
          <p:nvPr/>
        </p:nvSpPr>
        <p:spPr bwMode="auto">
          <a:xfrm>
            <a:off x="7543801" y="5372100"/>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20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8" name="矩形 47"/>
          <p:cNvSpPr>
            <a:spLocks noChangeArrowheads="1"/>
          </p:cNvSpPr>
          <p:nvPr/>
        </p:nvSpPr>
        <p:spPr bwMode="auto">
          <a:xfrm>
            <a:off x="7543801" y="5753102"/>
            <a:ext cx="2916237"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40" name="直接连接符 62"/>
          <p:cNvSpPr>
            <a:spLocks noChangeShapeType="1"/>
          </p:cNvSpPr>
          <p:nvPr/>
        </p:nvSpPr>
        <p:spPr bwMode="auto">
          <a:xfrm flipV="1">
            <a:off x="7750176" y="2370140"/>
            <a:ext cx="205884" cy="261937"/>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41" name="直接连接符 63"/>
          <p:cNvSpPr>
            <a:spLocks noChangeShapeType="1"/>
          </p:cNvSpPr>
          <p:nvPr/>
        </p:nvSpPr>
        <p:spPr bwMode="auto">
          <a:xfrm>
            <a:off x="7954660" y="2372512"/>
            <a:ext cx="679752"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323528" y="255658"/>
            <a:ext cx="447463" cy="443884"/>
            <a:chOff x="121853" y="604312"/>
            <a:chExt cx="2745946" cy="2723981"/>
          </a:xfrm>
          <a:blipFill dpi="0" rotWithShape="1">
            <a:blip r:embed="rId5">
              <a:extLst>
                <a:ext uri="{28A0092B-C50C-407E-A947-70E740481C1C}">
                  <a14:useLocalDpi xmlns:a14="http://schemas.microsoft.com/office/drawing/2010/main" val="0"/>
                </a:ext>
              </a:extLst>
            </a:blip>
            <a:srcRect/>
            <a:stretch>
              <a:fillRect/>
            </a:stretch>
          </a:blipFill>
        </p:grpSpPr>
        <p:sp>
          <p:nvSpPr>
            <p:cNvPr id="43" name="圆角矩形 4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718630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p:cTn id="7" dur="500" fill="hold"/>
                                        <p:tgtEl>
                                          <p:spTgt spid="119"/>
                                        </p:tgtEl>
                                        <p:attrNameLst>
                                          <p:attrName>ppt_w</p:attrName>
                                        </p:attrNameLst>
                                      </p:cBhvr>
                                      <p:tavLst>
                                        <p:tav tm="0">
                                          <p:val>
                                            <p:fltVal val="0"/>
                                          </p:val>
                                        </p:tav>
                                        <p:tav tm="100000">
                                          <p:val>
                                            <p:strVal val="#ppt_w"/>
                                          </p:val>
                                        </p:tav>
                                      </p:tavLst>
                                    </p:anim>
                                    <p:anim calcmode="lin" valueType="num">
                                      <p:cBhvr>
                                        <p:cTn id="8" dur="500" fill="hold"/>
                                        <p:tgtEl>
                                          <p:spTgt spid="119"/>
                                        </p:tgtEl>
                                        <p:attrNameLst>
                                          <p:attrName>ppt_h</p:attrName>
                                        </p:attrNameLst>
                                      </p:cBhvr>
                                      <p:tavLst>
                                        <p:tav tm="0">
                                          <p:val>
                                            <p:fltVal val="0"/>
                                          </p:val>
                                        </p:tav>
                                        <p:tav tm="100000">
                                          <p:val>
                                            <p:strVal val="#ppt_h"/>
                                          </p:val>
                                        </p:tav>
                                      </p:tavLst>
                                    </p:anim>
                                    <p:animEffect transition="in" filter="fade">
                                      <p:cBhvr>
                                        <p:cTn id="9" dur="500"/>
                                        <p:tgtEl>
                                          <p:spTgt spid="11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par>
                                <p:cTn id="22" presetID="53" presetClass="entr" presetSubtype="16" fill="hold" nodeType="withEffect">
                                  <p:stCondLst>
                                    <p:cond delay="0"/>
                                  </p:stCondLst>
                                  <p:childTnLst>
                                    <p:set>
                                      <p:cBhvr>
                                        <p:cTn id="23" dur="1" fill="hold">
                                          <p:stCondLst>
                                            <p:cond delay="0"/>
                                          </p:stCondLst>
                                        </p:cTn>
                                        <p:tgtEl>
                                          <p:spTgt spid="120"/>
                                        </p:tgtEl>
                                        <p:attrNameLst>
                                          <p:attrName>style.visibility</p:attrName>
                                        </p:attrNameLst>
                                      </p:cBhvr>
                                      <p:to>
                                        <p:strVal val="visible"/>
                                      </p:to>
                                    </p:set>
                                    <p:anim calcmode="lin" valueType="num">
                                      <p:cBhvr>
                                        <p:cTn id="24" dur="500" fill="hold"/>
                                        <p:tgtEl>
                                          <p:spTgt spid="120"/>
                                        </p:tgtEl>
                                        <p:attrNameLst>
                                          <p:attrName>ppt_w</p:attrName>
                                        </p:attrNameLst>
                                      </p:cBhvr>
                                      <p:tavLst>
                                        <p:tav tm="0">
                                          <p:val>
                                            <p:fltVal val="0"/>
                                          </p:val>
                                        </p:tav>
                                        <p:tav tm="100000">
                                          <p:val>
                                            <p:strVal val="#ppt_w"/>
                                          </p:val>
                                        </p:tav>
                                      </p:tavLst>
                                    </p:anim>
                                    <p:anim calcmode="lin" valueType="num">
                                      <p:cBhvr>
                                        <p:cTn id="25" dur="500" fill="hold"/>
                                        <p:tgtEl>
                                          <p:spTgt spid="120"/>
                                        </p:tgtEl>
                                        <p:attrNameLst>
                                          <p:attrName>ppt_h</p:attrName>
                                        </p:attrNameLst>
                                      </p:cBhvr>
                                      <p:tavLst>
                                        <p:tav tm="0">
                                          <p:val>
                                            <p:fltVal val="0"/>
                                          </p:val>
                                        </p:tav>
                                        <p:tav tm="100000">
                                          <p:val>
                                            <p:strVal val="#ppt_h"/>
                                          </p:val>
                                        </p:tav>
                                      </p:tavLst>
                                    </p:anim>
                                    <p:animEffect transition="in" filter="fade">
                                      <p:cBhvr>
                                        <p:cTn id="26" dur="500"/>
                                        <p:tgtEl>
                                          <p:spTgt spid="12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1"/>
                                        </p:tgtEl>
                                        <p:attrNameLst>
                                          <p:attrName>style.visibility</p:attrName>
                                        </p:attrNameLst>
                                      </p:cBhvr>
                                      <p:to>
                                        <p:strVal val="visible"/>
                                      </p:to>
                                    </p:set>
                                    <p:anim calcmode="lin" valueType="num">
                                      <p:cBhvr>
                                        <p:cTn id="29" dur="500" fill="hold"/>
                                        <p:tgtEl>
                                          <p:spTgt spid="101"/>
                                        </p:tgtEl>
                                        <p:attrNameLst>
                                          <p:attrName>ppt_w</p:attrName>
                                        </p:attrNameLst>
                                      </p:cBhvr>
                                      <p:tavLst>
                                        <p:tav tm="0">
                                          <p:val>
                                            <p:fltVal val="0"/>
                                          </p:val>
                                        </p:tav>
                                        <p:tav tm="100000">
                                          <p:val>
                                            <p:strVal val="#ppt_w"/>
                                          </p:val>
                                        </p:tav>
                                      </p:tavLst>
                                    </p:anim>
                                    <p:anim calcmode="lin" valueType="num">
                                      <p:cBhvr>
                                        <p:cTn id="30" dur="500" fill="hold"/>
                                        <p:tgtEl>
                                          <p:spTgt spid="101"/>
                                        </p:tgtEl>
                                        <p:attrNameLst>
                                          <p:attrName>ppt_h</p:attrName>
                                        </p:attrNameLst>
                                      </p:cBhvr>
                                      <p:tavLst>
                                        <p:tav tm="0">
                                          <p:val>
                                            <p:fltVal val="0"/>
                                          </p:val>
                                        </p:tav>
                                        <p:tav tm="100000">
                                          <p:val>
                                            <p:strVal val="#ppt_h"/>
                                          </p:val>
                                        </p:tav>
                                      </p:tavLst>
                                    </p:anim>
                                    <p:animEffect transition="in" filter="fade">
                                      <p:cBhvr>
                                        <p:cTn id="31" dur="500"/>
                                        <p:tgtEl>
                                          <p:spTgt spid="10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cBhvr>
                                        <p:cTn id="34" dur="500" fill="hold"/>
                                        <p:tgtEl>
                                          <p:spTgt spid="102"/>
                                        </p:tgtEl>
                                        <p:attrNameLst>
                                          <p:attrName>ppt_w</p:attrName>
                                        </p:attrNameLst>
                                      </p:cBhvr>
                                      <p:tavLst>
                                        <p:tav tm="0">
                                          <p:val>
                                            <p:fltVal val="0"/>
                                          </p:val>
                                        </p:tav>
                                        <p:tav tm="100000">
                                          <p:val>
                                            <p:strVal val="#ppt_w"/>
                                          </p:val>
                                        </p:tav>
                                      </p:tavLst>
                                    </p:anim>
                                    <p:anim calcmode="lin" valueType="num">
                                      <p:cBhvr>
                                        <p:cTn id="35" dur="500" fill="hold"/>
                                        <p:tgtEl>
                                          <p:spTgt spid="102"/>
                                        </p:tgtEl>
                                        <p:attrNameLst>
                                          <p:attrName>ppt_h</p:attrName>
                                        </p:attrNameLst>
                                      </p:cBhvr>
                                      <p:tavLst>
                                        <p:tav tm="0">
                                          <p:val>
                                            <p:fltVal val="0"/>
                                          </p:val>
                                        </p:tav>
                                        <p:tav tm="100000">
                                          <p:val>
                                            <p:strVal val="#ppt_h"/>
                                          </p:val>
                                        </p:tav>
                                      </p:tavLst>
                                    </p:anim>
                                    <p:animEffect transition="in" filter="fade">
                                      <p:cBhvr>
                                        <p:cTn id="36" dur="500"/>
                                        <p:tgtEl>
                                          <p:spTgt spid="10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cBhvr>
                                        <p:cTn id="39" dur="500" fill="hold"/>
                                        <p:tgtEl>
                                          <p:spTgt spid="104"/>
                                        </p:tgtEl>
                                        <p:attrNameLst>
                                          <p:attrName>ppt_w</p:attrName>
                                        </p:attrNameLst>
                                      </p:cBhvr>
                                      <p:tavLst>
                                        <p:tav tm="0">
                                          <p:val>
                                            <p:fltVal val="0"/>
                                          </p:val>
                                        </p:tav>
                                        <p:tav tm="100000">
                                          <p:val>
                                            <p:strVal val="#ppt_w"/>
                                          </p:val>
                                        </p:tav>
                                      </p:tavLst>
                                    </p:anim>
                                    <p:anim calcmode="lin" valueType="num">
                                      <p:cBhvr>
                                        <p:cTn id="40" dur="500" fill="hold"/>
                                        <p:tgtEl>
                                          <p:spTgt spid="104"/>
                                        </p:tgtEl>
                                        <p:attrNameLst>
                                          <p:attrName>ppt_h</p:attrName>
                                        </p:attrNameLst>
                                      </p:cBhvr>
                                      <p:tavLst>
                                        <p:tav tm="0">
                                          <p:val>
                                            <p:fltVal val="0"/>
                                          </p:val>
                                        </p:tav>
                                        <p:tav tm="100000">
                                          <p:val>
                                            <p:strVal val="#ppt_h"/>
                                          </p:val>
                                        </p:tav>
                                      </p:tavLst>
                                    </p:anim>
                                    <p:animEffect transition="in" filter="fade">
                                      <p:cBhvr>
                                        <p:cTn id="41" dur="500"/>
                                        <p:tgtEl>
                                          <p:spTgt spid="10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05"/>
                                        </p:tgtEl>
                                        <p:attrNameLst>
                                          <p:attrName>style.visibility</p:attrName>
                                        </p:attrNameLst>
                                      </p:cBhvr>
                                      <p:to>
                                        <p:strVal val="visible"/>
                                      </p:to>
                                    </p:set>
                                    <p:anim calcmode="lin" valueType="num">
                                      <p:cBhvr>
                                        <p:cTn id="44" dur="500" fill="hold"/>
                                        <p:tgtEl>
                                          <p:spTgt spid="105"/>
                                        </p:tgtEl>
                                        <p:attrNameLst>
                                          <p:attrName>ppt_w</p:attrName>
                                        </p:attrNameLst>
                                      </p:cBhvr>
                                      <p:tavLst>
                                        <p:tav tm="0">
                                          <p:val>
                                            <p:fltVal val="0"/>
                                          </p:val>
                                        </p:tav>
                                        <p:tav tm="100000">
                                          <p:val>
                                            <p:strVal val="#ppt_w"/>
                                          </p:val>
                                        </p:tav>
                                      </p:tavLst>
                                    </p:anim>
                                    <p:anim calcmode="lin" valueType="num">
                                      <p:cBhvr>
                                        <p:cTn id="45" dur="500" fill="hold"/>
                                        <p:tgtEl>
                                          <p:spTgt spid="105"/>
                                        </p:tgtEl>
                                        <p:attrNameLst>
                                          <p:attrName>ppt_h</p:attrName>
                                        </p:attrNameLst>
                                      </p:cBhvr>
                                      <p:tavLst>
                                        <p:tav tm="0">
                                          <p:val>
                                            <p:fltVal val="0"/>
                                          </p:val>
                                        </p:tav>
                                        <p:tav tm="100000">
                                          <p:val>
                                            <p:strVal val="#ppt_h"/>
                                          </p:val>
                                        </p:tav>
                                      </p:tavLst>
                                    </p:anim>
                                    <p:animEffect transition="in" filter="fade">
                                      <p:cBhvr>
                                        <p:cTn id="46" dur="500"/>
                                        <p:tgtEl>
                                          <p:spTgt spid="10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10"/>
                                        </p:tgtEl>
                                        <p:attrNameLst>
                                          <p:attrName>style.visibility</p:attrName>
                                        </p:attrNameLst>
                                      </p:cBhvr>
                                      <p:to>
                                        <p:strVal val="visible"/>
                                      </p:to>
                                    </p:set>
                                    <p:anim calcmode="lin" valueType="num">
                                      <p:cBhvr>
                                        <p:cTn id="59" dur="500" fill="hold"/>
                                        <p:tgtEl>
                                          <p:spTgt spid="110"/>
                                        </p:tgtEl>
                                        <p:attrNameLst>
                                          <p:attrName>ppt_w</p:attrName>
                                        </p:attrNameLst>
                                      </p:cBhvr>
                                      <p:tavLst>
                                        <p:tav tm="0">
                                          <p:val>
                                            <p:fltVal val="0"/>
                                          </p:val>
                                        </p:tav>
                                        <p:tav tm="100000">
                                          <p:val>
                                            <p:strVal val="#ppt_w"/>
                                          </p:val>
                                        </p:tav>
                                      </p:tavLst>
                                    </p:anim>
                                    <p:anim calcmode="lin" valueType="num">
                                      <p:cBhvr>
                                        <p:cTn id="60" dur="500" fill="hold"/>
                                        <p:tgtEl>
                                          <p:spTgt spid="110"/>
                                        </p:tgtEl>
                                        <p:attrNameLst>
                                          <p:attrName>ppt_h</p:attrName>
                                        </p:attrNameLst>
                                      </p:cBhvr>
                                      <p:tavLst>
                                        <p:tav tm="0">
                                          <p:val>
                                            <p:fltVal val="0"/>
                                          </p:val>
                                        </p:tav>
                                        <p:tav tm="100000">
                                          <p:val>
                                            <p:strVal val="#ppt_h"/>
                                          </p:val>
                                        </p:tav>
                                      </p:tavLst>
                                    </p:anim>
                                    <p:animEffect transition="in" filter="fade">
                                      <p:cBhvr>
                                        <p:cTn id="61" dur="500"/>
                                        <p:tgtEl>
                                          <p:spTgt spid="11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1"/>
                                        </p:tgtEl>
                                        <p:attrNameLst>
                                          <p:attrName>style.visibility</p:attrName>
                                        </p:attrNameLst>
                                      </p:cBhvr>
                                      <p:to>
                                        <p:strVal val="visible"/>
                                      </p:to>
                                    </p:set>
                                    <p:anim calcmode="lin" valueType="num">
                                      <p:cBhvr>
                                        <p:cTn id="64" dur="500" fill="hold"/>
                                        <p:tgtEl>
                                          <p:spTgt spid="111"/>
                                        </p:tgtEl>
                                        <p:attrNameLst>
                                          <p:attrName>ppt_w</p:attrName>
                                        </p:attrNameLst>
                                      </p:cBhvr>
                                      <p:tavLst>
                                        <p:tav tm="0">
                                          <p:val>
                                            <p:fltVal val="0"/>
                                          </p:val>
                                        </p:tav>
                                        <p:tav tm="100000">
                                          <p:val>
                                            <p:strVal val="#ppt_w"/>
                                          </p:val>
                                        </p:tav>
                                      </p:tavLst>
                                    </p:anim>
                                    <p:anim calcmode="lin" valueType="num">
                                      <p:cBhvr>
                                        <p:cTn id="65" dur="500" fill="hold"/>
                                        <p:tgtEl>
                                          <p:spTgt spid="111"/>
                                        </p:tgtEl>
                                        <p:attrNameLst>
                                          <p:attrName>ppt_h</p:attrName>
                                        </p:attrNameLst>
                                      </p:cBhvr>
                                      <p:tavLst>
                                        <p:tav tm="0">
                                          <p:val>
                                            <p:fltVal val="0"/>
                                          </p:val>
                                        </p:tav>
                                        <p:tav tm="100000">
                                          <p:val>
                                            <p:strVal val="#ppt_h"/>
                                          </p:val>
                                        </p:tav>
                                      </p:tavLst>
                                    </p:anim>
                                    <p:animEffect transition="in" filter="fade">
                                      <p:cBhvr>
                                        <p:cTn id="66" dur="500"/>
                                        <p:tgtEl>
                                          <p:spTgt spid="1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500" fill="hold"/>
                                        <p:tgtEl>
                                          <p:spTgt spid="114"/>
                                        </p:tgtEl>
                                        <p:attrNameLst>
                                          <p:attrName>ppt_w</p:attrName>
                                        </p:attrNameLst>
                                      </p:cBhvr>
                                      <p:tavLst>
                                        <p:tav tm="0">
                                          <p:val>
                                            <p:fltVal val="0"/>
                                          </p:val>
                                        </p:tav>
                                        <p:tav tm="100000">
                                          <p:val>
                                            <p:strVal val="#ppt_w"/>
                                          </p:val>
                                        </p:tav>
                                      </p:tavLst>
                                    </p:anim>
                                    <p:anim calcmode="lin" valueType="num">
                                      <p:cBhvr>
                                        <p:cTn id="75" dur="500" fill="hold"/>
                                        <p:tgtEl>
                                          <p:spTgt spid="114"/>
                                        </p:tgtEl>
                                        <p:attrNameLst>
                                          <p:attrName>ppt_h</p:attrName>
                                        </p:attrNameLst>
                                      </p:cBhvr>
                                      <p:tavLst>
                                        <p:tav tm="0">
                                          <p:val>
                                            <p:fltVal val="0"/>
                                          </p:val>
                                        </p:tav>
                                        <p:tav tm="100000">
                                          <p:val>
                                            <p:strVal val="#ppt_h"/>
                                          </p:val>
                                        </p:tav>
                                      </p:tavLst>
                                    </p:anim>
                                    <p:animEffect transition="in" filter="fade">
                                      <p:cBhvr>
                                        <p:cTn id="76" dur="500"/>
                                        <p:tgtEl>
                                          <p:spTgt spid="11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16"/>
                                        </p:tgtEl>
                                        <p:attrNameLst>
                                          <p:attrName>style.visibility</p:attrName>
                                        </p:attrNameLst>
                                      </p:cBhvr>
                                      <p:to>
                                        <p:strVal val="visible"/>
                                      </p:to>
                                    </p:set>
                                    <p:anim calcmode="lin" valueType="num">
                                      <p:cBhvr>
                                        <p:cTn id="79" dur="500" fill="hold"/>
                                        <p:tgtEl>
                                          <p:spTgt spid="116"/>
                                        </p:tgtEl>
                                        <p:attrNameLst>
                                          <p:attrName>ppt_w</p:attrName>
                                        </p:attrNameLst>
                                      </p:cBhvr>
                                      <p:tavLst>
                                        <p:tav tm="0">
                                          <p:val>
                                            <p:fltVal val="0"/>
                                          </p:val>
                                        </p:tav>
                                        <p:tav tm="100000">
                                          <p:val>
                                            <p:strVal val="#ppt_w"/>
                                          </p:val>
                                        </p:tav>
                                      </p:tavLst>
                                    </p:anim>
                                    <p:anim calcmode="lin" valueType="num">
                                      <p:cBhvr>
                                        <p:cTn id="80" dur="500" fill="hold"/>
                                        <p:tgtEl>
                                          <p:spTgt spid="116"/>
                                        </p:tgtEl>
                                        <p:attrNameLst>
                                          <p:attrName>ppt_h</p:attrName>
                                        </p:attrNameLst>
                                      </p:cBhvr>
                                      <p:tavLst>
                                        <p:tav tm="0">
                                          <p:val>
                                            <p:fltVal val="0"/>
                                          </p:val>
                                        </p:tav>
                                        <p:tav tm="100000">
                                          <p:val>
                                            <p:strVal val="#ppt_h"/>
                                          </p:val>
                                        </p:tav>
                                      </p:tavLst>
                                    </p:anim>
                                    <p:animEffect transition="in" filter="fade">
                                      <p:cBhvr>
                                        <p:cTn id="81" dur="500"/>
                                        <p:tgtEl>
                                          <p:spTgt spid="116"/>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17"/>
                                        </p:tgtEl>
                                        <p:attrNameLst>
                                          <p:attrName>style.visibility</p:attrName>
                                        </p:attrNameLst>
                                      </p:cBhvr>
                                      <p:to>
                                        <p:strVal val="visible"/>
                                      </p:to>
                                    </p:set>
                                    <p:anim calcmode="lin" valueType="num">
                                      <p:cBhvr>
                                        <p:cTn id="84" dur="500" fill="hold"/>
                                        <p:tgtEl>
                                          <p:spTgt spid="117"/>
                                        </p:tgtEl>
                                        <p:attrNameLst>
                                          <p:attrName>ppt_w</p:attrName>
                                        </p:attrNameLst>
                                      </p:cBhvr>
                                      <p:tavLst>
                                        <p:tav tm="0">
                                          <p:val>
                                            <p:fltVal val="0"/>
                                          </p:val>
                                        </p:tav>
                                        <p:tav tm="100000">
                                          <p:val>
                                            <p:strVal val="#ppt_w"/>
                                          </p:val>
                                        </p:tav>
                                      </p:tavLst>
                                    </p:anim>
                                    <p:anim calcmode="lin" valueType="num">
                                      <p:cBhvr>
                                        <p:cTn id="85" dur="500" fill="hold"/>
                                        <p:tgtEl>
                                          <p:spTgt spid="117"/>
                                        </p:tgtEl>
                                        <p:attrNameLst>
                                          <p:attrName>ppt_h</p:attrName>
                                        </p:attrNameLst>
                                      </p:cBhvr>
                                      <p:tavLst>
                                        <p:tav tm="0">
                                          <p:val>
                                            <p:fltVal val="0"/>
                                          </p:val>
                                        </p:tav>
                                        <p:tav tm="100000">
                                          <p:val>
                                            <p:strVal val="#ppt_h"/>
                                          </p:val>
                                        </p:tav>
                                      </p:tavLst>
                                    </p:anim>
                                    <p:animEffect transition="in" filter="fade">
                                      <p:cBhvr>
                                        <p:cTn id="86" dur="500"/>
                                        <p:tgtEl>
                                          <p:spTgt spid="117"/>
                                        </p:tgtEl>
                                      </p:cBhvr>
                                    </p:animEffect>
                                  </p:childTnLst>
                                </p:cTn>
                              </p:par>
                            </p:childTnLst>
                          </p:cTn>
                        </p:par>
                        <p:par>
                          <p:cTn id="87" fill="hold">
                            <p:stCondLst>
                              <p:cond delay="2500"/>
                            </p:stCondLst>
                            <p:childTnLst>
                              <p:par>
                                <p:cTn id="88" presetID="22" presetClass="entr" presetSubtype="2" fill="hold" grpId="0" nodeType="afterEffect">
                                  <p:stCondLst>
                                    <p:cond delay="0"/>
                                  </p:stCondLst>
                                  <p:childTnLst>
                                    <p:set>
                                      <p:cBhvr>
                                        <p:cTn id="89" dur="1" fill="hold">
                                          <p:stCondLst>
                                            <p:cond delay="0"/>
                                          </p:stCondLst>
                                        </p:cTn>
                                        <p:tgtEl>
                                          <p:spTgt spid="127"/>
                                        </p:tgtEl>
                                        <p:attrNameLst>
                                          <p:attrName>style.visibility</p:attrName>
                                        </p:attrNameLst>
                                      </p:cBhvr>
                                      <p:to>
                                        <p:strVal val="visible"/>
                                      </p:to>
                                    </p:set>
                                    <p:animEffect>
                                      <p:cBhvr>
                                        <p:cTn id="90" dur="400"/>
                                        <p:tgtEl>
                                          <p:spTgt spid="12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8"/>
                                        </p:tgtEl>
                                        <p:attrNameLst>
                                          <p:attrName>style.visibility</p:attrName>
                                        </p:attrNameLst>
                                      </p:cBhvr>
                                      <p:to>
                                        <p:strVal val="visible"/>
                                      </p:to>
                                    </p:set>
                                    <p:animEffect transition="in" filter="fade">
                                      <p:cBhvr>
                                        <p:cTn id="93" dur="500"/>
                                        <p:tgtEl>
                                          <p:spTgt spid="9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28"/>
                                        </p:tgtEl>
                                        <p:attrNameLst>
                                          <p:attrName>style.visibility</p:attrName>
                                        </p:attrNameLst>
                                      </p:cBhvr>
                                      <p:to>
                                        <p:strVal val="visible"/>
                                      </p:to>
                                    </p:set>
                                    <p:animEffect>
                                      <p:cBhvr>
                                        <p:cTn id="96" dur="400"/>
                                        <p:tgtEl>
                                          <p:spTgt spid="128"/>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141"/>
                                        </p:tgtEl>
                                        <p:attrNameLst>
                                          <p:attrName>style.visibility</p:attrName>
                                        </p:attrNameLst>
                                      </p:cBhvr>
                                      <p:to>
                                        <p:strVal val="visible"/>
                                      </p:to>
                                    </p:set>
                                    <p:animEffect transition="in" filter="fade">
                                      <p:cBhvr>
                                        <p:cTn id="101" dur="500"/>
                                        <p:tgtEl>
                                          <p:spTgt spid="14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40"/>
                                        </p:tgtEl>
                                        <p:attrNameLst>
                                          <p:attrName>style.visibility</p:attrName>
                                        </p:attrNameLst>
                                      </p:cBhvr>
                                      <p:to>
                                        <p:strVal val="visible"/>
                                      </p:to>
                                    </p:set>
                                    <p:animEffect transition="in" filter="fade">
                                      <p:cBhvr>
                                        <p:cTn id="104" dur="500"/>
                                        <p:tgtEl>
                                          <p:spTgt spid="140"/>
                                        </p:tgtEl>
                                      </p:cBhvr>
                                    </p:animEffect>
                                  </p:childTnLst>
                                </p:cTn>
                              </p:par>
                            </p:childTnLst>
                          </p:cTn>
                        </p:par>
                        <p:par>
                          <p:cTn id="105" fill="hold">
                            <p:stCondLst>
                              <p:cond delay="500"/>
                            </p:stCondLst>
                            <p:childTnLst>
                              <p:par>
                                <p:cTn id="106" presetID="22" presetClass="entr" presetSubtype="8" fill="hold" grpId="0" nodeType="afterEffect">
                                  <p:stCondLst>
                                    <p:cond delay="0"/>
                                  </p:stCondLst>
                                  <p:childTnLst>
                                    <p:set>
                                      <p:cBhvr>
                                        <p:cTn id="107" dur="1" fill="hold">
                                          <p:stCondLst>
                                            <p:cond delay="0"/>
                                          </p:stCondLst>
                                        </p:cTn>
                                        <p:tgtEl>
                                          <p:spTgt spid="133"/>
                                        </p:tgtEl>
                                        <p:attrNameLst>
                                          <p:attrName>style.visibility</p:attrName>
                                        </p:attrNameLst>
                                      </p:cBhvr>
                                      <p:to>
                                        <p:strVal val="visible"/>
                                      </p:to>
                                    </p:set>
                                    <p:animEffect>
                                      <p:cBhvr>
                                        <p:cTn id="108" dur="400"/>
                                        <p:tgtEl>
                                          <p:spTgt spid="13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34"/>
                                        </p:tgtEl>
                                        <p:attrNameLst>
                                          <p:attrName>style.visibility</p:attrName>
                                        </p:attrNameLst>
                                      </p:cBhvr>
                                      <p:to>
                                        <p:strVal val="visible"/>
                                      </p:to>
                                    </p:set>
                                    <p:animEffect>
                                      <p:cBhvr>
                                        <p:cTn id="111" dur="400"/>
                                        <p:tgtEl>
                                          <p:spTgt spid="134"/>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91"/>
                                        </p:tgtEl>
                                        <p:attrNameLst>
                                          <p:attrName>style.visibility</p:attrName>
                                        </p:attrNameLst>
                                      </p:cBhvr>
                                      <p:to>
                                        <p:strVal val="visible"/>
                                      </p:to>
                                    </p:set>
                                    <p:animEffect transition="in" filter="fade">
                                      <p:cBhvr>
                                        <p:cTn id="116" dur="500"/>
                                        <p:tgtEl>
                                          <p:spTgt spid="91"/>
                                        </p:tgtEl>
                                      </p:cBhvr>
                                    </p:animEffect>
                                  </p:childTnLst>
                                </p:cTn>
                              </p:par>
                            </p:childTnLst>
                          </p:cTn>
                        </p:par>
                        <p:par>
                          <p:cTn id="117" fill="hold">
                            <p:stCondLst>
                              <p:cond delay="500"/>
                            </p:stCondLst>
                            <p:childTnLst>
                              <p:par>
                                <p:cTn id="118" presetID="22" presetClass="entr" presetSubtype="8" fill="hold" grpId="0" nodeType="afterEffect">
                                  <p:stCondLst>
                                    <p:cond delay="0"/>
                                  </p:stCondLst>
                                  <p:childTnLst>
                                    <p:set>
                                      <p:cBhvr>
                                        <p:cTn id="119" dur="1" fill="hold">
                                          <p:stCondLst>
                                            <p:cond delay="0"/>
                                          </p:stCondLst>
                                        </p:cTn>
                                        <p:tgtEl>
                                          <p:spTgt spid="135"/>
                                        </p:tgtEl>
                                        <p:attrNameLst>
                                          <p:attrName>style.visibility</p:attrName>
                                        </p:attrNameLst>
                                      </p:cBhvr>
                                      <p:to>
                                        <p:strVal val="visible"/>
                                      </p:to>
                                    </p:set>
                                    <p:animEffect>
                                      <p:cBhvr>
                                        <p:cTn id="120" dur="400"/>
                                        <p:tgtEl>
                                          <p:spTgt spid="135"/>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136"/>
                                        </p:tgtEl>
                                        <p:attrNameLst>
                                          <p:attrName>style.visibility</p:attrName>
                                        </p:attrNameLst>
                                      </p:cBhvr>
                                      <p:to>
                                        <p:strVal val="visible"/>
                                      </p:to>
                                    </p:set>
                                    <p:animEffect>
                                      <p:cBhvr>
                                        <p:cTn id="123" dur="400"/>
                                        <p:tgtEl>
                                          <p:spTgt spid="136"/>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93"/>
                                        </p:tgtEl>
                                        <p:attrNameLst>
                                          <p:attrName>style.visibility</p:attrName>
                                        </p:attrNameLst>
                                      </p:cBhvr>
                                      <p:to>
                                        <p:strVal val="visible"/>
                                      </p:to>
                                    </p:set>
                                    <p:animEffect transition="in" filter="fade">
                                      <p:cBhvr>
                                        <p:cTn id="128" dur="500"/>
                                        <p:tgtEl>
                                          <p:spTgt spid="9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94"/>
                                        </p:tgtEl>
                                        <p:attrNameLst>
                                          <p:attrName>style.visibility</p:attrName>
                                        </p:attrNameLst>
                                      </p:cBhvr>
                                      <p:to>
                                        <p:strVal val="visible"/>
                                      </p:to>
                                    </p:set>
                                    <p:animEffect transition="in" filter="fade">
                                      <p:cBhvr>
                                        <p:cTn id="131" dur="500"/>
                                        <p:tgtEl>
                                          <p:spTgt spid="94"/>
                                        </p:tgtEl>
                                      </p:cBhvr>
                                    </p:animEffect>
                                  </p:childTnLst>
                                </p:cTn>
                              </p:par>
                            </p:childTnLst>
                          </p:cTn>
                        </p:par>
                        <p:par>
                          <p:cTn id="132" fill="hold">
                            <p:stCondLst>
                              <p:cond delay="500"/>
                            </p:stCondLst>
                            <p:childTnLst>
                              <p:par>
                                <p:cTn id="133" presetID="22" presetClass="entr" presetSubtype="8" fill="hold" grpId="0" nodeType="afterEffect">
                                  <p:stCondLst>
                                    <p:cond delay="0"/>
                                  </p:stCondLst>
                                  <p:childTnLst>
                                    <p:set>
                                      <p:cBhvr>
                                        <p:cTn id="134" dur="1" fill="hold">
                                          <p:stCondLst>
                                            <p:cond delay="0"/>
                                          </p:stCondLst>
                                        </p:cTn>
                                        <p:tgtEl>
                                          <p:spTgt spid="137"/>
                                        </p:tgtEl>
                                        <p:attrNameLst>
                                          <p:attrName>style.visibility</p:attrName>
                                        </p:attrNameLst>
                                      </p:cBhvr>
                                      <p:to>
                                        <p:strVal val="visible"/>
                                      </p:to>
                                    </p:set>
                                    <p:animEffect>
                                      <p:cBhvr>
                                        <p:cTn id="135" dur="400"/>
                                        <p:tgtEl>
                                          <p:spTgt spid="137"/>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138"/>
                                        </p:tgtEl>
                                        <p:attrNameLst>
                                          <p:attrName>style.visibility</p:attrName>
                                        </p:attrNameLst>
                                      </p:cBhvr>
                                      <p:to>
                                        <p:strVal val="visible"/>
                                      </p:to>
                                    </p:set>
                                    <p:animEffect>
                                      <p:cBhvr>
                                        <p:cTn id="138" dur="400"/>
                                        <p:tgtEl>
                                          <p:spTgt spid="138"/>
                                        </p:tgtEl>
                                      </p:cBhvr>
                                    </p:animEffect>
                                  </p:childTnLst>
                                </p:cTn>
                              </p:par>
                            </p:childTnLst>
                          </p:cTn>
                        </p:par>
                        <p:par>
                          <p:cTn id="139" fill="hold">
                            <p:stCondLst>
                              <p:cond delay="900"/>
                            </p:stCondLst>
                            <p:childTnLst>
                              <p:par>
                                <p:cTn id="140" presetID="22" presetClass="entr" presetSubtype="2" fill="hold" grpId="0" nodeType="afterEffect">
                                  <p:stCondLst>
                                    <p:cond delay="0"/>
                                  </p:stCondLst>
                                  <p:childTnLst>
                                    <p:set>
                                      <p:cBhvr>
                                        <p:cTn id="141" dur="1" fill="hold">
                                          <p:stCondLst>
                                            <p:cond delay="0"/>
                                          </p:stCondLst>
                                        </p:cTn>
                                        <p:tgtEl>
                                          <p:spTgt spid="95"/>
                                        </p:tgtEl>
                                        <p:attrNameLst>
                                          <p:attrName>style.visibility</p:attrName>
                                        </p:attrNameLst>
                                      </p:cBhvr>
                                      <p:to>
                                        <p:strVal val="visible"/>
                                      </p:to>
                                    </p:set>
                                    <p:animEffect>
                                      <p:cBhvr>
                                        <p:cTn id="142" dur="350"/>
                                        <p:tgtEl>
                                          <p:spTgt spid="95"/>
                                        </p:tgtEl>
                                      </p:cBhvr>
                                    </p:animEffect>
                                  </p:childTnLst>
                                </p:cTn>
                              </p:par>
                            </p:childTnLst>
                          </p:cTn>
                        </p:par>
                        <p:par>
                          <p:cTn id="143" fill="hold">
                            <p:stCondLst>
                              <p:cond delay="1250"/>
                            </p:stCondLst>
                            <p:childTnLst>
                              <p:par>
                                <p:cTn id="144" presetID="22" presetClass="entr" presetSubtype="2" fill="hold" grpId="0" nodeType="afterEffect">
                                  <p:stCondLst>
                                    <p:cond delay="0"/>
                                  </p:stCondLst>
                                  <p:childTnLst>
                                    <p:set>
                                      <p:cBhvr>
                                        <p:cTn id="145" dur="1" fill="hold">
                                          <p:stCondLst>
                                            <p:cond delay="0"/>
                                          </p:stCondLst>
                                        </p:cTn>
                                        <p:tgtEl>
                                          <p:spTgt spid="131"/>
                                        </p:tgtEl>
                                        <p:attrNameLst>
                                          <p:attrName>style.visibility</p:attrName>
                                        </p:attrNameLst>
                                      </p:cBhvr>
                                      <p:to>
                                        <p:strVal val="visible"/>
                                      </p:to>
                                    </p:set>
                                    <p:animEffect>
                                      <p:cBhvr>
                                        <p:cTn id="146" dur="400"/>
                                        <p:tgtEl>
                                          <p:spTgt spid="131"/>
                                        </p:tgtEl>
                                      </p:cBhvr>
                                    </p:animEffect>
                                  </p:childTnLst>
                                </p:cTn>
                              </p:par>
                              <p:par>
                                <p:cTn id="147" presetID="22" presetClass="entr" presetSubtype="2" fill="hold" grpId="0" nodeType="withEffect">
                                  <p:stCondLst>
                                    <p:cond delay="0"/>
                                  </p:stCondLst>
                                  <p:childTnLst>
                                    <p:set>
                                      <p:cBhvr>
                                        <p:cTn id="148" dur="1" fill="hold">
                                          <p:stCondLst>
                                            <p:cond delay="0"/>
                                          </p:stCondLst>
                                        </p:cTn>
                                        <p:tgtEl>
                                          <p:spTgt spid="132"/>
                                        </p:tgtEl>
                                        <p:attrNameLst>
                                          <p:attrName>style.visibility</p:attrName>
                                        </p:attrNameLst>
                                      </p:cBhvr>
                                      <p:to>
                                        <p:strVal val="visible"/>
                                      </p:to>
                                    </p:set>
                                    <p:animEffect>
                                      <p:cBhvr>
                                        <p:cTn id="149" dur="400"/>
                                        <p:tgtEl>
                                          <p:spTgt spid="132"/>
                                        </p:tgtEl>
                                      </p:cBhvr>
                                    </p:animEffect>
                                  </p:childTnLst>
                                </p:cTn>
                              </p:par>
                            </p:childTnLst>
                          </p:cTn>
                        </p:par>
                        <p:par>
                          <p:cTn id="150" fill="hold">
                            <p:stCondLst>
                              <p:cond delay="1650"/>
                            </p:stCondLst>
                            <p:childTnLst>
                              <p:par>
                                <p:cTn id="151" presetID="22" presetClass="entr" presetSubtype="2" fill="hold" grpId="0" nodeType="afterEffect">
                                  <p:stCondLst>
                                    <p:cond delay="0"/>
                                  </p:stCondLst>
                                  <p:childTnLst>
                                    <p:set>
                                      <p:cBhvr>
                                        <p:cTn id="152" dur="1" fill="hold">
                                          <p:stCondLst>
                                            <p:cond delay="0"/>
                                          </p:stCondLst>
                                        </p:cTn>
                                        <p:tgtEl>
                                          <p:spTgt spid="96"/>
                                        </p:tgtEl>
                                        <p:attrNameLst>
                                          <p:attrName>style.visibility</p:attrName>
                                        </p:attrNameLst>
                                      </p:cBhvr>
                                      <p:to>
                                        <p:strVal val="visible"/>
                                      </p:to>
                                    </p:set>
                                    <p:animEffect>
                                      <p:cBhvr>
                                        <p:cTn id="153" dur="350"/>
                                        <p:tgtEl>
                                          <p:spTgt spid="96"/>
                                        </p:tgtEl>
                                      </p:cBhvr>
                                    </p:animEffect>
                                  </p:childTnLst>
                                </p:cTn>
                              </p:par>
                            </p:childTnLst>
                          </p:cTn>
                        </p:par>
                        <p:par>
                          <p:cTn id="154" fill="hold">
                            <p:stCondLst>
                              <p:cond delay="2000"/>
                            </p:stCondLst>
                            <p:childTnLst>
                              <p:par>
                                <p:cTn id="155" presetID="22" presetClass="entr" presetSubtype="2" fill="hold" grpId="0" nodeType="afterEffect">
                                  <p:stCondLst>
                                    <p:cond delay="0"/>
                                  </p:stCondLst>
                                  <p:childTnLst>
                                    <p:set>
                                      <p:cBhvr>
                                        <p:cTn id="156" dur="1" fill="hold">
                                          <p:stCondLst>
                                            <p:cond delay="0"/>
                                          </p:stCondLst>
                                        </p:cTn>
                                        <p:tgtEl>
                                          <p:spTgt spid="129"/>
                                        </p:tgtEl>
                                        <p:attrNameLst>
                                          <p:attrName>style.visibility</p:attrName>
                                        </p:attrNameLst>
                                      </p:cBhvr>
                                      <p:to>
                                        <p:strVal val="visible"/>
                                      </p:to>
                                    </p:set>
                                    <p:animEffect>
                                      <p:cBhvr>
                                        <p:cTn id="157" dur="400"/>
                                        <p:tgtEl>
                                          <p:spTgt spid="129"/>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130"/>
                                        </p:tgtEl>
                                        <p:attrNameLst>
                                          <p:attrName>style.visibility</p:attrName>
                                        </p:attrNameLst>
                                      </p:cBhvr>
                                      <p:to>
                                        <p:strVal val="visible"/>
                                      </p:to>
                                    </p:set>
                                    <p:animEffect>
                                      <p:cBhvr>
                                        <p:cTn id="160" dur="4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91" grpId="0" animBg="1"/>
      <p:bldP spid="93" grpId="0" animBg="1"/>
      <p:bldP spid="94" grpId="0" animBg="1"/>
      <p:bldP spid="95" grpId="0" animBg="1"/>
      <p:bldP spid="96" grpId="0" animBg="1"/>
      <p:bldP spid="98" grpId="0" animBg="1"/>
      <p:bldP spid="101" grpId="0" animBg="1"/>
      <p:bldP spid="102" grpId="0"/>
      <p:bldP spid="104" grpId="0" animBg="1"/>
      <p:bldP spid="105" grpId="0"/>
      <p:bldP spid="107" grpId="0" animBg="1"/>
      <p:bldP spid="108" grpId="0"/>
      <p:bldP spid="110" grpId="0" animBg="1"/>
      <p:bldP spid="111" grpId="0"/>
      <p:bldP spid="113" grpId="0" animBg="1"/>
      <p:bldP spid="114" grpId="0"/>
      <p:bldP spid="116" grpId="0" animBg="1"/>
      <p:bldP spid="117" grpId="0"/>
      <p:bldP spid="127" grpId="0" bldLvl="0" autoUpdateAnimBg="0"/>
      <p:bldP spid="128" grpId="0" bldLvl="0" autoUpdateAnimBg="0"/>
      <p:bldP spid="129" grpId="0" bldLvl="0" autoUpdateAnimBg="0"/>
      <p:bldP spid="130" grpId="0" bldLvl="0" autoUpdateAnimBg="0"/>
      <p:bldP spid="131" grpId="0" bldLvl="0" autoUpdateAnimBg="0"/>
      <p:bldP spid="132" grpId="0" bldLvl="0" autoUpdateAnimBg="0"/>
      <p:bldP spid="133" grpId="0" bldLvl="0" autoUpdateAnimBg="0"/>
      <p:bldP spid="134" grpId="0" bldLvl="0" autoUpdateAnimBg="0"/>
      <p:bldP spid="135" grpId="0" bldLvl="0" autoUpdateAnimBg="0"/>
      <p:bldP spid="136" grpId="0" bldLvl="0" autoUpdateAnimBg="0"/>
      <p:bldP spid="137" grpId="0" bldLvl="0" autoUpdateAnimBg="0"/>
      <p:bldP spid="138" grpId="0" bldLvl="0" autoUpdateAnimBg="0"/>
      <p:bldP spid="140" grpId="0" animBg="1"/>
      <p:bldP spid="141" grpId="0" animBg="1"/>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4653741" y="3539481"/>
            <a:ext cx="698004" cy="629329"/>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5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2808204" y="3226645"/>
            <a:ext cx="885704" cy="798561"/>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5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组合 59"/>
          <p:cNvGrpSpPr/>
          <p:nvPr/>
        </p:nvGrpSpPr>
        <p:grpSpPr>
          <a:xfrm>
            <a:off x="3145259" y="1910115"/>
            <a:ext cx="2304256" cy="2077548"/>
            <a:chOff x="3001243"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grpSp>
          <p:nvGrpSpPr>
            <p:cNvPr id="61" name="组合 60"/>
            <p:cNvGrpSpPr/>
            <p:nvPr/>
          </p:nvGrpSpPr>
          <p:grpSpPr>
            <a:xfrm>
              <a:off x="3001243" y="2824413"/>
              <a:ext cx="1341120" cy="1209172"/>
              <a:chOff x="3720691" y="2824413"/>
              <a:chExt cx="1341120" cy="1209172"/>
            </a:xfrm>
            <a:grpFill/>
          </p:grpSpPr>
          <p:sp>
            <p:nvSpPr>
              <p:cNvPr id="6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62" name="Freeform 5"/>
            <p:cNvSpPr>
              <a:spLocks/>
            </p:cNvSpPr>
            <p:nvPr/>
          </p:nvSpPr>
          <p:spPr bwMode="auto">
            <a:xfrm rot="12638635">
              <a:off x="3175023" y="2830745"/>
              <a:ext cx="1020383" cy="64571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 name="connsiteX0" fmla="*/ 7850 w 10000"/>
                <a:gd name="connsiteY0" fmla="*/ 9461 h 9993"/>
                <a:gd name="connsiteX1" fmla="*/ 7500 w 10000"/>
                <a:gd name="connsiteY1" fmla="*/ 9850 h 9993"/>
                <a:gd name="connsiteX2" fmla="*/ 7000 w 10000"/>
                <a:gd name="connsiteY2" fmla="*/ 9993 h 9993"/>
                <a:gd name="connsiteX3" fmla="*/ 2978 w 10000"/>
                <a:gd name="connsiteY3" fmla="*/ 9993 h 9993"/>
                <a:gd name="connsiteX4" fmla="*/ 2500 w 10000"/>
                <a:gd name="connsiteY4" fmla="*/ 9850 h 9993"/>
                <a:gd name="connsiteX5" fmla="*/ 2150 w 10000"/>
                <a:gd name="connsiteY5" fmla="*/ 9457 h 9993"/>
                <a:gd name="connsiteX6" fmla="*/ 0 w 10000"/>
                <a:gd name="connsiteY6" fmla="*/ 4997 h 9993"/>
                <a:gd name="connsiteX7" fmla="*/ 131 w 10000"/>
                <a:gd name="connsiteY7" fmla="*/ 4449 h 9993"/>
                <a:gd name="connsiteX8" fmla="*/ 2142 w 10000"/>
                <a:gd name="connsiteY8" fmla="*/ 549 h 9993"/>
                <a:gd name="connsiteX9" fmla="*/ 2500 w 10000"/>
                <a:gd name="connsiteY9" fmla="*/ 148 h 9993"/>
                <a:gd name="connsiteX10" fmla="*/ 2956 w 10000"/>
                <a:gd name="connsiteY10" fmla="*/ 1 h 9993"/>
                <a:gd name="connsiteX11" fmla="*/ 6993 w 10000"/>
                <a:gd name="connsiteY11" fmla="*/ 1 h 9993"/>
                <a:gd name="connsiteX12" fmla="*/ 7500 w 10000"/>
                <a:gd name="connsiteY12" fmla="*/ 148 h 9993"/>
                <a:gd name="connsiteX13" fmla="*/ 7850 w 10000"/>
                <a:gd name="connsiteY13" fmla="*/ 537 h 9993"/>
                <a:gd name="connsiteX14" fmla="*/ 9861 w 10000"/>
                <a:gd name="connsiteY14" fmla="*/ 4437 h 9993"/>
                <a:gd name="connsiteX15" fmla="*/ 10000 w 10000"/>
                <a:gd name="connsiteY15" fmla="*/ 4997 h 9993"/>
                <a:gd name="connsiteX16" fmla="*/ 9858 w 10000"/>
                <a:gd name="connsiteY16" fmla="*/ 5561 h 9993"/>
                <a:gd name="connsiteX17" fmla="*/ 7850 w 10000"/>
                <a:gd name="connsiteY17" fmla="*/ 9461 h 9993"/>
                <a:gd name="connsiteX0" fmla="*/ 7719 w 9869"/>
                <a:gd name="connsiteY0" fmla="*/ 9468 h 10000"/>
                <a:gd name="connsiteX1" fmla="*/ 7369 w 9869"/>
                <a:gd name="connsiteY1" fmla="*/ 9857 h 10000"/>
                <a:gd name="connsiteX2" fmla="*/ 6869 w 9869"/>
                <a:gd name="connsiteY2" fmla="*/ 10000 h 10000"/>
                <a:gd name="connsiteX3" fmla="*/ 2847 w 9869"/>
                <a:gd name="connsiteY3" fmla="*/ 10000 h 10000"/>
                <a:gd name="connsiteX4" fmla="*/ 2369 w 9869"/>
                <a:gd name="connsiteY4" fmla="*/ 9857 h 10000"/>
                <a:gd name="connsiteX5" fmla="*/ 2019 w 9869"/>
                <a:gd name="connsiteY5" fmla="*/ 9464 h 10000"/>
                <a:gd name="connsiteX6" fmla="*/ 0 w 9869"/>
                <a:gd name="connsiteY6" fmla="*/ 4452 h 10000"/>
                <a:gd name="connsiteX7" fmla="*/ 2011 w 9869"/>
                <a:gd name="connsiteY7" fmla="*/ 549 h 10000"/>
                <a:gd name="connsiteX8" fmla="*/ 2369 w 9869"/>
                <a:gd name="connsiteY8" fmla="*/ 148 h 10000"/>
                <a:gd name="connsiteX9" fmla="*/ 2825 w 9869"/>
                <a:gd name="connsiteY9" fmla="*/ 1 h 10000"/>
                <a:gd name="connsiteX10" fmla="*/ 6862 w 9869"/>
                <a:gd name="connsiteY10" fmla="*/ 1 h 10000"/>
                <a:gd name="connsiteX11" fmla="*/ 7369 w 9869"/>
                <a:gd name="connsiteY11" fmla="*/ 148 h 10000"/>
                <a:gd name="connsiteX12" fmla="*/ 7719 w 9869"/>
                <a:gd name="connsiteY12" fmla="*/ 537 h 10000"/>
                <a:gd name="connsiteX13" fmla="*/ 9730 w 9869"/>
                <a:gd name="connsiteY13" fmla="*/ 4440 h 10000"/>
                <a:gd name="connsiteX14" fmla="*/ 9869 w 9869"/>
                <a:gd name="connsiteY14" fmla="*/ 5001 h 10000"/>
                <a:gd name="connsiteX15" fmla="*/ 9727 w 9869"/>
                <a:gd name="connsiteY15" fmla="*/ 5565 h 10000"/>
                <a:gd name="connsiteX16" fmla="*/ 7719 w 9869"/>
                <a:gd name="connsiteY16" fmla="*/ 9468 h 10000"/>
                <a:gd name="connsiteX0" fmla="*/ 5783 w 7962"/>
                <a:gd name="connsiteY0" fmla="*/ 9468 h 10000"/>
                <a:gd name="connsiteX1" fmla="*/ 5429 w 7962"/>
                <a:gd name="connsiteY1" fmla="*/ 9857 h 10000"/>
                <a:gd name="connsiteX2" fmla="*/ 4922 w 7962"/>
                <a:gd name="connsiteY2" fmla="*/ 10000 h 10000"/>
                <a:gd name="connsiteX3" fmla="*/ 847 w 7962"/>
                <a:gd name="connsiteY3" fmla="*/ 10000 h 10000"/>
                <a:gd name="connsiteX4" fmla="*/ 362 w 7962"/>
                <a:gd name="connsiteY4" fmla="*/ 9857 h 10000"/>
                <a:gd name="connsiteX5" fmla="*/ 8 w 7962"/>
                <a:gd name="connsiteY5" fmla="*/ 9464 h 10000"/>
                <a:gd name="connsiteX6" fmla="*/ 0 w 7962"/>
                <a:gd name="connsiteY6" fmla="*/ 549 h 10000"/>
                <a:gd name="connsiteX7" fmla="*/ 362 w 7962"/>
                <a:gd name="connsiteY7" fmla="*/ 148 h 10000"/>
                <a:gd name="connsiteX8" fmla="*/ 824 w 7962"/>
                <a:gd name="connsiteY8" fmla="*/ 1 h 10000"/>
                <a:gd name="connsiteX9" fmla="*/ 4915 w 7962"/>
                <a:gd name="connsiteY9" fmla="*/ 1 h 10000"/>
                <a:gd name="connsiteX10" fmla="*/ 5429 w 7962"/>
                <a:gd name="connsiteY10" fmla="*/ 148 h 10000"/>
                <a:gd name="connsiteX11" fmla="*/ 5783 w 7962"/>
                <a:gd name="connsiteY11" fmla="*/ 537 h 10000"/>
                <a:gd name="connsiteX12" fmla="*/ 7821 w 7962"/>
                <a:gd name="connsiteY12" fmla="*/ 4440 h 10000"/>
                <a:gd name="connsiteX13" fmla="*/ 7962 w 7962"/>
                <a:gd name="connsiteY13" fmla="*/ 5001 h 10000"/>
                <a:gd name="connsiteX14" fmla="*/ 7818 w 7962"/>
                <a:gd name="connsiteY14" fmla="*/ 5565 h 10000"/>
                <a:gd name="connsiteX15" fmla="*/ 5783 w 7962"/>
                <a:gd name="connsiteY15" fmla="*/ 9468 h 10000"/>
                <a:gd name="connsiteX0" fmla="*/ 7253 w 9990"/>
                <a:gd name="connsiteY0" fmla="*/ 10060 h 10592"/>
                <a:gd name="connsiteX1" fmla="*/ 6809 w 9990"/>
                <a:gd name="connsiteY1" fmla="*/ 10449 h 10592"/>
                <a:gd name="connsiteX2" fmla="*/ 6172 w 9990"/>
                <a:gd name="connsiteY2" fmla="*/ 10592 h 10592"/>
                <a:gd name="connsiteX3" fmla="*/ 1054 w 9990"/>
                <a:gd name="connsiteY3" fmla="*/ 10592 h 10592"/>
                <a:gd name="connsiteX4" fmla="*/ 445 w 9990"/>
                <a:gd name="connsiteY4" fmla="*/ 10449 h 10592"/>
                <a:gd name="connsiteX5" fmla="*/ 0 w 9990"/>
                <a:gd name="connsiteY5" fmla="*/ 10056 h 10592"/>
                <a:gd name="connsiteX6" fmla="*/ 445 w 9990"/>
                <a:gd name="connsiteY6" fmla="*/ 740 h 10592"/>
                <a:gd name="connsiteX7" fmla="*/ 1025 w 9990"/>
                <a:gd name="connsiteY7" fmla="*/ 593 h 10592"/>
                <a:gd name="connsiteX8" fmla="*/ 6163 w 9990"/>
                <a:gd name="connsiteY8" fmla="*/ 593 h 10592"/>
                <a:gd name="connsiteX9" fmla="*/ 6809 w 9990"/>
                <a:gd name="connsiteY9" fmla="*/ 740 h 10592"/>
                <a:gd name="connsiteX10" fmla="*/ 7253 w 9990"/>
                <a:gd name="connsiteY10" fmla="*/ 1129 h 10592"/>
                <a:gd name="connsiteX11" fmla="*/ 9813 w 9990"/>
                <a:gd name="connsiteY11" fmla="*/ 5032 h 10592"/>
                <a:gd name="connsiteX12" fmla="*/ 9990 w 9990"/>
                <a:gd name="connsiteY12" fmla="*/ 5593 h 10592"/>
                <a:gd name="connsiteX13" fmla="*/ 9809 w 9990"/>
                <a:gd name="connsiteY13" fmla="*/ 6157 h 10592"/>
                <a:gd name="connsiteX14" fmla="*/ 7253 w 9990"/>
                <a:gd name="connsiteY14" fmla="*/ 10060 h 10592"/>
                <a:gd name="connsiteX0" fmla="*/ 7260 w 10000"/>
                <a:gd name="connsiteY0" fmla="*/ 8939 h 9441"/>
                <a:gd name="connsiteX1" fmla="*/ 6816 w 10000"/>
                <a:gd name="connsiteY1" fmla="*/ 9306 h 9441"/>
                <a:gd name="connsiteX2" fmla="*/ 6178 w 10000"/>
                <a:gd name="connsiteY2" fmla="*/ 9441 h 9441"/>
                <a:gd name="connsiteX3" fmla="*/ 1055 w 10000"/>
                <a:gd name="connsiteY3" fmla="*/ 9441 h 9441"/>
                <a:gd name="connsiteX4" fmla="*/ 445 w 10000"/>
                <a:gd name="connsiteY4" fmla="*/ 9306 h 9441"/>
                <a:gd name="connsiteX5" fmla="*/ 0 w 10000"/>
                <a:gd name="connsiteY5" fmla="*/ 8935 h 9441"/>
                <a:gd name="connsiteX6" fmla="*/ 1026 w 10000"/>
                <a:gd name="connsiteY6" fmla="*/ 1 h 9441"/>
                <a:gd name="connsiteX7" fmla="*/ 6169 w 10000"/>
                <a:gd name="connsiteY7" fmla="*/ 1 h 9441"/>
                <a:gd name="connsiteX8" fmla="*/ 6816 w 10000"/>
                <a:gd name="connsiteY8" fmla="*/ 140 h 9441"/>
                <a:gd name="connsiteX9" fmla="*/ 7260 w 10000"/>
                <a:gd name="connsiteY9" fmla="*/ 507 h 9441"/>
                <a:gd name="connsiteX10" fmla="*/ 9823 w 10000"/>
                <a:gd name="connsiteY10" fmla="*/ 4192 h 9441"/>
                <a:gd name="connsiteX11" fmla="*/ 10000 w 10000"/>
                <a:gd name="connsiteY11" fmla="*/ 4721 h 9441"/>
                <a:gd name="connsiteX12" fmla="*/ 9819 w 10000"/>
                <a:gd name="connsiteY12" fmla="*/ 5254 h 9441"/>
                <a:gd name="connsiteX13" fmla="*/ 7260 w 10000"/>
                <a:gd name="connsiteY13" fmla="*/ 8939 h 9441"/>
                <a:gd name="connsiteX0" fmla="*/ 7260 w 10000"/>
                <a:gd name="connsiteY0" fmla="*/ 9468 h 10000"/>
                <a:gd name="connsiteX1" fmla="*/ 6816 w 10000"/>
                <a:gd name="connsiteY1" fmla="*/ 9857 h 10000"/>
                <a:gd name="connsiteX2" fmla="*/ 6178 w 10000"/>
                <a:gd name="connsiteY2" fmla="*/ 10000 h 10000"/>
                <a:gd name="connsiteX3" fmla="*/ 1055 w 10000"/>
                <a:gd name="connsiteY3" fmla="*/ 10000 h 10000"/>
                <a:gd name="connsiteX4" fmla="*/ 445 w 10000"/>
                <a:gd name="connsiteY4" fmla="*/ 9857 h 10000"/>
                <a:gd name="connsiteX5" fmla="*/ 0 w 10000"/>
                <a:gd name="connsiteY5" fmla="*/ 9464 h 10000"/>
                <a:gd name="connsiteX6" fmla="*/ 6169 w 10000"/>
                <a:gd name="connsiteY6" fmla="*/ 1 h 10000"/>
                <a:gd name="connsiteX7" fmla="*/ 6816 w 10000"/>
                <a:gd name="connsiteY7" fmla="*/ 148 h 10000"/>
                <a:gd name="connsiteX8" fmla="*/ 7260 w 10000"/>
                <a:gd name="connsiteY8" fmla="*/ 537 h 10000"/>
                <a:gd name="connsiteX9" fmla="*/ 9823 w 10000"/>
                <a:gd name="connsiteY9" fmla="*/ 4440 h 10000"/>
                <a:gd name="connsiteX10" fmla="*/ 10000 w 10000"/>
                <a:gd name="connsiteY10" fmla="*/ 5001 h 10000"/>
                <a:gd name="connsiteX11" fmla="*/ 9819 w 10000"/>
                <a:gd name="connsiteY11" fmla="*/ 5565 h 10000"/>
                <a:gd name="connsiteX12" fmla="*/ 7260 w 10000"/>
                <a:gd name="connsiteY12" fmla="*/ 9468 h 10000"/>
                <a:gd name="connsiteX0" fmla="*/ 7260 w 10000"/>
                <a:gd name="connsiteY0" fmla="*/ 9320 h 9852"/>
                <a:gd name="connsiteX1" fmla="*/ 6816 w 10000"/>
                <a:gd name="connsiteY1" fmla="*/ 9709 h 9852"/>
                <a:gd name="connsiteX2" fmla="*/ 6178 w 10000"/>
                <a:gd name="connsiteY2" fmla="*/ 9852 h 9852"/>
                <a:gd name="connsiteX3" fmla="*/ 1055 w 10000"/>
                <a:gd name="connsiteY3" fmla="*/ 9852 h 9852"/>
                <a:gd name="connsiteX4" fmla="*/ 445 w 10000"/>
                <a:gd name="connsiteY4" fmla="*/ 9709 h 9852"/>
                <a:gd name="connsiteX5" fmla="*/ 0 w 10000"/>
                <a:gd name="connsiteY5" fmla="*/ 9316 h 9852"/>
                <a:gd name="connsiteX6" fmla="*/ 6816 w 10000"/>
                <a:gd name="connsiteY6" fmla="*/ 0 h 9852"/>
                <a:gd name="connsiteX7" fmla="*/ 7260 w 10000"/>
                <a:gd name="connsiteY7" fmla="*/ 389 h 9852"/>
                <a:gd name="connsiteX8" fmla="*/ 9823 w 10000"/>
                <a:gd name="connsiteY8" fmla="*/ 4292 h 9852"/>
                <a:gd name="connsiteX9" fmla="*/ 10000 w 10000"/>
                <a:gd name="connsiteY9" fmla="*/ 4853 h 9852"/>
                <a:gd name="connsiteX10" fmla="*/ 9819 w 10000"/>
                <a:gd name="connsiteY10" fmla="*/ 5417 h 9852"/>
                <a:gd name="connsiteX11" fmla="*/ 7260 w 10000"/>
                <a:gd name="connsiteY11" fmla="*/ 9320 h 9852"/>
                <a:gd name="connsiteX0" fmla="*/ 7260 w 10000"/>
                <a:gd name="connsiteY0" fmla="*/ 9065 h 9605"/>
                <a:gd name="connsiteX1" fmla="*/ 6816 w 10000"/>
                <a:gd name="connsiteY1" fmla="*/ 9460 h 9605"/>
                <a:gd name="connsiteX2" fmla="*/ 6178 w 10000"/>
                <a:gd name="connsiteY2" fmla="*/ 9605 h 9605"/>
                <a:gd name="connsiteX3" fmla="*/ 1055 w 10000"/>
                <a:gd name="connsiteY3" fmla="*/ 9605 h 9605"/>
                <a:gd name="connsiteX4" fmla="*/ 445 w 10000"/>
                <a:gd name="connsiteY4" fmla="*/ 9460 h 9605"/>
                <a:gd name="connsiteX5" fmla="*/ 0 w 10000"/>
                <a:gd name="connsiteY5" fmla="*/ 9061 h 9605"/>
                <a:gd name="connsiteX6" fmla="*/ 7260 w 10000"/>
                <a:gd name="connsiteY6" fmla="*/ 0 h 9605"/>
                <a:gd name="connsiteX7" fmla="*/ 9823 w 10000"/>
                <a:gd name="connsiteY7" fmla="*/ 3961 h 9605"/>
                <a:gd name="connsiteX8" fmla="*/ 10000 w 10000"/>
                <a:gd name="connsiteY8" fmla="*/ 4531 h 9605"/>
                <a:gd name="connsiteX9" fmla="*/ 9819 w 10000"/>
                <a:gd name="connsiteY9" fmla="*/ 5103 h 9605"/>
                <a:gd name="connsiteX10" fmla="*/ 7260 w 10000"/>
                <a:gd name="connsiteY10" fmla="*/ 9065 h 9605"/>
                <a:gd name="connsiteX0" fmla="*/ 7260 w 10000"/>
                <a:gd name="connsiteY0" fmla="*/ 5314 h 5876"/>
                <a:gd name="connsiteX1" fmla="*/ 6816 w 10000"/>
                <a:gd name="connsiteY1" fmla="*/ 5725 h 5876"/>
                <a:gd name="connsiteX2" fmla="*/ 6178 w 10000"/>
                <a:gd name="connsiteY2" fmla="*/ 5876 h 5876"/>
                <a:gd name="connsiteX3" fmla="*/ 1055 w 10000"/>
                <a:gd name="connsiteY3" fmla="*/ 5876 h 5876"/>
                <a:gd name="connsiteX4" fmla="*/ 445 w 10000"/>
                <a:gd name="connsiteY4" fmla="*/ 5725 h 5876"/>
                <a:gd name="connsiteX5" fmla="*/ 0 w 10000"/>
                <a:gd name="connsiteY5" fmla="*/ 5310 h 5876"/>
                <a:gd name="connsiteX6" fmla="*/ 9823 w 10000"/>
                <a:gd name="connsiteY6" fmla="*/ 0 h 5876"/>
                <a:gd name="connsiteX7" fmla="*/ 10000 w 10000"/>
                <a:gd name="connsiteY7" fmla="*/ 593 h 5876"/>
                <a:gd name="connsiteX8" fmla="*/ 9819 w 10000"/>
                <a:gd name="connsiteY8" fmla="*/ 1189 h 5876"/>
                <a:gd name="connsiteX9" fmla="*/ 7260 w 10000"/>
                <a:gd name="connsiteY9" fmla="*/ 5314 h 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5876">
                  <a:moveTo>
                    <a:pt x="7260" y="5314"/>
                  </a:moveTo>
                  <a:cubicBezTo>
                    <a:pt x="7153" y="5478"/>
                    <a:pt x="7007" y="5621"/>
                    <a:pt x="6816" y="5725"/>
                  </a:cubicBezTo>
                  <a:cubicBezTo>
                    <a:pt x="6616" y="5832"/>
                    <a:pt x="6396" y="5880"/>
                    <a:pt x="6178" y="5876"/>
                  </a:cubicBezTo>
                  <a:lnTo>
                    <a:pt x="1055" y="5876"/>
                  </a:lnTo>
                  <a:cubicBezTo>
                    <a:pt x="851" y="5876"/>
                    <a:pt x="637" y="5829"/>
                    <a:pt x="445" y="5725"/>
                  </a:cubicBezTo>
                  <a:cubicBezTo>
                    <a:pt x="254" y="5621"/>
                    <a:pt x="102" y="5478"/>
                    <a:pt x="0" y="5310"/>
                  </a:cubicBezTo>
                  <a:cubicBezTo>
                    <a:pt x="1563" y="4356"/>
                    <a:pt x="8156" y="786"/>
                    <a:pt x="9823" y="0"/>
                  </a:cubicBezTo>
                  <a:cubicBezTo>
                    <a:pt x="9935" y="173"/>
                    <a:pt x="10000" y="377"/>
                    <a:pt x="10000" y="593"/>
                  </a:cubicBezTo>
                  <a:cubicBezTo>
                    <a:pt x="10000" y="814"/>
                    <a:pt x="9935" y="1017"/>
                    <a:pt x="9819" y="1189"/>
                  </a:cubicBezTo>
                  <a:lnTo>
                    <a:pt x="7260" y="5314"/>
                  </a:lnTo>
                  <a:close/>
                </a:path>
              </a:pathLst>
            </a:custGeom>
            <a:grp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标题 4"/>
          <p:cNvSpPr txBox="1">
            <a:spLocks/>
          </p:cNvSpPr>
          <p:nvPr/>
        </p:nvSpPr>
        <p:spPr>
          <a:xfrm>
            <a:off x="2857227" y="2126139"/>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2">
                    <a:lumMod val="10000"/>
                  </a:schemeClr>
                </a:solidFill>
                <a:latin typeface="微软雅黑" panose="020B0503020204020204" pitchFamily="34" charset="-122"/>
                <a:ea typeface="微软雅黑" panose="020B0503020204020204" pitchFamily="34" charset="-122"/>
              </a:rPr>
              <a:t>添加标题</a:t>
            </a:r>
          </a:p>
        </p:txBody>
      </p:sp>
      <p:sp>
        <p:nvSpPr>
          <p:cNvPr id="70" name="矩形 47"/>
          <p:cNvSpPr>
            <a:spLocks noChangeArrowheads="1"/>
          </p:cNvSpPr>
          <p:nvPr/>
        </p:nvSpPr>
        <p:spPr bwMode="auto">
          <a:xfrm>
            <a:off x="3380711" y="2669612"/>
            <a:ext cx="186932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bg2">
                    <a:lumMod val="10000"/>
                  </a:schemeClr>
                </a:solidFill>
                <a:sym typeface="微软雅黑" pitchFamily="34" charset="-122"/>
              </a:rPr>
              <a:t>在此</a:t>
            </a:r>
            <a:r>
              <a:rPr lang="zh-CN" altLang="en-US" sz="1400" dirty="0">
                <a:solidFill>
                  <a:schemeClr val="bg2">
                    <a:lumMod val="10000"/>
                  </a:schemeClr>
                </a:solidFill>
                <a:sym typeface="微软雅黑" pitchFamily="34" charset="-122"/>
              </a:rPr>
              <a:t>录入上述图表的描述说明</a:t>
            </a:r>
            <a:r>
              <a:rPr lang="zh-CN" altLang="en-US" sz="1400" dirty="0" smtClean="0">
                <a:solidFill>
                  <a:schemeClr val="bg2">
                    <a:lumMod val="10000"/>
                  </a:schemeClr>
                </a:solidFill>
                <a:sym typeface="微软雅黑" pitchFamily="34" charset="-122"/>
              </a:rPr>
              <a:t>，录入</a:t>
            </a:r>
            <a:r>
              <a:rPr lang="zh-CN" altLang="en-US" sz="1400" dirty="0">
                <a:solidFill>
                  <a:schemeClr val="bg2">
                    <a:lumMod val="10000"/>
                  </a:schemeClr>
                </a:solidFill>
                <a:sym typeface="微软雅黑" pitchFamily="34" charset="-122"/>
              </a:rPr>
              <a:t>上述图表的描述说明</a:t>
            </a:r>
            <a:r>
              <a:rPr lang="zh-CN" altLang="en-US" sz="1400" dirty="0">
                <a:solidFill>
                  <a:schemeClr val="bg1">
                    <a:lumMod val="50000"/>
                  </a:schemeClr>
                </a:solidFill>
                <a:sym typeface="微软雅黑" pitchFamily="34" charset="-122"/>
              </a:rPr>
              <a:t>。</a:t>
            </a:r>
          </a:p>
        </p:txBody>
      </p:sp>
      <p:sp>
        <p:nvSpPr>
          <p:cNvPr id="83" name="矩形 47"/>
          <p:cNvSpPr>
            <a:spLocks noChangeArrowheads="1"/>
          </p:cNvSpPr>
          <p:nvPr/>
        </p:nvSpPr>
        <p:spPr bwMode="auto">
          <a:xfrm>
            <a:off x="6878115" y="1951798"/>
            <a:ext cx="31799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a:t>
            </a:r>
            <a:r>
              <a:rPr lang="zh-CN" altLang="en-US" sz="1400" dirty="0" smtClean="0">
                <a:solidFill>
                  <a:schemeClr val="bg1"/>
                </a:solidFill>
                <a:sym typeface="微软雅黑" pitchFamily="34" charset="-122"/>
              </a:rPr>
              <a:t>，录入</a:t>
            </a:r>
            <a:r>
              <a:rPr lang="zh-CN" altLang="en-US" sz="1400" dirty="0">
                <a:solidFill>
                  <a:schemeClr val="bg1"/>
                </a:solidFill>
                <a:sym typeface="微软雅黑" pitchFamily="34" charset="-122"/>
              </a:rPr>
              <a:t>上述图表的描述说明</a:t>
            </a:r>
            <a:r>
              <a:rPr lang="zh-CN" altLang="en-US" sz="1400" dirty="0">
                <a:solidFill>
                  <a:schemeClr val="bg1">
                    <a:lumMod val="50000"/>
                  </a:schemeClr>
                </a:solidFill>
                <a:sym typeface="微软雅黑" pitchFamily="34" charset="-122"/>
              </a:rPr>
              <a:t>。</a:t>
            </a:r>
          </a:p>
        </p:txBody>
      </p:sp>
      <p:grpSp>
        <p:nvGrpSpPr>
          <p:cNvPr id="84" name="组合 83"/>
          <p:cNvGrpSpPr/>
          <p:nvPr/>
        </p:nvGrpSpPr>
        <p:grpSpPr>
          <a:xfrm>
            <a:off x="6025579" y="2727567"/>
            <a:ext cx="670560" cy="604586"/>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85" name="组合 84"/>
            <p:cNvGrpSpPr/>
            <p:nvPr/>
          </p:nvGrpSpPr>
          <p:grpSpPr>
            <a:xfrm>
              <a:off x="5424755" y="1340768"/>
              <a:ext cx="670560" cy="604586"/>
              <a:chOff x="5424755" y="1340768"/>
              <a:chExt cx="670560" cy="604586"/>
            </a:xfrm>
            <a:grpFill/>
          </p:grpSpPr>
          <p:grpSp>
            <p:nvGrpSpPr>
              <p:cNvPr id="87" name="组合 86"/>
              <p:cNvGrpSpPr/>
              <p:nvPr/>
            </p:nvGrpSpPr>
            <p:grpSpPr>
              <a:xfrm>
                <a:off x="5424755" y="1340768"/>
                <a:ext cx="670560" cy="604586"/>
                <a:chOff x="3720691" y="2824413"/>
                <a:chExt cx="1341120" cy="1209172"/>
              </a:xfrm>
              <a:grpFill/>
            </p:grpSpPr>
            <p:sp>
              <p:nvSpPr>
                <p:cNvPr id="8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sp>
              <p:nvSpPr>
                <p:cNvPr id="9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8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86" name="TextBox 7"/>
            <p:cNvSpPr>
              <a:spLocks noChangeArrowheads="1"/>
            </p:cNvSpPr>
            <p:nvPr/>
          </p:nvSpPr>
          <p:spPr bwMode="auto">
            <a:xfrm>
              <a:off x="5472003" y="1484784"/>
              <a:ext cx="576064"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smtClean="0">
                  <a:solidFill>
                    <a:srgbClr val="414455"/>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2000" b="1" dirty="0">
                <a:solidFill>
                  <a:srgbClr val="414455"/>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91" name="矩形 90"/>
          <p:cNvSpPr/>
          <p:nvPr/>
        </p:nvSpPr>
        <p:spPr>
          <a:xfrm>
            <a:off x="6878115" y="2572336"/>
            <a:ext cx="1551767" cy="369324"/>
          </a:xfrm>
          <a:prstGeom prst="rect">
            <a:avLst/>
          </a:prstGeom>
        </p:spPr>
        <p:txBody>
          <a:bodyPr wrap="square" lIns="91431" tIns="45716" rIns="91431" bIns="45716">
            <a:spAutoFit/>
          </a:bodyPr>
          <a:lstStyle/>
          <a:p>
            <a:r>
              <a:rPr lang="zh-CN" altLang="en-US" b="1" dirty="0" smtClean="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92" name="矩形 91"/>
          <p:cNvSpPr>
            <a:spLocks noChangeArrowheads="1"/>
          </p:cNvSpPr>
          <p:nvPr/>
        </p:nvSpPr>
        <p:spPr bwMode="auto">
          <a:xfrm>
            <a:off x="6878115" y="2895334"/>
            <a:ext cx="31799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a:t>
            </a:r>
            <a:r>
              <a:rPr lang="zh-CN" altLang="en-US" sz="1400" dirty="0" smtClean="0">
                <a:solidFill>
                  <a:schemeClr val="bg1"/>
                </a:solidFill>
                <a:sym typeface="微软雅黑" pitchFamily="34" charset="-122"/>
              </a:rPr>
              <a:t>，录入</a:t>
            </a:r>
            <a:r>
              <a:rPr lang="zh-CN" altLang="en-US" sz="1400" dirty="0">
                <a:solidFill>
                  <a:schemeClr val="bg1"/>
                </a:solidFill>
                <a:sym typeface="微软雅黑" pitchFamily="34" charset="-122"/>
              </a:rPr>
              <a:t>上述图表的描述说明</a:t>
            </a:r>
            <a:r>
              <a:rPr lang="zh-CN" altLang="en-US" sz="1400" dirty="0">
                <a:solidFill>
                  <a:schemeClr val="bg1">
                    <a:lumMod val="50000"/>
                  </a:schemeClr>
                </a:solidFill>
                <a:sym typeface="微软雅黑" pitchFamily="34" charset="-122"/>
              </a:rPr>
              <a:t>。</a:t>
            </a:r>
          </a:p>
        </p:txBody>
      </p:sp>
      <p:grpSp>
        <p:nvGrpSpPr>
          <p:cNvPr id="93" name="组合 92"/>
          <p:cNvGrpSpPr/>
          <p:nvPr/>
        </p:nvGrpSpPr>
        <p:grpSpPr>
          <a:xfrm>
            <a:off x="6025579" y="3659955"/>
            <a:ext cx="670560" cy="604586"/>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94" name="组合 93"/>
            <p:cNvGrpSpPr/>
            <p:nvPr/>
          </p:nvGrpSpPr>
          <p:grpSpPr>
            <a:xfrm>
              <a:off x="5424755" y="1340768"/>
              <a:ext cx="670560" cy="604586"/>
              <a:chOff x="5424755" y="1340768"/>
              <a:chExt cx="670560" cy="604586"/>
            </a:xfrm>
            <a:grpFill/>
          </p:grpSpPr>
          <p:grpSp>
            <p:nvGrpSpPr>
              <p:cNvPr id="96" name="组合 95"/>
              <p:cNvGrpSpPr/>
              <p:nvPr/>
            </p:nvGrpSpPr>
            <p:grpSpPr>
              <a:xfrm>
                <a:off x="5424755" y="1340768"/>
                <a:ext cx="670560" cy="604586"/>
                <a:chOff x="3720691" y="2824413"/>
                <a:chExt cx="1341120" cy="1209172"/>
              </a:xfrm>
              <a:grpFill/>
            </p:grpSpPr>
            <p:sp>
              <p:nvSpPr>
                <p:cNvPr id="9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sp>
              <p:nvSpPr>
                <p:cNvPr id="9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9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solidFill>
                    <a:srgbClr val="414455"/>
                  </a:solidFill>
                </a:endParaRPr>
              </a:p>
            </p:txBody>
          </p:sp>
        </p:grpSp>
        <p:sp>
          <p:nvSpPr>
            <p:cNvPr id="95" name="TextBox 7"/>
            <p:cNvSpPr>
              <a:spLocks noChangeArrowheads="1"/>
            </p:cNvSpPr>
            <p:nvPr/>
          </p:nvSpPr>
          <p:spPr bwMode="auto">
            <a:xfrm>
              <a:off x="5472003" y="1484784"/>
              <a:ext cx="576064"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smtClean="0">
                  <a:solidFill>
                    <a:srgbClr val="414455"/>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2000" b="1" dirty="0">
                <a:solidFill>
                  <a:srgbClr val="414455"/>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00" name="矩形 99"/>
          <p:cNvSpPr/>
          <p:nvPr/>
        </p:nvSpPr>
        <p:spPr>
          <a:xfrm>
            <a:off x="6878115" y="3504724"/>
            <a:ext cx="1551767" cy="369324"/>
          </a:xfrm>
          <a:prstGeom prst="rect">
            <a:avLst/>
          </a:prstGeom>
        </p:spPr>
        <p:txBody>
          <a:bodyPr wrap="square" lIns="91431" tIns="45716" rIns="91431" bIns="45716">
            <a:spAutoFit/>
          </a:bodyPr>
          <a:lstStyle/>
          <a:p>
            <a:r>
              <a:rPr lang="zh-CN" altLang="en-US" b="1" dirty="0" smtClean="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101" name="矩形 100"/>
          <p:cNvSpPr>
            <a:spLocks noChangeArrowheads="1"/>
          </p:cNvSpPr>
          <p:nvPr/>
        </p:nvSpPr>
        <p:spPr bwMode="auto">
          <a:xfrm>
            <a:off x="6878115" y="3827722"/>
            <a:ext cx="31799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a:t>
            </a:r>
            <a:r>
              <a:rPr lang="zh-CN" altLang="en-US" sz="1400" dirty="0" smtClean="0">
                <a:solidFill>
                  <a:schemeClr val="bg1"/>
                </a:solidFill>
                <a:sym typeface="微软雅黑" pitchFamily="34" charset="-122"/>
              </a:rPr>
              <a:t>，录入</a:t>
            </a:r>
            <a:r>
              <a:rPr lang="zh-CN" altLang="en-US" sz="1400" dirty="0">
                <a:solidFill>
                  <a:schemeClr val="bg1"/>
                </a:solidFill>
                <a:sym typeface="微软雅黑" pitchFamily="34" charset="-122"/>
              </a:rPr>
              <a:t>上述图表的描述说明</a:t>
            </a:r>
            <a:r>
              <a:rPr lang="zh-CN" altLang="en-US" sz="1400" dirty="0">
                <a:solidFill>
                  <a:schemeClr val="bg1">
                    <a:lumMod val="50000"/>
                  </a:schemeClr>
                </a:solidFill>
                <a:sym typeface="微软雅黑" pitchFamily="34" charset="-122"/>
              </a:rPr>
              <a:t>。</a:t>
            </a:r>
          </a:p>
        </p:txBody>
      </p:sp>
      <p:grpSp>
        <p:nvGrpSpPr>
          <p:cNvPr id="102" name="组合 101"/>
          <p:cNvGrpSpPr/>
          <p:nvPr/>
        </p:nvGrpSpPr>
        <p:grpSpPr>
          <a:xfrm>
            <a:off x="1299734" y="4422941"/>
            <a:ext cx="526544" cy="474739"/>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103" name="组合 102"/>
            <p:cNvGrpSpPr/>
            <p:nvPr/>
          </p:nvGrpSpPr>
          <p:grpSpPr>
            <a:xfrm>
              <a:off x="5424755" y="1340768"/>
              <a:ext cx="670560" cy="604586"/>
              <a:chOff x="3720691" y="2824413"/>
              <a:chExt cx="1341120" cy="1209172"/>
            </a:xfrm>
            <a:grpFill/>
          </p:grpSpPr>
          <p:sp>
            <p:nvSpPr>
              <p:cNvPr id="10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0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07" name="文本框 9"/>
          <p:cNvSpPr txBox="1"/>
          <p:nvPr/>
        </p:nvSpPr>
        <p:spPr>
          <a:xfrm>
            <a:off x="1993131" y="4437112"/>
            <a:ext cx="1872208" cy="346249"/>
          </a:xfrm>
          <a:prstGeom prst="rect">
            <a:avLst/>
          </a:prstGeom>
          <a:noFill/>
        </p:spPr>
        <p:txBody>
          <a:bodyPr wrap="square" lIns="68580" tIns="34290" rIns="68580" bIns="34290" rtlCol="0">
            <a:spAutoFit/>
          </a:bodyPr>
          <a:lstStyle/>
          <a:p>
            <a:pPr marL="0" lvl="1"/>
            <a:r>
              <a:rPr lang="zh-CN" altLang="en-US" dirty="0">
                <a:solidFill>
                  <a:schemeClr val="bg1"/>
                </a:solidFill>
                <a:latin typeface="微软雅黑" pitchFamily="34" charset="-122"/>
                <a:ea typeface="微软雅黑" pitchFamily="34" charset="-122"/>
              </a:rPr>
              <a:t>输入文字标题</a:t>
            </a:r>
          </a:p>
        </p:txBody>
      </p:sp>
      <p:cxnSp>
        <p:nvCxnSpPr>
          <p:cNvPr id="108" name="直接连接符 107"/>
          <p:cNvCxnSpPr/>
          <p:nvPr/>
        </p:nvCxnSpPr>
        <p:spPr>
          <a:xfrm>
            <a:off x="2065139" y="4797152"/>
            <a:ext cx="8167360" cy="0"/>
          </a:xfrm>
          <a:prstGeom prst="line">
            <a:avLst/>
          </a:prstGeom>
          <a:ln>
            <a:solidFill>
              <a:srgbClr val="414455"/>
            </a:solidFill>
            <a:prstDash val="dash"/>
          </a:ln>
        </p:spPr>
        <p:style>
          <a:lnRef idx="1">
            <a:schemeClr val="accent1"/>
          </a:lnRef>
          <a:fillRef idx="0">
            <a:schemeClr val="accent1"/>
          </a:fillRef>
          <a:effectRef idx="0">
            <a:schemeClr val="accent1"/>
          </a:effectRef>
          <a:fontRef idx="minor">
            <a:schemeClr val="tx1"/>
          </a:fontRef>
        </p:style>
      </p:cxnSp>
      <p:grpSp>
        <p:nvGrpSpPr>
          <p:cNvPr id="109" name="组合 108"/>
          <p:cNvGrpSpPr/>
          <p:nvPr/>
        </p:nvGrpSpPr>
        <p:grpSpPr>
          <a:xfrm>
            <a:off x="10375371" y="4666728"/>
            <a:ext cx="258720" cy="233265"/>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11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112" name="TextBox 111"/>
          <p:cNvSpPr txBox="1"/>
          <p:nvPr/>
        </p:nvSpPr>
        <p:spPr>
          <a:xfrm>
            <a:off x="1968549" y="4944709"/>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a:t>
            </a:r>
          </a:p>
        </p:txBody>
      </p:sp>
      <p:grpSp>
        <p:nvGrpSpPr>
          <p:cNvPr id="45" name="组合 44"/>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6" name="圆角矩形 4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099958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0-#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32" presetClass="emph" presetSubtype="0" fill="hold" nodeType="afterEffect">
                                  <p:stCondLst>
                                    <p:cond delay="0"/>
                                  </p:stCondLst>
                                  <p:childTnLst>
                                    <p:animRot by="120000">
                                      <p:cBhvr>
                                        <p:cTn id="23" dur="100" fill="hold">
                                          <p:stCondLst>
                                            <p:cond delay="0"/>
                                          </p:stCondLst>
                                        </p:cTn>
                                        <p:tgtEl>
                                          <p:spTgt spid="60"/>
                                        </p:tgtEl>
                                        <p:attrNameLst>
                                          <p:attrName>r</p:attrName>
                                        </p:attrNameLst>
                                      </p:cBhvr>
                                    </p:animRot>
                                    <p:animRot by="-240000">
                                      <p:cBhvr>
                                        <p:cTn id="24" dur="200" fill="hold">
                                          <p:stCondLst>
                                            <p:cond delay="200"/>
                                          </p:stCondLst>
                                        </p:cTn>
                                        <p:tgtEl>
                                          <p:spTgt spid="60"/>
                                        </p:tgtEl>
                                        <p:attrNameLst>
                                          <p:attrName>r</p:attrName>
                                        </p:attrNameLst>
                                      </p:cBhvr>
                                    </p:animRot>
                                    <p:animRot by="240000">
                                      <p:cBhvr>
                                        <p:cTn id="25" dur="200" fill="hold">
                                          <p:stCondLst>
                                            <p:cond delay="400"/>
                                          </p:stCondLst>
                                        </p:cTn>
                                        <p:tgtEl>
                                          <p:spTgt spid="60"/>
                                        </p:tgtEl>
                                        <p:attrNameLst>
                                          <p:attrName>r</p:attrName>
                                        </p:attrNameLst>
                                      </p:cBhvr>
                                    </p:animRot>
                                    <p:animRot by="-240000">
                                      <p:cBhvr>
                                        <p:cTn id="26" dur="200" fill="hold">
                                          <p:stCondLst>
                                            <p:cond delay="600"/>
                                          </p:stCondLst>
                                        </p:cTn>
                                        <p:tgtEl>
                                          <p:spTgt spid="60"/>
                                        </p:tgtEl>
                                        <p:attrNameLst>
                                          <p:attrName>r</p:attrName>
                                        </p:attrNameLst>
                                      </p:cBhvr>
                                    </p:animRot>
                                    <p:animRot by="120000">
                                      <p:cBhvr>
                                        <p:cTn id="27" dur="200" fill="hold">
                                          <p:stCondLst>
                                            <p:cond delay="800"/>
                                          </p:stCondLst>
                                        </p:cTn>
                                        <p:tgtEl>
                                          <p:spTgt spid="60"/>
                                        </p:tgtEl>
                                        <p:attrNameLst>
                                          <p:attrName>r</p:attrName>
                                        </p:attrNameLst>
                                      </p:cBhvr>
                                    </p:animRot>
                                  </p:childTnLst>
                                </p:cTn>
                              </p:par>
                              <p:par>
                                <p:cTn id="28" presetID="53" presetClass="entr" presetSubtype="16" fill="hold" grpId="0" nodeType="withEffect">
                                  <p:stCondLst>
                                    <p:cond delay="500"/>
                                  </p:stCondLst>
                                  <p:childTnLst>
                                    <p:set>
                                      <p:cBhvr>
                                        <p:cTn id="29" dur="1" fill="hold">
                                          <p:stCondLst>
                                            <p:cond delay="0"/>
                                          </p:stCondLst>
                                        </p:cTn>
                                        <p:tgtEl>
                                          <p:spTgt spid="68"/>
                                        </p:tgtEl>
                                        <p:attrNameLst>
                                          <p:attrName>style.visibility</p:attrName>
                                        </p:attrNameLst>
                                      </p:cBhvr>
                                      <p:to>
                                        <p:strVal val="visible"/>
                                      </p:to>
                                    </p:set>
                                    <p:anim calcmode="lin" valueType="num">
                                      <p:cBhvr>
                                        <p:cTn id="30" dur="500" fill="hold"/>
                                        <p:tgtEl>
                                          <p:spTgt spid="68"/>
                                        </p:tgtEl>
                                        <p:attrNameLst>
                                          <p:attrName>ppt_w</p:attrName>
                                        </p:attrNameLst>
                                      </p:cBhvr>
                                      <p:tavLst>
                                        <p:tav tm="0">
                                          <p:val>
                                            <p:fltVal val="0"/>
                                          </p:val>
                                        </p:tav>
                                        <p:tav tm="100000">
                                          <p:val>
                                            <p:strVal val="#ppt_w"/>
                                          </p:val>
                                        </p:tav>
                                      </p:tavLst>
                                    </p:anim>
                                    <p:anim calcmode="lin" valueType="num">
                                      <p:cBhvr>
                                        <p:cTn id="31" dur="500" fill="hold"/>
                                        <p:tgtEl>
                                          <p:spTgt spid="68"/>
                                        </p:tgtEl>
                                        <p:attrNameLst>
                                          <p:attrName>ppt_h</p:attrName>
                                        </p:attrNameLst>
                                      </p:cBhvr>
                                      <p:tavLst>
                                        <p:tav tm="0">
                                          <p:val>
                                            <p:fltVal val="0"/>
                                          </p:val>
                                        </p:tav>
                                        <p:tav tm="100000">
                                          <p:val>
                                            <p:strVal val="#ppt_h"/>
                                          </p:val>
                                        </p:tav>
                                      </p:tavLst>
                                    </p:anim>
                                    <p:animEffect transition="in" filter="fade">
                                      <p:cBhvr>
                                        <p:cTn id="32" dur="500"/>
                                        <p:tgtEl>
                                          <p:spTgt spid="68"/>
                                        </p:tgtEl>
                                      </p:cBhvr>
                                    </p:animEffect>
                                  </p:childTnLst>
                                </p:cTn>
                              </p:par>
                              <p:par>
                                <p:cTn id="33" presetID="14" presetClass="entr" presetSubtype="10" fill="hold" grpId="0" nodeType="withEffect">
                                  <p:stCondLst>
                                    <p:cond delay="50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400"/>
                                        <p:tgtEl>
                                          <p:spTgt spid="70"/>
                                        </p:tgtEl>
                                      </p:cBhvr>
                                    </p:animEffect>
                                  </p:childTnLst>
                                </p:cTn>
                              </p:par>
                              <p:par>
                                <p:cTn id="36" presetID="31" presetClass="entr" presetSubtype="0" fill="hold" nodeType="withEffect">
                                  <p:stCondLst>
                                    <p:cond delay="500"/>
                                  </p:stCondLst>
                                  <p:childTnLst>
                                    <p:set>
                                      <p:cBhvr>
                                        <p:cTn id="37" dur="1" fill="hold">
                                          <p:stCondLst>
                                            <p:cond delay="0"/>
                                          </p:stCondLst>
                                        </p:cTn>
                                        <p:tgtEl>
                                          <p:spTgt spid="53"/>
                                        </p:tgtEl>
                                        <p:attrNameLst>
                                          <p:attrName>style.visibility</p:attrName>
                                        </p:attrNameLst>
                                      </p:cBhvr>
                                      <p:to>
                                        <p:strVal val="visible"/>
                                      </p:to>
                                    </p:set>
                                    <p:anim calcmode="lin" valueType="num">
                                      <p:cBhvr>
                                        <p:cTn id="38" dur="1000" fill="hold"/>
                                        <p:tgtEl>
                                          <p:spTgt spid="53"/>
                                        </p:tgtEl>
                                        <p:attrNameLst>
                                          <p:attrName>ppt_w</p:attrName>
                                        </p:attrNameLst>
                                      </p:cBhvr>
                                      <p:tavLst>
                                        <p:tav tm="0">
                                          <p:val>
                                            <p:fltVal val="0"/>
                                          </p:val>
                                        </p:tav>
                                        <p:tav tm="100000">
                                          <p:val>
                                            <p:strVal val="#ppt_w"/>
                                          </p:val>
                                        </p:tav>
                                      </p:tavLst>
                                    </p:anim>
                                    <p:anim calcmode="lin" valueType="num">
                                      <p:cBhvr>
                                        <p:cTn id="39" dur="1000" fill="hold"/>
                                        <p:tgtEl>
                                          <p:spTgt spid="53"/>
                                        </p:tgtEl>
                                        <p:attrNameLst>
                                          <p:attrName>ppt_h</p:attrName>
                                        </p:attrNameLst>
                                      </p:cBhvr>
                                      <p:tavLst>
                                        <p:tav tm="0">
                                          <p:val>
                                            <p:fltVal val="0"/>
                                          </p:val>
                                        </p:tav>
                                        <p:tav tm="100000">
                                          <p:val>
                                            <p:strVal val="#ppt_h"/>
                                          </p:val>
                                        </p:tav>
                                      </p:tavLst>
                                    </p:anim>
                                    <p:anim calcmode="lin" valueType="num">
                                      <p:cBhvr>
                                        <p:cTn id="40" dur="1000" fill="hold"/>
                                        <p:tgtEl>
                                          <p:spTgt spid="53"/>
                                        </p:tgtEl>
                                        <p:attrNameLst>
                                          <p:attrName>style.rotation</p:attrName>
                                        </p:attrNameLst>
                                      </p:cBhvr>
                                      <p:tavLst>
                                        <p:tav tm="0">
                                          <p:val>
                                            <p:fltVal val="90"/>
                                          </p:val>
                                        </p:tav>
                                        <p:tav tm="100000">
                                          <p:val>
                                            <p:fltVal val="0"/>
                                          </p:val>
                                        </p:tav>
                                      </p:tavLst>
                                    </p:anim>
                                    <p:animEffect transition="in" filter="fade">
                                      <p:cBhvr>
                                        <p:cTn id="41" dur="1000"/>
                                        <p:tgtEl>
                                          <p:spTgt spid="53"/>
                                        </p:tgtEl>
                                      </p:cBhvr>
                                    </p:animEffect>
                                  </p:childTnLst>
                                </p:cTn>
                              </p:par>
                              <p:par>
                                <p:cTn id="42" presetID="31" presetClass="entr" presetSubtype="0" fill="hold" nodeType="withEffect">
                                  <p:stCondLst>
                                    <p:cond delay="500"/>
                                  </p:stCondLst>
                                  <p:childTnLst>
                                    <p:set>
                                      <p:cBhvr>
                                        <p:cTn id="43" dur="1" fill="hold">
                                          <p:stCondLst>
                                            <p:cond delay="0"/>
                                          </p:stCondLst>
                                        </p:cTn>
                                        <p:tgtEl>
                                          <p:spTgt spid="57"/>
                                        </p:tgtEl>
                                        <p:attrNameLst>
                                          <p:attrName>style.visibility</p:attrName>
                                        </p:attrNameLst>
                                      </p:cBhvr>
                                      <p:to>
                                        <p:strVal val="visible"/>
                                      </p:to>
                                    </p:set>
                                    <p:anim calcmode="lin" valueType="num">
                                      <p:cBhvr>
                                        <p:cTn id="44" dur="1000" fill="hold"/>
                                        <p:tgtEl>
                                          <p:spTgt spid="57"/>
                                        </p:tgtEl>
                                        <p:attrNameLst>
                                          <p:attrName>ppt_w</p:attrName>
                                        </p:attrNameLst>
                                      </p:cBhvr>
                                      <p:tavLst>
                                        <p:tav tm="0">
                                          <p:val>
                                            <p:fltVal val="0"/>
                                          </p:val>
                                        </p:tav>
                                        <p:tav tm="100000">
                                          <p:val>
                                            <p:strVal val="#ppt_w"/>
                                          </p:val>
                                        </p:tav>
                                      </p:tavLst>
                                    </p:anim>
                                    <p:anim calcmode="lin" valueType="num">
                                      <p:cBhvr>
                                        <p:cTn id="45" dur="1000" fill="hold"/>
                                        <p:tgtEl>
                                          <p:spTgt spid="57"/>
                                        </p:tgtEl>
                                        <p:attrNameLst>
                                          <p:attrName>ppt_h</p:attrName>
                                        </p:attrNameLst>
                                      </p:cBhvr>
                                      <p:tavLst>
                                        <p:tav tm="0">
                                          <p:val>
                                            <p:fltVal val="0"/>
                                          </p:val>
                                        </p:tav>
                                        <p:tav tm="100000">
                                          <p:val>
                                            <p:strVal val="#ppt_h"/>
                                          </p:val>
                                        </p:tav>
                                      </p:tavLst>
                                    </p:anim>
                                    <p:anim calcmode="lin" valueType="num">
                                      <p:cBhvr>
                                        <p:cTn id="46" dur="1000" fill="hold"/>
                                        <p:tgtEl>
                                          <p:spTgt spid="57"/>
                                        </p:tgtEl>
                                        <p:attrNameLst>
                                          <p:attrName>style.rotation</p:attrName>
                                        </p:attrNameLst>
                                      </p:cBhvr>
                                      <p:tavLst>
                                        <p:tav tm="0">
                                          <p:val>
                                            <p:fltVal val="90"/>
                                          </p:val>
                                        </p:tav>
                                        <p:tav tm="100000">
                                          <p:val>
                                            <p:fltVal val="0"/>
                                          </p:val>
                                        </p:tav>
                                      </p:tavLst>
                                    </p:anim>
                                    <p:animEffect transition="in" filter="fade">
                                      <p:cBhvr>
                                        <p:cTn id="47" dur="1000"/>
                                        <p:tgtEl>
                                          <p:spTgt spid="57"/>
                                        </p:tgtEl>
                                      </p:cBhvr>
                                    </p:animEffect>
                                  </p:childTnLst>
                                </p:cTn>
                              </p:par>
                              <p:par>
                                <p:cTn id="48" presetID="14" presetClass="entr" presetSubtype="10" fill="hold" grpId="0" nodeType="withEffect">
                                  <p:stCondLst>
                                    <p:cond delay="500"/>
                                  </p:stCondLst>
                                  <p:childTnLst>
                                    <p:set>
                                      <p:cBhvr>
                                        <p:cTn id="49" dur="1" fill="hold">
                                          <p:stCondLst>
                                            <p:cond delay="0"/>
                                          </p:stCondLst>
                                        </p:cTn>
                                        <p:tgtEl>
                                          <p:spTgt spid="83"/>
                                        </p:tgtEl>
                                        <p:attrNameLst>
                                          <p:attrName>style.visibility</p:attrName>
                                        </p:attrNameLst>
                                      </p:cBhvr>
                                      <p:to>
                                        <p:strVal val="visible"/>
                                      </p:to>
                                    </p:set>
                                    <p:animEffect transition="in" filter="randombar(horizontal)">
                                      <p:cBhvr>
                                        <p:cTn id="50" dur="400"/>
                                        <p:tgtEl>
                                          <p:spTgt spid="83"/>
                                        </p:tgtEl>
                                      </p:cBhvr>
                                    </p:animEffect>
                                  </p:childTnLst>
                                </p:cTn>
                              </p:par>
                            </p:childTnLst>
                          </p:cTn>
                        </p:par>
                        <p:par>
                          <p:cTn id="51" fill="hold">
                            <p:stCondLst>
                              <p:cond delay="4000"/>
                            </p:stCondLst>
                            <p:childTnLst>
                              <p:par>
                                <p:cTn id="52" presetID="49" presetClass="entr" presetSubtype="0" decel="100000" fill="hold" nodeType="afterEffect">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cBhvr>
                                        <p:cTn id="54" dur="500" fill="hold"/>
                                        <p:tgtEl>
                                          <p:spTgt spid="84"/>
                                        </p:tgtEl>
                                        <p:attrNameLst>
                                          <p:attrName>ppt_w</p:attrName>
                                        </p:attrNameLst>
                                      </p:cBhvr>
                                      <p:tavLst>
                                        <p:tav tm="0">
                                          <p:val>
                                            <p:fltVal val="0"/>
                                          </p:val>
                                        </p:tav>
                                        <p:tav tm="100000">
                                          <p:val>
                                            <p:strVal val="#ppt_w"/>
                                          </p:val>
                                        </p:tav>
                                      </p:tavLst>
                                    </p:anim>
                                    <p:anim calcmode="lin" valueType="num">
                                      <p:cBhvr>
                                        <p:cTn id="55" dur="500" fill="hold"/>
                                        <p:tgtEl>
                                          <p:spTgt spid="84"/>
                                        </p:tgtEl>
                                        <p:attrNameLst>
                                          <p:attrName>ppt_h</p:attrName>
                                        </p:attrNameLst>
                                      </p:cBhvr>
                                      <p:tavLst>
                                        <p:tav tm="0">
                                          <p:val>
                                            <p:fltVal val="0"/>
                                          </p:val>
                                        </p:tav>
                                        <p:tav tm="100000">
                                          <p:val>
                                            <p:strVal val="#ppt_h"/>
                                          </p:val>
                                        </p:tav>
                                      </p:tavLst>
                                    </p:anim>
                                    <p:anim calcmode="lin" valueType="num">
                                      <p:cBhvr>
                                        <p:cTn id="56" dur="500" fill="hold"/>
                                        <p:tgtEl>
                                          <p:spTgt spid="84"/>
                                        </p:tgtEl>
                                        <p:attrNameLst>
                                          <p:attrName>style.rotation</p:attrName>
                                        </p:attrNameLst>
                                      </p:cBhvr>
                                      <p:tavLst>
                                        <p:tav tm="0">
                                          <p:val>
                                            <p:fltVal val="360"/>
                                          </p:val>
                                        </p:tav>
                                        <p:tav tm="100000">
                                          <p:val>
                                            <p:fltVal val="0"/>
                                          </p:val>
                                        </p:tav>
                                      </p:tavLst>
                                    </p:anim>
                                    <p:animEffect transition="in" filter="fade">
                                      <p:cBhvr>
                                        <p:cTn id="57" dur="500"/>
                                        <p:tgtEl>
                                          <p:spTgt spid="84"/>
                                        </p:tgtEl>
                                      </p:cBhvr>
                                    </p:animEffect>
                                  </p:childTnLst>
                                </p:cTn>
                              </p:par>
                              <p:par>
                                <p:cTn id="58" presetID="14" presetClass="entr" presetSubtype="10" fill="hold" grpId="0" nodeType="withEffect">
                                  <p:stCondLst>
                                    <p:cond delay="500"/>
                                  </p:stCondLst>
                                  <p:childTnLst>
                                    <p:set>
                                      <p:cBhvr>
                                        <p:cTn id="59" dur="1" fill="hold">
                                          <p:stCondLst>
                                            <p:cond delay="0"/>
                                          </p:stCondLst>
                                        </p:cTn>
                                        <p:tgtEl>
                                          <p:spTgt spid="91"/>
                                        </p:tgtEl>
                                        <p:attrNameLst>
                                          <p:attrName>style.visibility</p:attrName>
                                        </p:attrNameLst>
                                      </p:cBhvr>
                                      <p:to>
                                        <p:strVal val="visible"/>
                                      </p:to>
                                    </p:set>
                                    <p:animEffect transition="in" filter="randombar(horizontal)">
                                      <p:cBhvr>
                                        <p:cTn id="60" dur="400"/>
                                        <p:tgtEl>
                                          <p:spTgt spid="91"/>
                                        </p:tgtEl>
                                      </p:cBhvr>
                                    </p:animEffect>
                                  </p:childTnLst>
                                </p:cTn>
                              </p:par>
                              <p:par>
                                <p:cTn id="61" presetID="14" presetClass="entr" presetSubtype="10" fill="hold" grpId="0" nodeType="withEffect">
                                  <p:stCondLst>
                                    <p:cond delay="500"/>
                                  </p:stCondLst>
                                  <p:childTnLst>
                                    <p:set>
                                      <p:cBhvr>
                                        <p:cTn id="62" dur="1" fill="hold">
                                          <p:stCondLst>
                                            <p:cond delay="0"/>
                                          </p:stCondLst>
                                        </p:cTn>
                                        <p:tgtEl>
                                          <p:spTgt spid="92"/>
                                        </p:tgtEl>
                                        <p:attrNameLst>
                                          <p:attrName>style.visibility</p:attrName>
                                        </p:attrNameLst>
                                      </p:cBhvr>
                                      <p:to>
                                        <p:strVal val="visible"/>
                                      </p:to>
                                    </p:set>
                                    <p:animEffect transition="in" filter="randombar(horizontal)">
                                      <p:cBhvr>
                                        <p:cTn id="63" dur="400"/>
                                        <p:tgtEl>
                                          <p:spTgt spid="92"/>
                                        </p:tgtEl>
                                      </p:cBhvr>
                                    </p:animEffect>
                                  </p:childTnLst>
                                </p:cTn>
                              </p:par>
                            </p:childTnLst>
                          </p:cTn>
                        </p:par>
                        <p:par>
                          <p:cTn id="64" fill="hold">
                            <p:stCondLst>
                              <p:cond delay="4900"/>
                            </p:stCondLst>
                            <p:childTnLst>
                              <p:par>
                                <p:cTn id="65" presetID="49" presetClass="entr" presetSubtype="0" decel="100000" fill="hold" nodeType="afterEffect">
                                  <p:stCondLst>
                                    <p:cond delay="0"/>
                                  </p:stCondLst>
                                  <p:childTnLst>
                                    <p:set>
                                      <p:cBhvr>
                                        <p:cTn id="66" dur="1" fill="hold">
                                          <p:stCondLst>
                                            <p:cond delay="0"/>
                                          </p:stCondLst>
                                        </p:cTn>
                                        <p:tgtEl>
                                          <p:spTgt spid="93"/>
                                        </p:tgtEl>
                                        <p:attrNameLst>
                                          <p:attrName>style.visibility</p:attrName>
                                        </p:attrNameLst>
                                      </p:cBhvr>
                                      <p:to>
                                        <p:strVal val="visible"/>
                                      </p:to>
                                    </p:set>
                                    <p:anim calcmode="lin" valueType="num">
                                      <p:cBhvr>
                                        <p:cTn id="67" dur="500" fill="hold"/>
                                        <p:tgtEl>
                                          <p:spTgt spid="93"/>
                                        </p:tgtEl>
                                        <p:attrNameLst>
                                          <p:attrName>ppt_w</p:attrName>
                                        </p:attrNameLst>
                                      </p:cBhvr>
                                      <p:tavLst>
                                        <p:tav tm="0">
                                          <p:val>
                                            <p:fltVal val="0"/>
                                          </p:val>
                                        </p:tav>
                                        <p:tav tm="100000">
                                          <p:val>
                                            <p:strVal val="#ppt_w"/>
                                          </p:val>
                                        </p:tav>
                                      </p:tavLst>
                                    </p:anim>
                                    <p:anim calcmode="lin" valueType="num">
                                      <p:cBhvr>
                                        <p:cTn id="68" dur="500" fill="hold"/>
                                        <p:tgtEl>
                                          <p:spTgt spid="93"/>
                                        </p:tgtEl>
                                        <p:attrNameLst>
                                          <p:attrName>ppt_h</p:attrName>
                                        </p:attrNameLst>
                                      </p:cBhvr>
                                      <p:tavLst>
                                        <p:tav tm="0">
                                          <p:val>
                                            <p:fltVal val="0"/>
                                          </p:val>
                                        </p:tav>
                                        <p:tav tm="100000">
                                          <p:val>
                                            <p:strVal val="#ppt_h"/>
                                          </p:val>
                                        </p:tav>
                                      </p:tavLst>
                                    </p:anim>
                                    <p:anim calcmode="lin" valueType="num">
                                      <p:cBhvr>
                                        <p:cTn id="69" dur="500" fill="hold"/>
                                        <p:tgtEl>
                                          <p:spTgt spid="93"/>
                                        </p:tgtEl>
                                        <p:attrNameLst>
                                          <p:attrName>style.rotation</p:attrName>
                                        </p:attrNameLst>
                                      </p:cBhvr>
                                      <p:tavLst>
                                        <p:tav tm="0">
                                          <p:val>
                                            <p:fltVal val="360"/>
                                          </p:val>
                                        </p:tav>
                                        <p:tav tm="100000">
                                          <p:val>
                                            <p:fltVal val="0"/>
                                          </p:val>
                                        </p:tav>
                                      </p:tavLst>
                                    </p:anim>
                                    <p:animEffect transition="in" filter="fade">
                                      <p:cBhvr>
                                        <p:cTn id="70" dur="500"/>
                                        <p:tgtEl>
                                          <p:spTgt spid="93"/>
                                        </p:tgtEl>
                                      </p:cBhvr>
                                    </p:animEffect>
                                  </p:childTnLst>
                                </p:cTn>
                              </p:par>
                              <p:par>
                                <p:cTn id="71" presetID="14" presetClass="entr" presetSubtype="10" fill="hold" grpId="0" nodeType="withEffect">
                                  <p:stCondLst>
                                    <p:cond delay="500"/>
                                  </p:stCondLst>
                                  <p:childTnLst>
                                    <p:set>
                                      <p:cBhvr>
                                        <p:cTn id="72" dur="1" fill="hold">
                                          <p:stCondLst>
                                            <p:cond delay="0"/>
                                          </p:stCondLst>
                                        </p:cTn>
                                        <p:tgtEl>
                                          <p:spTgt spid="100"/>
                                        </p:tgtEl>
                                        <p:attrNameLst>
                                          <p:attrName>style.visibility</p:attrName>
                                        </p:attrNameLst>
                                      </p:cBhvr>
                                      <p:to>
                                        <p:strVal val="visible"/>
                                      </p:to>
                                    </p:set>
                                    <p:animEffect transition="in" filter="randombar(horizontal)">
                                      <p:cBhvr>
                                        <p:cTn id="73" dur="400"/>
                                        <p:tgtEl>
                                          <p:spTgt spid="100"/>
                                        </p:tgtEl>
                                      </p:cBhvr>
                                    </p:animEffect>
                                  </p:childTnLst>
                                </p:cTn>
                              </p:par>
                              <p:par>
                                <p:cTn id="74" presetID="14" presetClass="entr" presetSubtype="10" fill="hold" grpId="0" nodeType="withEffect">
                                  <p:stCondLst>
                                    <p:cond delay="500"/>
                                  </p:stCondLst>
                                  <p:childTnLst>
                                    <p:set>
                                      <p:cBhvr>
                                        <p:cTn id="75" dur="1" fill="hold">
                                          <p:stCondLst>
                                            <p:cond delay="0"/>
                                          </p:stCondLst>
                                        </p:cTn>
                                        <p:tgtEl>
                                          <p:spTgt spid="101"/>
                                        </p:tgtEl>
                                        <p:attrNameLst>
                                          <p:attrName>style.visibility</p:attrName>
                                        </p:attrNameLst>
                                      </p:cBhvr>
                                      <p:to>
                                        <p:strVal val="visible"/>
                                      </p:to>
                                    </p:set>
                                    <p:animEffect transition="in" filter="randombar(horizontal)">
                                      <p:cBhvr>
                                        <p:cTn id="76" dur="400"/>
                                        <p:tgtEl>
                                          <p:spTgt spid="101"/>
                                        </p:tgtEl>
                                      </p:cBhvr>
                                    </p:animEffect>
                                  </p:childTnLst>
                                </p:cTn>
                              </p:par>
                            </p:childTnLst>
                          </p:cTn>
                        </p:par>
                        <p:par>
                          <p:cTn id="77" fill="hold">
                            <p:stCondLst>
                              <p:cond delay="5800"/>
                            </p:stCondLst>
                            <p:childTnLst>
                              <p:par>
                                <p:cTn id="78" presetID="2" presetClass="entr" presetSubtype="8" fill="hold" nodeType="afterEffect">
                                  <p:stCondLst>
                                    <p:cond delay="0"/>
                                  </p:stCondLst>
                                  <p:childTnLst>
                                    <p:set>
                                      <p:cBhvr>
                                        <p:cTn id="79" dur="1" fill="hold">
                                          <p:stCondLst>
                                            <p:cond delay="0"/>
                                          </p:stCondLst>
                                        </p:cTn>
                                        <p:tgtEl>
                                          <p:spTgt spid="102"/>
                                        </p:tgtEl>
                                        <p:attrNameLst>
                                          <p:attrName>style.visibility</p:attrName>
                                        </p:attrNameLst>
                                      </p:cBhvr>
                                      <p:to>
                                        <p:strVal val="visible"/>
                                      </p:to>
                                    </p:set>
                                    <p:anim calcmode="lin" valueType="num">
                                      <p:cBhvr additive="base">
                                        <p:cTn id="80" dur="500" fill="hold"/>
                                        <p:tgtEl>
                                          <p:spTgt spid="102"/>
                                        </p:tgtEl>
                                        <p:attrNameLst>
                                          <p:attrName>ppt_x</p:attrName>
                                        </p:attrNameLst>
                                      </p:cBhvr>
                                      <p:tavLst>
                                        <p:tav tm="0">
                                          <p:val>
                                            <p:strVal val="0-#ppt_w/2"/>
                                          </p:val>
                                        </p:tav>
                                        <p:tav tm="100000">
                                          <p:val>
                                            <p:strVal val="#ppt_x"/>
                                          </p:val>
                                        </p:tav>
                                      </p:tavLst>
                                    </p:anim>
                                    <p:anim calcmode="lin" valueType="num">
                                      <p:cBhvr additive="base">
                                        <p:cTn id="81" dur="500" fill="hold"/>
                                        <p:tgtEl>
                                          <p:spTgt spid="102"/>
                                        </p:tgtEl>
                                        <p:attrNameLst>
                                          <p:attrName>ppt_y</p:attrName>
                                        </p:attrNameLst>
                                      </p:cBhvr>
                                      <p:tavLst>
                                        <p:tav tm="0">
                                          <p:val>
                                            <p:strVal val="#ppt_y"/>
                                          </p:val>
                                        </p:tav>
                                        <p:tav tm="100000">
                                          <p:val>
                                            <p:strVal val="#ppt_y"/>
                                          </p:val>
                                        </p:tav>
                                      </p:tavLst>
                                    </p:anim>
                                  </p:childTnLst>
                                </p:cTn>
                              </p:par>
                            </p:childTnLst>
                          </p:cTn>
                        </p:par>
                        <p:par>
                          <p:cTn id="82" fill="hold">
                            <p:stCondLst>
                              <p:cond delay="6300"/>
                            </p:stCondLst>
                            <p:childTnLst>
                              <p:par>
                                <p:cTn id="83" presetID="42" presetClass="entr" presetSubtype="0" fill="hold" grpId="0" nodeType="afterEffect">
                                  <p:stCondLst>
                                    <p:cond delay="0"/>
                                  </p:stCondLst>
                                  <p:childTnLst>
                                    <p:set>
                                      <p:cBhvr>
                                        <p:cTn id="84" dur="1" fill="hold">
                                          <p:stCondLst>
                                            <p:cond delay="0"/>
                                          </p:stCondLst>
                                        </p:cTn>
                                        <p:tgtEl>
                                          <p:spTgt spid="107"/>
                                        </p:tgtEl>
                                        <p:attrNameLst>
                                          <p:attrName>style.visibility</p:attrName>
                                        </p:attrNameLst>
                                      </p:cBhvr>
                                      <p:to>
                                        <p:strVal val="visible"/>
                                      </p:to>
                                    </p:set>
                                    <p:animEffect transition="in" filter="fade">
                                      <p:cBhvr>
                                        <p:cTn id="85" dur="1000"/>
                                        <p:tgtEl>
                                          <p:spTgt spid="107"/>
                                        </p:tgtEl>
                                      </p:cBhvr>
                                    </p:animEffect>
                                    <p:anim calcmode="lin" valueType="num">
                                      <p:cBhvr>
                                        <p:cTn id="86" dur="1000" fill="hold"/>
                                        <p:tgtEl>
                                          <p:spTgt spid="107"/>
                                        </p:tgtEl>
                                        <p:attrNameLst>
                                          <p:attrName>ppt_x</p:attrName>
                                        </p:attrNameLst>
                                      </p:cBhvr>
                                      <p:tavLst>
                                        <p:tav tm="0">
                                          <p:val>
                                            <p:strVal val="#ppt_x"/>
                                          </p:val>
                                        </p:tav>
                                        <p:tav tm="100000">
                                          <p:val>
                                            <p:strVal val="#ppt_x"/>
                                          </p:val>
                                        </p:tav>
                                      </p:tavLst>
                                    </p:anim>
                                    <p:anim calcmode="lin" valueType="num">
                                      <p:cBhvr>
                                        <p:cTn id="87" dur="1000" fill="hold"/>
                                        <p:tgtEl>
                                          <p:spTgt spid="107"/>
                                        </p:tgtEl>
                                        <p:attrNameLst>
                                          <p:attrName>ppt_y</p:attrName>
                                        </p:attrNameLst>
                                      </p:cBhvr>
                                      <p:tavLst>
                                        <p:tav tm="0">
                                          <p:val>
                                            <p:strVal val="#ppt_y+.1"/>
                                          </p:val>
                                        </p:tav>
                                        <p:tav tm="100000">
                                          <p:val>
                                            <p:strVal val="#ppt_y"/>
                                          </p:val>
                                        </p:tav>
                                      </p:tavLst>
                                    </p:anim>
                                  </p:childTnLst>
                                </p:cTn>
                              </p:par>
                            </p:childTnLst>
                          </p:cTn>
                        </p:par>
                        <p:par>
                          <p:cTn id="88" fill="hold">
                            <p:stCondLst>
                              <p:cond delay="7300"/>
                            </p:stCondLst>
                            <p:childTnLst>
                              <p:par>
                                <p:cTn id="89" presetID="22" presetClass="entr" presetSubtype="8" fill="hold" nodeType="afterEffect">
                                  <p:stCondLst>
                                    <p:cond delay="0"/>
                                  </p:stCondLst>
                                  <p:childTnLst>
                                    <p:set>
                                      <p:cBhvr>
                                        <p:cTn id="90" dur="1" fill="hold">
                                          <p:stCondLst>
                                            <p:cond delay="0"/>
                                          </p:stCondLst>
                                        </p:cTn>
                                        <p:tgtEl>
                                          <p:spTgt spid="108"/>
                                        </p:tgtEl>
                                        <p:attrNameLst>
                                          <p:attrName>style.visibility</p:attrName>
                                        </p:attrNameLst>
                                      </p:cBhvr>
                                      <p:to>
                                        <p:strVal val="visible"/>
                                      </p:to>
                                    </p:set>
                                    <p:animEffect transition="in" filter="wipe(left)">
                                      <p:cBhvr>
                                        <p:cTn id="91" dur="500"/>
                                        <p:tgtEl>
                                          <p:spTgt spid="108"/>
                                        </p:tgtEl>
                                      </p:cBhvr>
                                    </p:animEffect>
                                  </p:childTnLst>
                                </p:cTn>
                              </p:par>
                              <p:par>
                                <p:cTn id="92" presetID="2" presetClass="entr" presetSubtype="2" fill="hold" nodeType="withEffect">
                                  <p:stCondLst>
                                    <p:cond delay="250"/>
                                  </p:stCondLst>
                                  <p:childTnLst>
                                    <p:set>
                                      <p:cBhvr>
                                        <p:cTn id="93" dur="1" fill="hold">
                                          <p:stCondLst>
                                            <p:cond delay="0"/>
                                          </p:stCondLst>
                                        </p:cTn>
                                        <p:tgtEl>
                                          <p:spTgt spid="109"/>
                                        </p:tgtEl>
                                        <p:attrNameLst>
                                          <p:attrName>style.visibility</p:attrName>
                                        </p:attrNameLst>
                                      </p:cBhvr>
                                      <p:to>
                                        <p:strVal val="visible"/>
                                      </p:to>
                                    </p:set>
                                    <p:anim calcmode="lin" valueType="num">
                                      <p:cBhvr additive="base">
                                        <p:cTn id="94" dur="500" fill="hold"/>
                                        <p:tgtEl>
                                          <p:spTgt spid="109"/>
                                        </p:tgtEl>
                                        <p:attrNameLst>
                                          <p:attrName>ppt_x</p:attrName>
                                        </p:attrNameLst>
                                      </p:cBhvr>
                                      <p:tavLst>
                                        <p:tav tm="0">
                                          <p:val>
                                            <p:strVal val="1+#ppt_w/2"/>
                                          </p:val>
                                        </p:tav>
                                        <p:tav tm="100000">
                                          <p:val>
                                            <p:strVal val="#ppt_x"/>
                                          </p:val>
                                        </p:tav>
                                      </p:tavLst>
                                    </p:anim>
                                    <p:anim calcmode="lin" valueType="num">
                                      <p:cBhvr additive="base">
                                        <p:cTn id="95" dur="500" fill="hold"/>
                                        <p:tgtEl>
                                          <p:spTgt spid="109"/>
                                        </p:tgtEl>
                                        <p:attrNameLst>
                                          <p:attrName>ppt_y</p:attrName>
                                        </p:attrNameLst>
                                      </p:cBhvr>
                                      <p:tavLst>
                                        <p:tav tm="0">
                                          <p:val>
                                            <p:strVal val="#ppt_y"/>
                                          </p:val>
                                        </p:tav>
                                        <p:tav tm="100000">
                                          <p:val>
                                            <p:strVal val="#ppt_y"/>
                                          </p:val>
                                        </p:tav>
                                      </p:tavLst>
                                    </p:anim>
                                  </p:childTnLst>
                                </p:cTn>
                              </p:par>
                            </p:childTnLst>
                          </p:cTn>
                        </p:par>
                        <p:par>
                          <p:cTn id="96" fill="hold">
                            <p:stCondLst>
                              <p:cond delay="8050"/>
                            </p:stCondLst>
                            <p:childTnLst>
                              <p:par>
                                <p:cTn id="97" presetID="18" presetClass="entr" presetSubtype="3" fill="hold" grpId="0" nodeType="afterEffect">
                                  <p:stCondLst>
                                    <p:cond delay="0"/>
                                  </p:stCondLst>
                                  <p:childTnLst>
                                    <p:set>
                                      <p:cBhvr>
                                        <p:cTn id="98" dur="1" fill="hold">
                                          <p:stCondLst>
                                            <p:cond delay="0"/>
                                          </p:stCondLst>
                                        </p:cTn>
                                        <p:tgtEl>
                                          <p:spTgt spid="112"/>
                                        </p:tgtEl>
                                        <p:attrNameLst>
                                          <p:attrName>style.visibility</p:attrName>
                                        </p:attrNameLst>
                                      </p:cBhvr>
                                      <p:to>
                                        <p:strVal val="visible"/>
                                      </p:to>
                                    </p:set>
                                    <p:animEffect transition="in" filter="strips(upRight)">
                                      <p:cBhvr>
                                        <p:cTn id="9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0" grpId="0"/>
      <p:bldP spid="83" grpId="0"/>
      <p:bldP spid="91" grpId="0"/>
      <p:bldP spid="92" grpId="0"/>
      <p:bldP spid="100" grpId="0"/>
      <p:bldP spid="101" grpId="0"/>
      <p:bldP spid="107" grpId="0"/>
      <p:bldP spid="112"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五边形 3"/>
          <p:cNvSpPr>
            <a:spLocks noChangeArrowheads="1"/>
          </p:cNvSpPr>
          <p:nvPr/>
        </p:nvSpPr>
        <p:spPr bwMode="auto">
          <a:xfrm>
            <a:off x="-61913" y="3270251"/>
            <a:ext cx="7102475" cy="1166813"/>
          </a:xfrm>
          <a:prstGeom prst="homePlate">
            <a:avLst>
              <a:gd name="adj" fmla="val 47936"/>
            </a:avLst>
          </a:prstGeom>
          <a:noFill/>
          <a:ln w="12700">
            <a:solidFill>
              <a:schemeClr val="accent3"/>
            </a:solidFill>
            <a:bevel/>
            <a:headEnd/>
            <a:tailEnd/>
          </a:ln>
          <a:extLst>
            <a:ext uri="{909E8E84-426E-40DD-AFC4-6F175D3DCCD1}">
              <a14:hiddenFill xmlns:a14="http://schemas.microsoft.com/office/drawing/2010/main">
                <a:solidFill>
                  <a:srgbClr val="FFFFFF"/>
                </a:solidFill>
              </a14:hiddenFill>
            </a:ext>
          </a:extLst>
        </p:spPr>
        <p:txBody>
          <a:bodyPr lIns="91431" tIns="45716" rIns="91431" bIns="45716"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 name="燕尾形 2"/>
          <p:cNvSpPr>
            <a:spLocks noChangeArrowheads="1"/>
          </p:cNvSpPr>
          <p:nvPr/>
        </p:nvSpPr>
        <p:spPr bwMode="auto">
          <a:xfrm>
            <a:off x="963611" y="3304396"/>
            <a:ext cx="1065212" cy="1157288"/>
          </a:xfrm>
          <a:prstGeom prst="chevron">
            <a:avLst>
              <a:gd name="adj" fmla="val 54426"/>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latin typeface="微软雅黑" panose="020B0503020204020204" pitchFamily="34" charset="-122"/>
              <a:ea typeface="微软雅黑" panose="020B0503020204020204" pitchFamily="34" charset="-122"/>
              <a:sym typeface="宋体" panose="02010600030101010101" pitchFamily="2" charset="-122"/>
            </a:endParaRPr>
          </a:p>
        </p:txBody>
      </p:sp>
      <p:sp>
        <p:nvSpPr>
          <p:cNvPr id="27" name="燕尾形 4"/>
          <p:cNvSpPr>
            <a:spLocks noChangeArrowheads="1"/>
          </p:cNvSpPr>
          <p:nvPr/>
        </p:nvSpPr>
        <p:spPr bwMode="auto">
          <a:xfrm>
            <a:off x="1740797" y="3292131"/>
            <a:ext cx="1065212" cy="1157288"/>
          </a:xfrm>
          <a:prstGeom prst="chevron">
            <a:avLst>
              <a:gd name="adj" fmla="val 54426"/>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latin typeface="微软雅黑" panose="020B0503020204020204" pitchFamily="34" charset="-122"/>
              <a:ea typeface="微软雅黑" panose="020B0503020204020204" pitchFamily="34" charset="-122"/>
              <a:sym typeface="宋体" panose="02010600030101010101" pitchFamily="2" charset="-122"/>
            </a:endParaRPr>
          </a:p>
        </p:txBody>
      </p:sp>
      <p:sp>
        <p:nvSpPr>
          <p:cNvPr id="28" name="燕尾形 5"/>
          <p:cNvSpPr>
            <a:spLocks noChangeArrowheads="1"/>
          </p:cNvSpPr>
          <p:nvPr/>
        </p:nvSpPr>
        <p:spPr bwMode="auto">
          <a:xfrm>
            <a:off x="2483746" y="3292131"/>
            <a:ext cx="1065212" cy="1157288"/>
          </a:xfrm>
          <a:prstGeom prst="chevron">
            <a:avLst>
              <a:gd name="adj" fmla="val 54426"/>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latin typeface="微软雅黑" panose="020B0503020204020204" pitchFamily="34" charset="-122"/>
              <a:ea typeface="微软雅黑" panose="020B0503020204020204" pitchFamily="34" charset="-122"/>
              <a:sym typeface="宋体" panose="02010600030101010101" pitchFamily="2" charset="-122"/>
            </a:endParaRPr>
          </a:p>
        </p:txBody>
      </p:sp>
      <p:sp>
        <p:nvSpPr>
          <p:cNvPr id="29" name="燕尾形 6"/>
          <p:cNvSpPr>
            <a:spLocks noChangeArrowheads="1"/>
          </p:cNvSpPr>
          <p:nvPr/>
        </p:nvSpPr>
        <p:spPr bwMode="auto">
          <a:xfrm>
            <a:off x="3226697" y="3292131"/>
            <a:ext cx="1065212" cy="1157288"/>
          </a:xfrm>
          <a:prstGeom prst="chevron">
            <a:avLst>
              <a:gd name="adj" fmla="val 54426"/>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0" name="组合 30"/>
          <p:cNvGrpSpPr>
            <a:grpSpLocks/>
          </p:cNvGrpSpPr>
          <p:nvPr/>
        </p:nvGrpSpPr>
        <p:grpSpPr bwMode="auto">
          <a:xfrm>
            <a:off x="4250632" y="2894013"/>
            <a:ext cx="2370139" cy="2260600"/>
            <a:chOff x="0" y="0"/>
            <a:chExt cx="533400" cy="487363"/>
          </a:xfrm>
          <a:blipFill dpi="0" rotWithShape="1">
            <a:blip r:embed="rId4">
              <a:extLst>
                <a:ext uri="{28A0092B-C50C-407E-A947-70E740481C1C}">
                  <a14:useLocalDpi xmlns:a14="http://schemas.microsoft.com/office/drawing/2010/main" val="0"/>
                </a:ext>
              </a:extLst>
            </a:blip>
            <a:srcRect/>
            <a:stretch>
              <a:fillRect/>
            </a:stretch>
          </a:blipFill>
        </p:grpSpPr>
        <p:sp>
          <p:nvSpPr>
            <p:cNvPr id="31" name="Oval 312"/>
            <p:cNvSpPr>
              <a:spLocks noChangeArrowheads="1"/>
            </p:cNvSpPr>
            <p:nvPr/>
          </p:nvSpPr>
          <p:spPr bwMode="auto">
            <a:xfrm>
              <a:off x="371475" y="0"/>
              <a:ext cx="93663" cy="8890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Freeform 313"/>
            <p:cNvSpPr>
              <a:spLocks noChangeArrowheads="1"/>
            </p:cNvSpPr>
            <p:nvPr/>
          </p:nvSpPr>
          <p:spPr bwMode="auto">
            <a:xfrm>
              <a:off x="0" y="55563"/>
              <a:ext cx="533400" cy="431800"/>
            </a:xfrm>
            <a:custGeom>
              <a:avLst/>
              <a:gdLst>
                <a:gd name="T0" fmla="*/ 98769152 w 142"/>
                <a:gd name="T1" fmla="*/ 845903710 h 115"/>
                <a:gd name="T2" fmla="*/ 126990520 w 142"/>
                <a:gd name="T3" fmla="*/ 845903710 h 115"/>
                <a:gd name="T4" fmla="*/ 507962079 w 142"/>
                <a:gd name="T5" fmla="*/ 845903710 h 115"/>
                <a:gd name="T6" fmla="*/ 1086475699 w 142"/>
                <a:gd name="T7" fmla="*/ 169179240 h 115"/>
                <a:gd name="T8" fmla="*/ 945376373 w 142"/>
                <a:gd name="T9" fmla="*/ 169179240 h 115"/>
                <a:gd name="T10" fmla="*/ 677282772 w 142"/>
                <a:gd name="T11" fmla="*/ 479346812 h 115"/>
                <a:gd name="T12" fmla="*/ 606734987 w 142"/>
                <a:gd name="T13" fmla="*/ 507541475 h 115"/>
                <a:gd name="T14" fmla="*/ 522074641 w 142"/>
                <a:gd name="T15" fmla="*/ 422949977 h 115"/>
                <a:gd name="T16" fmla="*/ 550292252 w 142"/>
                <a:gd name="T17" fmla="*/ 352461443 h 115"/>
                <a:gd name="T18" fmla="*/ 832494659 w 142"/>
                <a:gd name="T19" fmla="*/ 28198417 h 115"/>
                <a:gd name="T20" fmla="*/ 903046200 w 142"/>
                <a:gd name="T21" fmla="*/ 0 h 115"/>
                <a:gd name="T22" fmla="*/ 1312235370 w 142"/>
                <a:gd name="T23" fmla="*/ 0 h 115"/>
                <a:gd name="T24" fmla="*/ 1608550339 w 142"/>
                <a:gd name="T25" fmla="*/ 211476866 h 115"/>
                <a:gd name="T26" fmla="*/ 1608550339 w 142"/>
                <a:gd name="T27" fmla="*/ 451148395 h 115"/>
                <a:gd name="T28" fmla="*/ 1904861552 w 142"/>
                <a:gd name="T29" fmla="*/ 451148395 h 115"/>
                <a:gd name="T30" fmla="*/ 1961300531 w 142"/>
                <a:gd name="T31" fmla="*/ 479346812 h 115"/>
                <a:gd name="T32" fmla="*/ 1961300531 w 142"/>
                <a:gd name="T33" fmla="*/ 606232181 h 115"/>
                <a:gd name="T34" fmla="*/ 1904861552 w 142"/>
                <a:gd name="T35" fmla="*/ 634426843 h 115"/>
                <a:gd name="T36" fmla="*/ 1537998799 w 142"/>
                <a:gd name="T37" fmla="*/ 634426843 h 115"/>
                <a:gd name="T38" fmla="*/ 1425117085 w 142"/>
                <a:gd name="T39" fmla="*/ 535739892 h 115"/>
                <a:gd name="T40" fmla="*/ 1425117085 w 142"/>
                <a:gd name="T41" fmla="*/ 380656106 h 115"/>
                <a:gd name="T42" fmla="*/ 1213466218 w 142"/>
                <a:gd name="T43" fmla="*/ 634426843 h 115"/>
                <a:gd name="T44" fmla="*/ 1411008279 w 142"/>
                <a:gd name="T45" fmla="*/ 831804501 h 115"/>
                <a:gd name="T46" fmla="*/ 1425117085 w 142"/>
                <a:gd name="T47" fmla="*/ 972789078 h 115"/>
                <a:gd name="T48" fmla="*/ 1298126565 w 142"/>
                <a:gd name="T49" fmla="*/ 1536723633 h 115"/>
                <a:gd name="T50" fmla="*/ 1199357413 w 142"/>
                <a:gd name="T51" fmla="*/ 1621315130 h 115"/>
                <a:gd name="T52" fmla="*/ 1086475699 w 142"/>
                <a:gd name="T53" fmla="*/ 1522628179 h 115"/>
                <a:gd name="T54" fmla="*/ 1086475699 w 142"/>
                <a:gd name="T55" fmla="*/ 1494429762 h 115"/>
                <a:gd name="T56" fmla="*/ 1199357413 w 142"/>
                <a:gd name="T57" fmla="*/ 1015082950 h 115"/>
                <a:gd name="T58" fmla="*/ 931263811 w 142"/>
                <a:gd name="T59" fmla="*/ 761312212 h 115"/>
                <a:gd name="T60" fmla="*/ 705504139 w 142"/>
                <a:gd name="T61" fmla="*/ 1015082950 h 115"/>
                <a:gd name="T62" fmla="*/ 578513620 w 142"/>
                <a:gd name="T63" fmla="*/ 1057380576 h 115"/>
                <a:gd name="T64" fmla="*/ 112881714 w 142"/>
                <a:gd name="T65" fmla="*/ 1057380576 h 115"/>
                <a:gd name="T66" fmla="*/ 14108806 w 142"/>
                <a:gd name="T67" fmla="*/ 972789078 h 115"/>
                <a:gd name="T68" fmla="*/ 98769152 w 142"/>
                <a:gd name="T69" fmla="*/ 845903710 h 11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2"/>
                <a:gd name="T106" fmla="*/ 0 h 115"/>
                <a:gd name="T107" fmla="*/ 142 w 142"/>
                <a:gd name="T108" fmla="*/ 115 h 11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grpSp>
      <p:sp>
        <p:nvSpPr>
          <p:cNvPr id="33" name="直接连接符 31"/>
          <p:cNvSpPr>
            <a:spLocks noChangeShapeType="1"/>
          </p:cNvSpPr>
          <p:nvPr/>
        </p:nvSpPr>
        <p:spPr bwMode="auto">
          <a:xfrm rot="5400000">
            <a:off x="5379245" y="3829845"/>
            <a:ext cx="4248151" cy="1587"/>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4" name="直接连接符 24"/>
          <p:cNvSpPr>
            <a:spLocks noChangeShapeType="1"/>
          </p:cNvSpPr>
          <p:nvPr/>
        </p:nvSpPr>
        <p:spPr bwMode="auto">
          <a:xfrm rot="5400000">
            <a:off x="2069306" y="2893219"/>
            <a:ext cx="757239"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5" name="直接连接符 32"/>
          <p:cNvSpPr>
            <a:spLocks noChangeShapeType="1"/>
          </p:cNvSpPr>
          <p:nvPr/>
        </p:nvSpPr>
        <p:spPr bwMode="auto">
          <a:xfrm rot="5400000">
            <a:off x="586580" y="2894807"/>
            <a:ext cx="755651" cy="1588"/>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6" name="直接连接符 34"/>
          <p:cNvSpPr>
            <a:spLocks noChangeShapeType="1"/>
          </p:cNvSpPr>
          <p:nvPr/>
        </p:nvSpPr>
        <p:spPr bwMode="auto">
          <a:xfrm rot="16200000" flipV="1">
            <a:off x="2809875" y="4838700"/>
            <a:ext cx="755651" cy="0"/>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7" name="直接连接符 33"/>
          <p:cNvSpPr>
            <a:spLocks noChangeShapeType="1"/>
          </p:cNvSpPr>
          <p:nvPr/>
        </p:nvSpPr>
        <p:spPr bwMode="auto">
          <a:xfrm rot="16200000" flipV="1">
            <a:off x="1324768" y="4837907"/>
            <a:ext cx="755651" cy="1587"/>
          </a:xfrm>
          <a:prstGeom prst="line">
            <a:avLst/>
          </a:prstGeom>
          <a:noFill/>
          <a:ln w="12700">
            <a:solidFill>
              <a:schemeClr val="accent3"/>
            </a:solidFill>
            <a:bevel/>
            <a:headEnd type="stealth" w="med" len="me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8" name="直接连接符 9"/>
          <p:cNvSpPr>
            <a:spLocks noChangeShapeType="1"/>
          </p:cNvSpPr>
          <p:nvPr/>
        </p:nvSpPr>
        <p:spPr bwMode="auto">
          <a:xfrm>
            <a:off x="7843838" y="2635251"/>
            <a:ext cx="2557463"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9" name="直接连接符 20"/>
          <p:cNvSpPr>
            <a:spLocks noChangeShapeType="1"/>
          </p:cNvSpPr>
          <p:nvPr/>
        </p:nvSpPr>
        <p:spPr bwMode="auto">
          <a:xfrm>
            <a:off x="7843838" y="3952875"/>
            <a:ext cx="2557463"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0" name="直接连接符 42"/>
          <p:cNvSpPr>
            <a:spLocks noChangeShapeType="1"/>
          </p:cNvSpPr>
          <p:nvPr/>
        </p:nvSpPr>
        <p:spPr bwMode="auto">
          <a:xfrm>
            <a:off x="7843838" y="5032375"/>
            <a:ext cx="2557463" cy="0"/>
          </a:xfrm>
          <a:prstGeom prst="line">
            <a:avLst/>
          </a:prstGeom>
          <a:noFill/>
          <a:ln w="1270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1" name="矩形 43"/>
          <p:cNvSpPr>
            <a:spLocks noChangeArrowheads="1"/>
          </p:cNvSpPr>
          <p:nvPr/>
        </p:nvSpPr>
        <p:spPr bwMode="auto">
          <a:xfrm>
            <a:off x="7789862" y="1673226"/>
            <a:ext cx="146705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2" name="矩形 47"/>
          <p:cNvSpPr>
            <a:spLocks noChangeArrowheads="1"/>
          </p:cNvSpPr>
          <p:nvPr/>
        </p:nvSpPr>
        <p:spPr bwMode="auto">
          <a:xfrm>
            <a:off x="7789864" y="1998664"/>
            <a:ext cx="315277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3" name="矩形 45"/>
          <p:cNvSpPr>
            <a:spLocks noChangeArrowheads="1"/>
          </p:cNvSpPr>
          <p:nvPr/>
        </p:nvSpPr>
        <p:spPr bwMode="auto">
          <a:xfrm>
            <a:off x="7789862" y="5149851"/>
            <a:ext cx="146705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矩形 47"/>
          <p:cNvSpPr>
            <a:spLocks noChangeArrowheads="1"/>
          </p:cNvSpPr>
          <p:nvPr/>
        </p:nvSpPr>
        <p:spPr bwMode="auto">
          <a:xfrm>
            <a:off x="7789864" y="5476876"/>
            <a:ext cx="315277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矩形 47"/>
          <p:cNvSpPr>
            <a:spLocks noChangeArrowheads="1"/>
          </p:cNvSpPr>
          <p:nvPr/>
        </p:nvSpPr>
        <p:spPr bwMode="auto">
          <a:xfrm>
            <a:off x="7789862" y="2752726"/>
            <a:ext cx="146705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6" name="矩形 47"/>
          <p:cNvSpPr>
            <a:spLocks noChangeArrowheads="1"/>
          </p:cNvSpPr>
          <p:nvPr/>
        </p:nvSpPr>
        <p:spPr bwMode="auto">
          <a:xfrm>
            <a:off x="7789864" y="3079751"/>
            <a:ext cx="3152775" cy="803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7" name="矩形 51"/>
          <p:cNvSpPr>
            <a:spLocks noChangeArrowheads="1"/>
          </p:cNvSpPr>
          <p:nvPr/>
        </p:nvSpPr>
        <p:spPr bwMode="auto">
          <a:xfrm>
            <a:off x="7789862" y="4070351"/>
            <a:ext cx="146705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20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8" name="矩形 47"/>
          <p:cNvSpPr>
            <a:spLocks noChangeArrowheads="1"/>
          </p:cNvSpPr>
          <p:nvPr/>
        </p:nvSpPr>
        <p:spPr bwMode="auto">
          <a:xfrm>
            <a:off x="7789864" y="4395790"/>
            <a:ext cx="3152775"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在此录入上述图表的描述说明，在此录入上述图表的描述说明。</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9" name="矩形 53"/>
          <p:cNvSpPr>
            <a:spLocks noChangeArrowheads="1"/>
          </p:cNvSpPr>
          <p:nvPr/>
        </p:nvSpPr>
        <p:spPr bwMode="auto">
          <a:xfrm>
            <a:off x="852488" y="2130426"/>
            <a:ext cx="1210570"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添加标题一</a:t>
            </a:r>
            <a:endParaRPr 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0" name="矩形 54"/>
          <p:cNvSpPr>
            <a:spLocks noChangeArrowheads="1"/>
          </p:cNvSpPr>
          <p:nvPr/>
        </p:nvSpPr>
        <p:spPr bwMode="auto">
          <a:xfrm>
            <a:off x="2320926" y="2130426"/>
            <a:ext cx="1210570"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添加标题三</a:t>
            </a:r>
            <a:endParaRPr 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1" name="矩形 55"/>
          <p:cNvSpPr>
            <a:spLocks noChangeArrowheads="1"/>
          </p:cNvSpPr>
          <p:nvPr/>
        </p:nvSpPr>
        <p:spPr bwMode="auto">
          <a:xfrm>
            <a:off x="1570038" y="5270502"/>
            <a:ext cx="1210570"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添加标题二</a:t>
            </a:r>
            <a:endParaRPr 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2" name="矩形 56"/>
          <p:cNvSpPr>
            <a:spLocks noChangeArrowheads="1"/>
          </p:cNvSpPr>
          <p:nvPr/>
        </p:nvSpPr>
        <p:spPr bwMode="auto">
          <a:xfrm>
            <a:off x="3038476" y="5270502"/>
            <a:ext cx="1210570"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添加标题四</a:t>
            </a:r>
            <a:endParaRPr lang="en-US" sz="16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53" name="组合 52"/>
          <p:cNvGrpSpPr/>
          <p:nvPr/>
        </p:nvGrpSpPr>
        <p:grpSpPr>
          <a:xfrm>
            <a:off x="323528" y="255658"/>
            <a:ext cx="447463" cy="443884"/>
            <a:chOff x="121853" y="604312"/>
            <a:chExt cx="2745946" cy="2723981"/>
          </a:xfrm>
          <a:blipFill dpi="0" rotWithShape="1">
            <a:blip r:embed="rId4">
              <a:extLst>
                <a:ext uri="{28A0092B-C50C-407E-A947-70E740481C1C}">
                  <a14:useLocalDpi xmlns:a14="http://schemas.microsoft.com/office/drawing/2010/main" val="0"/>
                </a:ext>
              </a:extLst>
            </a:blip>
            <a:srcRect/>
            <a:stretch>
              <a:fillRect/>
            </a:stretch>
          </a:blipFill>
        </p:grpSpPr>
        <p:sp>
          <p:nvSpPr>
            <p:cNvPr id="54" name="圆角矩形 5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284361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400" fill="hold"/>
                                        <p:tgtEl>
                                          <p:spTgt spid="25"/>
                                        </p:tgtEl>
                                        <p:attrNameLst>
                                          <p:attrName>ppt_x</p:attrName>
                                        </p:attrNameLst>
                                      </p:cBhvr>
                                      <p:tavLst>
                                        <p:tav tm="0">
                                          <p:val>
                                            <p:strVal val="0-#ppt_w/2"/>
                                          </p:val>
                                        </p:tav>
                                        <p:tav tm="100000">
                                          <p:val>
                                            <p:strVal val="#ppt_x"/>
                                          </p:val>
                                        </p:tav>
                                      </p:tavLst>
                                    </p:anim>
                                    <p:anim calcmode="lin" valueType="num">
                                      <p:cBhvr>
                                        <p:cTn id="20" dur="4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400" fill="hold"/>
                                        <p:tgtEl>
                                          <p:spTgt spid="30"/>
                                        </p:tgtEl>
                                        <p:attrNameLst>
                                          <p:attrName>ppt_x</p:attrName>
                                        </p:attrNameLst>
                                      </p:cBhvr>
                                      <p:tavLst>
                                        <p:tav tm="0">
                                          <p:val>
                                            <p:strVal val="0-#ppt_w/2"/>
                                          </p:val>
                                        </p:tav>
                                        <p:tav tm="100000">
                                          <p:val>
                                            <p:strVal val="#ppt_x"/>
                                          </p:val>
                                        </p:tav>
                                      </p:tavLst>
                                    </p:anim>
                                    <p:anim calcmode="lin" valueType="num">
                                      <p:cBhvr>
                                        <p:cTn id="24" dur="400" fill="hold"/>
                                        <p:tgtEl>
                                          <p:spTgt spid="30"/>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750"/>
                                  </p:stCondLst>
                                  <p:childTnLst>
                                    <p:set>
                                      <p:cBhvr>
                                        <p:cTn id="26" dur="1" fill="hold">
                                          <p:stCondLst>
                                            <p:cond delay="0"/>
                                          </p:stCondLst>
                                        </p:cTn>
                                        <p:tgtEl>
                                          <p:spTgt spid="26"/>
                                        </p:tgtEl>
                                        <p:attrNameLst>
                                          <p:attrName>style.visibility</p:attrName>
                                        </p:attrNameLst>
                                      </p:cBhvr>
                                      <p:to>
                                        <p:strVal val="visible"/>
                                      </p:to>
                                    </p:set>
                                    <p:anim calcmode="lin" valueType="num">
                                      <p:cBhvr>
                                        <p:cTn id="27" dur="400"/>
                                        <p:tgtEl>
                                          <p:spTgt spid="26"/>
                                        </p:tgtEl>
                                        <p:attrNameLst>
                                          <p:attrName>ppt_x</p:attrName>
                                        </p:attrNameLst>
                                      </p:cBhvr>
                                      <p:tavLst>
                                        <p:tav tm="0">
                                          <p:val>
                                            <p:strVal val="#ppt_x-#ppt_w*1.125000"/>
                                          </p:val>
                                        </p:tav>
                                        <p:tav tm="100000">
                                          <p:val>
                                            <p:strVal val="#ppt_x"/>
                                          </p:val>
                                        </p:tav>
                                      </p:tavLst>
                                    </p:anim>
                                    <p:animEffect>
                                      <p:cBhvr>
                                        <p:cTn id="28" dur="400"/>
                                        <p:tgtEl>
                                          <p:spTgt spid="26"/>
                                        </p:tgtEl>
                                      </p:cBhvr>
                                    </p:animEffect>
                                  </p:childTnLst>
                                </p:cTn>
                              </p:par>
                              <p:par>
                                <p:cTn id="29" presetID="12" presetClass="entr" presetSubtype="4" fill="hold" grpId="0" nodeType="withEffect">
                                  <p:stCondLst>
                                    <p:cond delay="1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400"/>
                                        <p:tgtEl>
                                          <p:spTgt spid="35"/>
                                        </p:tgtEl>
                                        <p:attrNameLst>
                                          <p:attrName>ppt_y</p:attrName>
                                        </p:attrNameLst>
                                      </p:cBhvr>
                                      <p:tavLst>
                                        <p:tav tm="0">
                                          <p:val>
                                            <p:strVal val="#ppt_y+#ppt_h*1.125000"/>
                                          </p:val>
                                        </p:tav>
                                        <p:tav tm="100000">
                                          <p:val>
                                            <p:strVal val="#ppt_y"/>
                                          </p:val>
                                        </p:tav>
                                      </p:tavLst>
                                    </p:anim>
                                    <p:animEffect>
                                      <p:cBhvr>
                                        <p:cTn id="32" dur="400"/>
                                        <p:tgtEl>
                                          <p:spTgt spid="35"/>
                                        </p:tgtEl>
                                      </p:cBhvr>
                                    </p:animEffect>
                                  </p:childTnLst>
                                </p:cTn>
                              </p:par>
                              <p:par>
                                <p:cTn id="33" presetID="12" presetClass="entr" presetSubtype="4" fill="hold" grpId="0" nodeType="withEffect">
                                  <p:stCondLst>
                                    <p:cond delay="1500"/>
                                  </p:stCondLst>
                                  <p:childTnLst>
                                    <p:set>
                                      <p:cBhvr>
                                        <p:cTn id="34" dur="1" fill="hold">
                                          <p:stCondLst>
                                            <p:cond delay="0"/>
                                          </p:stCondLst>
                                        </p:cTn>
                                        <p:tgtEl>
                                          <p:spTgt spid="49"/>
                                        </p:tgtEl>
                                        <p:attrNameLst>
                                          <p:attrName>style.visibility</p:attrName>
                                        </p:attrNameLst>
                                      </p:cBhvr>
                                      <p:to>
                                        <p:strVal val="visible"/>
                                      </p:to>
                                    </p:set>
                                    <p:anim calcmode="lin" valueType="num">
                                      <p:cBhvr>
                                        <p:cTn id="35" dur="400"/>
                                        <p:tgtEl>
                                          <p:spTgt spid="49"/>
                                        </p:tgtEl>
                                        <p:attrNameLst>
                                          <p:attrName>ppt_y</p:attrName>
                                        </p:attrNameLst>
                                      </p:cBhvr>
                                      <p:tavLst>
                                        <p:tav tm="0">
                                          <p:val>
                                            <p:strVal val="#ppt_y+#ppt_h*1.125000"/>
                                          </p:val>
                                        </p:tav>
                                        <p:tav tm="100000">
                                          <p:val>
                                            <p:strVal val="#ppt_y"/>
                                          </p:val>
                                        </p:tav>
                                      </p:tavLst>
                                    </p:anim>
                                    <p:animEffect>
                                      <p:cBhvr>
                                        <p:cTn id="36" dur="400"/>
                                        <p:tgtEl>
                                          <p:spTgt spid="49"/>
                                        </p:tgtEl>
                                      </p:cBhvr>
                                    </p:animEffect>
                                  </p:childTnLst>
                                </p:cTn>
                              </p:par>
                              <p:par>
                                <p:cTn id="37" presetID="12" presetClass="entr" presetSubtype="8" fill="hold" grpId="0" nodeType="withEffect">
                                  <p:stCondLst>
                                    <p:cond delay="2250"/>
                                  </p:stCondLst>
                                  <p:childTnLst>
                                    <p:set>
                                      <p:cBhvr>
                                        <p:cTn id="38" dur="1" fill="hold">
                                          <p:stCondLst>
                                            <p:cond delay="0"/>
                                          </p:stCondLst>
                                        </p:cTn>
                                        <p:tgtEl>
                                          <p:spTgt spid="27"/>
                                        </p:tgtEl>
                                        <p:attrNameLst>
                                          <p:attrName>style.visibility</p:attrName>
                                        </p:attrNameLst>
                                      </p:cBhvr>
                                      <p:to>
                                        <p:strVal val="visible"/>
                                      </p:to>
                                    </p:set>
                                    <p:anim calcmode="lin" valueType="num">
                                      <p:cBhvr>
                                        <p:cTn id="39" dur="400"/>
                                        <p:tgtEl>
                                          <p:spTgt spid="27"/>
                                        </p:tgtEl>
                                        <p:attrNameLst>
                                          <p:attrName>ppt_x</p:attrName>
                                        </p:attrNameLst>
                                      </p:cBhvr>
                                      <p:tavLst>
                                        <p:tav tm="0">
                                          <p:val>
                                            <p:strVal val="#ppt_x-#ppt_w*1.125000"/>
                                          </p:val>
                                        </p:tav>
                                        <p:tav tm="100000">
                                          <p:val>
                                            <p:strVal val="#ppt_x"/>
                                          </p:val>
                                        </p:tav>
                                      </p:tavLst>
                                    </p:anim>
                                    <p:animEffect>
                                      <p:cBhvr>
                                        <p:cTn id="40" dur="400"/>
                                        <p:tgtEl>
                                          <p:spTgt spid="27"/>
                                        </p:tgtEl>
                                      </p:cBhvr>
                                    </p:animEffect>
                                  </p:childTnLst>
                                </p:cTn>
                              </p:par>
                              <p:par>
                                <p:cTn id="41" presetID="12" presetClass="entr" presetSubtype="1" fill="hold" grpId="0" nodeType="withEffect">
                                  <p:stCondLst>
                                    <p:cond delay="3000"/>
                                  </p:stCondLst>
                                  <p:childTnLst>
                                    <p:set>
                                      <p:cBhvr>
                                        <p:cTn id="42" dur="1" fill="hold">
                                          <p:stCondLst>
                                            <p:cond delay="0"/>
                                          </p:stCondLst>
                                        </p:cTn>
                                        <p:tgtEl>
                                          <p:spTgt spid="37"/>
                                        </p:tgtEl>
                                        <p:attrNameLst>
                                          <p:attrName>style.visibility</p:attrName>
                                        </p:attrNameLst>
                                      </p:cBhvr>
                                      <p:to>
                                        <p:strVal val="visible"/>
                                      </p:to>
                                    </p:set>
                                    <p:anim calcmode="lin" valueType="num">
                                      <p:cBhvr>
                                        <p:cTn id="43" dur="400"/>
                                        <p:tgtEl>
                                          <p:spTgt spid="37"/>
                                        </p:tgtEl>
                                        <p:attrNameLst>
                                          <p:attrName>ppt_y</p:attrName>
                                        </p:attrNameLst>
                                      </p:cBhvr>
                                      <p:tavLst>
                                        <p:tav tm="0">
                                          <p:val>
                                            <p:strVal val="#ppt_y-#ppt_h*1.125000"/>
                                          </p:val>
                                        </p:tav>
                                        <p:tav tm="100000">
                                          <p:val>
                                            <p:strVal val="#ppt_y"/>
                                          </p:val>
                                        </p:tav>
                                      </p:tavLst>
                                    </p:anim>
                                    <p:animEffect>
                                      <p:cBhvr>
                                        <p:cTn id="44" dur="400"/>
                                        <p:tgtEl>
                                          <p:spTgt spid="37"/>
                                        </p:tgtEl>
                                      </p:cBhvr>
                                    </p:animEffect>
                                  </p:childTnLst>
                                </p:cTn>
                              </p:par>
                              <p:par>
                                <p:cTn id="45" presetID="12" presetClass="entr" presetSubtype="1" fill="hold" grpId="0" nodeType="withEffect">
                                  <p:stCondLst>
                                    <p:cond delay="3000"/>
                                  </p:stCondLst>
                                  <p:childTnLst>
                                    <p:set>
                                      <p:cBhvr>
                                        <p:cTn id="46" dur="1" fill="hold">
                                          <p:stCondLst>
                                            <p:cond delay="0"/>
                                          </p:stCondLst>
                                        </p:cTn>
                                        <p:tgtEl>
                                          <p:spTgt spid="51"/>
                                        </p:tgtEl>
                                        <p:attrNameLst>
                                          <p:attrName>style.visibility</p:attrName>
                                        </p:attrNameLst>
                                      </p:cBhvr>
                                      <p:to>
                                        <p:strVal val="visible"/>
                                      </p:to>
                                    </p:set>
                                    <p:anim calcmode="lin" valueType="num">
                                      <p:cBhvr>
                                        <p:cTn id="47" dur="400"/>
                                        <p:tgtEl>
                                          <p:spTgt spid="51"/>
                                        </p:tgtEl>
                                        <p:attrNameLst>
                                          <p:attrName>ppt_y</p:attrName>
                                        </p:attrNameLst>
                                      </p:cBhvr>
                                      <p:tavLst>
                                        <p:tav tm="0">
                                          <p:val>
                                            <p:strVal val="#ppt_y-#ppt_h*1.125000"/>
                                          </p:val>
                                        </p:tav>
                                        <p:tav tm="100000">
                                          <p:val>
                                            <p:strVal val="#ppt_y"/>
                                          </p:val>
                                        </p:tav>
                                      </p:tavLst>
                                    </p:anim>
                                    <p:animEffect>
                                      <p:cBhvr>
                                        <p:cTn id="48" dur="400"/>
                                        <p:tgtEl>
                                          <p:spTgt spid="51"/>
                                        </p:tgtEl>
                                      </p:cBhvr>
                                    </p:animEffect>
                                  </p:childTnLst>
                                </p:cTn>
                              </p:par>
                              <p:par>
                                <p:cTn id="49" presetID="12" presetClass="entr" presetSubtype="8" fill="hold" grpId="0" nodeType="withEffect">
                                  <p:stCondLst>
                                    <p:cond delay="3750"/>
                                  </p:stCondLst>
                                  <p:childTnLst>
                                    <p:set>
                                      <p:cBhvr>
                                        <p:cTn id="50" dur="1" fill="hold">
                                          <p:stCondLst>
                                            <p:cond delay="0"/>
                                          </p:stCondLst>
                                        </p:cTn>
                                        <p:tgtEl>
                                          <p:spTgt spid="28"/>
                                        </p:tgtEl>
                                        <p:attrNameLst>
                                          <p:attrName>style.visibility</p:attrName>
                                        </p:attrNameLst>
                                      </p:cBhvr>
                                      <p:to>
                                        <p:strVal val="visible"/>
                                      </p:to>
                                    </p:set>
                                    <p:anim calcmode="lin" valueType="num">
                                      <p:cBhvr>
                                        <p:cTn id="51" dur="400"/>
                                        <p:tgtEl>
                                          <p:spTgt spid="28"/>
                                        </p:tgtEl>
                                        <p:attrNameLst>
                                          <p:attrName>ppt_x</p:attrName>
                                        </p:attrNameLst>
                                      </p:cBhvr>
                                      <p:tavLst>
                                        <p:tav tm="0">
                                          <p:val>
                                            <p:strVal val="#ppt_x-#ppt_w*1.125000"/>
                                          </p:val>
                                        </p:tav>
                                        <p:tav tm="100000">
                                          <p:val>
                                            <p:strVal val="#ppt_x"/>
                                          </p:val>
                                        </p:tav>
                                      </p:tavLst>
                                    </p:anim>
                                    <p:animEffect>
                                      <p:cBhvr>
                                        <p:cTn id="52" dur="400"/>
                                        <p:tgtEl>
                                          <p:spTgt spid="28"/>
                                        </p:tgtEl>
                                      </p:cBhvr>
                                    </p:animEffect>
                                  </p:childTnLst>
                                </p:cTn>
                              </p:par>
                              <p:par>
                                <p:cTn id="53" presetID="12" presetClass="entr" presetSubtype="4" fill="hold" grpId="0" nodeType="withEffect">
                                  <p:stCondLst>
                                    <p:cond delay="45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400"/>
                                        <p:tgtEl>
                                          <p:spTgt spid="34"/>
                                        </p:tgtEl>
                                        <p:attrNameLst>
                                          <p:attrName>ppt_y</p:attrName>
                                        </p:attrNameLst>
                                      </p:cBhvr>
                                      <p:tavLst>
                                        <p:tav tm="0">
                                          <p:val>
                                            <p:strVal val="#ppt_y+#ppt_h*1.125000"/>
                                          </p:val>
                                        </p:tav>
                                        <p:tav tm="100000">
                                          <p:val>
                                            <p:strVal val="#ppt_y"/>
                                          </p:val>
                                        </p:tav>
                                      </p:tavLst>
                                    </p:anim>
                                    <p:animEffect>
                                      <p:cBhvr>
                                        <p:cTn id="56" dur="400"/>
                                        <p:tgtEl>
                                          <p:spTgt spid="34"/>
                                        </p:tgtEl>
                                      </p:cBhvr>
                                    </p:animEffect>
                                  </p:childTnLst>
                                </p:cTn>
                              </p:par>
                              <p:par>
                                <p:cTn id="57" presetID="12" presetClass="entr" presetSubtype="4" fill="hold" grpId="0" nodeType="withEffect">
                                  <p:stCondLst>
                                    <p:cond delay="4500"/>
                                  </p:stCondLst>
                                  <p:childTnLst>
                                    <p:set>
                                      <p:cBhvr>
                                        <p:cTn id="58" dur="1" fill="hold">
                                          <p:stCondLst>
                                            <p:cond delay="0"/>
                                          </p:stCondLst>
                                        </p:cTn>
                                        <p:tgtEl>
                                          <p:spTgt spid="50"/>
                                        </p:tgtEl>
                                        <p:attrNameLst>
                                          <p:attrName>style.visibility</p:attrName>
                                        </p:attrNameLst>
                                      </p:cBhvr>
                                      <p:to>
                                        <p:strVal val="visible"/>
                                      </p:to>
                                    </p:set>
                                    <p:anim calcmode="lin" valueType="num">
                                      <p:cBhvr>
                                        <p:cTn id="59" dur="400"/>
                                        <p:tgtEl>
                                          <p:spTgt spid="50"/>
                                        </p:tgtEl>
                                        <p:attrNameLst>
                                          <p:attrName>ppt_y</p:attrName>
                                        </p:attrNameLst>
                                      </p:cBhvr>
                                      <p:tavLst>
                                        <p:tav tm="0">
                                          <p:val>
                                            <p:strVal val="#ppt_y+#ppt_h*1.125000"/>
                                          </p:val>
                                        </p:tav>
                                        <p:tav tm="100000">
                                          <p:val>
                                            <p:strVal val="#ppt_y"/>
                                          </p:val>
                                        </p:tav>
                                      </p:tavLst>
                                    </p:anim>
                                    <p:animEffect>
                                      <p:cBhvr>
                                        <p:cTn id="60" dur="400"/>
                                        <p:tgtEl>
                                          <p:spTgt spid="50"/>
                                        </p:tgtEl>
                                      </p:cBhvr>
                                    </p:animEffect>
                                  </p:childTnLst>
                                </p:cTn>
                              </p:par>
                              <p:par>
                                <p:cTn id="61" presetID="12" presetClass="entr" presetSubtype="8" fill="hold" grpId="0" nodeType="withEffect">
                                  <p:stCondLst>
                                    <p:cond delay="52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400"/>
                                        <p:tgtEl>
                                          <p:spTgt spid="29"/>
                                        </p:tgtEl>
                                        <p:attrNameLst>
                                          <p:attrName>ppt_x</p:attrName>
                                        </p:attrNameLst>
                                      </p:cBhvr>
                                      <p:tavLst>
                                        <p:tav tm="0">
                                          <p:val>
                                            <p:strVal val="#ppt_x-#ppt_w*1.125000"/>
                                          </p:val>
                                        </p:tav>
                                        <p:tav tm="100000">
                                          <p:val>
                                            <p:strVal val="#ppt_x"/>
                                          </p:val>
                                        </p:tav>
                                      </p:tavLst>
                                    </p:anim>
                                    <p:animEffect>
                                      <p:cBhvr>
                                        <p:cTn id="64" dur="400"/>
                                        <p:tgtEl>
                                          <p:spTgt spid="29"/>
                                        </p:tgtEl>
                                      </p:cBhvr>
                                    </p:animEffect>
                                  </p:childTnLst>
                                </p:cTn>
                              </p:par>
                              <p:par>
                                <p:cTn id="65" presetID="12" presetClass="entr" presetSubtype="1" fill="hold" grpId="0" nodeType="withEffect">
                                  <p:stCondLst>
                                    <p:cond delay="6000"/>
                                  </p:stCondLst>
                                  <p:childTnLst>
                                    <p:set>
                                      <p:cBhvr>
                                        <p:cTn id="66" dur="1" fill="hold">
                                          <p:stCondLst>
                                            <p:cond delay="0"/>
                                          </p:stCondLst>
                                        </p:cTn>
                                        <p:tgtEl>
                                          <p:spTgt spid="36"/>
                                        </p:tgtEl>
                                        <p:attrNameLst>
                                          <p:attrName>style.visibility</p:attrName>
                                        </p:attrNameLst>
                                      </p:cBhvr>
                                      <p:to>
                                        <p:strVal val="visible"/>
                                      </p:to>
                                    </p:set>
                                    <p:anim calcmode="lin" valueType="num">
                                      <p:cBhvr>
                                        <p:cTn id="67" dur="400"/>
                                        <p:tgtEl>
                                          <p:spTgt spid="36"/>
                                        </p:tgtEl>
                                        <p:attrNameLst>
                                          <p:attrName>ppt_y</p:attrName>
                                        </p:attrNameLst>
                                      </p:cBhvr>
                                      <p:tavLst>
                                        <p:tav tm="0">
                                          <p:val>
                                            <p:strVal val="#ppt_y-#ppt_h*1.125000"/>
                                          </p:val>
                                        </p:tav>
                                        <p:tav tm="100000">
                                          <p:val>
                                            <p:strVal val="#ppt_y"/>
                                          </p:val>
                                        </p:tav>
                                      </p:tavLst>
                                    </p:anim>
                                    <p:animEffect>
                                      <p:cBhvr>
                                        <p:cTn id="68" dur="400"/>
                                        <p:tgtEl>
                                          <p:spTgt spid="36"/>
                                        </p:tgtEl>
                                      </p:cBhvr>
                                    </p:animEffect>
                                  </p:childTnLst>
                                </p:cTn>
                              </p:par>
                              <p:par>
                                <p:cTn id="69" presetID="12" presetClass="entr" presetSubtype="1" fill="hold" grpId="0" nodeType="withEffect">
                                  <p:stCondLst>
                                    <p:cond delay="6000"/>
                                  </p:stCondLst>
                                  <p:childTnLst>
                                    <p:set>
                                      <p:cBhvr>
                                        <p:cTn id="70" dur="1" fill="hold">
                                          <p:stCondLst>
                                            <p:cond delay="0"/>
                                          </p:stCondLst>
                                        </p:cTn>
                                        <p:tgtEl>
                                          <p:spTgt spid="52"/>
                                        </p:tgtEl>
                                        <p:attrNameLst>
                                          <p:attrName>style.visibility</p:attrName>
                                        </p:attrNameLst>
                                      </p:cBhvr>
                                      <p:to>
                                        <p:strVal val="visible"/>
                                      </p:to>
                                    </p:set>
                                    <p:anim calcmode="lin" valueType="num">
                                      <p:cBhvr>
                                        <p:cTn id="71" dur="400"/>
                                        <p:tgtEl>
                                          <p:spTgt spid="52"/>
                                        </p:tgtEl>
                                        <p:attrNameLst>
                                          <p:attrName>ppt_y</p:attrName>
                                        </p:attrNameLst>
                                      </p:cBhvr>
                                      <p:tavLst>
                                        <p:tav tm="0">
                                          <p:val>
                                            <p:strVal val="#ppt_y-#ppt_h*1.125000"/>
                                          </p:val>
                                        </p:tav>
                                        <p:tav tm="100000">
                                          <p:val>
                                            <p:strVal val="#ppt_y"/>
                                          </p:val>
                                        </p:tav>
                                      </p:tavLst>
                                    </p:anim>
                                    <p:animEffect>
                                      <p:cBhvr>
                                        <p:cTn id="72" dur="400"/>
                                        <p:tgtEl>
                                          <p:spTgt spid="52"/>
                                        </p:tgtEl>
                                      </p:cBhvr>
                                    </p:animEffect>
                                  </p:childTnLst>
                                </p:cTn>
                              </p:par>
                              <p:par>
                                <p:cTn id="73" presetID="16" presetClass="entr" presetSubtype="42" fill="hold" grpId="0" nodeType="withEffect">
                                  <p:stCondLst>
                                    <p:cond delay="6750"/>
                                  </p:stCondLst>
                                  <p:childTnLst>
                                    <p:set>
                                      <p:cBhvr>
                                        <p:cTn id="74" dur="1" fill="hold">
                                          <p:stCondLst>
                                            <p:cond delay="0"/>
                                          </p:stCondLst>
                                        </p:cTn>
                                        <p:tgtEl>
                                          <p:spTgt spid="33"/>
                                        </p:tgtEl>
                                        <p:attrNameLst>
                                          <p:attrName>style.visibility</p:attrName>
                                        </p:attrNameLst>
                                      </p:cBhvr>
                                      <p:to>
                                        <p:strVal val="visible"/>
                                      </p:to>
                                    </p:set>
                                    <p:animEffect>
                                      <p:cBhvr>
                                        <p:cTn id="75" dur="400"/>
                                        <p:tgtEl>
                                          <p:spTgt spid="33"/>
                                        </p:tgtEl>
                                      </p:cBhvr>
                                    </p:animEffect>
                                  </p:childTnLst>
                                </p:cTn>
                              </p:par>
                            </p:childTnLst>
                          </p:cTn>
                        </p:par>
                        <p:par>
                          <p:cTn id="76" fill="hold">
                            <p:stCondLst>
                              <p:cond delay="9150"/>
                            </p:stCondLst>
                            <p:childTnLst>
                              <p:par>
                                <p:cTn id="77" presetID="14" presetClass="entr" presetSubtype="1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p:cBhvr>
                                        <p:cTn id="79" dur="400"/>
                                        <p:tgtEl>
                                          <p:spTgt spid="41"/>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Effect>
                                      <p:cBhvr>
                                        <p:cTn id="82" dur="400"/>
                                        <p:tgtEl>
                                          <p:spTgt spid="42"/>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p:cBhvr>
                                        <p:cTn id="85" dur="400"/>
                                        <p:tgtEl>
                                          <p:spTgt spid="43"/>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Effect>
                                      <p:cBhvr>
                                        <p:cTn id="88" dur="400"/>
                                        <p:tgtEl>
                                          <p:spTgt spid="44"/>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p:cBhvr>
                                        <p:cTn id="91" dur="400"/>
                                        <p:tgtEl>
                                          <p:spTgt spid="45"/>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p:cBhvr>
                                        <p:cTn id="94" dur="400"/>
                                        <p:tgtEl>
                                          <p:spTgt spid="46"/>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p:cBhvr>
                                        <p:cTn id="97" dur="400"/>
                                        <p:tgtEl>
                                          <p:spTgt spid="47"/>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48"/>
                                        </p:tgtEl>
                                        <p:attrNameLst>
                                          <p:attrName>style.visibility</p:attrName>
                                        </p:attrNameLst>
                                      </p:cBhvr>
                                      <p:to>
                                        <p:strVal val="visible"/>
                                      </p:to>
                                    </p:set>
                                    <p:animEffect>
                                      <p:cBhvr>
                                        <p:cTn id="100" dur="400"/>
                                        <p:tgtEl>
                                          <p:spTgt spid="48"/>
                                        </p:tgtEl>
                                      </p:cBhvr>
                                    </p:animEffect>
                                  </p:childTnLst>
                                </p:cTn>
                              </p:par>
                            </p:childTnLst>
                          </p:cTn>
                        </p:par>
                        <p:par>
                          <p:cTn id="101" fill="hold">
                            <p:stCondLst>
                              <p:cond delay="9550"/>
                            </p:stCondLst>
                            <p:childTnLst>
                              <p:par>
                                <p:cTn id="102" presetID="16" presetClass="entr" presetSubtype="37" fill="hold" grpId="0"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p:cBhvr>
                                        <p:cTn id="104" dur="500"/>
                                        <p:tgtEl>
                                          <p:spTgt spid="38"/>
                                        </p:tgtEl>
                                      </p:cBhvr>
                                    </p:animEffect>
                                  </p:childTnLst>
                                </p:cTn>
                              </p:par>
                              <p:par>
                                <p:cTn id="105" presetID="16" presetClass="entr" presetSubtype="37"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p:cBhvr>
                                        <p:cTn id="107" dur="500"/>
                                        <p:tgtEl>
                                          <p:spTgt spid="39"/>
                                        </p:tgtEl>
                                      </p:cBhvr>
                                    </p:animEffect>
                                  </p:childTnLst>
                                </p:cTn>
                              </p:par>
                              <p:par>
                                <p:cTn id="108" presetID="16" presetClass="entr" presetSubtype="37" fill="hold" grpId="0" nodeType="withEffect">
                                  <p:stCondLst>
                                    <p:cond delay="0"/>
                                  </p:stCondLst>
                                  <p:childTnLst>
                                    <p:set>
                                      <p:cBhvr>
                                        <p:cTn id="109" dur="1" fill="hold">
                                          <p:stCondLst>
                                            <p:cond delay="0"/>
                                          </p:stCondLst>
                                        </p:cTn>
                                        <p:tgtEl>
                                          <p:spTgt spid="40"/>
                                        </p:tgtEl>
                                        <p:attrNameLst>
                                          <p:attrName>style.visibility</p:attrName>
                                        </p:attrNameLst>
                                      </p:cBhvr>
                                      <p:to>
                                        <p:strVal val="visible"/>
                                      </p:to>
                                    </p:set>
                                    <p:animEffect>
                                      <p:cBhvr>
                                        <p:cTn id="1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autoUpdateAnimBg="0"/>
      <p:bldP spid="26" grpId="0" bldLvl="0" animBg="1" autoUpdateAnimBg="0"/>
      <p:bldP spid="27" grpId="0" bldLvl="0" animBg="1" autoUpdateAnimBg="0"/>
      <p:bldP spid="28" grpId="0" bldLvl="0" animBg="1" autoUpdateAnimBg="0"/>
      <p:bldP spid="29" grpId="0" bldLvl="0" animBg="1" autoUpdateAnimBg="0"/>
      <p:bldP spid="33" grpId="0" animBg="1"/>
      <p:bldP spid="34" grpId="0" animBg="1"/>
      <p:bldP spid="35" grpId="0" animBg="1"/>
      <p:bldP spid="36" grpId="0" animBg="1"/>
      <p:bldP spid="37" grpId="0" animBg="1"/>
      <p:bldP spid="38" grpId="0" animBg="1"/>
      <p:bldP spid="39" grpId="0" animBg="1"/>
      <p:bldP spid="40" grpId="0" animBg="1"/>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rot="16200000">
            <a:off x="3774358" y="-2269906"/>
            <a:ext cx="4852902" cy="11930234"/>
          </a:xfrm>
          <a:prstGeom prst="rect">
            <a:avLst/>
          </a:prstGeom>
        </p:spPr>
      </p:pic>
      <p:sp>
        <p:nvSpPr>
          <p:cNvPr id="3" name="TextBox 2"/>
          <p:cNvSpPr txBox="1"/>
          <p:nvPr/>
        </p:nvSpPr>
        <p:spPr>
          <a:xfrm>
            <a:off x="771179" y="241160"/>
            <a:ext cx="1826141" cy="1015663"/>
          </a:xfrm>
          <a:prstGeom prst="rect">
            <a:avLst/>
          </a:prstGeom>
          <a:noFill/>
        </p:spPr>
        <p:txBody>
          <a:bodyPr wrap="none" rtlCol="0">
            <a:spAutoFit/>
          </a:bodyPr>
          <a:lstStyle/>
          <a:p>
            <a:r>
              <a:rPr lang="zh-CN" altLang="en-US" sz="6000" b="1" spc="400" dirty="0">
                <a:solidFill>
                  <a:schemeClr val="bg1"/>
                </a:solidFill>
                <a:latin typeface="方正兰亭中黑_GBK" pitchFamily="2" charset="-122"/>
                <a:ea typeface="方正兰亭中黑_GBK" pitchFamily="2" charset="-122"/>
              </a:rPr>
              <a:t>前言</a:t>
            </a:r>
          </a:p>
        </p:txBody>
      </p:sp>
      <p:sp>
        <p:nvSpPr>
          <p:cNvPr id="6" name="TextBox 5"/>
          <p:cNvSpPr txBox="1"/>
          <p:nvPr/>
        </p:nvSpPr>
        <p:spPr>
          <a:xfrm>
            <a:off x="1684250" y="2060848"/>
            <a:ext cx="8301770" cy="2748958"/>
          </a:xfrm>
          <a:prstGeom prst="rect">
            <a:avLst/>
          </a:prstGeom>
          <a:noFill/>
        </p:spPr>
        <p:txBody>
          <a:bodyPr wrap="square" rtlCol="0">
            <a:spAutoFit/>
          </a:bodyPr>
          <a:lstStyle/>
          <a:p>
            <a:pPr>
              <a:lnSpc>
                <a:spcPct val="150000"/>
              </a:lnSpc>
            </a:pPr>
            <a:r>
              <a:rPr lang="zh-CN" altLang="en-US" sz="1467" dirty="0" smtClean="0">
                <a:solidFill>
                  <a:schemeClr val="bg1"/>
                </a:solidFill>
                <a:latin typeface="方正兰亭纤黑简体" pitchFamily="65" charset="-122"/>
                <a:ea typeface="方正兰亭纤黑简体" pitchFamily="65" charset="-122"/>
              </a:rPr>
              <a:t>  回顾</a:t>
            </a:r>
            <a:r>
              <a:rPr lang="zh-CN" altLang="en-US" sz="1467" dirty="0">
                <a:solidFill>
                  <a:schemeClr val="bg1"/>
                </a:solidFill>
                <a:latin typeface="方正兰亭纤黑简体" pitchFamily="65" charset="-122"/>
                <a:ea typeface="方正兰亭纤黑简体" pitchFamily="65" charset="-122"/>
              </a:rPr>
              <a:t>这一年的工作，在去的成绩</a:t>
            </a:r>
            <a:r>
              <a:rPr lang="zh-CN" altLang="en-US" sz="1467" dirty="0" smtClean="0">
                <a:solidFill>
                  <a:schemeClr val="bg1"/>
                </a:solidFill>
                <a:latin typeface="方正兰亭纤黑简体" pitchFamily="65" charset="-122"/>
                <a:ea typeface="方正兰亭纤黑简体" pitchFamily="65" charset="-122"/>
              </a:rPr>
              <a:t>的我们</a:t>
            </a:r>
            <a:r>
              <a:rPr lang="zh-CN" altLang="en-US" sz="1467" dirty="0">
                <a:solidFill>
                  <a:schemeClr val="bg1"/>
                </a:solidFill>
                <a:latin typeface="方正兰亭纤黑简体" pitchFamily="65" charset="-122"/>
                <a:ea typeface="方正兰亭纤黑简体" pitchFamily="65" charset="-122"/>
              </a:rPr>
              <a:t>也找到了工作中的不足和</a:t>
            </a:r>
            <a:r>
              <a:rPr lang="zh-CN" altLang="en-US" sz="1467" dirty="0" smtClean="0">
                <a:solidFill>
                  <a:schemeClr val="bg1"/>
                </a:solidFill>
                <a:latin typeface="方正兰亭纤黑简体" pitchFamily="65" charset="-122"/>
                <a:ea typeface="方正兰亭纤黑简体" pitchFamily="65" charset="-122"/>
              </a:rPr>
              <a:t>问还</a:t>
            </a:r>
            <a:r>
              <a:rPr lang="zh-CN" altLang="en-US" sz="1467" dirty="0">
                <a:solidFill>
                  <a:schemeClr val="bg1"/>
                </a:solidFill>
                <a:latin typeface="方正兰亭纤黑简体" pitchFamily="65" charset="-122"/>
                <a:ea typeface="方正兰亭纤黑简体" pitchFamily="65" charset="-122"/>
              </a:rPr>
              <a:t>有待进一步探索，尤其是</a:t>
            </a:r>
            <a:r>
              <a:rPr lang="zh-CN" altLang="en-US" sz="1467" dirty="0" smtClean="0">
                <a:solidFill>
                  <a:schemeClr val="bg1"/>
                </a:solidFill>
                <a:latin typeface="方正兰亭纤黑简体" pitchFamily="65" charset="-122"/>
                <a:ea typeface="方正兰亭纤黑简体" pitchFamily="65" charset="-122"/>
              </a:rPr>
              <a:t>网上公司</a:t>
            </a:r>
            <a:r>
              <a:rPr lang="zh-CN" altLang="en-US" sz="1467" dirty="0">
                <a:solidFill>
                  <a:schemeClr val="bg1"/>
                </a:solidFill>
                <a:latin typeface="方正兰亭纤黑简体" pitchFamily="65" charset="-122"/>
                <a:ea typeface="方正兰亭纤黑简体" pitchFamily="65" charset="-122"/>
              </a:rPr>
              <a:t>产品库充分体现我们</a:t>
            </a:r>
            <a:r>
              <a:rPr lang="en-US" altLang="zh-CN" sz="1467" dirty="0" smtClean="0">
                <a:solidFill>
                  <a:schemeClr val="bg1"/>
                </a:solidFill>
                <a:latin typeface="方正兰亭纤黑简体" pitchFamily="65" charset="-122"/>
                <a:ea typeface="方正兰亭纤黑简体" pitchFamily="65" charset="-122"/>
              </a:rPr>
              <a:t>XXXX</a:t>
            </a:r>
            <a:r>
              <a:rPr lang="zh-CN" altLang="en-US" sz="1467" dirty="0" smtClean="0">
                <a:solidFill>
                  <a:schemeClr val="bg1"/>
                </a:solidFill>
                <a:latin typeface="方正兰亭纤黑简体" pitchFamily="65" charset="-122"/>
                <a:ea typeface="方正兰亭纤黑简体" pitchFamily="65" charset="-122"/>
              </a:rPr>
              <a:t>面</a:t>
            </a:r>
            <a:r>
              <a:rPr lang="zh-CN" altLang="en-US" sz="1467" dirty="0">
                <a:solidFill>
                  <a:schemeClr val="bg1"/>
                </a:solidFill>
                <a:latin typeface="方正兰亭纤黑简体" pitchFamily="65" charset="-122"/>
                <a:ea typeface="方正兰亭纤黑简体" pitchFamily="65" charset="-122"/>
              </a:rPr>
              <a:t>和</a:t>
            </a:r>
            <a:r>
              <a:rPr lang="zh-CN" altLang="en-US" sz="1467" dirty="0" smtClean="0">
                <a:solidFill>
                  <a:schemeClr val="bg1"/>
                </a:solidFill>
                <a:latin typeface="方正兰亭纤黑简体" pitchFamily="65" charset="-122"/>
                <a:ea typeface="方正兰亭纤黑简体" pitchFamily="65" charset="-122"/>
              </a:rPr>
              <a:t>我</a:t>
            </a:r>
            <a:r>
              <a:rPr lang="zh-CN" altLang="en-US" sz="1467" dirty="0">
                <a:solidFill>
                  <a:schemeClr val="bg1"/>
                </a:solidFill>
                <a:latin typeface="方正兰亭纤黑简体" pitchFamily="65" charset="-122"/>
                <a:ea typeface="方正兰亭纤黑简体" pitchFamily="65" charset="-122"/>
              </a:rPr>
              <a:t>同 </a:t>
            </a:r>
            <a:r>
              <a:rPr lang="zh-CN" altLang="en-US" sz="1467" dirty="0" smtClean="0">
                <a:solidFill>
                  <a:schemeClr val="bg1"/>
                </a:solidFill>
                <a:latin typeface="方正兰亭纤黑简体" pitchFamily="65" charset="-122"/>
                <a:ea typeface="方正兰亭纤黑简体" pitchFamily="65" charset="-122"/>
              </a:rPr>
              <a:t>时</a:t>
            </a:r>
            <a:r>
              <a:rPr lang="zh-CN" altLang="en-US" sz="1467" dirty="0">
                <a:solidFill>
                  <a:schemeClr val="bg1"/>
                </a:solidFill>
                <a:latin typeface="方正兰亭纤黑简体" pitchFamily="65" charset="-122"/>
                <a:ea typeface="方正兰亭纤黑简体" pitchFamily="65" charset="-122"/>
              </a:rPr>
              <a:t>，</a:t>
            </a:r>
            <a:r>
              <a:rPr lang="zh-CN" altLang="en-US" sz="1467" dirty="0" smtClean="0">
                <a:solidFill>
                  <a:schemeClr val="bg1"/>
                </a:solidFill>
                <a:latin typeface="方正兰亭纤黑简体" pitchFamily="65" charset="-122"/>
                <a:ea typeface="方正兰亭纤黑简体" pitchFamily="65" charset="-122"/>
              </a:rPr>
              <a:t>们</a:t>
            </a:r>
            <a:r>
              <a:rPr lang="zh-CN" altLang="en-US" sz="1467" dirty="0">
                <a:solidFill>
                  <a:schemeClr val="bg1"/>
                </a:solidFill>
                <a:latin typeface="方正兰亭纤黑简体" pitchFamily="65" charset="-122"/>
                <a:ea typeface="方正兰亭纤黑简体" pitchFamily="65" charset="-122"/>
              </a:rPr>
              <a:t>这个平台能成为客户</a:t>
            </a:r>
            <a:r>
              <a:rPr lang="zh-CN" altLang="en-US" sz="1467" dirty="0" smtClean="0">
                <a:solidFill>
                  <a:schemeClr val="bg1"/>
                </a:solidFill>
                <a:latin typeface="方正兰亭纤黑简体" pitchFamily="65" charset="-122"/>
                <a:ea typeface="方正兰亭纤黑简体" pitchFamily="65" charset="-122"/>
              </a:rPr>
              <a:t>提供良好</a:t>
            </a:r>
            <a:r>
              <a:rPr lang="zh-CN" altLang="en-US" sz="1467" dirty="0">
                <a:solidFill>
                  <a:schemeClr val="bg1"/>
                </a:solidFill>
                <a:latin typeface="方正兰亭纤黑简体" pitchFamily="65" charset="-122"/>
                <a:ea typeface="方正兰亭纤黑简体" pitchFamily="65" charset="-122"/>
              </a:rPr>
              <a:t>的商机和快捷方便的信息</a:t>
            </a:r>
            <a:r>
              <a:rPr lang="zh-CN" altLang="en-US" sz="1467" dirty="0" smtClean="0">
                <a:solidFill>
                  <a:schemeClr val="bg1"/>
                </a:solidFill>
                <a:latin typeface="方正兰亭纤黑简体" pitchFamily="65" charset="-122"/>
                <a:ea typeface="方正兰亭纤黑简体" pitchFamily="65" charset="-122"/>
              </a:rPr>
              <a:t>、导航</a:t>
            </a:r>
            <a:r>
              <a:rPr lang="zh-CN" altLang="en-US" sz="1467" dirty="0">
                <a:solidFill>
                  <a:schemeClr val="bg1"/>
                </a:solidFill>
                <a:latin typeface="方正兰亭纤黑简体" pitchFamily="65" charset="-122"/>
                <a:ea typeface="方正兰亭纤黑简体" pitchFamily="65" charset="-122"/>
              </a:rPr>
              <a:t>的功能发挥。展望新的一年</a:t>
            </a:r>
            <a:r>
              <a:rPr lang="zh-CN" altLang="en-US" sz="1467" dirty="0" smtClean="0">
                <a:solidFill>
                  <a:schemeClr val="bg1"/>
                </a:solidFill>
                <a:latin typeface="方正兰亭纤黑简体" pitchFamily="65" charset="-122"/>
                <a:ea typeface="方正兰亭纤黑简体" pitchFamily="65" charset="-122"/>
              </a:rPr>
              <a:t>，我们</a:t>
            </a:r>
            <a:r>
              <a:rPr lang="zh-CN" altLang="en-US" sz="1467" dirty="0">
                <a:solidFill>
                  <a:schemeClr val="bg1"/>
                </a:solidFill>
                <a:latin typeface="方正兰亭纤黑简体" pitchFamily="65" charset="-122"/>
                <a:ea typeface="方正兰亭纤黑简体" pitchFamily="65" charset="-122"/>
              </a:rPr>
              <a:t>将继续努力，力争各项</a:t>
            </a:r>
            <a:r>
              <a:rPr lang="zh-CN" altLang="en-US" sz="1467" dirty="0" smtClean="0">
                <a:solidFill>
                  <a:schemeClr val="bg1"/>
                </a:solidFill>
                <a:latin typeface="方正兰亭纤黑简体" pitchFamily="65" charset="-122"/>
                <a:ea typeface="方正兰亭纤黑简体" pitchFamily="65" charset="-122"/>
              </a:rPr>
              <a:t>工作百尺竿头</a:t>
            </a:r>
            <a:r>
              <a:rPr lang="zh-CN" altLang="en-US" sz="1467" dirty="0">
                <a:solidFill>
                  <a:schemeClr val="bg1"/>
                </a:solidFill>
                <a:latin typeface="方正兰亭纤黑简体" pitchFamily="65" charset="-122"/>
                <a:ea typeface="方正兰亭纤黑简体" pitchFamily="65" charset="-122"/>
              </a:rPr>
              <a:t>更进一步，在上一个全</a:t>
            </a:r>
            <a:endParaRPr lang="en-US" altLang="zh-CN" sz="1467" dirty="0">
              <a:solidFill>
                <a:schemeClr val="bg1"/>
              </a:solidFill>
              <a:latin typeface="方正兰亭纤黑简体" pitchFamily="65" charset="-122"/>
              <a:ea typeface="方正兰亭纤黑简体" pitchFamily="65" charset="-122"/>
            </a:endParaRPr>
          </a:p>
          <a:p>
            <a:pPr>
              <a:lnSpc>
                <a:spcPct val="150000"/>
              </a:lnSpc>
            </a:pPr>
            <a:r>
              <a:rPr lang="zh-CN" altLang="en-US" sz="1467" dirty="0" smtClean="0">
                <a:solidFill>
                  <a:schemeClr val="bg1"/>
                </a:solidFill>
                <a:latin typeface="方正兰亭纤黑简体" pitchFamily="65" charset="-122"/>
                <a:ea typeface="方正兰亭纤黑简体" pitchFamily="65" charset="-122"/>
              </a:rPr>
              <a:t>  新</a:t>
            </a:r>
            <a:r>
              <a:rPr lang="zh-CN" altLang="en-US" sz="1467" dirty="0">
                <a:solidFill>
                  <a:schemeClr val="bg1"/>
                </a:solidFill>
                <a:latin typeface="方正兰亭纤黑简体" pitchFamily="65" charset="-122"/>
                <a:ea typeface="方正兰亭纤黑简体" pitchFamily="65" charset="-122"/>
              </a:rPr>
              <a:t>的台阶</a:t>
            </a:r>
            <a:r>
              <a:rPr lang="zh-CN" altLang="en-US" sz="1467" dirty="0" smtClean="0">
                <a:solidFill>
                  <a:schemeClr val="bg1"/>
                </a:solidFill>
                <a:latin typeface="方正兰亭纤黑简体" pitchFamily="65" charset="-122"/>
                <a:ea typeface="方正兰亭纤黑简体" pitchFamily="65" charset="-122"/>
              </a:rPr>
              <a:t>。</a:t>
            </a:r>
            <a:r>
              <a:rPr lang="zh-CN" altLang="en-US" sz="1467" dirty="0">
                <a:solidFill>
                  <a:schemeClr val="bg1"/>
                </a:solidFill>
                <a:latin typeface="方正兰亭纤黑简体" pitchFamily="65" charset="-122"/>
                <a:ea typeface="方正兰亭纤黑简体" pitchFamily="65" charset="-122"/>
              </a:rPr>
              <a:t>回顾这一年的工作，在去的成绩的我们也找到了工作中的不足和问还有待进一步探索，尤其是网上公司产品库充分体现我们</a:t>
            </a:r>
            <a:r>
              <a:rPr lang="en-US" altLang="zh-CN" sz="1467" dirty="0">
                <a:solidFill>
                  <a:schemeClr val="bg1"/>
                </a:solidFill>
                <a:latin typeface="方正兰亭纤黑简体" pitchFamily="65" charset="-122"/>
                <a:ea typeface="方正兰亭纤黑简体" pitchFamily="65" charset="-122"/>
              </a:rPr>
              <a:t>XXXX</a:t>
            </a:r>
            <a:r>
              <a:rPr lang="zh-CN" altLang="en-US" sz="1467" dirty="0">
                <a:solidFill>
                  <a:schemeClr val="bg1"/>
                </a:solidFill>
                <a:latin typeface="方正兰亭纤黑简体" pitchFamily="65" charset="-122"/>
                <a:ea typeface="方正兰亭纤黑简体" pitchFamily="65" charset="-122"/>
              </a:rPr>
              <a:t>面和我同 时，们这个平台能成为客户提供良好的商机和快捷方便的信息、导航的功能发挥。展望新的一年，我们将继续努力，力争各项工作百尺竿头更进一步，在上一个</a:t>
            </a:r>
            <a:r>
              <a:rPr lang="zh-CN" altLang="en-US" sz="1467" dirty="0" smtClean="0">
                <a:solidFill>
                  <a:schemeClr val="bg1"/>
                </a:solidFill>
                <a:latin typeface="方正兰亭纤黑简体" pitchFamily="65" charset="-122"/>
                <a:ea typeface="方正兰亭纤黑简体" pitchFamily="65" charset="-122"/>
              </a:rPr>
              <a:t>全</a:t>
            </a:r>
            <a:endParaRPr lang="en-US" altLang="zh-CN" sz="1467" dirty="0">
              <a:solidFill>
                <a:schemeClr val="bg1"/>
              </a:solidFill>
              <a:latin typeface="方正兰亭纤黑简体" pitchFamily="65" charset="-122"/>
              <a:ea typeface="方正兰亭纤黑简体" pitchFamily="65" charset="-122"/>
            </a:endParaRPr>
          </a:p>
        </p:txBody>
      </p:sp>
    </p:spTree>
    <p:extLst>
      <p:ext uri="{BB962C8B-B14F-4D97-AF65-F5344CB8AC3E}">
        <p14:creationId xmlns:p14="http://schemas.microsoft.com/office/powerpoint/2010/main" val="254538097"/>
      </p:ext>
    </p:extLst>
  </p:cSld>
  <p:clrMapOvr>
    <a:masterClrMapping/>
  </p:clrMapOvr>
  <mc:AlternateContent xmlns:mc="http://schemas.openxmlformats.org/markup-compatibility/2006" xmlns:p14="http://schemas.microsoft.com/office/powerpoint/2010/main">
    <mc:Choice Requires="p14">
      <p:transition spd="slow" p14:dur="1400" advClick="0" advTm="0">
        <p14:revea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2801186" y="310439"/>
            <a:ext cx="6592802" cy="6237121"/>
          </a:xfrm>
          <a:prstGeom prst="rect">
            <a:avLst/>
          </a:prstGeom>
        </p:spPr>
      </p:pic>
      <p:grpSp>
        <p:nvGrpSpPr>
          <p:cNvPr id="2" name="组合 1"/>
          <p:cNvGrpSpPr/>
          <p:nvPr/>
        </p:nvGrpSpPr>
        <p:grpSpPr>
          <a:xfrm>
            <a:off x="3721323" y="2785273"/>
            <a:ext cx="4506362" cy="1287451"/>
            <a:chOff x="3187678" y="1976539"/>
            <a:chExt cx="3379770" cy="965588"/>
          </a:xfrm>
        </p:grpSpPr>
        <p:sp>
          <p:nvSpPr>
            <p:cNvPr id="16" name="TextBox 15"/>
            <p:cNvSpPr txBox="1"/>
            <p:nvPr/>
          </p:nvSpPr>
          <p:spPr>
            <a:xfrm>
              <a:off x="3187678" y="1976539"/>
              <a:ext cx="3379770" cy="623248"/>
            </a:xfrm>
            <a:prstGeom prst="rect">
              <a:avLst/>
            </a:prstGeom>
            <a:noFill/>
          </p:spPr>
          <p:txBody>
            <a:bodyPr wrap="none" rtlCol="0">
              <a:spAutoFit/>
            </a:bodyPr>
            <a:lstStyle/>
            <a:p>
              <a:r>
                <a:rPr lang="en-US" altLang="zh-CN" sz="4800" dirty="0" smtClean="0">
                  <a:solidFill>
                    <a:schemeClr val="bg1"/>
                  </a:solidFill>
                  <a:latin typeface="方正兰亭中黑_GBK" pitchFamily="2" charset="-122"/>
                  <a:ea typeface="方正兰亭中黑_GBK" pitchFamily="2" charset="-122"/>
                </a:rPr>
                <a:t>04</a:t>
              </a:r>
              <a:r>
                <a:rPr lang="zh-CN" altLang="en-US" sz="3600" b="1" dirty="0" smtClean="0">
                  <a:solidFill>
                    <a:schemeClr val="bg1"/>
                  </a:solidFill>
                  <a:latin typeface="方正兰亭中黑_GBK" pitchFamily="2" charset="-122"/>
                  <a:ea typeface="方正兰亭中黑_GBK" pitchFamily="2" charset="-122"/>
                </a:rPr>
                <a:t>输入</a:t>
              </a:r>
              <a:r>
                <a:rPr lang="zh-CN" altLang="en-US" sz="3600" b="1" dirty="0">
                  <a:solidFill>
                    <a:schemeClr val="bg1"/>
                  </a:solidFill>
                  <a:latin typeface="方正兰亭中黑_GBK" pitchFamily="2" charset="-122"/>
                  <a:ea typeface="方正兰亭中黑_GBK" pitchFamily="2" charset="-122"/>
                </a:rPr>
                <a:t>您的标题内容</a:t>
              </a:r>
            </a:p>
          </p:txBody>
        </p:sp>
        <p:sp>
          <p:nvSpPr>
            <p:cNvPr id="17" name="TextBox 16"/>
            <p:cNvSpPr txBox="1"/>
            <p:nvPr/>
          </p:nvSpPr>
          <p:spPr>
            <a:xfrm>
              <a:off x="3660943" y="2600110"/>
              <a:ext cx="2819520" cy="342017"/>
            </a:xfrm>
            <a:prstGeom prst="rect">
              <a:avLst/>
            </a:prstGeom>
            <a:noFill/>
          </p:spPr>
          <p:txBody>
            <a:bodyPr wrap="none" rtlCol="0">
              <a:spAutoFit/>
            </a:bodyPr>
            <a:lstStyle/>
            <a:p>
              <a:pPr marL="228594" indent="-228594">
                <a:lnSpc>
                  <a:spcPct val="150000"/>
                </a:lnSpc>
                <a:buFont typeface="Arial" pitchFamily="34" charset="0"/>
                <a:buChar char="•"/>
              </a:pPr>
              <a:r>
                <a:rPr lang="zh-CN" altLang="en-US" sz="1867" dirty="0">
                  <a:solidFill>
                    <a:schemeClr val="bg1"/>
                  </a:solidFill>
                  <a:latin typeface="方正兰亭准黑_GBK" pitchFamily="2" charset="-122"/>
                  <a:ea typeface="方正兰亭准黑_GBK" pitchFamily="2" charset="-122"/>
                </a:rPr>
                <a:t>本年度工作概述及所达成的</a:t>
              </a:r>
              <a:r>
                <a:rPr lang="zh-CN" altLang="en-US" sz="1867" dirty="0" smtClean="0">
                  <a:solidFill>
                    <a:schemeClr val="bg1"/>
                  </a:solidFill>
                  <a:latin typeface="方正兰亭准黑_GBK" pitchFamily="2" charset="-122"/>
                  <a:ea typeface="方正兰亭准黑_GBK" pitchFamily="2" charset="-122"/>
                </a:rPr>
                <a:t>目标</a:t>
              </a:r>
              <a:endParaRPr lang="en-US" altLang="zh-CN" sz="1867" dirty="0">
                <a:solidFill>
                  <a:schemeClr val="bg1"/>
                </a:solidFill>
                <a:latin typeface="方正兰亭准黑_GBK" pitchFamily="2" charset="-122"/>
                <a:ea typeface="方正兰亭准黑_GBK" pitchFamily="2" charset="-122"/>
              </a:endParaRPr>
            </a:p>
          </p:txBody>
        </p:sp>
      </p:grpSp>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10554815" y="-99392"/>
            <a:ext cx="2095500" cy="2000250"/>
          </a:xfrm>
          <a:prstGeom prst="rect">
            <a:avLst/>
          </a:prstGeom>
        </p:spPr>
      </p:pic>
      <p:pic>
        <p:nvPicPr>
          <p:cNvPr id="11" name="图片 10"/>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0800000">
            <a:off x="-455141" y="4941168"/>
            <a:ext cx="2095500" cy="2000250"/>
          </a:xfrm>
          <a:prstGeom prst="rect">
            <a:avLst/>
          </a:prstGeom>
        </p:spPr>
      </p:pic>
      <p:pic>
        <p:nvPicPr>
          <p:cNvPr id="12" name="图片 11"/>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6200000">
            <a:off x="-108160" y="-411807"/>
            <a:ext cx="2095500" cy="2000250"/>
          </a:xfrm>
          <a:prstGeom prst="rect">
            <a:avLst/>
          </a:prstGeom>
        </p:spPr>
      </p:pic>
      <p:pic>
        <p:nvPicPr>
          <p:cNvPr id="13" name="图片 12"/>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5400000">
            <a:off x="10193507" y="5276825"/>
            <a:ext cx="2095500" cy="2000250"/>
          </a:xfrm>
          <a:prstGeom prst="rect">
            <a:avLst/>
          </a:prstGeom>
        </p:spPr>
      </p:pic>
    </p:spTree>
    <p:extLst>
      <p:ext uri="{BB962C8B-B14F-4D97-AF65-F5344CB8AC3E}">
        <p14:creationId xmlns:p14="http://schemas.microsoft.com/office/powerpoint/2010/main" val="3703540751"/>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Freeform 5"/>
          <p:cNvSpPr>
            <a:spLocks noChangeArrowheads="1"/>
          </p:cNvSpPr>
          <p:nvPr/>
        </p:nvSpPr>
        <p:spPr bwMode="auto">
          <a:xfrm>
            <a:off x="1192014" y="2330451"/>
            <a:ext cx="1280583" cy="1024467"/>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16" name="Freeform 6"/>
          <p:cNvSpPr>
            <a:spLocks noChangeArrowheads="1"/>
          </p:cNvSpPr>
          <p:nvPr/>
        </p:nvSpPr>
        <p:spPr bwMode="auto">
          <a:xfrm>
            <a:off x="2358297" y="2470151"/>
            <a:ext cx="878417" cy="878416"/>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17" name="Freeform 7"/>
          <p:cNvSpPr>
            <a:spLocks noChangeArrowheads="1"/>
          </p:cNvSpPr>
          <p:nvPr/>
        </p:nvSpPr>
        <p:spPr bwMode="auto">
          <a:xfrm>
            <a:off x="2777397" y="3223684"/>
            <a:ext cx="510117" cy="531283"/>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18" name="Freeform 8"/>
          <p:cNvSpPr>
            <a:spLocks noChangeArrowheads="1"/>
          </p:cNvSpPr>
          <p:nvPr/>
        </p:nvSpPr>
        <p:spPr bwMode="auto">
          <a:xfrm>
            <a:off x="2707548" y="3638551"/>
            <a:ext cx="535516" cy="421216"/>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19" name="Freeform 9"/>
          <p:cNvSpPr>
            <a:spLocks noChangeArrowheads="1"/>
          </p:cNvSpPr>
          <p:nvPr/>
        </p:nvSpPr>
        <p:spPr bwMode="auto">
          <a:xfrm>
            <a:off x="1077714" y="3238500"/>
            <a:ext cx="2034116" cy="1464733"/>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2" name="Freeform 12"/>
          <p:cNvSpPr>
            <a:spLocks noChangeArrowheads="1"/>
          </p:cNvSpPr>
          <p:nvPr/>
        </p:nvSpPr>
        <p:spPr bwMode="auto">
          <a:xfrm>
            <a:off x="3236714" y="2015068"/>
            <a:ext cx="4741333" cy="1223433"/>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chemeClr val="accent3"/>
          </a:solidFill>
          <a:ln>
            <a:noFill/>
          </a:ln>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125" name="Freeform 15"/>
          <p:cNvSpPr>
            <a:spLocks noChangeArrowheads="1"/>
          </p:cNvSpPr>
          <p:nvPr/>
        </p:nvSpPr>
        <p:spPr bwMode="auto">
          <a:xfrm>
            <a:off x="3236714" y="3748617"/>
            <a:ext cx="4766733" cy="12700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chemeClr val="accent3"/>
          </a:solidFill>
          <a:ln>
            <a:noFill/>
          </a:ln>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126" name="Freeform 16"/>
          <p:cNvSpPr>
            <a:spLocks noChangeArrowheads="1"/>
          </p:cNvSpPr>
          <p:nvPr/>
        </p:nvSpPr>
        <p:spPr bwMode="auto">
          <a:xfrm>
            <a:off x="8253622" y="1939923"/>
            <a:ext cx="1600200" cy="2980267"/>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blipFill dpi="0" rotWithShape="1">
            <a:blip r:embed="rId7">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7" name="Freeform 17"/>
          <p:cNvSpPr>
            <a:spLocks noChangeArrowheads="1"/>
          </p:cNvSpPr>
          <p:nvPr/>
        </p:nvSpPr>
        <p:spPr bwMode="auto">
          <a:xfrm>
            <a:off x="7787547" y="1989668"/>
            <a:ext cx="474133" cy="309033"/>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8" name="Freeform 18"/>
          <p:cNvSpPr>
            <a:spLocks noChangeArrowheads="1"/>
          </p:cNvSpPr>
          <p:nvPr/>
        </p:nvSpPr>
        <p:spPr bwMode="auto">
          <a:xfrm>
            <a:off x="7163130" y="2078567"/>
            <a:ext cx="704851" cy="590551"/>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29" name="Freeform 19"/>
          <p:cNvSpPr>
            <a:spLocks noChangeArrowheads="1"/>
          </p:cNvSpPr>
          <p:nvPr/>
        </p:nvSpPr>
        <p:spPr bwMode="auto">
          <a:xfrm>
            <a:off x="6686880" y="2510367"/>
            <a:ext cx="660400" cy="1519767"/>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0" name="Freeform 20"/>
          <p:cNvSpPr>
            <a:spLocks noChangeArrowheads="1"/>
          </p:cNvSpPr>
          <p:nvPr/>
        </p:nvSpPr>
        <p:spPr bwMode="auto">
          <a:xfrm>
            <a:off x="6881614" y="3939117"/>
            <a:ext cx="1951567" cy="1284816"/>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1" name="Freeform 34"/>
          <p:cNvSpPr>
            <a:spLocks noEditPoints="1" noChangeArrowheads="1"/>
          </p:cNvSpPr>
          <p:nvPr/>
        </p:nvSpPr>
        <p:spPr bwMode="auto">
          <a:xfrm>
            <a:off x="6011663" y="3151717"/>
            <a:ext cx="465667" cy="3556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2" name="Freeform 35"/>
          <p:cNvSpPr>
            <a:spLocks noEditPoints="1" noChangeArrowheads="1"/>
          </p:cNvSpPr>
          <p:nvPr/>
        </p:nvSpPr>
        <p:spPr bwMode="auto">
          <a:xfrm>
            <a:off x="5749196" y="3386667"/>
            <a:ext cx="228600" cy="135467"/>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3" name="Freeform 36"/>
          <p:cNvSpPr>
            <a:spLocks noEditPoints="1" noChangeArrowheads="1"/>
          </p:cNvSpPr>
          <p:nvPr/>
        </p:nvSpPr>
        <p:spPr bwMode="auto">
          <a:xfrm>
            <a:off x="5740730" y="3037417"/>
            <a:ext cx="230717" cy="338667"/>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4" name="Freeform 37"/>
          <p:cNvSpPr>
            <a:spLocks noChangeArrowheads="1"/>
          </p:cNvSpPr>
          <p:nvPr/>
        </p:nvSpPr>
        <p:spPr bwMode="auto">
          <a:xfrm>
            <a:off x="7597047" y="5543552"/>
            <a:ext cx="846667" cy="55033"/>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chemeClr val="bg1"/>
          </a:solidFill>
          <a:ln>
            <a:noFill/>
          </a:ln>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5" name="Freeform 38"/>
          <p:cNvSpPr>
            <a:spLocks noEditPoints="1" noChangeArrowheads="1"/>
          </p:cNvSpPr>
          <p:nvPr/>
        </p:nvSpPr>
        <p:spPr bwMode="auto">
          <a:xfrm>
            <a:off x="7643614" y="5099052"/>
            <a:ext cx="749300" cy="436033"/>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blipFill dpi="0" rotWithShape="1">
            <a:blip r:embed="rId15"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6" name="Freeform 39"/>
          <p:cNvSpPr>
            <a:spLocks noEditPoints="1" noChangeArrowheads="1"/>
          </p:cNvSpPr>
          <p:nvPr/>
        </p:nvSpPr>
        <p:spPr bwMode="auto">
          <a:xfrm>
            <a:off x="7713463" y="1255184"/>
            <a:ext cx="474133" cy="624416"/>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7" name="Freeform 40"/>
          <p:cNvSpPr>
            <a:spLocks noEditPoints="1" noChangeArrowheads="1"/>
          </p:cNvSpPr>
          <p:nvPr/>
        </p:nvSpPr>
        <p:spPr bwMode="auto">
          <a:xfrm>
            <a:off x="10285214" y="2853268"/>
            <a:ext cx="378883" cy="664633"/>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8" name="Freeform 41"/>
          <p:cNvSpPr>
            <a:spLocks noChangeArrowheads="1"/>
          </p:cNvSpPr>
          <p:nvPr/>
        </p:nvSpPr>
        <p:spPr bwMode="auto">
          <a:xfrm>
            <a:off x="8088114" y="3175000"/>
            <a:ext cx="429683" cy="899584"/>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39" name="Freeform 42"/>
          <p:cNvSpPr>
            <a:spLocks noChangeArrowheads="1"/>
          </p:cNvSpPr>
          <p:nvPr/>
        </p:nvSpPr>
        <p:spPr bwMode="auto">
          <a:xfrm>
            <a:off x="8212997" y="2984501"/>
            <a:ext cx="175684" cy="175684"/>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chemeClr val="accent1"/>
          </a:solidFill>
          <a:ln>
            <a:noFill/>
          </a:ln>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140" name="TextBox 682"/>
          <p:cNvSpPr>
            <a:spLocks noChangeArrowheads="1"/>
          </p:cNvSpPr>
          <p:nvPr/>
        </p:nvSpPr>
        <p:spPr bwMode="auto">
          <a:xfrm>
            <a:off x="1457844" y="2556933"/>
            <a:ext cx="74892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133" dirty="0">
                <a:solidFill>
                  <a:schemeClr val="bg2">
                    <a:lumMod val="10000"/>
                  </a:schemeClr>
                </a:solidFill>
                <a:latin typeface="微软雅黑" panose="020B0503020204020204" pitchFamily="34" charset="-122"/>
                <a:ea typeface="微软雅黑" panose="020B0503020204020204" pitchFamily="34" charset="-122"/>
              </a:rPr>
              <a:t>27%</a:t>
            </a:r>
            <a:endParaRPr lang="zh-CN" altLang="en-US" sz="2133"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1" name="TextBox 682"/>
          <p:cNvSpPr>
            <a:spLocks noChangeArrowheads="1"/>
          </p:cNvSpPr>
          <p:nvPr/>
        </p:nvSpPr>
        <p:spPr bwMode="auto">
          <a:xfrm>
            <a:off x="2412461" y="2700867"/>
            <a:ext cx="748923" cy="420564"/>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133" dirty="0">
                <a:solidFill>
                  <a:schemeClr val="bg2">
                    <a:lumMod val="10000"/>
                  </a:schemeClr>
                </a:solidFill>
                <a:latin typeface="微软雅黑" panose="020B0503020204020204" pitchFamily="34" charset="-122"/>
                <a:ea typeface="微软雅黑" panose="020B0503020204020204" pitchFamily="34" charset="-122"/>
              </a:rPr>
              <a:t>16%</a:t>
            </a:r>
            <a:endParaRPr lang="zh-CN" altLang="en-US" sz="2133"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2" name="TextBox 682"/>
          <p:cNvSpPr>
            <a:spLocks noChangeArrowheads="1"/>
          </p:cNvSpPr>
          <p:nvPr/>
        </p:nvSpPr>
        <p:spPr bwMode="auto">
          <a:xfrm>
            <a:off x="2771458" y="3289300"/>
            <a:ext cx="53893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867" dirty="0">
                <a:solidFill>
                  <a:schemeClr val="bg2">
                    <a:lumMod val="10000"/>
                  </a:schemeClr>
                </a:solidFill>
                <a:latin typeface="微软雅黑" panose="020B0503020204020204" pitchFamily="34" charset="-122"/>
                <a:ea typeface="微软雅黑" panose="020B0503020204020204" pitchFamily="34" charset="-122"/>
              </a:rPr>
              <a:t>6%</a:t>
            </a:r>
            <a:endParaRPr lang="zh-CN" altLang="en-US" sz="1867"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3" name="TextBox 682"/>
          <p:cNvSpPr>
            <a:spLocks noChangeArrowheads="1"/>
          </p:cNvSpPr>
          <p:nvPr/>
        </p:nvSpPr>
        <p:spPr bwMode="auto">
          <a:xfrm>
            <a:off x="2716424" y="3577167"/>
            <a:ext cx="53893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867" dirty="0">
                <a:solidFill>
                  <a:schemeClr val="bg2">
                    <a:lumMod val="10000"/>
                  </a:schemeClr>
                </a:solidFill>
                <a:latin typeface="微软雅黑" panose="020B0503020204020204" pitchFamily="34" charset="-122"/>
                <a:ea typeface="微软雅黑" panose="020B0503020204020204" pitchFamily="34" charset="-122"/>
              </a:rPr>
              <a:t>3%</a:t>
            </a:r>
            <a:endParaRPr lang="zh-CN" altLang="en-US" sz="1867"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4" name="TextBox 682"/>
          <p:cNvSpPr>
            <a:spLocks noChangeArrowheads="1"/>
          </p:cNvSpPr>
          <p:nvPr/>
        </p:nvSpPr>
        <p:spPr bwMode="auto">
          <a:xfrm>
            <a:off x="1627177" y="4038600"/>
            <a:ext cx="74892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133" dirty="0">
                <a:solidFill>
                  <a:schemeClr val="bg2">
                    <a:lumMod val="10000"/>
                  </a:schemeClr>
                </a:solidFill>
                <a:latin typeface="微软雅黑" panose="020B0503020204020204" pitchFamily="34" charset="-122"/>
                <a:ea typeface="微软雅黑" panose="020B0503020204020204" pitchFamily="34" charset="-122"/>
              </a:rPr>
              <a:t>48%</a:t>
            </a:r>
            <a:endParaRPr lang="zh-CN" altLang="en-US" sz="2133"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45" name="TextBox 115"/>
          <p:cNvSpPr>
            <a:spLocks noChangeArrowheads="1"/>
          </p:cNvSpPr>
          <p:nvPr/>
        </p:nvSpPr>
        <p:spPr bwMode="auto">
          <a:xfrm>
            <a:off x="8302687" y="132503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146" name="TextBox 116"/>
          <p:cNvSpPr>
            <a:spLocks noChangeArrowheads="1"/>
          </p:cNvSpPr>
          <p:nvPr/>
        </p:nvSpPr>
        <p:spPr bwMode="auto">
          <a:xfrm>
            <a:off x="9869020" y="3556000"/>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147" name="TextBox 117"/>
          <p:cNvSpPr>
            <a:spLocks noChangeArrowheads="1"/>
          </p:cNvSpPr>
          <p:nvPr/>
        </p:nvSpPr>
        <p:spPr bwMode="auto">
          <a:xfrm>
            <a:off x="5481171" y="3556000"/>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148" name="TextBox 118"/>
          <p:cNvSpPr>
            <a:spLocks noChangeArrowheads="1"/>
          </p:cNvSpPr>
          <p:nvPr/>
        </p:nvSpPr>
        <p:spPr bwMode="auto">
          <a:xfrm>
            <a:off x="8599020" y="5080000"/>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149" name="TextBox 119"/>
          <p:cNvSpPr>
            <a:spLocks noChangeArrowheads="1"/>
          </p:cNvSpPr>
          <p:nvPr/>
        </p:nvSpPr>
        <p:spPr bwMode="auto">
          <a:xfrm>
            <a:off x="1486230" y="473921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33">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a:solidFill>
                <a:schemeClr val="accent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323528" y="255658"/>
            <a:ext cx="447463" cy="443884"/>
            <a:chOff x="121853" y="604312"/>
            <a:chExt cx="2745946" cy="2723981"/>
          </a:xfrm>
          <a:blipFill dpi="0" rotWithShape="1">
            <a:blip r:embed="rId7">
              <a:extLst>
                <a:ext uri="{28A0092B-C50C-407E-A947-70E740481C1C}">
                  <a14:useLocalDpi xmlns:a14="http://schemas.microsoft.com/office/drawing/2010/main" val="0"/>
                </a:ext>
              </a:extLst>
            </a:blip>
            <a:srcRect/>
            <a:stretch>
              <a:fillRect/>
            </a:stretch>
          </a:blipFill>
        </p:grpSpPr>
        <p:sp>
          <p:nvSpPr>
            <p:cNvPr id="34" name="圆角矩形 3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473847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fill="hold"/>
                                        <p:tgtEl>
                                          <p:spTgt spid="115"/>
                                        </p:tgtEl>
                                        <p:attrNameLst>
                                          <p:attrName>ppt_w</p:attrName>
                                        </p:attrNameLst>
                                      </p:cBhvr>
                                      <p:tavLst>
                                        <p:tav tm="0">
                                          <p:val>
                                            <p:fltVal val="0"/>
                                          </p:val>
                                        </p:tav>
                                        <p:tav tm="100000">
                                          <p:val>
                                            <p:strVal val="#ppt_w"/>
                                          </p:val>
                                        </p:tav>
                                      </p:tavLst>
                                    </p:anim>
                                    <p:anim calcmode="lin" valueType="num">
                                      <p:cBhvr>
                                        <p:cTn id="8" dur="500" fill="hold"/>
                                        <p:tgtEl>
                                          <p:spTgt spid="115"/>
                                        </p:tgtEl>
                                        <p:attrNameLst>
                                          <p:attrName>ppt_h</p:attrName>
                                        </p:attrNameLst>
                                      </p:cBhvr>
                                      <p:tavLst>
                                        <p:tav tm="0">
                                          <p:val>
                                            <p:fltVal val="0"/>
                                          </p:val>
                                        </p:tav>
                                        <p:tav tm="100000">
                                          <p:val>
                                            <p:strVal val="#ppt_h"/>
                                          </p:val>
                                        </p:tav>
                                      </p:tavLst>
                                    </p:anim>
                                    <p:animEffect transition="in" filter="fade">
                                      <p:cBhvr>
                                        <p:cTn id="9" dur="500"/>
                                        <p:tgtEl>
                                          <p:spTgt spid="11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116"/>
                                        </p:tgtEl>
                                        <p:attrNameLst>
                                          <p:attrName>style.visibility</p:attrName>
                                        </p:attrNameLst>
                                      </p:cBhvr>
                                      <p:to>
                                        <p:strVal val="visible"/>
                                      </p:to>
                                    </p:set>
                                    <p:anim calcmode="lin" valueType="num">
                                      <p:cBhvr>
                                        <p:cTn id="24" dur="500" fill="hold"/>
                                        <p:tgtEl>
                                          <p:spTgt spid="116"/>
                                        </p:tgtEl>
                                        <p:attrNameLst>
                                          <p:attrName>ppt_w</p:attrName>
                                        </p:attrNameLst>
                                      </p:cBhvr>
                                      <p:tavLst>
                                        <p:tav tm="0">
                                          <p:val>
                                            <p:fltVal val="0"/>
                                          </p:val>
                                        </p:tav>
                                        <p:tav tm="100000">
                                          <p:val>
                                            <p:strVal val="#ppt_w"/>
                                          </p:val>
                                        </p:tav>
                                      </p:tavLst>
                                    </p:anim>
                                    <p:anim calcmode="lin" valueType="num">
                                      <p:cBhvr>
                                        <p:cTn id="25" dur="500" fill="hold"/>
                                        <p:tgtEl>
                                          <p:spTgt spid="116"/>
                                        </p:tgtEl>
                                        <p:attrNameLst>
                                          <p:attrName>ppt_h</p:attrName>
                                        </p:attrNameLst>
                                      </p:cBhvr>
                                      <p:tavLst>
                                        <p:tav tm="0">
                                          <p:val>
                                            <p:fltVal val="0"/>
                                          </p:val>
                                        </p:tav>
                                        <p:tav tm="100000">
                                          <p:val>
                                            <p:strVal val="#ppt_h"/>
                                          </p:val>
                                        </p:tav>
                                      </p:tavLst>
                                    </p:anim>
                                    <p:animEffect transition="in" filter="fade">
                                      <p:cBhvr>
                                        <p:cTn id="26" dur="500"/>
                                        <p:tgtEl>
                                          <p:spTgt spid="1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17"/>
                                        </p:tgtEl>
                                        <p:attrNameLst>
                                          <p:attrName>style.visibility</p:attrName>
                                        </p:attrNameLst>
                                      </p:cBhvr>
                                      <p:to>
                                        <p:strVal val="visible"/>
                                      </p:to>
                                    </p:set>
                                    <p:anim calcmode="lin" valueType="num">
                                      <p:cBhvr>
                                        <p:cTn id="29" dur="500" fill="hold"/>
                                        <p:tgtEl>
                                          <p:spTgt spid="117"/>
                                        </p:tgtEl>
                                        <p:attrNameLst>
                                          <p:attrName>ppt_w</p:attrName>
                                        </p:attrNameLst>
                                      </p:cBhvr>
                                      <p:tavLst>
                                        <p:tav tm="0">
                                          <p:val>
                                            <p:fltVal val="0"/>
                                          </p:val>
                                        </p:tav>
                                        <p:tav tm="100000">
                                          <p:val>
                                            <p:strVal val="#ppt_w"/>
                                          </p:val>
                                        </p:tav>
                                      </p:tavLst>
                                    </p:anim>
                                    <p:anim calcmode="lin" valueType="num">
                                      <p:cBhvr>
                                        <p:cTn id="30" dur="500" fill="hold"/>
                                        <p:tgtEl>
                                          <p:spTgt spid="117"/>
                                        </p:tgtEl>
                                        <p:attrNameLst>
                                          <p:attrName>ppt_h</p:attrName>
                                        </p:attrNameLst>
                                      </p:cBhvr>
                                      <p:tavLst>
                                        <p:tav tm="0">
                                          <p:val>
                                            <p:fltVal val="0"/>
                                          </p:val>
                                        </p:tav>
                                        <p:tav tm="100000">
                                          <p:val>
                                            <p:strVal val="#ppt_h"/>
                                          </p:val>
                                        </p:tav>
                                      </p:tavLst>
                                    </p:anim>
                                    <p:animEffect transition="in" filter="fade">
                                      <p:cBhvr>
                                        <p:cTn id="31" dur="500"/>
                                        <p:tgtEl>
                                          <p:spTgt spid="11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8"/>
                                        </p:tgtEl>
                                        <p:attrNameLst>
                                          <p:attrName>style.visibility</p:attrName>
                                        </p:attrNameLst>
                                      </p:cBhvr>
                                      <p:to>
                                        <p:strVal val="visible"/>
                                      </p:to>
                                    </p:set>
                                    <p:anim calcmode="lin" valueType="num">
                                      <p:cBhvr>
                                        <p:cTn id="34" dur="500" fill="hold"/>
                                        <p:tgtEl>
                                          <p:spTgt spid="118"/>
                                        </p:tgtEl>
                                        <p:attrNameLst>
                                          <p:attrName>ppt_w</p:attrName>
                                        </p:attrNameLst>
                                      </p:cBhvr>
                                      <p:tavLst>
                                        <p:tav tm="0">
                                          <p:val>
                                            <p:fltVal val="0"/>
                                          </p:val>
                                        </p:tav>
                                        <p:tav tm="100000">
                                          <p:val>
                                            <p:strVal val="#ppt_w"/>
                                          </p:val>
                                        </p:tav>
                                      </p:tavLst>
                                    </p:anim>
                                    <p:anim calcmode="lin" valueType="num">
                                      <p:cBhvr>
                                        <p:cTn id="35" dur="500" fill="hold"/>
                                        <p:tgtEl>
                                          <p:spTgt spid="118"/>
                                        </p:tgtEl>
                                        <p:attrNameLst>
                                          <p:attrName>ppt_h</p:attrName>
                                        </p:attrNameLst>
                                      </p:cBhvr>
                                      <p:tavLst>
                                        <p:tav tm="0">
                                          <p:val>
                                            <p:fltVal val="0"/>
                                          </p:val>
                                        </p:tav>
                                        <p:tav tm="100000">
                                          <p:val>
                                            <p:strVal val="#ppt_h"/>
                                          </p:val>
                                        </p:tav>
                                      </p:tavLst>
                                    </p:anim>
                                    <p:animEffect transition="in" filter="fade">
                                      <p:cBhvr>
                                        <p:cTn id="36" dur="500"/>
                                        <p:tgtEl>
                                          <p:spTgt spid="1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19"/>
                                        </p:tgtEl>
                                        <p:attrNameLst>
                                          <p:attrName>style.visibility</p:attrName>
                                        </p:attrNameLst>
                                      </p:cBhvr>
                                      <p:to>
                                        <p:strVal val="visible"/>
                                      </p:to>
                                    </p:set>
                                    <p:anim calcmode="lin" valueType="num">
                                      <p:cBhvr>
                                        <p:cTn id="39" dur="500" fill="hold"/>
                                        <p:tgtEl>
                                          <p:spTgt spid="119"/>
                                        </p:tgtEl>
                                        <p:attrNameLst>
                                          <p:attrName>ppt_w</p:attrName>
                                        </p:attrNameLst>
                                      </p:cBhvr>
                                      <p:tavLst>
                                        <p:tav tm="0">
                                          <p:val>
                                            <p:fltVal val="0"/>
                                          </p:val>
                                        </p:tav>
                                        <p:tav tm="100000">
                                          <p:val>
                                            <p:strVal val="#ppt_w"/>
                                          </p:val>
                                        </p:tav>
                                      </p:tavLst>
                                    </p:anim>
                                    <p:anim calcmode="lin" valueType="num">
                                      <p:cBhvr>
                                        <p:cTn id="40" dur="500" fill="hold"/>
                                        <p:tgtEl>
                                          <p:spTgt spid="119"/>
                                        </p:tgtEl>
                                        <p:attrNameLst>
                                          <p:attrName>ppt_h</p:attrName>
                                        </p:attrNameLst>
                                      </p:cBhvr>
                                      <p:tavLst>
                                        <p:tav tm="0">
                                          <p:val>
                                            <p:fltVal val="0"/>
                                          </p:val>
                                        </p:tav>
                                        <p:tav tm="100000">
                                          <p:val>
                                            <p:strVal val="#ppt_h"/>
                                          </p:val>
                                        </p:tav>
                                      </p:tavLst>
                                    </p:anim>
                                    <p:animEffect transition="in" filter="fade">
                                      <p:cBhvr>
                                        <p:cTn id="41" dur="500"/>
                                        <p:tgtEl>
                                          <p:spTgt spid="11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40"/>
                                        </p:tgtEl>
                                        <p:attrNameLst>
                                          <p:attrName>style.visibility</p:attrName>
                                        </p:attrNameLst>
                                      </p:cBhvr>
                                      <p:to>
                                        <p:strVal val="visible"/>
                                      </p:to>
                                    </p:set>
                                    <p:anim calcmode="lin" valueType="num">
                                      <p:cBhvr>
                                        <p:cTn id="44" dur="500" fill="hold"/>
                                        <p:tgtEl>
                                          <p:spTgt spid="140"/>
                                        </p:tgtEl>
                                        <p:attrNameLst>
                                          <p:attrName>ppt_w</p:attrName>
                                        </p:attrNameLst>
                                      </p:cBhvr>
                                      <p:tavLst>
                                        <p:tav tm="0">
                                          <p:val>
                                            <p:fltVal val="0"/>
                                          </p:val>
                                        </p:tav>
                                        <p:tav tm="100000">
                                          <p:val>
                                            <p:strVal val="#ppt_w"/>
                                          </p:val>
                                        </p:tav>
                                      </p:tavLst>
                                    </p:anim>
                                    <p:anim calcmode="lin" valueType="num">
                                      <p:cBhvr>
                                        <p:cTn id="45" dur="500" fill="hold"/>
                                        <p:tgtEl>
                                          <p:spTgt spid="140"/>
                                        </p:tgtEl>
                                        <p:attrNameLst>
                                          <p:attrName>ppt_h</p:attrName>
                                        </p:attrNameLst>
                                      </p:cBhvr>
                                      <p:tavLst>
                                        <p:tav tm="0">
                                          <p:val>
                                            <p:fltVal val="0"/>
                                          </p:val>
                                        </p:tav>
                                        <p:tav tm="100000">
                                          <p:val>
                                            <p:strVal val="#ppt_h"/>
                                          </p:val>
                                        </p:tav>
                                      </p:tavLst>
                                    </p:anim>
                                    <p:animEffect transition="in" filter="fade">
                                      <p:cBhvr>
                                        <p:cTn id="46" dur="500"/>
                                        <p:tgtEl>
                                          <p:spTgt spid="14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41"/>
                                        </p:tgtEl>
                                        <p:attrNameLst>
                                          <p:attrName>style.visibility</p:attrName>
                                        </p:attrNameLst>
                                      </p:cBhvr>
                                      <p:to>
                                        <p:strVal val="visible"/>
                                      </p:to>
                                    </p:set>
                                    <p:anim calcmode="lin" valueType="num">
                                      <p:cBhvr>
                                        <p:cTn id="49" dur="500" fill="hold"/>
                                        <p:tgtEl>
                                          <p:spTgt spid="141"/>
                                        </p:tgtEl>
                                        <p:attrNameLst>
                                          <p:attrName>ppt_w</p:attrName>
                                        </p:attrNameLst>
                                      </p:cBhvr>
                                      <p:tavLst>
                                        <p:tav tm="0">
                                          <p:val>
                                            <p:fltVal val="0"/>
                                          </p:val>
                                        </p:tav>
                                        <p:tav tm="100000">
                                          <p:val>
                                            <p:strVal val="#ppt_w"/>
                                          </p:val>
                                        </p:tav>
                                      </p:tavLst>
                                    </p:anim>
                                    <p:anim calcmode="lin" valueType="num">
                                      <p:cBhvr>
                                        <p:cTn id="50" dur="500" fill="hold"/>
                                        <p:tgtEl>
                                          <p:spTgt spid="141"/>
                                        </p:tgtEl>
                                        <p:attrNameLst>
                                          <p:attrName>ppt_h</p:attrName>
                                        </p:attrNameLst>
                                      </p:cBhvr>
                                      <p:tavLst>
                                        <p:tav tm="0">
                                          <p:val>
                                            <p:fltVal val="0"/>
                                          </p:val>
                                        </p:tav>
                                        <p:tav tm="100000">
                                          <p:val>
                                            <p:strVal val="#ppt_h"/>
                                          </p:val>
                                        </p:tav>
                                      </p:tavLst>
                                    </p:anim>
                                    <p:animEffect transition="in" filter="fade">
                                      <p:cBhvr>
                                        <p:cTn id="51" dur="500"/>
                                        <p:tgtEl>
                                          <p:spTgt spid="14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42"/>
                                        </p:tgtEl>
                                        <p:attrNameLst>
                                          <p:attrName>style.visibility</p:attrName>
                                        </p:attrNameLst>
                                      </p:cBhvr>
                                      <p:to>
                                        <p:strVal val="visible"/>
                                      </p:to>
                                    </p:set>
                                    <p:anim calcmode="lin" valueType="num">
                                      <p:cBhvr>
                                        <p:cTn id="54" dur="500" fill="hold"/>
                                        <p:tgtEl>
                                          <p:spTgt spid="142"/>
                                        </p:tgtEl>
                                        <p:attrNameLst>
                                          <p:attrName>ppt_w</p:attrName>
                                        </p:attrNameLst>
                                      </p:cBhvr>
                                      <p:tavLst>
                                        <p:tav tm="0">
                                          <p:val>
                                            <p:fltVal val="0"/>
                                          </p:val>
                                        </p:tav>
                                        <p:tav tm="100000">
                                          <p:val>
                                            <p:strVal val="#ppt_w"/>
                                          </p:val>
                                        </p:tav>
                                      </p:tavLst>
                                    </p:anim>
                                    <p:anim calcmode="lin" valueType="num">
                                      <p:cBhvr>
                                        <p:cTn id="55" dur="500" fill="hold"/>
                                        <p:tgtEl>
                                          <p:spTgt spid="142"/>
                                        </p:tgtEl>
                                        <p:attrNameLst>
                                          <p:attrName>ppt_h</p:attrName>
                                        </p:attrNameLst>
                                      </p:cBhvr>
                                      <p:tavLst>
                                        <p:tav tm="0">
                                          <p:val>
                                            <p:fltVal val="0"/>
                                          </p:val>
                                        </p:tav>
                                        <p:tav tm="100000">
                                          <p:val>
                                            <p:strVal val="#ppt_h"/>
                                          </p:val>
                                        </p:tav>
                                      </p:tavLst>
                                    </p:anim>
                                    <p:animEffect transition="in" filter="fade">
                                      <p:cBhvr>
                                        <p:cTn id="56" dur="500"/>
                                        <p:tgtEl>
                                          <p:spTgt spid="14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43"/>
                                        </p:tgtEl>
                                        <p:attrNameLst>
                                          <p:attrName>style.visibility</p:attrName>
                                        </p:attrNameLst>
                                      </p:cBhvr>
                                      <p:to>
                                        <p:strVal val="visible"/>
                                      </p:to>
                                    </p:set>
                                    <p:anim calcmode="lin" valueType="num">
                                      <p:cBhvr>
                                        <p:cTn id="59" dur="500" fill="hold"/>
                                        <p:tgtEl>
                                          <p:spTgt spid="143"/>
                                        </p:tgtEl>
                                        <p:attrNameLst>
                                          <p:attrName>ppt_w</p:attrName>
                                        </p:attrNameLst>
                                      </p:cBhvr>
                                      <p:tavLst>
                                        <p:tav tm="0">
                                          <p:val>
                                            <p:fltVal val="0"/>
                                          </p:val>
                                        </p:tav>
                                        <p:tav tm="100000">
                                          <p:val>
                                            <p:strVal val="#ppt_w"/>
                                          </p:val>
                                        </p:tav>
                                      </p:tavLst>
                                    </p:anim>
                                    <p:anim calcmode="lin" valueType="num">
                                      <p:cBhvr>
                                        <p:cTn id="60" dur="500" fill="hold"/>
                                        <p:tgtEl>
                                          <p:spTgt spid="143"/>
                                        </p:tgtEl>
                                        <p:attrNameLst>
                                          <p:attrName>ppt_h</p:attrName>
                                        </p:attrNameLst>
                                      </p:cBhvr>
                                      <p:tavLst>
                                        <p:tav tm="0">
                                          <p:val>
                                            <p:fltVal val="0"/>
                                          </p:val>
                                        </p:tav>
                                        <p:tav tm="100000">
                                          <p:val>
                                            <p:strVal val="#ppt_h"/>
                                          </p:val>
                                        </p:tav>
                                      </p:tavLst>
                                    </p:anim>
                                    <p:animEffect transition="in" filter="fade">
                                      <p:cBhvr>
                                        <p:cTn id="61" dur="500"/>
                                        <p:tgtEl>
                                          <p:spTgt spid="14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44"/>
                                        </p:tgtEl>
                                        <p:attrNameLst>
                                          <p:attrName>style.visibility</p:attrName>
                                        </p:attrNameLst>
                                      </p:cBhvr>
                                      <p:to>
                                        <p:strVal val="visible"/>
                                      </p:to>
                                    </p:set>
                                    <p:anim calcmode="lin" valueType="num">
                                      <p:cBhvr>
                                        <p:cTn id="64" dur="500" fill="hold"/>
                                        <p:tgtEl>
                                          <p:spTgt spid="144"/>
                                        </p:tgtEl>
                                        <p:attrNameLst>
                                          <p:attrName>ppt_w</p:attrName>
                                        </p:attrNameLst>
                                      </p:cBhvr>
                                      <p:tavLst>
                                        <p:tav tm="0">
                                          <p:val>
                                            <p:fltVal val="0"/>
                                          </p:val>
                                        </p:tav>
                                        <p:tav tm="100000">
                                          <p:val>
                                            <p:strVal val="#ppt_w"/>
                                          </p:val>
                                        </p:tav>
                                      </p:tavLst>
                                    </p:anim>
                                    <p:anim calcmode="lin" valueType="num">
                                      <p:cBhvr>
                                        <p:cTn id="65" dur="500" fill="hold"/>
                                        <p:tgtEl>
                                          <p:spTgt spid="144"/>
                                        </p:tgtEl>
                                        <p:attrNameLst>
                                          <p:attrName>ppt_h</p:attrName>
                                        </p:attrNameLst>
                                      </p:cBhvr>
                                      <p:tavLst>
                                        <p:tav tm="0">
                                          <p:val>
                                            <p:fltVal val="0"/>
                                          </p:val>
                                        </p:tav>
                                        <p:tav tm="100000">
                                          <p:val>
                                            <p:strVal val="#ppt_h"/>
                                          </p:val>
                                        </p:tav>
                                      </p:tavLst>
                                    </p:anim>
                                    <p:animEffect transition="in" filter="fade">
                                      <p:cBhvr>
                                        <p:cTn id="66" dur="500"/>
                                        <p:tgtEl>
                                          <p:spTgt spid="144"/>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49"/>
                                        </p:tgtEl>
                                        <p:attrNameLst>
                                          <p:attrName>style.visibility</p:attrName>
                                        </p:attrNameLst>
                                      </p:cBhvr>
                                      <p:to>
                                        <p:strVal val="visible"/>
                                      </p:to>
                                    </p:set>
                                    <p:animEffect transition="in" filter="fade">
                                      <p:cBhvr>
                                        <p:cTn id="71" dur="500"/>
                                        <p:tgtEl>
                                          <p:spTgt spid="149"/>
                                        </p:tgtEl>
                                      </p:cBhvr>
                                    </p:animEffect>
                                    <p:anim calcmode="lin" valueType="num">
                                      <p:cBhvr>
                                        <p:cTn id="72" dur="500" fill="hold"/>
                                        <p:tgtEl>
                                          <p:spTgt spid="149"/>
                                        </p:tgtEl>
                                        <p:attrNameLst>
                                          <p:attrName>ppt_x</p:attrName>
                                        </p:attrNameLst>
                                      </p:cBhvr>
                                      <p:tavLst>
                                        <p:tav tm="0">
                                          <p:val>
                                            <p:strVal val="#ppt_x"/>
                                          </p:val>
                                        </p:tav>
                                        <p:tav tm="100000">
                                          <p:val>
                                            <p:strVal val="#ppt_x"/>
                                          </p:val>
                                        </p:tav>
                                      </p:tavLst>
                                    </p:anim>
                                    <p:anim calcmode="lin" valueType="num">
                                      <p:cBhvr>
                                        <p:cTn id="73" dur="500" fill="hold"/>
                                        <p:tgtEl>
                                          <p:spTgt spid="149"/>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22"/>
                                        </p:tgtEl>
                                        <p:attrNameLst>
                                          <p:attrName>style.visibility</p:attrName>
                                        </p:attrNameLst>
                                      </p:cBhvr>
                                      <p:to>
                                        <p:strVal val="visible"/>
                                      </p:to>
                                    </p:set>
                                    <p:animEffect transition="in" filter="wipe(left)">
                                      <p:cBhvr>
                                        <p:cTn id="78" dur="500"/>
                                        <p:tgtEl>
                                          <p:spTgt spid="12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25"/>
                                        </p:tgtEl>
                                        <p:attrNameLst>
                                          <p:attrName>style.visibility</p:attrName>
                                        </p:attrNameLst>
                                      </p:cBhvr>
                                      <p:to>
                                        <p:strVal val="visible"/>
                                      </p:to>
                                    </p:set>
                                    <p:animEffect transition="in" filter="wipe(left)">
                                      <p:cBhvr>
                                        <p:cTn id="81" dur="500"/>
                                        <p:tgtEl>
                                          <p:spTgt spid="125"/>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126"/>
                                        </p:tgtEl>
                                        <p:attrNameLst>
                                          <p:attrName>style.visibility</p:attrName>
                                        </p:attrNameLst>
                                      </p:cBhvr>
                                      <p:to>
                                        <p:strVal val="visible"/>
                                      </p:to>
                                    </p:set>
                                    <p:anim calcmode="lin" valueType="num">
                                      <p:cBhvr>
                                        <p:cTn id="86" dur="500" fill="hold"/>
                                        <p:tgtEl>
                                          <p:spTgt spid="126"/>
                                        </p:tgtEl>
                                        <p:attrNameLst>
                                          <p:attrName>ppt_w</p:attrName>
                                        </p:attrNameLst>
                                      </p:cBhvr>
                                      <p:tavLst>
                                        <p:tav tm="0">
                                          <p:val>
                                            <p:fltVal val="0"/>
                                          </p:val>
                                        </p:tav>
                                        <p:tav tm="100000">
                                          <p:val>
                                            <p:strVal val="#ppt_w"/>
                                          </p:val>
                                        </p:tav>
                                      </p:tavLst>
                                    </p:anim>
                                    <p:anim calcmode="lin" valueType="num">
                                      <p:cBhvr>
                                        <p:cTn id="87" dur="500" fill="hold"/>
                                        <p:tgtEl>
                                          <p:spTgt spid="126"/>
                                        </p:tgtEl>
                                        <p:attrNameLst>
                                          <p:attrName>ppt_h</p:attrName>
                                        </p:attrNameLst>
                                      </p:cBhvr>
                                      <p:tavLst>
                                        <p:tav tm="0">
                                          <p:val>
                                            <p:fltVal val="0"/>
                                          </p:val>
                                        </p:tav>
                                        <p:tav tm="100000">
                                          <p:val>
                                            <p:strVal val="#ppt_h"/>
                                          </p:val>
                                        </p:tav>
                                      </p:tavLst>
                                    </p:anim>
                                    <p:animEffect transition="in" filter="fade">
                                      <p:cBhvr>
                                        <p:cTn id="88" dur="500"/>
                                        <p:tgtEl>
                                          <p:spTgt spid="12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27"/>
                                        </p:tgtEl>
                                        <p:attrNameLst>
                                          <p:attrName>style.visibility</p:attrName>
                                        </p:attrNameLst>
                                      </p:cBhvr>
                                      <p:to>
                                        <p:strVal val="visible"/>
                                      </p:to>
                                    </p:set>
                                    <p:anim calcmode="lin" valueType="num">
                                      <p:cBhvr>
                                        <p:cTn id="91" dur="500" fill="hold"/>
                                        <p:tgtEl>
                                          <p:spTgt spid="127"/>
                                        </p:tgtEl>
                                        <p:attrNameLst>
                                          <p:attrName>ppt_w</p:attrName>
                                        </p:attrNameLst>
                                      </p:cBhvr>
                                      <p:tavLst>
                                        <p:tav tm="0">
                                          <p:val>
                                            <p:fltVal val="0"/>
                                          </p:val>
                                        </p:tav>
                                        <p:tav tm="100000">
                                          <p:val>
                                            <p:strVal val="#ppt_w"/>
                                          </p:val>
                                        </p:tav>
                                      </p:tavLst>
                                    </p:anim>
                                    <p:anim calcmode="lin" valueType="num">
                                      <p:cBhvr>
                                        <p:cTn id="92" dur="500" fill="hold"/>
                                        <p:tgtEl>
                                          <p:spTgt spid="127"/>
                                        </p:tgtEl>
                                        <p:attrNameLst>
                                          <p:attrName>ppt_h</p:attrName>
                                        </p:attrNameLst>
                                      </p:cBhvr>
                                      <p:tavLst>
                                        <p:tav tm="0">
                                          <p:val>
                                            <p:fltVal val="0"/>
                                          </p:val>
                                        </p:tav>
                                        <p:tav tm="100000">
                                          <p:val>
                                            <p:strVal val="#ppt_h"/>
                                          </p:val>
                                        </p:tav>
                                      </p:tavLst>
                                    </p:anim>
                                    <p:animEffect transition="in" filter="fade">
                                      <p:cBhvr>
                                        <p:cTn id="93" dur="500"/>
                                        <p:tgtEl>
                                          <p:spTgt spid="127"/>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28"/>
                                        </p:tgtEl>
                                        <p:attrNameLst>
                                          <p:attrName>style.visibility</p:attrName>
                                        </p:attrNameLst>
                                      </p:cBhvr>
                                      <p:to>
                                        <p:strVal val="visible"/>
                                      </p:to>
                                    </p:set>
                                    <p:anim calcmode="lin" valueType="num">
                                      <p:cBhvr>
                                        <p:cTn id="96" dur="500" fill="hold"/>
                                        <p:tgtEl>
                                          <p:spTgt spid="128"/>
                                        </p:tgtEl>
                                        <p:attrNameLst>
                                          <p:attrName>ppt_w</p:attrName>
                                        </p:attrNameLst>
                                      </p:cBhvr>
                                      <p:tavLst>
                                        <p:tav tm="0">
                                          <p:val>
                                            <p:fltVal val="0"/>
                                          </p:val>
                                        </p:tav>
                                        <p:tav tm="100000">
                                          <p:val>
                                            <p:strVal val="#ppt_w"/>
                                          </p:val>
                                        </p:tav>
                                      </p:tavLst>
                                    </p:anim>
                                    <p:anim calcmode="lin" valueType="num">
                                      <p:cBhvr>
                                        <p:cTn id="97" dur="500" fill="hold"/>
                                        <p:tgtEl>
                                          <p:spTgt spid="128"/>
                                        </p:tgtEl>
                                        <p:attrNameLst>
                                          <p:attrName>ppt_h</p:attrName>
                                        </p:attrNameLst>
                                      </p:cBhvr>
                                      <p:tavLst>
                                        <p:tav tm="0">
                                          <p:val>
                                            <p:fltVal val="0"/>
                                          </p:val>
                                        </p:tav>
                                        <p:tav tm="100000">
                                          <p:val>
                                            <p:strVal val="#ppt_h"/>
                                          </p:val>
                                        </p:tav>
                                      </p:tavLst>
                                    </p:anim>
                                    <p:animEffect transition="in" filter="fade">
                                      <p:cBhvr>
                                        <p:cTn id="98" dur="500"/>
                                        <p:tgtEl>
                                          <p:spTgt spid="128"/>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 calcmode="lin" valueType="num">
                                      <p:cBhvr>
                                        <p:cTn id="101" dur="500" fill="hold"/>
                                        <p:tgtEl>
                                          <p:spTgt spid="129"/>
                                        </p:tgtEl>
                                        <p:attrNameLst>
                                          <p:attrName>ppt_w</p:attrName>
                                        </p:attrNameLst>
                                      </p:cBhvr>
                                      <p:tavLst>
                                        <p:tav tm="0">
                                          <p:val>
                                            <p:fltVal val="0"/>
                                          </p:val>
                                        </p:tav>
                                        <p:tav tm="100000">
                                          <p:val>
                                            <p:strVal val="#ppt_w"/>
                                          </p:val>
                                        </p:tav>
                                      </p:tavLst>
                                    </p:anim>
                                    <p:anim calcmode="lin" valueType="num">
                                      <p:cBhvr>
                                        <p:cTn id="102" dur="500" fill="hold"/>
                                        <p:tgtEl>
                                          <p:spTgt spid="129"/>
                                        </p:tgtEl>
                                        <p:attrNameLst>
                                          <p:attrName>ppt_h</p:attrName>
                                        </p:attrNameLst>
                                      </p:cBhvr>
                                      <p:tavLst>
                                        <p:tav tm="0">
                                          <p:val>
                                            <p:fltVal val="0"/>
                                          </p:val>
                                        </p:tav>
                                        <p:tav tm="100000">
                                          <p:val>
                                            <p:strVal val="#ppt_h"/>
                                          </p:val>
                                        </p:tav>
                                      </p:tavLst>
                                    </p:anim>
                                    <p:animEffect transition="in" filter="fade">
                                      <p:cBhvr>
                                        <p:cTn id="103" dur="500"/>
                                        <p:tgtEl>
                                          <p:spTgt spid="129"/>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138"/>
                                        </p:tgtEl>
                                        <p:attrNameLst>
                                          <p:attrName>style.visibility</p:attrName>
                                        </p:attrNameLst>
                                      </p:cBhvr>
                                      <p:to>
                                        <p:strVal val="visible"/>
                                      </p:to>
                                    </p:set>
                                    <p:anim calcmode="lin" valueType="num">
                                      <p:cBhvr>
                                        <p:cTn id="106" dur="500" fill="hold"/>
                                        <p:tgtEl>
                                          <p:spTgt spid="138"/>
                                        </p:tgtEl>
                                        <p:attrNameLst>
                                          <p:attrName>ppt_w</p:attrName>
                                        </p:attrNameLst>
                                      </p:cBhvr>
                                      <p:tavLst>
                                        <p:tav tm="0">
                                          <p:val>
                                            <p:fltVal val="0"/>
                                          </p:val>
                                        </p:tav>
                                        <p:tav tm="100000">
                                          <p:val>
                                            <p:strVal val="#ppt_w"/>
                                          </p:val>
                                        </p:tav>
                                      </p:tavLst>
                                    </p:anim>
                                    <p:anim calcmode="lin" valueType="num">
                                      <p:cBhvr>
                                        <p:cTn id="107" dur="500" fill="hold"/>
                                        <p:tgtEl>
                                          <p:spTgt spid="138"/>
                                        </p:tgtEl>
                                        <p:attrNameLst>
                                          <p:attrName>ppt_h</p:attrName>
                                        </p:attrNameLst>
                                      </p:cBhvr>
                                      <p:tavLst>
                                        <p:tav tm="0">
                                          <p:val>
                                            <p:fltVal val="0"/>
                                          </p:val>
                                        </p:tav>
                                        <p:tav tm="100000">
                                          <p:val>
                                            <p:strVal val="#ppt_h"/>
                                          </p:val>
                                        </p:tav>
                                      </p:tavLst>
                                    </p:anim>
                                    <p:animEffect transition="in" filter="fade">
                                      <p:cBhvr>
                                        <p:cTn id="108" dur="500"/>
                                        <p:tgtEl>
                                          <p:spTgt spid="138"/>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39"/>
                                        </p:tgtEl>
                                        <p:attrNameLst>
                                          <p:attrName>style.visibility</p:attrName>
                                        </p:attrNameLst>
                                      </p:cBhvr>
                                      <p:to>
                                        <p:strVal val="visible"/>
                                      </p:to>
                                    </p:set>
                                    <p:anim calcmode="lin" valueType="num">
                                      <p:cBhvr>
                                        <p:cTn id="111" dur="500" fill="hold"/>
                                        <p:tgtEl>
                                          <p:spTgt spid="139"/>
                                        </p:tgtEl>
                                        <p:attrNameLst>
                                          <p:attrName>ppt_w</p:attrName>
                                        </p:attrNameLst>
                                      </p:cBhvr>
                                      <p:tavLst>
                                        <p:tav tm="0">
                                          <p:val>
                                            <p:fltVal val="0"/>
                                          </p:val>
                                        </p:tav>
                                        <p:tav tm="100000">
                                          <p:val>
                                            <p:strVal val="#ppt_w"/>
                                          </p:val>
                                        </p:tav>
                                      </p:tavLst>
                                    </p:anim>
                                    <p:anim calcmode="lin" valueType="num">
                                      <p:cBhvr>
                                        <p:cTn id="112" dur="500" fill="hold"/>
                                        <p:tgtEl>
                                          <p:spTgt spid="139"/>
                                        </p:tgtEl>
                                        <p:attrNameLst>
                                          <p:attrName>ppt_h</p:attrName>
                                        </p:attrNameLst>
                                      </p:cBhvr>
                                      <p:tavLst>
                                        <p:tav tm="0">
                                          <p:val>
                                            <p:fltVal val="0"/>
                                          </p:val>
                                        </p:tav>
                                        <p:tav tm="100000">
                                          <p:val>
                                            <p:strVal val="#ppt_h"/>
                                          </p:val>
                                        </p:tav>
                                      </p:tavLst>
                                    </p:anim>
                                    <p:animEffect transition="in" filter="fade">
                                      <p:cBhvr>
                                        <p:cTn id="113" dur="500"/>
                                        <p:tgtEl>
                                          <p:spTgt spid="139"/>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30"/>
                                        </p:tgtEl>
                                        <p:attrNameLst>
                                          <p:attrName>style.visibility</p:attrName>
                                        </p:attrNameLst>
                                      </p:cBhvr>
                                      <p:to>
                                        <p:strVal val="visible"/>
                                      </p:to>
                                    </p:set>
                                    <p:anim calcmode="lin" valueType="num">
                                      <p:cBhvr>
                                        <p:cTn id="116" dur="500" fill="hold"/>
                                        <p:tgtEl>
                                          <p:spTgt spid="130"/>
                                        </p:tgtEl>
                                        <p:attrNameLst>
                                          <p:attrName>ppt_w</p:attrName>
                                        </p:attrNameLst>
                                      </p:cBhvr>
                                      <p:tavLst>
                                        <p:tav tm="0">
                                          <p:val>
                                            <p:fltVal val="0"/>
                                          </p:val>
                                        </p:tav>
                                        <p:tav tm="100000">
                                          <p:val>
                                            <p:strVal val="#ppt_w"/>
                                          </p:val>
                                        </p:tav>
                                      </p:tavLst>
                                    </p:anim>
                                    <p:anim calcmode="lin" valueType="num">
                                      <p:cBhvr>
                                        <p:cTn id="117" dur="500" fill="hold"/>
                                        <p:tgtEl>
                                          <p:spTgt spid="130"/>
                                        </p:tgtEl>
                                        <p:attrNameLst>
                                          <p:attrName>ppt_h</p:attrName>
                                        </p:attrNameLst>
                                      </p:cBhvr>
                                      <p:tavLst>
                                        <p:tav tm="0">
                                          <p:val>
                                            <p:fltVal val="0"/>
                                          </p:val>
                                        </p:tav>
                                        <p:tav tm="100000">
                                          <p:val>
                                            <p:strVal val="#ppt_h"/>
                                          </p:val>
                                        </p:tav>
                                      </p:tavLst>
                                    </p:anim>
                                    <p:animEffect transition="in" filter="fade">
                                      <p:cBhvr>
                                        <p:cTn id="118" dur="500"/>
                                        <p:tgtEl>
                                          <p:spTgt spid="130"/>
                                        </p:tgtEl>
                                      </p:cBhvr>
                                    </p:animEffect>
                                  </p:childTnLst>
                                </p:cTn>
                              </p:par>
                            </p:childTnLst>
                          </p:cTn>
                        </p:par>
                      </p:childTnLst>
                    </p:cTn>
                  </p:par>
                  <p:par>
                    <p:cTn id="119" fill="hold">
                      <p:stCondLst>
                        <p:cond delay="indefinite"/>
                      </p:stCondLst>
                      <p:childTnLst>
                        <p:par>
                          <p:cTn id="120" fill="hold">
                            <p:stCondLst>
                              <p:cond delay="0"/>
                            </p:stCondLst>
                            <p:childTnLst>
                              <p:par>
                                <p:cTn id="121" presetID="2" presetClass="entr" presetSubtype="4" fill="hold" grpId="0" nodeType="clickEffect">
                                  <p:stCondLst>
                                    <p:cond delay="0"/>
                                  </p:stCondLst>
                                  <p:childTnLst>
                                    <p:set>
                                      <p:cBhvr>
                                        <p:cTn id="122" dur="1" fill="hold">
                                          <p:stCondLst>
                                            <p:cond delay="0"/>
                                          </p:stCondLst>
                                        </p:cTn>
                                        <p:tgtEl>
                                          <p:spTgt spid="136"/>
                                        </p:tgtEl>
                                        <p:attrNameLst>
                                          <p:attrName>style.visibility</p:attrName>
                                        </p:attrNameLst>
                                      </p:cBhvr>
                                      <p:to>
                                        <p:strVal val="visible"/>
                                      </p:to>
                                    </p:set>
                                    <p:anim calcmode="lin" valueType="num">
                                      <p:cBhvr additive="base">
                                        <p:cTn id="123" dur="500" fill="hold"/>
                                        <p:tgtEl>
                                          <p:spTgt spid="136"/>
                                        </p:tgtEl>
                                        <p:attrNameLst>
                                          <p:attrName>ppt_x</p:attrName>
                                        </p:attrNameLst>
                                      </p:cBhvr>
                                      <p:tavLst>
                                        <p:tav tm="0">
                                          <p:val>
                                            <p:strVal val="#ppt_x"/>
                                          </p:val>
                                        </p:tav>
                                        <p:tav tm="100000">
                                          <p:val>
                                            <p:strVal val="#ppt_x"/>
                                          </p:val>
                                        </p:tav>
                                      </p:tavLst>
                                    </p:anim>
                                    <p:anim calcmode="lin" valueType="num">
                                      <p:cBhvr additive="base">
                                        <p:cTn id="124" dur="500" fill="hold"/>
                                        <p:tgtEl>
                                          <p:spTgt spid="136"/>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45"/>
                                        </p:tgtEl>
                                        <p:attrNameLst>
                                          <p:attrName>style.visibility</p:attrName>
                                        </p:attrNameLst>
                                      </p:cBhvr>
                                      <p:to>
                                        <p:strVal val="visible"/>
                                      </p:to>
                                    </p:set>
                                    <p:anim calcmode="lin" valueType="num">
                                      <p:cBhvr additive="base">
                                        <p:cTn id="127" dur="500" fill="hold"/>
                                        <p:tgtEl>
                                          <p:spTgt spid="145"/>
                                        </p:tgtEl>
                                        <p:attrNameLst>
                                          <p:attrName>ppt_x</p:attrName>
                                        </p:attrNameLst>
                                      </p:cBhvr>
                                      <p:tavLst>
                                        <p:tav tm="0">
                                          <p:val>
                                            <p:strVal val="#ppt_x"/>
                                          </p:val>
                                        </p:tav>
                                        <p:tav tm="100000">
                                          <p:val>
                                            <p:strVal val="#ppt_x"/>
                                          </p:val>
                                        </p:tav>
                                      </p:tavLst>
                                    </p:anim>
                                    <p:anim calcmode="lin" valueType="num">
                                      <p:cBhvr additive="base">
                                        <p:cTn id="128" dur="500" fill="hold"/>
                                        <p:tgtEl>
                                          <p:spTgt spid="145"/>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2" fill="hold" grpId="0" nodeType="clickEffect">
                                  <p:stCondLst>
                                    <p:cond delay="0"/>
                                  </p:stCondLst>
                                  <p:childTnLst>
                                    <p:set>
                                      <p:cBhvr>
                                        <p:cTn id="132" dur="1" fill="hold">
                                          <p:stCondLst>
                                            <p:cond delay="0"/>
                                          </p:stCondLst>
                                        </p:cTn>
                                        <p:tgtEl>
                                          <p:spTgt spid="137"/>
                                        </p:tgtEl>
                                        <p:attrNameLst>
                                          <p:attrName>style.visibility</p:attrName>
                                        </p:attrNameLst>
                                      </p:cBhvr>
                                      <p:to>
                                        <p:strVal val="visible"/>
                                      </p:to>
                                    </p:set>
                                    <p:anim calcmode="lin" valueType="num">
                                      <p:cBhvr additive="base">
                                        <p:cTn id="133" dur="500" fill="hold"/>
                                        <p:tgtEl>
                                          <p:spTgt spid="137"/>
                                        </p:tgtEl>
                                        <p:attrNameLst>
                                          <p:attrName>ppt_x</p:attrName>
                                        </p:attrNameLst>
                                      </p:cBhvr>
                                      <p:tavLst>
                                        <p:tav tm="0">
                                          <p:val>
                                            <p:strVal val="1+#ppt_w/2"/>
                                          </p:val>
                                        </p:tav>
                                        <p:tav tm="100000">
                                          <p:val>
                                            <p:strVal val="#ppt_x"/>
                                          </p:val>
                                        </p:tav>
                                      </p:tavLst>
                                    </p:anim>
                                    <p:anim calcmode="lin" valueType="num">
                                      <p:cBhvr additive="base">
                                        <p:cTn id="134" dur="500" fill="hold"/>
                                        <p:tgtEl>
                                          <p:spTgt spid="137"/>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stCondLst>
                                    <p:cond delay="0"/>
                                  </p:stCondLst>
                                  <p:childTnLst>
                                    <p:set>
                                      <p:cBhvr>
                                        <p:cTn id="136" dur="1" fill="hold">
                                          <p:stCondLst>
                                            <p:cond delay="0"/>
                                          </p:stCondLst>
                                        </p:cTn>
                                        <p:tgtEl>
                                          <p:spTgt spid="146"/>
                                        </p:tgtEl>
                                        <p:attrNameLst>
                                          <p:attrName>style.visibility</p:attrName>
                                        </p:attrNameLst>
                                      </p:cBhvr>
                                      <p:to>
                                        <p:strVal val="visible"/>
                                      </p:to>
                                    </p:set>
                                    <p:anim calcmode="lin" valueType="num">
                                      <p:cBhvr additive="base">
                                        <p:cTn id="137" dur="500" fill="hold"/>
                                        <p:tgtEl>
                                          <p:spTgt spid="146"/>
                                        </p:tgtEl>
                                        <p:attrNameLst>
                                          <p:attrName>ppt_x</p:attrName>
                                        </p:attrNameLst>
                                      </p:cBhvr>
                                      <p:tavLst>
                                        <p:tav tm="0">
                                          <p:val>
                                            <p:strVal val="1+#ppt_w/2"/>
                                          </p:val>
                                        </p:tav>
                                        <p:tav tm="100000">
                                          <p:val>
                                            <p:strVal val="#ppt_x"/>
                                          </p:val>
                                        </p:tav>
                                      </p:tavLst>
                                    </p:anim>
                                    <p:anim calcmode="lin" valueType="num">
                                      <p:cBhvr additive="base">
                                        <p:cTn id="138" dur="500" fill="hold"/>
                                        <p:tgtEl>
                                          <p:spTgt spid="146"/>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4" fill="hold" grpId="0" nodeType="clickEffect">
                                  <p:stCondLst>
                                    <p:cond delay="0"/>
                                  </p:stCondLst>
                                  <p:childTnLst>
                                    <p:set>
                                      <p:cBhvr>
                                        <p:cTn id="142" dur="1" fill="hold">
                                          <p:stCondLst>
                                            <p:cond delay="0"/>
                                          </p:stCondLst>
                                        </p:cTn>
                                        <p:tgtEl>
                                          <p:spTgt spid="134"/>
                                        </p:tgtEl>
                                        <p:attrNameLst>
                                          <p:attrName>style.visibility</p:attrName>
                                        </p:attrNameLst>
                                      </p:cBhvr>
                                      <p:to>
                                        <p:strVal val="visible"/>
                                      </p:to>
                                    </p:set>
                                    <p:anim calcmode="lin" valueType="num">
                                      <p:cBhvr additive="base">
                                        <p:cTn id="143" dur="500" fill="hold"/>
                                        <p:tgtEl>
                                          <p:spTgt spid="134"/>
                                        </p:tgtEl>
                                        <p:attrNameLst>
                                          <p:attrName>ppt_x</p:attrName>
                                        </p:attrNameLst>
                                      </p:cBhvr>
                                      <p:tavLst>
                                        <p:tav tm="0">
                                          <p:val>
                                            <p:strVal val="#ppt_x"/>
                                          </p:val>
                                        </p:tav>
                                        <p:tav tm="100000">
                                          <p:val>
                                            <p:strVal val="#ppt_x"/>
                                          </p:val>
                                        </p:tav>
                                      </p:tavLst>
                                    </p:anim>
                                    <p:anim calcmode="lin" valueType="num">
                                      <p:cBhvr additive="base">
                                        <p:cTn id="144" dur="500" fill="hold"/>
                                        <p:tgtEl>
                                          <p:spTgt spid="134"/>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135"/>
                                        </p:tgtEl>
                                        <p:attrNameLst>
                                          <p:attrName>style.visibility</p:attrName>
                                        </p:attrNameLst>
                                      </p:cBhvr>
                                      <p:to>
                                        <p:strVal val="visible"/>
                                      </p:to>
                                    </p:set>
                                    <p:anim calcmode="lin" valueType="num">
                                      <p:cBhvr additive="base">
                                        <p:cTn id="147" dur="500" fill="hold"/>
                                        <p:tgtEl>
                                          <p:spTgt spid="135"/>
                                        </p:tgtEl>
                                        <p:attrNameLst>
                                          <p:attrName>ppt_x</p:attrName>
                                        </p:attrNameLst>
                                      </p:cBhvr>
                                      <p:tavLst>
                                        <p:tav tm="0">
                                          <p:val>
                                            <p:strVal val="#ppt_x"/>
                                          </p:val>
                                        </p:tav>
                                        <p:tav tm="100000">
                                          <p:val>
                                            <p:strVal val="#ppt_x"/>
                                          </p:val>
                                        </p:tav>
                                      </p:tavLst>
                                    </p:anim>
                                    <p:anim calcmode="lin" valueType="num">
                                      <p:cBhvr additive="base">
                                        <p:cTn id="148" dur="500" fill="hold"/>
                                        <p:tgtEl>
                                          <p:spTgt spid="135"/>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48"/>
                                        </p:tgtEl>
                                        <p:attrNameLst>
                                          <p:attrName>style.visibility</p:attrName>
                                        </p:attrNameLst>
                                      </p:cBhvr>
                                      <p:to>
                                        <p:strVal val="visible"/>
                                      </p:to>
                                    </p:set>
                                    <p:anim calcmode="lin" valueType="num">
                                      <p:cBhvr additive="base">
                                        <p:cTn id="151" dur="500" fill="hold"/>
                                        <p:tgtEl>
                                          <p:spTgt spid="148"/>
                                        </p:tgtEl>
                                        <p:attrNameLst>
                                          <p:attrName>ppt_x</p:attrName>
                                        </p:attrNameLst>
                                      </p:cBhvr>
                                      <p:tavLst>
                                        <p:tav tm="0">
                                          <p:val>
                                            <p:strVal val="#ppt_x"/>
                                          </p:val>
                                        </p:tav>
                                        <p:tav tm="100000">
                                          <p:val>
                                            <p:strVal val="#ppt_x"/>
                                          </p:val>
                                        </p:tav>
                                      </p:tavLst>
                                    </p:anim>
                                    <p:anim calcmode="lin" valueType="num">
                                      <p:cBhvr additive="base">
                                        <p:cTn id="152" dur="500" fill="hold"/>
                                        <p:tgtEl>
                                          <p:spTgt spid="148"/>
                                        </p:tgtEl>
                                        <p:attrNameLst>
                                          <p:attrName>ppt_y</p:attrName>
                                        </p:attrNameLst>
                                      </p:cBhvr>
                                      <p:tavLst>
                                        <p:tav tm="0">
                                          <p:val>
                                            <p:strVal val="1+#ppt_h/2"/>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4" fill="hold" grpId="0" nodeType="clickEffect">
                                  <p:stCondLst>
                                    <p:cond delay="0"/>
                                  </p:stCondLst>
                                  <p:childTnLst>
                                    <p:set>
                                      <p:cBhvr>
                                        <p:cTn id="156" dur="1" fill="hold">
                                          <p:stCondLst>
                                            <p:cond delay="0"/>
                                          </p:stCondLst>
                                        </p:cTn>
                                        <p:tgtEl>
                                          <p:spTgt spid="131"/>
                                        </p:tgtEl>
                                        <p:attrNameLst>
                                          <p:attrName>style.visibility</p:attrName>
                                        </p:attrNameLst>
                                      </p:cBhvr>
                                      <p:to>
                                        <p:strVal val="visible"/>
                                      </p:to>
                                    </p:set>
                                    <p:anim calcmode="lin" valueType="num">
                                      <p:cBhvr additive="base">
                                        <p:cTn id="157" dur="500" fill="hold"/>
                                        <p:tgtEl>
                                          <p:spTgt spid="131"/>
                                        </p:tgtEl>
                                        <p:attrNameLst>
                                          <p:attrName>ppt_x</p:attrName>
                                        </p:attrNameLst>
                                      </p:cBhvr>
                                      <p:tavLst>
                                        <p:tav tm="0">
                                          <p:val>
                                            <p:strVal val="#ppt_x"/>
                                          </p:val>
                                        </p:tav>
                                        <p:tav tm="100000">
                                          <p:val>
                                            <p:strVal val="#ppt_x"/>
                                          </p:val>
                                        </p:tav>
                                      </p:tavLst>
                                    </p:anim>
                                    <p:anim calcmode="lin" valueType="num">
                                      <p:cBhvr additive="base">
                                        <p:cTn id="158" dur="500" fill="hold"/>
                                        <p:tgtEl>
                                          <p:spTgt spid="131"/>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132"/>
                                        </p:tgtEl>
                                        <p:attrNameLst>
                                          <p:attrName>style.visibility</p:attrName>
                                        </p:attrNameLst>
                                      </p:cBhvr>
                                      <p:to>
                                        <p:strVal val="visible"/>
                                      </p:to>
                                    </p:set>
                                    <p:anim calcmode="lin" valueType="num">
                                      <p:cBhvr additive="base">
                                        <p:cTn id="161" dur="500" fill="hold"/>
                                        <p:tgtEl>
                                          <p:spTgt spid="132"/>
                                        </p:tgtEl>
                                        <p:attrNameLst>
                                          <p:attrName>ppt_x</p:attrName>
                                        </p:attrNameLst>
                                      </p:cBhvr>
                                      <p:tavLst>
                                        <p:tav tm="0">
                                          <p:val>
                                            <p:strVal val="#ppt_x"/>
                                          </p:val>
                                        </p:tav>
                                        <p:tav tm="100000">
                                          <p:val>
                                            <p:strVal val="#ppt_x"/>
                                          </p:val>
                                        </p:tav>
                                      </p:tavLst>
                                    </p:anim>
                                    <p:anim calcmode="lin" valueType="num">
                                      <p:cBhvr additive="base">
                                        <p:cTn id="162" dur="500" fill="hold"/>
                                        <p:tgtEl>
                                          <p:spTgt spid="132"/>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133"/>
                                        </p:tgtEl>
                                        <p:attrNameLst>
                                          <p:attrName>style.visibility</p:attrName>
                                        </p:attrNameLst>
                                      </p:cBhvr>
                                      <p:to>
                                        <p:strVal val="visible"/>
                                      </p:to>
                                    </p:set>
                                    <p:anim calcmode="lin" valueType="num">
                                      <p:cBhvr additive="base">
                                        <p:cTn id="165" dur="500" fill="hold"/>
                                        <p:tgtEl>
                                          <p:spTgt spid="133"/>
                                        </p:tgtEl>
                                        <p:attrNameLst>
                                          <p:attrName>ppt_x</p:attrName>
                                        </p:attrNameLst>
                                      </p:cBhvr>
                                      <p:tavLst>
                                        <p:tav tm="0">
                                          <p:val>
                                            <p:strVal val="#ppt_x"/>
                                          </p:val>
                                        </p:tav>
                                        <p:tav tm="100000">
                                          <p:val>
                                            <p:strVal val="#ppt_x"/>
                                          </p:val>
                                        </p:tav>
                                      </p:tavLst>
                                    </p:anim>
                                    <p:anim calcmode="lin" valueType="num">
                                      <p:cBhvr additive="base">
                                        <p:cTn id="166" dur="500" fill="hold"/>
                                        <p:tgtEl>
                                          <p:spTgt spid="133"/>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147"/>
                                        </p:tgtEl>
                                        <p:attrNameLst>
                                          <p:attrName>style.visibility</p:attrName>
                                        </p:attrNameLst>
                                      </p:cBhvr>
                                      <p:to>
                                        <p:strVal val="visible"/>
                                      </p:to>
                                    </p:set>
                                    <p:anim calcmode="lin" valueType="num">
                                      <p:cBhvr additive="base">
                                        <p:cTn id="169" dur="500" fill="hold"/>
                                        <p:tgtEl>
                                          <p:spTgt spid="147"/>
                                        </p:tgtEl>
                                        <p:attrNameLst>
                                          <p:attrName>ppt_x</p:attrName>
                                        </p:attrNameLst>
                                      </p:cBhvr>
                                      <p:tavLst>
                                        <p:tav tm="0">
                                          <p:val>
                                            <p:strVal val="#ppt_x"/>
                                          </p:val>
                                        </p:tav>
                                        <p:tav tm="100000">
                                          <p:val>
                                            <p:strVal val="#ppt_x"/>
                                          </p:val>
                                        </p:tav>
                                      </p:tavLst>
                                    </p:anim>
                                    <p:anim calcmode="lin" valueType="num">
                                      <p:cBhvr additive="base">
                                        <p:cTn id="170" dur="500" fill="hold"/>
                                        <p:tgtEl>
                                          <p:spTgt spid="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animBg="1"/>
      <p:bldP spid="118" grpId="0" animBg="1"/>
      <p:bldP spid="119" grpId="0" animBg="1"/>
      <p:bldP spid="122"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p:bldP spid="141" grpId="0"/>
      <p:bldP spid="142" grpId="0"/>
      <p:bldP spid="143" grpId="0"/>
      <p:bldP spid="144" grpId="0"/>
      <p:bldP spid="145" grpId="0"/>
      <p:bldP spid="146" grpId="0"/>
      <p:bldP spid="147" grpId="0"/>
      <p:bldP spid="148" grpId="0"/>
      <p:bldP spid="149"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12"/>
          <p:cNvSpPr>
            <a:spLocks noChangeArrowheads="1"/>
          </p:cNvSpPr>
          <p:nvPr/>
        </p:nvSpPr>
        <p:spPr bwMode="auto">
          <a:xfrm>
            <a:off x="6190721" y="1600929"/>
            <a:ext cx="1054100" cy="2103967"/>
          </a:xfrm>
          <a:custGeom>
            <a:avLst/>
            <a:gdLst>
              <a:gd name="T0" fmla="*/ 0 w 498"/>
              <a:gd name="T1" fmla="*/ 0 h 994"/>
              <a:gd name="T2" fmla="*/ 790575 w 498"/>
              <a:gd name="T3" fmla="*/ 790575 h 994"/>
              <a:gd name="T4" fmla="*/ 0 w 498"/>
              <a:gd name="T5" fmla="*/ 1577975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2" name="Freeform 13"/>
          <p:cNvSpPr>
            <a:spLocks noChangeArrowheads="1"/>
          </p:cNvSpPr>
          <p:nvPr/>
        </p:nvSpPr>
        <p:spPr bwMode="auto">
          <a:xfrm>
            <a:off x="5005387" y="3821311"/>
            <a:ext cx="1049867" cy="2103967"/>
          </a:xfrm>
          <a:custGeom>
            <a:avLst/>
            <a:gdLst>
              <a:gd name="T0" fmla="*/ 787400 w 496"/>
              <a:gd name="T1" fmla="*/ 1577975 h 994"/>
              <a:gd name="T2" fmla="*/ 0 w 496"/>
              <a:gd name="T3" fmla="*/ 790575 h 994"/>
              <a:gd name="T4" fmla="*/ 787400 w 496"/>
              <a:gd name="T5" fmla="*/ 0 h 994"/>
              <a:gd name="T6" fmla="*/ 787400 w 496"/>
              <a:gd name="T7" fmla="*/ 1577975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3" name="TextBox 341"/>
          <p:cNvSpPr>
            <a:spLocks noChangeArrowheads="1"/>
          </p:cNvSpPr>
          <p:nvPr/>
        </p:nvSpPr>
        <p:spPr bwMode="auto">
          <a:xfrm>
            <a:off x="2859877" y="187397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46" name="矩形 1"/>
          <p:cNvSpPr>
            <a:spLocks noChangeArrowheads="1"/>
          </p:cNvSpPr>
          <p:nvPr/>
        </p:nvSpPr>
        <p:spPr bwMode="auto">
          <a:xfrm>
            <a:off x="1635654" y="2386211"/>
            <a:ext cx="4123267" cy="8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333" dirty="0">
              <a:solidFill>
                <a:schemeClr val="accent1"/>
              </a:solidFill>
              <a:latin typeface="微软雅黑" panose="020B0503020204020204" pitchFamily="34" charset="-122"/>
              <a:ea typeface="微软雅黑" panose="020B0503020204020204" pitchFamily="34" charset="-122"/>
            </a:endParaRPr>
          </a:p>
        </p:txBody>
      </p:sp>
      <p:sp>
        <p:nvSpPr>
          <p:cNvPr id="47" name="TextBox 682"/>
          <p:cNvSpPr>
            <a:spLocks noChangeArrowheads="1"/>
          </p:cNvSpPr>
          <p:nvPr/>
        </p:nvSpPr>
        <p:spPr bwMode="auto">
          <a:xfrm>
            <a:off x="6160594" y="2403144"/>
            <a:ext cx="889987"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667" dirty="0">
                <a:solidFill>
                  <a:schemeClr val="bg2">
                    <a:lumMod val="10000"/>
                  </a:schemeClr>
                </a:solidFill>
                <a:latin typeface="微软雅黑" panose="020B0503020204020204" pitchFamily="34" charset="-122"/>
                <a:ea typeface="微软雅黑" panose="020B0503020204020204" pitchFamily="34" charset="-122"/>
              </a:rPr>
              <a:t>42%</a:t>
            </a:r>
            <a:endParaRPr lang="zh-CN" altLang="en-US" sz="2667"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8" name="TextBox 344"/>
          <p:cNvSpPr>
            <a:spLocks noChangeArrowheads="1"/>
          </p:cNvSpPr>
          <p:nvPr/>
        </p:nvSpPr>
        <p:spPr bwMode="auto">
          <a:xfrm>
            <a:off x="8146252" y="4083777"/>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133" dirty="0">
                <a:solidFill>
                  <a:schemeClr val="accent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920972" y="4625645"/>
            <a:ext cx="4125383" cy="89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333" dirty="0">
              <a:solidFill>
                <a:schemeClr val="accent1"/>
              </a:solidFill>
              <a:latin typeface="微软雅黑" panose="020B0503020204020204" pitchFamily="34" charset="-122"/>
              <a:ea typeface="微软雅黑" panose="020B0503020204020204" pitchFamily="34" charset="-122"/>
            </a:endParaRPr>
          </a:p>
        </p:txBody>
      </p:sp>
      <p:sp>
        <p:nvSpPr>
          <p:cNvPr id="50" name="TextBox 682"/>
          <p:cNvSpPr>
            <a:spLocks noChangeArrowheads="1"/>
          </p:cNvSpPr>
          <p:nvPr/>
        </p:nvSpPr>
        <p:spPr bwMode="auto">
          <a:xfrm>
            <a:off x="5136127" y="4596011"/>
            <a:ext cx="889987"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667" dirty="0">
                <a:solidFill>
                  <a:schemeClr val="bg2">
                    <a:lumMod val="10000"/>
                  </a:schemeClr>
                </a:solidFill>
                <a:latin typeface="微软雅黑" panose="020B0503020204020204" pitchFamily="34" charset="-122"/>
                <a:ea typeface="微软雅黑" panose="020B0503020204020204" pitchFamily="34" charset="-122"/>
              </a:rPr>
              <a:t>58%</a:t>
            </a:r>
            <a:endParaRPr lang="zh-CN" altLang="en-US" sz="2667" dirty="0">
              <a:solidFill>
                <a:schemeClr val="bg2">
                  <a:lumMod val="10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11" name="圆角矩形 1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95924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ppt_x"/>
                                          </p:val>
                                        </p:tav>
                                        <p:tav tm="100000">
                                          <p:val>
                                            <p:strVal val="#ppt_x"/>
                                          </p:val>
                                        </p:tav>
                                      </p:tavLst>
                                    </p:anim>
                                    <p:anim calcmode="lin" valueType="num">
                                      <p:cBhvr additive="base">
                                        <p:cTn id="21" dur="500" fill="hold"/>
                                        <p:tgtEl>
                                          <p:spTgt spid="31"/>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500" fill="hold"/>
                                        <p:tgtEl>
                                          <p:spTgt spid="47"/>
                                        </p:tgtEl>
                                        <p:attrNameLst>
                                          <p:attrName>ppt_x</p:attrName>
                                        </p:attrNameLst>
                                      </p:cBhvr>
                                      <p:tavLst>
                                        <p:tav tm="0">
                                          <p:val>
                                            <p:strVal val="#ppt_x"/>
                                          </p:val>
                                        </p:tav>
                                        <p:tav tm="100000">
                                          <p:val>
                                            <p:strVal val="#ppt_x"/>
                                          </p:val>
                                        </p:tav>
                                      </p:tavLst>
                                    </p:anim>
                                    <p:anim calcmode="lin" valueType="num">
                                      <p:cBhvr additive="base">
                                        <p:cTn id="25"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ppt_x"/>
                                          </p:val>
                                        </p:tav>
                                        <p:tav tm="100000">
                                          <p:val>
                                            <p:strVal val="#ppt_x"/>
                                          </p:val>
                                        </p:tav>
                                      </p:tavLst>
                                    </p:anim>
                                    <p:anim calcmode="lin" valueType="num">
                                      <p:cBhvr additive="base">
                                        <p:cTn id="35"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0-#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1+#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49"/>
                                        </p:tgtEl>
                                        <p:attrNameLst>
                                          <p:attrName>style.visibility</p:attrName>
                                        </p:attrNameLst>
                                      </p:cBhvr>
                                      <p:to>
                                        <p:strVal val="visible"/>
                                      </p:to>
                                    </p:set>
                                    <p:anim calcmode="lin" valueType="num">
                                      <p:cBhvr additive="base">
                                        <p:cTn id="54" dur="500" fill="hold"/>
                                        <p:tgtEl>
                                          <p:spTgt spid="49"/>
                                        </p:tgtEl>
                                        <p:attrNameLst>
                                          <p:attrName>ppt_x</p:attrName>
                                        </p:attrNameLst>
                                      </p:cBhvr>
                                      <p:tavLst>
                                        <p:tav tm="0">
                                          <p:val>
                                            <p:strVal val="1+#ppt_w/2"/>
                                          </p:val>
                                        </p:tav>
                                        <p:tav tm="100000">
                                          <p:val>
                                            <p:strVal val="#ppt_x"/>
                                          </p:val>
                                        </p:tav>
                                      </p:tavLst>
                                    </p:anim>
                                    <p:anim calcmode="lin" valueType="num">
                                      <p:cBhvr additive="base">
                                        <p:cTn id="5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p:bldP spid="46" grpId="0"/>
      <p:bldP spid="47" grpId="0"/>
      <p:bldP spid="48" grpId="0"/>
      <p:bldP spid="49" grpId="0"/>
      <p:bldP spid="50"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172239" y="2814927"/>
            <a:ext cx="8201536" cy="129708"/>
            <a:chOff x="2088841" y="4786946"/>
            <a:chExt cx="8304598" cy="131338"/>
          </a:xfrm>
          <a:blipFill dpi="0" rotWithShape="1">
            <a:blip r:embed="rId3">
              <a:extLst>
                <a:ext uri="{28A0092B-C50C-407E-A947-70E740481C1C}">
                  <a14:useLocalDpi xmlns:a14="http://schemas.microsoft.com/office/drawing/2010/main" val="0"/>
                </a:ext>
              </a:extLst>
            </a:blip>
            <a:srcRect/>
            <a:stretch>
              <a:fillRect/>
            </a:stretch>
          </a:blipFill>
        </p:grpSpPr>
        <p:sp>
          <p:nvSpPr>
            <p:cNvPr id="5" name="圆角矩形 4"/>
            <p:cNvSpPr/>
            <p:nvPr/>
          </p:nvSpPr>
          <p:spPr>
            <a:xfrm>
              <a:off x="2088841" y="4786946"/>
              <a:ext cx="8304598" cy="121800"/>
            </a:xfrm>
            <a:prstGeom prst="roundRect">
              <a:avLst>
                <a:gd name="adj" fmla="val 50000"/>
              </a:avLst>
            </a:prstGeom>
            <a:grp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rgbClr val="FFFFFF"/>
                </a:solidFill>
                <a:latin typeface="+mj-ea"/>
                <a:ea typeface="+mj-ea"/>
              </a:endParaRPr>
            </a:p>
          </p:txBody>
        </p:sp>
        <p:sp>
          <p:nvSpPr>
            <p:cNvPr id="6" name="圆角矩形 5"/>
            <p:cNvSpPr/>
            <p:nvPr/>
          </p:nvSpPr>
          <p:spPr>
            <a:xfrm>
              <a:off x="6691937" y="4796484"/>
              <a:ext cx="2039726" cy="121800"/>
            </a:xfrm>
            <a:prstGeom prst="roundRect">
              <a:avLst>
                <a:gd name="adj" fmla="val 50000"/>
              </a:avLst>
            </a:prstGeom>
            <a:grp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rgbClr val="FFFFFF"/>
                </a:solidFill>
                <a:latin typeface="+mj-ea"/>
                <a:ea typeface="+mj-ea"/>
              </a:endParaRPr>
            </a:p>
          </p:txBody>
        </p:sp>
      </p:grpSp>
      <p:grpSp>
        <p:nvGrpSpPr>
          <p:cNvPr id="7" name="组合 6"/>
          <p:cNvGrpSpPr/>
          <p:nvPr/>
        </p:nvGrpSpPr>
        <p:grpSpPr>
          <a:xfrm>
            <a:off x="1867303" y="4503790"/>
            <a:ext cx="8506472" cy="1371801"/>
            <a:chOff x="2207942" y="2018652"/>
            <a:chExt cx="7776116" cy="1220497"/>
          </a:xfrm>
          <a:blipFill dpi="0" rotWithShape="1">
            <a:blip r:embed="rId4">
              <a:extLst>
                <a:ext uri="{28A0092B-C50C-407E-A947-70E740481C1C}">
                  <a14:useLocalDpi xmlns:a14="http://schemas.microsoft.com/office/drawing/2010/main" val="0"/>
                </a:ext>
              </a:extLst>
            </a:blip>
            <a:srcRect/>
            <a:stretch>
              <a:fillRect/>
            </a:stretch>
          </a:blipFill>
        </p:grpSpPr>
        <p:sp>
          <p:nvSpPr>
            <p:cNvPr id="8" name="圆角矩形 7"/>
            <p:cNvSpPr/>
            <p:nvPr/>
          </p:nvSpPr>
          <p:spPr>
            <a:xfrm>
              <a:off x="2207942" y="2018652"/>
              <a:ext cx="7776116" cy="1220497"/>
            </a:xfrm>
            <a:prstGeom prst="roundRect">
              <a:avLst>
                <a:gd name="adj" fmla="val 50000"/>
              </a:avLst>
            </a:prstGeom>
            <a:blipFill dpi="0" rotWithShape="1">
              <a:blip r:embed="rId3">
                <a:extLst>
                  <a:ext uri="{28A0092B-C50C-407E-A947-70E740481C1C}">
                    <a14:useLocalDpi xmlns:a14="http://schemas.microsoft.com/office/drawing/2010/main"/>
                  </a:ext>
                </a:extLst>
              </a:blip>
              <a:srcRect/>
              <a:stretch>
                <a:fillRect/>
              </a:stretch>
            </a:blip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5">
                <a:solidFill>
                  <a:srgbClr val="FFFFFF"/>
                </a:solidFill>
                <a:latin typeface="+mj-ea"/>
                <a:ea typeface="+mj-ea"/>
              </a:endParaRPr>
            </a:p>
          </p:txBody>
        </p:sp>
        <p:sp>
          <p:nvSpPr>
            <p:cNvPr id="9" name="圆角矩形 8"/>
            <p:cNvSpPr/>
            <p:nvPr/>
          </p:nvSpPr>
          <p:spPr>
            <a:xfrm>
              <a:off x="2314903" y="2115844"/>
              <a:ext cx="7562195" cy="1026111"/>
            </a:xfrm>
            <a:prstGeom prst="roundRect">
              <a:avLst>
                <a:gd name="adj" fmla="val 50000"/>
              </a:avLst>
            </a:prstGeom>
            <a:no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501">
                <a:solidFill>
                  <a:srgbClr val="FFFFFF"/>
                </a:solidFill>
                <a:latin typeface="+mj-ea"/>
                <a:ea typeface="+mj-ea"/>
              </a:endParaRPr>
            </a:p>
          </p:txBody>
        </p:sp>
      </p:grpSp>
      <p:grpSp>
        <p:nvGrpSpPr>
          <p:cNvPr id="10" name="组合 9"/>
          <p:cNvGrpSpPr/>
          <p:nvPr/>
        </p:nvGrpSpPr>
        <p:grpSpPr>
          <a:xfrm>
            <a:off x="2112295" y="4606044"/>
            <a:ext cx="1719168" cy="899823"/>
            <a:chOff x="1213940" y="267398"/>
            <a:chExt cx="1740771" cy="911130"/>
          </a:xfrm>
        </p:grpSpPr>
        <p:sp>
          <p:nvSpPr>
            <p:cNvPr id="11" name="文本框 10"/>
            <p:cNvSpPr txBox="1"/>
            <p:nvPr/>
          </p:nvSpPr>
          <p:spPr>
            <a:xfrm>
              <a:off x="1497271" y="267398"/>
              <a:ext cx="1208712" cy="654453"/>
            </a:xfrm>
            <a:prstGeom prst="rect">
              <a:avLst/>
            </a:prstGeom>
            <a:noFill/>
          </p:spPr>
          <p:txBody>
            <a:bodyPr wrap="square" rtlCol="0">
              <a:spAutoFit/>
            </a:bodyPr>
            <a:lstStyle/>
            <a:p>
              <a:pPr algn="ctr"/>
              <a:r>
                <a:rPr lang="zh-CN" altLang="en-US" sz="3600" b="1" dirty="0">
                  <a:solidFill>
                    <a:srgbClr val="4A4947"/>
                  </a:solidFill>
                  <a:latin typeface="+mj-ea"/>
                  <a:ea typeface="+mj-ea"/>
                </a:rPr>
                <a:t>标题</a:t>
              </a:r>
            </a:p>
          </p:txBody>
        </p:sp>
        <p:sp>
          <p:nvSpPr>
            <p:cNvPr id="12" name="文本框 11"/>
            <p:cNvSpPr txBox="1"/>
            <p:nvPr/>
          </p:nvSpPr>
          <p:spPr>
            <a:xfrm>
              <a:off x="1213940" y="773390"/>
              <a:ext cx="1740771" cy="405138"/>
            </a:xfrm>
            <a:prstGeom prst="rect">
              <a:avLst/>
            </a:prstGeom>
            <a:noFill/>
          </p:spPr>
          <p:txBody>
            <a:bodyPr wrap="square" rtlCol="0">
              <a:spAutoFit/>
            </a:bodyPr>
            <a:lstStyle/>
            <a:p>
              <a:pPr algn="dist"/>
              <a:r>
                <a:rPr lang="en-US" altLang="zh-CN" sz="2000" dirty="0">
                  <a:solidFill>
                    <a:srgbClr val="4A4947"/>
                  </a:solidFill>
                  <a:latin typeface="+mj-ea"/>
                  <a:ea typeface="+mj-ea"/>
                </a:rPr>
                <a:t>PERCEPTUAL</a:t>
              </a:r>
            </a:p>
          </p:txBody>
        </p:sp>
      </p:grpSp>
      <p:grpSp>
        <p:nvGrpSpPr>
          <p:cNvPr id="13" name="组合 12"/>
          <p:cNvGrpSpPr/>
          <p:nvPr/>
        </p:nvGrpSpPr>
        <p:grpSpPr>
          <a:xfrm>
            <a:off x="4138484" y="4596876"/>
            <a:ext cx="1862974" cy="977116"/>
            <a:chOff x="1020014" y="221571"/>
            <a:chExt cx="1886384" cy="989396"/>
          </a:xfrm>
        </p:grpSpPr>
        <p:sp>
          <p:nvSpPr>
            <p:cNvPr id="14" name="文本框 13"/>
            <p:cNvSpPr txBox="1"/>
            <p:nvPr/>
          </p:nvSpPr>
          <p:spPr>
            <a:xfrm>
              <a:off x="1216070" y="221571"/>
              <a:ext cx="1208712" cy="654453"/>
            </a:xfrm>
            <a:prstGeom prst="rect">
              <a:avLst/>
            </a:prstGeom>
            <a:noFill/>
          </p:spPr>
          <p:txBody>
            <a:bodyPr wrap="square" rtlCol="0">
              <a:spAutoFit/>
            </a:bodyPr>
            <a:lstStyle/>
            <a:p>
              <a:pPr algn="ctr"/>
              <a:r>
                <a:rPr lang="zh-CN" altLang="en-US" sz="3600" b="1" dirty="0">
                  <a:solidFill>
                    <a:srgbClr val="4A4947"/>
                  </a:solidFill>
                  <a:latin typeface="+mj-ea"/>
                  <a:ea typeface="+mj-ea"/>
                </a:rPr>
                <a:t>标题</a:t>
              </a:r>
            </a:p>
          </p:txBody>
        </p:sp>
        <p:sp>
          <p:nvSpPr>
            <p:cNvPr id="15" name="文本框 14"/>
            <p:cNvSpPr txBox="1"/>
            <p:nvPr/>
          </p:nvSpPr>
          <p:spPr>
            <a:xfrm>
              <a:off x="1020014" y="805829"/>
              <a:ext cx="1886384" cy="405138"/>
            </a:xfrm>
            <a:prstGeom prst="rect">
              <a:avLst/>
            </a:prstGeom>
            <a:noFill/>
          </p:spPr>
          <p:txBody>
            <a:bodyPr wrap="square" rtlCol="0">
              <a:spAutoFit/>
            </a:bodyPr>
            <a:lstStyle/>
            <a:p>
              <a:pPr algn="dist"/>
              <a:r>
                <a:rPr lang="en-US" altLang="zh-CN" sz="2000" dirty="0">
                  <a:solidFill>
                    <a:srgbClr val="4A4947"/>
                  </a:solidFill>
                  <a:latin typeface="+mj-ea"/>
                  <a:ea typeface="+mj-ea"/>
                </a:rPr>
                <a:t>PERCEPTUAL</a:t>
              </a:r>
            </a:p>
          </p:txBody>
        </p:sp>
      </p:grpSp>
      <p:grpSp>
        <p:nvGrpSpPr>
          <p:cNvPr id="16" name="组合 15"/>
          <p:cNvGrpSpPr/>
          <p:nvPr/>
        </p:nvGrpSpPr>
        <p:grpSpPr>
          <a:xfrm>
            <a:off x="6130495" y="4520547"/>
            <a:ext cx="1996618" cy="1063776"/>
            <a:chOff x="1420265" y="102522"/>
            <a:chExt cx="2021708" cy="1077144"/>
          </a:xfrm>
        </p:grpSpPr>
        <p:sp>
          <p:nvSpPr>
            <p:cNvPr id="17" name="文本框 16"/>
            <p:cNvSpPr txBox="1"/>
            <p:nvPr/>
          </p:nvSpPr>
          <p:spPr>
            <a:xfrm>
              <a:off x="1667130" y="102522"/>
              <a:ext cx="1208712" cy="654453"/>
            </a:xfrm>
            <a:prstGeom prst="rect">
              <a:avLst/>
            </a:prstGeom>
            <a:noFill/>
          </p:spPr>
          <p:txBody>
            <a:bodyPr wrap="square" rtlCol="0">
              <a:spAutoFit/>
            </a:bodyPr>
            <a:lstStyle/>
            <a:p>
              <a:pPr algn="ctr"/>
              <a:r>
                <a:rPr lang="zh-CN" altLang="en-US" sz="3600" b="1" dirty="0">
                  <a:solidFill>
                    <a:srgbClr val="4A4947"/>
                  </a:solidFill>
                  <a:latin typeface="+mj-ea"/>
                  <a:ea typeface="+mj-ea"/>
                </a:rPr>
                <a:t>标题</a:t>
              </a:r>
            </a:p>
          </p:txBody>
        </p:sp>
        <p:sp>
          <p:nvSpPr>
            <p:cNvPr id="18" name="文本框 17"/>
            <p:cNvSpPr txBox="1"/>
            <p:nvPr/>
          </p:nvSpPr>
          <p:spPr>
            <a:xfrm>
              <a:off x="1420265" y="774528"/>
              <a:ext cx="2021708" cy="405138"/>
            </a:xfrm>
            <a:prstGeom prst="rect">
              <a:avLst/>
            </a:prstGeom>
            <a:noFill/>
          </p:spPr>
          <p:txBody>
            <a:bodyPr wrap="square" rtlCol="0">
              <a:spAutoFit/>
            </a:bodyPr>
            <a:lstStyle/>
            <a:p>
              <a:pPr algn="dist"/>
              <a:r>
                <a:rPr lang="en-US" altLang="zh-CN" sz="2000" dirty="0">
                  <a:solidFill>
                    <a:srgbClr val="4A4947"/>
                  </a:solidFill>
                  <a:latin typeface="+mj-ea"/>
                  <a:ea typeface="+mj-ea"/>
                </a:rPr>
                <a:t>PERCEPTUAL</a:t>
              </a:r>
            </a:p>
          </p:txBody>
        </p:sp>
      </p:grpSp>
      <p:grpSp>
        <p:nvGrpSpPr>
          <p:cNvPr id="19" name="组合 18"/>
          <p:cNvGrpSpPr/>
          <p:nvPr/>
        </p:nvGrpSpPr>
        <p:grpSpPr>
          <a:xfrm>
            <a:off x="8244120" y="4522429"/>
            <a:ext cx="1804452" cy="1137043"/>
            <a:chOff x="1308446" y="153180"/>
            <a:chExt cx="1827127" cy="1151332"/>
          </a:xfrm>
        </p:grpSpPr>
        <p:sp>
          <p:nvSpPr>
            <p:cNvPr id="20" name="文本框 19"/>
            <p:cNvSpPr txBox="1"/>
            <p:nvPr/>
          </p:nvSpPr>
          <p:spPr>
            <a:xfrm>
              <a:off x="1484267" y="153180"/>
              <a:ext cx="1208712" cy="654453"/>
            </a:xfrm>
            <a:prstGeom prst="rect">
              <a:avLst/>
            </a:prstGeom>
            <a:noFill/>
          </p:spPr>
          <p:txBody>
            <a:bodyPr wrap="square" rtlCol="0">
              <a:spAutoFit/>
            </a:bodyPr>
            <a:lstStyle/>
            <a:p>
              <a:pPr algn="ctr"/>
              <a:r>
                <a:rPr lang="zh-CN" altLang="en-US" sz="3600" b="1" dirty="0">
                  <a:solidFill>
                    <a:srgbClr val="4A4947"/>
                  </a:solidFill>
                  <a:latin typeface="+mj-ea"/>
                  <a:ea typeface="+mj-ea"/>
                </a:rPr>
                <a:t>标题</a:t>
              </a:r>
            </a:p>
          </p:txBody>
        </p:sp>
        <p:sp>
          <p:nvSpPr>
            <p:cNvPr id="21" name="文本框 20"/>
            <p:cNvSpPr txBox="1"/>
            <p:nvPr/>
          </p:nvSpPr>
          <p:spPr>
            <a:xfrm>
              <a:off x="1308446" y="899374"/>
              <a:ext cx="1827127" cy="405138"/>
            </a:xfrm>
            <a:prstGeom prst="rect">
              <a:avLst/>
            </a:prstGeom>
            <a:noFill/>
          </p:spPr>
          <p:txBody>
            <a:bodyPr wrap="square" rtlCol="0">
              <a:spAutoFit/>
            </a:bodyPr>
            <a:lstStyle/>
            <a:p>
              <a:pPr algn="dist"/>
              <a:r>
                <a:rPr lang="en-US" altLang="zh-CN" sz="2000" dirty="0">
                  <a:solidFill>
                    <a:srgbClr val="4A4947"/>
                  </a:solidFill>
                  <a:latin typeface="+mj-ea"/>
                  <a:ea typeface="+mj-ea"/>
                </a:rPr>
                <a:t>PERCEPTUA</a:t>
              </a:r>
              <a:r>
                <a:rPr lang="en-US" altLang="zh-CN" sz="1087" dirty="0">
                  <a:solidFill>
                    <a:schemeClr val="tx1">
                      <a:lumMod val="65000"/>
                      <a:lumOff val="35000"/>
                    </a:schemeClr>
                  </a:solidFill>
                  <a:latin typeface="+mj-ea"/>
                  <a:ea typeface="+mj-ea"/>
                </a:rPr>
                <a:t>L</a:t>
              </a:r>
            </a:p>
          </p:txBody>
        </p:sp>
      </p:grpSp>
      <p:cxnSp>
        <p:nvCxnSpPr>
          <p:cNvPr id="22" name="直接连接符 21"/>
          <p:cNvCxnSpPr/>
          <p:nvPr/>
        </p:nvCxnSpPr>
        <p:spPr>
          <a:xfrm>
            <a:off x="3997698" y="4538122"/>
            <a:ext cx="6516" cy="1371799"/>
          </a:xfrm>
          <a:prstGeom prst="line">
            <a:avLst/>
          </a:prstGeom>
          <a:ln w="57150">
            <a:solidFill>
              <a:srgbClr val="4A4947"/>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083648" y="4527983"/>
            <a:ext cx="0" cy="1371801"/>
          </a:xfrm>
          <a:prstGeom prst="line">
            <a:avLst/>
          </a:prstGeom>
          <a:ln w="57150">
            <a:solidFill>
              <a:srgbClr val="4A4947"/>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023038" y="4488393"/>
            <a:ext cx="22810" cy="1402596"/>
          </a:xfrm>
          <a:prstGeom prst="line">
            <a:avLst/>
          </a:prstGeom>
          <a:ln w="57150">
            <a:solidFill>
              <a:srgbClr val="4A4947"/>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2671355" y="2736248"/>
            <a:ext cx="277645" cy="277645"/>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501">
              <a:solidFill>
                <a:srgbClr val="FFFFFF"/>
              </a:solidFill>
              <a:latin typeface="+mj-ea"/>
              <a:ea typeface="+mj-ea"/>
            </a:endParaRPr>
          </a:p>
        </p:txBody>
      </p:sp>
      <p:sp>
        <p:nvSpPr>
          <p:cNvPr id="26" name="椭圆 25"/>
          <p:cNvSpPr/>
          <p:nvPr/>
        </p:nvSpPr>
        <p:spPr>
          <a:xfrm>
            <a:off x="3791038" y="2736248"/>
            <a:ext cx="277645" cy="277645"/>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501">
              <a:solidFill>
                <a:srgbClr val="FFFFFF"/>
              </a:solidFill>
              <a:latin typeface="+mj-ea"/>
              <a:ea typeface="+mj-ea"/>
            </a:endParaRPr>
          </a:p>
        </p:txBody>
      </p:sp>
      <p:sp>
        <p:nvSpPr>
          <p:cNvPr id="27" name="椭圆 26"/>
          <p:cNvSpPr/>
          <p:nvPr/>
        </p:nvSpPr>
        <p:spPr>
          <a:xfrm>
            <a:off x="6541575" y="2736248"/>
            <a:ext cx="277645" cy="277645"/>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501">
              <a:solidFill>
                <a:srgbClr val="FFFFFF"/>
              </a:solidFill>
              <a:latin typeface="+mj-ea"/>
              <a:ea typeface="+mj-ea"/>
            </a:endParaRPr>
          </a:p>
        </p:txBody>
      </p:sp>
      <p:sp>
        <p:nvSpPr>
          <p:cNvPr id="28" name="椭圆 27"/>
          <p:cNvSpPr/>
          <p:nvPr/>
        </p:nvSpPr>
        <p:spPr>
          <a:xfrm>
            <a:off x="8661239" y="2736248"/>
            <a:ext cx="277645" cy="277645"/>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501">
              <a:solidFill>
                <a:srgbClr val="FFFFFF"/>
              </a:solidFill>
              <a:latin typeface="+mj-ea"/>
              <a:ea typeface="+mj-ea"/>
            </a:endParaRPr>
          </a:p>
        </p:txBody>
      </p:sp>
      <p:sp>
        <p:nvSpPr>
          <p:cNvPr id="29" name="文本框 28"/>
          <p:cNvSpPr txBox="1"/>
          <p:nvPr/>
        </p:nvSpPr>
        <p:spPr>
          <a:xfrm>
            <a:off x="1318145" y="2746123"/>
            <a:ext cx="1098316" cy="259623"/>
          </a:xfrm>
          <a:prstGeom prst="rect">
            <a:avLst/>
          </a:prstGeom>
          <a:noFill/>
        </p:spPr>
        <p:txBody>
          <a:bodyPr wrap="square" rtlCol="0">
            <a:spAutoFit/>
          </a:bodyPr>
          <a:lstStyle/>
          <a:p>
            <a:pPr algn="ctr"/>
            <a:r>
              <a:rPr lang="en-US" altLang="zh-CN" sz="1087" dirty="0">
                <a:solidFill>
                  <a:schemeClr val="tx1">
                    <a:lumMod val="50000"/>
                    <a:lumOff val="50000"/>
                  </a:schemeClr>
                </a:solidFill>
                <a:latin typeface="+mj-ea"/>
                <a:ea typeface="+mj-ea"/>
              </a:rPr>
              <a:t>Since</a:t>
            </a:r>
          </a:p>
        </p:txBody>
      </p:sp>
      <p:grpSp>
        <p:nvGrpSpPr>
          <p:cNvPr id="30" name="组合 29"/>
          <p:cNvGrpSpPr/>
          <p:nvPr/>
        </p:nvGrpSpPr>
        <p:grpSpPr>
          <a:xfrm>
            <a:off x="2515327" y="3048674"/>
            <a:ext cx="2013625" cy="740915"/>
            <a:chOff x="2291100" y="4860345"/>
            <a:chExt cx="2038928" cy="750226"/>
          </a:xfrm>
        </p:grpSpPr>
        <p:sp>
          <p:nvSpPr>
            <p:cNvPr id="31" name="文本框 30"/>
            <p:cNvSpPr txBox="1"/>
            <p:nvPr/>
          </p:nvSpPr>
          <p:spPr>
            <a:xfrm>
              <a:off x="2291100" y="4860345"/>
              <a:ext cx="770361" cy="308983"/>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383" dirty="0">
                  <a:solidFill>
                    <a:schemeClr val="accent1"/>
                  </a:solidFill>
                  <a:latin typeface="+mj-ea"/>
                  <a:ea typeface="+mj-ea"/>
                </a:rPr>
                <a:t>2010</a:t>
              </a:r>
              <a:endParaRPr lang="zh-CN" altLang="en-US" sz="1383" dirty="0">
                <a:solidFill>
                  <a:schemeClr val="accent1"/>
                </a:solidFill>
                <a:latin typeface="+mj-ea"/>
                <a:ea typeface="+mj-ea"/>
              </a:endParaRPr>
            </a:p>
          </p:txBody>
        </p:sp>
        <p:sp>
          <p:nvSpPr>
            <p:cNvPr id="32" name="文本框 31"/>
            <p:cNvSpPr txBox="1"/>
            <p:nvPr/>
          </p:nvSpPr>
          <p:spPr bwMode="auto">
            <a:xfrm>
              <a:off x="2291100" y="5071037"/>
              <a:ext cx="2038928" cy="539534"/>
            </a:xfrm>
            <a:prstGeom prst="rect">
              <a:avLst/>
            </a:prstGeom>
            <a:noFill/>
          </p:spPr>
          <p:txBody>
            <a:bodyPr wrap="square">
              <a:spAutoFit/>
            </a:bodyPr>
            <a:lstStyle/>
            <a:p>
              <a:pPr>
                <a:lnSpc>
                  <a:spcPct val="130000"/>
                </a:lnSpc>
                <a:defRPr/>
              </a:pPr>
              <a:r>
                <a:rPr lang="zh-CN" altLang="en-US" sz="1185" dirty="0">
                  <a:solidFill>
                    <a:schemeClr val="bg1"/>
                  </a:solidFill>
                  <a:latin typeface="+mj-ea"/>
                  <a:cs typeface="Lato Light" charset="0"/>
                  <a:sym typeface="Lato Light" charset="0"/>
                </a:rPr>
                <a:t>此处添加详细文本描述，建议与标题相关并符合</a:t>
              </a:r>
              <a:endParaRPr lang="zh-CN" altLang="en-US" sz="1185" dirty="0">
                <a:solidFill>
                  <a:schemeClr val="bg1"/>
                </a:solidFill>
                <a:latin typeface="+mj-ea"/>
              </a:endParaRPr>
            </a:p>
          </p:txBody>
        </p:sp>
      </p:grpSp>
      <p:grpSp>
        <p:nvGrpSpPr>
          <p:cNvPr id="33" name="组合 32"/>
          <p:cNvGrpSpPr/>
          <p:nvPr/>
        </p:nvGrpSpPr>
        <p:grpSpPr>
          <a:xfrm>
            <a:off x="6378341" y="3048668"/>
            <a:ext cx="2013625" cy="740914"/>
            <a:chOff x="2291100" y="4860345"/>
            <a:chExt cx="2038928" cy="750226"/>
          </a:xfrm>
        </p:grpSpPr>
        <p:sp>
          <p:nvSpPr>
            <p:cNvPr id="34" name="文本框 33"/>
            <p:cNvSpPr txBox="1"/>
            <p:nvPr/>
          </p:nvSpPr>
          <p:spPr>
            <a:xfrm>
              <a:off x="2291100" y="4860345"/>
              <a:ext cx="770361" cy="308983"/>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383" dirty="0">
                  <a:solidFill>
                    <a:schemeClr val="accent3"/>
                  </a:solidFill>
                  <a:latin typeface="+mj-ea"/>
                  <a:ea typeface="+mj-ea"/>
                </a:rPr>
                <a:t>2014</a:t>
              </a:r>
              <a:endParaRPr lang="zh-CN" altLang="en-US" sz="1383" dirty="0">
                <a:solidFill>
                  <a:schemeClr val="accent3"/>
                </a:solidFill>
                <a:latin typeface="+mj-ea"/>
                <a:ea typeface="+mj-ea"/>
              </a:endParaRPr>
            </a:p>
          </p:txBody>
        </p:sp>
        <p:sp>
          <p:nvSpPr>
            <p:cNvPr id="35" name="文本框 34"/>
            <p:cNvSpPr txBox="1"/>
            <p:nvPr/>
          </p:nvSpPr>
          <p:spPr bwMode="auto">
            <a:xfrm>
              <a:off x="2291100" y="5071036"/>
              <a:ext cx="2038928" cy="539535"/>
            </a:xfrm>
            <a:prstGeom prst="rect">
              <a:avLst/>
            </a:prstGeom>
            <a:noFill/>
          </p:spPr>
          <p:txBody>
            <a:bodyPr wrap="square">
              <a:spAutoFit/>
            </a:bodyPr>
            <a:lstStyle/>
            <a:p>
              <a:pPr>
                <a:lnSpc>
                  <a:spcPct val="130000"/>
                </a:lnSpc>
                <a:defRPr/>
              </a:pPr>
              <a:r>
                <a:rPr lang="zh-CN" altLang="en-US" sz="1185" dirty="0">
                  <a:solidFill>
                    <a:schemeClr val="bg1"/>
                  </a:solidFill>
                  <a:latin typeface="+mj-ea"/>
                  <a:ea typeface="+mj-ea"/>
                  <a:cs typeface="Lato Light" charset="0"/>
                  <a:sym typeface="Lato Light" charset="0"/>
                </a:rPr>
                <a:t>此处添加详细文本描述，建议与标题相关并符合</a:t>
              </a:r>
              <a:endParaRPr lang="zh-CN" altLang="en-US" sz="1185" dirty="0">
                <a:solidFill>
                  <a:schemeClr val="bg1"/>
                </a:solidFill>
                <a:latin typeface="+mj-ea"/>
                <a:ea typeface="+mj-ea"/>
              </a:endParaRPr>
            </a:p>
          </p:txBody>
        </p:sp>
      </p:grpSp>
      <p:grpSp>
        <p:nvGrpSpPr>
          <p:cNvPr id="36" name="组合 35"/>
          <p:cNvGrpSpPr/>
          <p:nvPr/>
        </p:nvGrpSpPr>
        <p:grpSpPr>
          <a:xfrm>
            <a:off x="3533825" y="1911892"/>
            <a:ext cx="2013625" cy="737691"/>
            <a:chOff x="2198445" y="4860345"/>
            <a:chExt cx="2038928" cy="746961"/>
          </a:xfrm>
        </p:grpSpPr>
        <p:sp>
          <p:nvSpPr>
            <p:cNvPr id="37" name="文本框 36"/>
            <p:cNvSpPr txBox="1"/>
            <p:nvPr/>
          </p:nvSpPr>
          <p:spPr>
            <a:xfrm>
              <a:off x="2291100" y="4860345"/>
              <a:ext cx="770361" cy="308982"/>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383" dirty="0">
                  <a:solidFill>
                    <a:schemeClr val="accent2"/>
                  </a:solidFill>
                  <a:latin typeface="+mj-ea"/>
                  <a:ea typeface="+mj-ea"/>
                </a:rPr>
                <a:t>2012</a:t>
              </a:r>
              <a:endParaRPr lang="zh-CN" altLang="en-US" sz="1383" dirty="0">
                <a:solidFill>
                  <a:schemeClr val="accent2"/>
                </a:solidFill>
                <a:latin typeface="+mj-ea"/>
                <a:ea typeface="+mj-ea"/>
              </a:endParaRPr>
            </a:p>
          </p:txBody>
        </p:sp>
        <p:sp>
          <p:nvSpPr>
            <p:cNvPr id="38" name="文本框 37"/>
            <p:cNvSpPr txBox="1"/>
            <p:nvPr/>
          </p:nvSpPr>
          <p:spPr bwMode="auto">
            <a:xfrm>
              <a:off x="2198445" y="5067772"/>
              <a:ext cx="2038928" cy="539534"/>
            </a:xfrm>
            <a:prstGeom prst="rect">
              <a:avLst/>
            </a:prstGeom>
            <a:noFill/>
          </p:spPr>
          <p:txBody>
            <a:bodyPr wrap="square">
              <a:spAutoFit/>
            </a:bodyPr>
            <a:lstStyle/>
            <a:p>
              <a:pPr>
                <a:lnSpc>
                  <a:spcPct val="130000"/>
                </a:lnSpc>
                <a:defRPr/>
              </a:pPr>
              <a:r>
                <a:rPr lang="zh-CN" altLang="en-US" sz="1185" dirty="0">
                  <a:solidFill>
                    <a:schemeClr val="bg1"/>
                  </a:solidFill>
                  <a:latin typeface="+mj-ea"/>
                  <a:cs typeface="Lato Light" charset="0"/>
                  <a:sym typeface="Lato Light" charset="0"/>
                </a:rPr>
                <a:t>此处添加详细文本描述，建议与标题相关并符合</a:t>
              </a:r>
              <a:endParaRPr lang="zh-CN" altLang="en-US" sz="1185" dirty="0">
                <a:solidFill>
                  <a:schemeClr val="bg1"/>
                </a:solidFill>
                <a:latin typeface="+mj-ea"/>
              </a:endParaRPr>
            </a:p>
          </p:txBody>
        </p:sp>
      </p:grpSp>
      <p:grpSp>
        <p:nvGrpSpPr>
          <p:cNvPr id="39" name="组合 38"/>
          <p:cNvGrpSpPr/>
          <p:nvPr/>
        </p:nvGrpSpPr>
        <p:grpSpPr>
          <a:xfrm>
            <a:off x="8468068" y="1911897"/>
            <a:ext cx="2013625" cy="740910"/>
            <a:chOff x="2291100" y="4860345"/>
            <a:chExt cx="2038928" cy="750219"/>
          </a:xfrm>
        </p:grpSpPr>
        <p:sp>
          <p:nvSpPr>
            <p:cNvPr id="40" name="文本框 39"/>
            <p:cNvSpPr txBox="1"/>
            <p:nvPr/>
          </p:nvSpPr>
          <p:spPr>
            <a:xfrm>
              <a:off x="2291100" y="4860345"/>
              <a:ext cx="770361" cy="308982"/>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383" dirty="0">
                  <a:solidFill>
                    <a:schemeClr val="accent4"/>
                  </a:solidFill>
                  <a:latin typeface="+mj-ea"/>
                  <a:ea typeface="+mj-ea"/>
                </a:rPr>
                <a:t>2016</a:t>
              </a:r>
              <a:endParaRPr lang="zh-CN" altLang="en-US" sz="1383" dirty="0">
                <a:solidFill>
                  <a:schemeClr val="accent4"/>
                </a:solidFill>
                <a:latin typeface="+mj-ea"/>
                <a:ea typeface="+mj-ea"/>
              </a:endParaRPr>
            </a:p>
          </p:txBody>
        </p:sp>
        <p:sp>
          <p:nvSpPr>
            <p:cNvPr id="41" name="文本框 40"/>
            <p:cNvSpPr txBox="1"/>
            <p:nvPr/>
          </p:nvSpPr>
          <p:spPr bwMode="auto">
            <a:xfrm>
              <a:off x="2291100" y="5071031"/>
              <a:ext cx="2038928" cy="539533"/>
            </a:xfrm>
            <a:prstGeom prst="rect">
              <a:avLst/>
            </a:prstGeom>
            <a:noFill/>
          </p:spPr>
          <p:txBody>
            <a:bodyPr wrap="square">
              <a:spAutoFit/>
            </a:bodyPr>
            <a:lstStyle/>
            <a:p>
              <a:pPr>
                <a:lnSpc>
                  <a:spcPct val="130000"/>
                </a:lnSpc>
                <a:defRPr/>
              </a:pPr>
              <a:r>
                <a:rPr lang="zh-CN" altLang="en-US" sz="1185" dirty="0">
                  <a:solidFill>
                    <a:schemeClr val="bg1"/>
                  </a:solidFill>
                  <a:latin typeface="+mj-ea"/>
                  <a:ea typeface="+mj-ea"/>
                  <a:cs typeface="Lato Light" charset="0"/>
                  <a:sym typeface="Lato Light" charset="0"/>
                </a:rPr>
                <a:t>此处添加详细文本描述，建议与标题相关并符合</a:t>
              </a:r>
              <a:endParaRPr lang="zh-CN" altLang="en-US" sz="1185" dirty="0">
                <a:solidFill>
                  <a:schemeClr val="bg1"/>
                </a:solidFill>
                <a:latin typeface="+mj-ea"/>
                <a:ea typeface="+mj-ea"/>
              </a:endParaRPr>
            </a:p>
          </p:txBody>
        </p:sp>
      </p:grpSp>
      <p:grpSp>
        <p:nvGrpSpPr>
          <p:cNvPr id="46" name="组合 45"/>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7" name="圆角矩形 4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450105"/>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10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 presetClass="entr" presetSubtype="4" accel="60000" fill="hold" nodeType="afterEffect" p14:presetBounceEnd="40000">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14:bounceEnd="40000">
                                          <p:cBhvr additive="base">
                                            <p:cTn id="2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6" presetClass="entr" presetSubtype="4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outHorizontal)">
                                          <p:cBhvr>
                                            <p:cTn id="28" dur="500"/>
                                            <p:tgtEl>
                                              <p:spTgt spid="22"/>
                                            </p:tgtEl>
                                          </p:cBhvr>
                                        </p:animEffect>
                                      </p:childTnLst>
                                    </p:cTn>
                                  </p:par>
                                </p:childTnLst>
                              </p:cTn>
                            </p:par>
                            <p:par>
                              <p:cTn id="29" fill="hold">
                                <p:stCondLst>
                                  <p:cond delay="3500"/>
                                </p:stCondLst>
                                <p:childTnLst>
                                  <p:par>
                                    <p:cTn id="30" presetID="2" presetClass="entr" presetSubtype="4" accel="60000" fill="hold" nodeType="afterEffect" p14:presetBounceEnd="40000">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14:bounceEnd="40000">
                                          <p:cBhvr additive="base">
                                            <p:cTn id="32"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4000"/>
                                </p:stCondLst>
                                <p:childTnLst>
                                  <p:par>
                                    <p:cTn id="35" presetID="16" presetClass="entr" presetSubtype="42"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outHorizontal)">
                                          <p:cBhvr>
                                            <p:cTn id="37" dur="500"/>
                                            <p:tgtEl>
                                              <p:spTgt spid="23"/>
                                            </p:tgtEl>
                                          </p:cBhvr>
                                        </p:animEffect>
                                      </p:childTnLst>
                                    </p:cTn>
                                  </p:par>
                                </p:childTnLst>
                              </p:cTn>
                            </p:par>
                            <p:par>
                              <p:cTn id="38" fill="hold">
                                <p:stCondLst>
                                  <p:cond delay="4500"/>
                                </p:stCondLst>
                                <p:childTnLst>
                                  <p:par>
                                    <p:cTn id="39" presetID="2" presetClass="entr" presetSubtype="4" accel="60000" fill="hold" nodeType="afterEffect" p14:presetBounceEnd="40000">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14:bounceEnd="40000">
                                          <p:cBhvr additive="base">
                                            <p:cTn id="41"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5000"/>
                                </p:stCondLst>
                                <p:childTnLst>
                                  <p:par>
                                    <p:cTn id="44" presetID="16" presetClass="entr" presetSubtype="42"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barn(outHorizontal)">
                                          <p:cBhvr>
                                            <p:cTn id="46" dur="500"/>
                                            <p:tgtEl>
                                              <p:spTgt spid="24"/>
                                            </p:tgtEl>
                                          </p:cBhvr>
                                        </p:animEffect>
                                      </p:childTnLst>
                                    </p:cTn>
                                  </p:par>
                                </p:childTnLst>
                              </p:cTn>
                            </p:par>
                            <p:par>
                              <p:cTn id="47" fill="hold">
                                <p:stCondLst>
                                  <p:cond delay="5500"/>
                                </p:stCondLst>
                                <p:childTnLst>
                                  <p:par>
                                    <p:cTn id="48" presetID="2" presetClass="entr" presetSubtype="4" accel="60000" fill="hold" nodeType="afterEffect" p14:presetBounceEnd="40000">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14:bounceEnd="40000">
                                          <p:cBhvr additive="base">
                                            <p:cTn id="50" dur="5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par>
                              <p:cTn id="58" fill="hold">
                                <p:stCondLst>
                                  <p:cond delay="6700"/>
                                </p:stCondLst>
                                <p:childTnLst>
                                  <p:par>
                                    <p:cTn id="59" presetID="22" presetClass="entr" presetSubtype="8"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wipe(left)">
                                          <p:cBhvr>
                                            <p:cTn id="61" dur="3300"/>
                                            <p:tgtEl>
                                              <p:spTgt spid="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par>
                                    <p:cTn id="67" presetID="10" presetClass="entr" presetSubtype="0"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53" presetClass="entr" presetSubtype="16" fill="hold" grpId="0" nodeType="withEffect">
                                      <p:stCondLst>
                                        <p:cond delay="7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10" presetClass="entr" presetSubtype="0" fill="hold" nodeType="withEffect">
                                      <p:stCondLst>
                                        <p:cond delay="70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par>
                                    <p:cTn id="78" presetID="53" presetClass="entr" presetSubtype="16" fill="hold" grpId="0" nodeType="withEffect">
                                      <p:stCondLst>
                                        <p:cond delay="140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par>
                                    <p:cTn id="83" presetID="10" presetClass="entr" presetSubtype="0" fill="hold" nodeType="withEffect">
                                      <p:stCondLst>
                                        <p:cond delay="140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53" presetClass="entr" presetSubtype="16" fill="hold" grpId="0" nodeType="withEffect">
                                      <p:stCondLst>
                                        <p:cond delay="21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par>
                                    <p:cTn id="91" presetID="10" presetClass="entr" presetSubtype="0" fill="hold" nodeType="withEffect">
                                      <p:stCondLst>
                                        <p:cond delay="210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10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 presetClass="entr" presetSubtype="4" accel="6000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6" presetClass="entr" presetSubtype="42"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outHorizontal)">
                                          <p:cBhvr>
                                            <p:cTn id="28" dur="500"/>
                                            <p:tgtEl>
                                              <p:spTgt spid="22"/>
                                            </p:tgtEl>
                                          </p:cBhvr>
                                        </p:animEffect>
                                      </p:childTnLst>
                                    </p:cTn>
                                  </p:par>
                                </p:childTnLst>
                              </p:cTn>
                            </p:par>
                            <p:par>
                              <p:cTn id="29" fill="hold">
                                <p:stCondLst>
                                  <p:cond delay="3500"/>
                                </p:stCondLst>
                                <p:childTnLst>
                                  <p:par>
                                    <p:cTn id="30" presetID="2" presetClass="entr" presetSubtype="4" accel="6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4000"/>
                                </p:stCondLst>
                                <p:childTnLst>
                                  <p:par>
                                    <p:cTn id="35" presetID="16" presetClass="entr" presetSubtype="42"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outHorizontal)">
                                          <p:cBhvr>
                                            <p:cTn id="37" dur="500"/>
                                            <p:tgtEl>
                                              <p:spTgt spid="23"/>
                                            </p:tgtEl>
                                          </p:cBhvr>
                                        </p:animEffect>
                                      </p:childTnLst>
                                    </p:cTn>
                                  </p:par>
                                </p:childTnLst>
                              </p:cTn>
                            </p:par>
                            <p:par>
                              <p:cTn id="38" fill="hold">
                                <p:stCondLst>
                                  <p:cond delay="4500"/>
                                </p:stCondLst>
                                <p:childTnLst>
                                  <p:par>
                                    <p:cTn id="39" presetID="2" presetClass="entr" presetSubtype="4" accel="6000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5000"/>
                                </p:stCondLst>
                                <p:childTnLst>
                                  <p:par>
                                    <p:cTn id="44" presetID="16" presetClass="entr" presetSubtype="42"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barn(outHorizontal)">
                                          <p:cBhvr>
                                            <p:cTn id="46" dur="500"/>
                                            <p:tgtEl>
                                              <p:spTgt spid="24"/>
                                            </p:tgtEl>
                                          </p:cBhvr>
                                        </p:animEffect>
                                      </p:childTnLst>
                                    </p:cTn>
                                  </p:par>
                                </p:childTnLst>
                              </p:cTn>
                            </p:par>
                            <p:par>
                              <p:cTn id="47" fill="hold">
                                <p:stCondLst>
                                  <p:cond delay="5500"/>
                                </p:stCondLst>
                                <p:childTnLst>
                                  <p:par>
                                    <p:cTn id="48" presetID="2" presetClass="entr" presetSubtype="4" accel="60000"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par>
                              <p:cTn id="58" fill="hold">
                                <p:stCondLst>
                                  <p:cond delay="6700"/>
                                </p:stCondLst>
                                <p:childTnLst>
                                  <p:par>
                                    <p:cTn id="59" presetID="22" presetClass="entr" presetSubtype="8"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wipe(left)">
                                          <p:cBhvr>
                                            <p:cTn id="61" dur="3300"/>
                                            <p:tgtEl>
                                              <p:spTgt spid="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par>
                                    <p:cTn id="67" presetID="10" presetClass="entr" presetSubtype="0"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53" presetClass="entr" presetSubtype="16" fill="hold" grpId="0" nodeType="withEffect">
                                      <p:stCondLst>
                                        <p:cond delay="7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10" presetClass="entr" presetSubtype="0" fill="hold" nodeType="withEffect">
                                      <p:stCondLst>
                                        <p:cond delay="70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par>
                                    <p:cTn id="78" presetID="53" presetClass="entr" presetSubtype="16" fill="hold" grpId="0" nodeType="withEffect">
                                      <p:stCondLst>
                                        <p:cond delay="140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par>
                                    <p:cTn id="83" presetID="10" presetClass="entr" presetSubtype="0" fill="hold" nodeType="withEffect">
                                      <p:stCondLst>
                                        <p:cond delay="140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53" presetClass="entr" presetSubtype="16" fill="hold" grpId="0" nodeType="withEffect">
                                      <p:stCondLst>
                                        <p:cond delay="21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par>
                                    <p:cTn id="91" presetID="10" presetClass="entr" presetSubtype="0" fill="hold" nodeType="withEffect">
                                      <p:stCondLst>
                                        <p:cond delay="210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p:bldP spid="5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 name="直接连接符 1"/>
          <p:cNvCxnSpPr/>
          <p:nvPr/>
        </p:nvCxnSpPr>
        <p:spPr>
          <a:xfrm>
            <a:off x="77241" y="5577561"/>
            <a:ext cx="12040695"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2574905" y="5394831"/>
            <a:ext cx="309829" cy="30982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824645" y="1532620"/>
            <a:ext cx="1755700" cy="3675218"/>
            <a:chOff x="1115616" y="1077584"/>
            <a:chExt cx="1224136" cy="2562492"/>
          </a:xfrm>
          <a:blipFill dpi="0" rotWithShape="1">
            <a:blip r:embed="rId4">
              <a:extLst>
                <a:ext uri="{28A0092B-C50C-407E-A947-70E740481C1C}">
                  <a14:useLocalDpi xmlns:a14="http://schemas.microsoft.com/office/drawing/2010/main" val="0"/>
                </a:ext>
              </a:extLst>
            </a:blip>
            <a:srcRect/>
            <a:stretch>
              <a:fillRect/>
            </a:stretch>
          </a:blipFill>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p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dirty="0">
                <a:solidFill>
                  <a:srgbClr val="4A4947"/>
                </a:solidFill>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44" b="1" dirty="0">
                  <a:solidFill>
                    <a:srgbClr val="4A4947"/>
                  </a:solidFill>
                  <a:latin typeface="微软雅黑" panose="020B0503020204020204" pitchFamily="34" charset="-122"/>
                  <a:ea typeface="微软雅黑" panose="020B0503020204020204" pitchFamily="34" charset="-122"/>
                </a:rPr>
                <a:t>第一阶段</a:t>
              </a:r>
            </a:p>
          </p:txBody>
        </p:sp>
        <p:sp>
          <p:nvSpPr>
            <p:cNvPr id="8" name="文本框 16"/>
            <p:cNvSpPr txBox="1"/>
            <p:nvPr/>
          </p:nvSpPr>
          <p:spPr>
            <a:xfrm>
              <a:off x="1368152" y="1253361"/>
              <a:ext cx="683569" cy="601039"/>
            </a:xfrm>
            <a:prstGeom prst="rect">
              <a:avLst/>
            </a:prstGeom>
            <a:noFill/>
          </p:spPr>
          <p:txBody>
            <a:bodyPr wrap="square" rtlCol="0">
              <a:spAutoFit/>
            </a:bodyPr>
            <a:lstStyle/>
            <a:p>
              <a:pPr algn="ctr"/>
              <a:r>
                <a:rPr lang="zh-CN" altLang="en-US" sz="2501" dirty="0">
                  <a:solidFill>
                    <a:srgbClr val="4A4947"/>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081547"/>
            </a:xfrm>
            <a:prstGeom prst="rect">
              <a:avLst/>
            </a:prstGeom>
            <a:grpFill/>
          </p:spPr>
          <p:txBody>
            <a:bodyPr wrap="square" rtlCol="0">
              <a:spAutoFit/>
            </a:bodyPr>
            <a:lstStyle/>
            <a:p>
              <a:pPr>
                <a:lnSpc>
                  <a:spcPct val="150000"/>
                </a:lnSpc>
              </a:pPr>
              <a:r>
                <a:rPr lang="zh-CN" altLang="en-US" sz="1580" dirty="0">
                  <a:solidFill>
                    <a:srgbClr val="4A4947"/>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4890542" y="5394831"/>
            <a:ext cx="309829" cy="30982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140284" y="1532620"/>
            <a:ext cx="1755700" cy="3675218"/>
            <a:chOff x="1115616" y="1077584"/>
            <a:chExt cx="1224136" cy="2562492"/>
          </a:xfrm>
          <a:blipFill dpi="0" rotWithShape="1">
            <a:blip r:embed="rId4">
              <a:extLst>
                <a:ext uri="{28A0092B-C50C-407E-A947-70E740481C1C}">
                  <a14:useLocalDpi xmlns:a14="http://schemas.microsoft.com/office/drawing/2010/main" val="0"/>
                </a:ext>
              </a:extLst>
            </a:blip>
            <a:srcRect/>
            <a:stretch>
              <a:fillRect/>
            </a:stretch>
          </a:blipFill>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p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44" b="1" dirty="0">
                  <a:solidFill>
                    <a:srgbClr val="4A4947"/>
                  </a:solidFill>
                  <a:latin typeface="微软雅黑" panose="020B0503020204020204" pitchFamily="34" charset="-122"/>
                  <a:ea typeface="微软雅黑" panose="020B0503020204020204" pitchFamily="34" charset="-122"/>
                </a:rPr>
                <a:t>第二阶段</a:t>
              </a:r>
            </a:p>
          </p:txBody>
        </p:sp>
        <p:sp>
          <p:nvSpPr>
            <p:cNvPr id="15" name="文本框 24"/>
            <p:cNvSpPr txBox="1"/>
            <p:nvPr/>
          </p:nvSpPr>
          <p:spPr>
            <a:xfrm>
              <a:off x="1368152" y="1253361"/>
              <a:ext cx="683569" cy="601039"/>
            </a:xfrm>
            <a:prstGeom prst="rect">
              <a:avLst/>
            </a:prstGeom>
            <a:grpFill/>
          </p:spPr>
          <p:txBody>
            <a:bodyPr wrap="square" rtlCol="0">
              <a:spAutoFit/>
            </a:bodyPr>
            <a:lstStyle/>
            <a:p>
              <a:pPr algn="ctr"/>
              <a:r>
                <a:rPr lang="zh-CN" altLang="en-US" sz="2501" dirty="0">
                  <a:solidFill>
                    <a:srgbClr val="4A4947"/>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081547"/>
            </a:xfrm>
            <a:prstGeom prst="rect">
              <a:avLst/>
            </a:prstGeom>
            <a:grpFill/>
          </p:spPr>
          <p:txBody>
            <a:bodyPr wrap="square" rtlCol="0">
              <a:spAutoFit/>
            </a:bodyPr>
            <a:lstStyle/>
            <a:p>
              <a:pPr>
                <a:lnSpc>
                  <a:spcPct val="150000"/>
                </a:lnSpc>
              </a:pPr>
              <a:r>
                <a:rPr lang="zh-CN" altLang="en-US" sz="1580" dirty="0">
                  <a:solidFill>
                    <a:srgbClr val="4A4947"/>
                  </a:solidFill>
                  <a:latin typeface="微软雅黑" panose="020B0503020204020204" pitchFamily="34" charset="-122"/>
                  <a:ea typeface="微软雅黑" panose="020B0503020204020204" pitchFamily="34" charset="-122"/>
                </a:rPr>
                <a:t>单击此处添加文本，单击此处添加本</a:t>
              </a:r>
            </a:p>
          </p:txBody>
        </p:sp>
      </p:grpSp>
      <p:sp>
        <p:nvSpPr>
          <p:cNvPr id="17" name="椭圆 16"/>
          <p:cNvSpPr/>
          <p:nvPr/>
        </p:nvSpPr>
        <p:spPr>
          <a:xfrm>
            <a:off x="7206181" y="5394831"/>
            <a:ext cx="309829" cy="30982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455924" y="1532621"/>
            <a:ext cx="1755700" cy="3675218"/>
            <a:chOff x="1115616" y="1077584"/>
            <a:chExt cx="1224136" cy="2562492"/>
          </a:xfrm>
          <a:blipFill dpi="0" rotWithShape="1">
            <a:blip r:embed="rId4">
              <a:extLst>
                <a:ext uri="{28A0092B-C50C-407E-A947-70E740481C1C}">
                  <a14:useLocalDpi xmlns:a14="http://schemas.microsoft.com/office/drawing/2010/main" val="0"/>
                </a:ext>
              </a:extLst>
            </a:blip>
            <a:srcRect/>
            <a:stretch>
              <a:fillRect/>
            </a:stretch>
          </a:blipFill>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p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44" b="1" dirty="0">
                  <a:solidFill>
                    <a:srgbClr val="4A4947"/>
                  </a:solidFill>
                  <a:latin typeface="微软雅黑" panose="020B0503020204020204" pitchFamily="34" charset="-122"/>
                  <a:ea typeface="微软雅黑" panose="020B0503020204020204" pitchFamily="34" charset="-122"/>
                </a:rPr>
                <a:t>第三阶段</a:t>
              </a:r>
            </a:p>
          </p:txBody>
        </p:sp>
        <p:sp>
          <p:nvSpPr>
            <p:cNvPr id="22" name="文本框 31"/>
            <p:cNvSpPr txBox="1"/>
            <p:nvPr/>
          </p:nvSpPr>
          <p:spPr>
            <a:xfrm>
              <a:off x="1368152" y="1253361"/>
              <a:ext cx="683569" cy="601038"/>
            </a:xfrm>
            <a:prstGeom prst="rect">
              <a:avLst/>
            </a:prstGeom>
            <a:grpFill/>
          </p:spPr>
          <p:txBody>
            <a:bodyPr wrap="square" rtlCol="0">
              <a:spAutoFit/>
            </a:bodyPr>
            <a:lstStyle/>
            <a:p>
              <a:pPr algn="ctr"/>
              <a:r>
                <a:rPr lang="zh-CN" altLang="en-US" sz="2501" dirty="0">
                  <a:solidFill>
                    <a:srgbClr val="4A4947"/>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081547"/>
            </a:xfrm>
            <a:prstGeom prst="rect">
              <a:avLst/>
            </a:prstGeom>
            <a:grpFill/>
          </p:spPr>
          <p:txBody>
            <a:bodyPr wrap="square" rtlCol="0">
              <a:spAutoFit/>
            </a:bodyPr>
            <a:lstStyle/>
            <a:p>
              <a:pPr>
                <a:lnSpc>
                  <a:spcPct val="150000"/>
                </a:lnSpc>
              </a:pPr>
              <a:r>
                <a:rPr lang="zh-CN" altLang="en-US" sz="1580" dirty="0">
                  <a:solidFill>
                    <a:srgbClr val="4A4947"/>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9521822" y="5394831"/>
            <a:ext cx="309829" cy="30982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8771562" y="1532621"/>
            <a:ext cx="1755700" cy="3675218"/>
            <a:chOff x="1115616" y="1077584"/>
            <a:chExt cx="1224136" cy="2562492"/>
          </a:xfrm>
          <a:blipFill dpi="0" rotWithShape="1">
            <a:blip r:embed="rId4">
              <a:extLst>
                <a:ext uri="{28A0092B-C50C-407E-A947-70E740481C1C}">
                  <a14:useLocalDpi xmlns:a14="http://schemas.microsoft.com/office/drawing/2010/main" val="0"/>
                </a:ext>
              </a:extLst>
            </a:blip>
            <a:srcRect/>
            <a:stretch>
              <a:fillRect/>
            </a:stretch>
          </a:blipFill>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p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solidFill>
                  <a:srgbClr val="4A4947"/>
                </a:solidFill>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44" b="1" dirty="0">
                  <a:solidFill>
                    <a:srgbClr val="4A4947"/>
                  </a:solidFill>
                  <a:latin typeface="微软雅黑" panose="020B0503020204020204" pitchFamily="34" charset="-122"/>
                  <a:ea typeface="微软雅黑" panose="020B0503020204020204" pitchFamily="34" charset="-122"/>
                </a:rPr>
                <a:t>第四阶段</a:t>
              </a:r>
            </a:p>
          </p:txBody>
        </p:sp>
        <p:sp>
          <p:nvSpPr>
            <p:cNvPr id="29" name="文本框 38"/>
            <p:cNvSpPr txBox="1"/>
            <p:nvPr/>
          </p:nvSpPr>
          <p:spPr>
            <a:xfrm>
              <a:off x="1368152" y="1253361"/>
              <a:ext cx="683569" cy="601038"/>
            </a:xfrm>
            <a:prstGeom prst="rect">
              <a:avLst/>
            </a:prstGeom>
            <a:grpFill/>
          </p:spPr>
          <p:txBody>
            <a:bodyPr wrap="square" rtlCol="0">
              <a:spAutoFit/>
            </a:bodyPr>
            <a:lstStyle/>
            <a:p>
              <a:pPr algn="ctr"/>
              <a:r>
                <a:rPr lang="zh-CN" altLang="en-US" sz="2501" dirty="0">
                  <a:solidFill>
                    <a:srgbClr val="4A4947"/>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081547"/>
            </a:xfrm>
            <a:prstGeom prst="rect">
              <a:avLst/>
            </a:prstGeom>
            <a:grpFill/>
          </p:spPr>
          <p:txBody>
            <a:bodyPr wrap="square" rtlCol="0">
              <a:spAutoFit/>
            </a:bodyPr>
            <a:lstStyle/>
            <a:p>
              <a:pPr>
                <a:lnSpc>
                  <a:spcPct val="150000"/>
                </a:lnSpc>
              </a:pPr>
              <a:r>
                <a:rPr lang="zh-CN" altLang="en-US" sz="1580" dirty="0">
                  <a:solidFill>
                    <a:srgbClr val="4A4947"/>
                  </a:solidFill>
                  <a:latin typeface="微软雅黑" panose="020B0503020204020204" pitchFamily="34" charset="-122"/>
                  <a:ea typeface="微软雅黑" panose="020B0503020204020204" pitchFamily="34" charset="-122"/>
                </a:rPr>
                <a:t>单击此处添加文本，单击此处添加文本</a:t>
              </a:r>
            </a:p>
          </p:txBody>
        </p:sp>
      </p:grpSp>
      <p:grpSp>
        <p:nvGrpSpPr>
          <p:cNvPr id="27" name="组合 26"/>
          <p:cNvGrpSpPr/>
          <p:nvPr/>
        </p:nvGrpSpPr>
        <p:grpSpPr>
          <a:xfrm>
            <a:off x="323528" y="255658"/>
            <a:ext cx="447463" cy="443884"/>
            <a:chOff x="121853" y="604312"/>
            <a:chExt cx="2745946" cy="2723981"/>
          </a:xfrm>
          <a:blipFill dpi="0" rotWithShape="1">
            <a:blip r:embed="rId4">
              <a:extLst>
                <a:ext uri="{28A0092B-C50C-407E-A947-70E740481C1C}">
                  <a14:useLocalDpi xmlns:a14="http://schemas.microsoft.com/office/drawing/2010/main" val="0"/>
                </a:ext>
              </a:extLst>
            </a:blip>
            <a:srcRect/>
            <a:stretch>
              <a:fillRect/>
            </a:stretch>
          </a:blipFill>
        </p:grpSpPr>
        <p:sp>
          <p:nvSpPr>
            <p:cNvPr id="31" name="圆角矩形 3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243830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1000"/>
                                        <p:tgtEl>
                                          <p:spTgt spid="36"/>
                                        </p:tgtEl>
                                      </p:cBhvr>
                                    </p:animEffect>
                                    <p:anim calcmode="lin" valueType="num">
                                      <p:cBhvr>
                                        <p:cTn id="14" dur="1000" fill="hold"/>
                                        <p:tgtEl>
                                          <p:spTgt spid="36"/>
                                        </p:tgtEl>
                                        <p:attrNameLst>
                                          <p:attrName>ppt_x</p:attrName>
                                        </p:attrNameLst>
                                      </p:cBhvr>
                                      <p:tavLst>
                                        <p:tav tm="0">
                                          <p:val>
                                            <p:strVal val="#ppt_x"/>
                                          </p:val>
                                        </p:tav>
                                        <p:tav tm="100000">
                                          <p:val>
                                            <p:strVal val="#ppt_x"/>
                                          </p:val>
                                        </p:tav>
                                      </p:tavLst>
                                    </p:anim>
                                    <p:anim calcmode="lin" valueType="num">
                                      <p:cBhvr>
                                        <p:cTn id="15" dur="1000" fill="hold"/>
                                        <p:tgtEl>
                                          <p:spTgt spid="3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strVal val="#ppt_x"/>
                                          </p:val>
                                        </p:tav>
                                        <p:tav tm="100000">
                                          <p:val>
                                            <p:strVal val="#ppt_x"/>
                                          </p:val>
                                        </p:tav>
                                      </p:tavLst>
                                    </p:anim>
                                    <p:anim calcmode="lin" valueType="num">
                                      <p:cBhvr>
                                        <p:cTn id="35" dur="500" fill="hold"/>
                                        <p:tgtEl>
                                          <p:spTgt spid="10"/>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3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anim calcmode="lin" valueType="num">
                                      <p:cBhvr>
                                        <p:cTn id="39" dur="500" fill="hold"/>
                                        <p:tgtEl>
                                          <p:spTgt spid="11"/>
                                        </p:tgtEl>
                                        <p:attrNameLst>
                                          <p:attrName>ppt_x</p:attrName>
                                        </p:attrNameLst>
                                      </p:cBhvr>
                                      <p:tavLst>
                                        <p:tav tm="0">
                                          <p:val>
                                            <p:strVal val="#ppt_x"/>
                                          </p:val>
                                        </p:tav>
                                        <p:tav tm="100000">
                                          <p:val>
                                            <p:strVal val="#ppt_x"/>
                                          </p:val>
                                        </p:tav>
                                      </p:tavLst>
                                    </p:anim>
                                    <p:anim calcmode="lin" valueType="num">
                                      <p:cBhvr>
                                        <p:cTn id="40" dur="5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6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6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anim calcmode="lin" valueType="num">
                                      <p:cBhvr>
                                        <p:cTn id="49" dur="500" fill="hold"/>
                                        <p:tgtEl>
                                          <p:spTgt spid="18"/>
                                        </p:tgtEl>
                                        <p:attrNameLst>
                                          <p:attrName>ppt_x</p:attrName>
                                        </p:attrNameLst>
                                      </p:cBhvr>
                                      <p:tavLst>
                                        <p:tav tm="0">
                                          <p:val>
                                            <p:strVal val="#ppt_x"/>
                                          </p:val>
                                        </p:tav>
                                        <p:tav tm="100000">
                                          <p:val>
                                            <p:strVal val="#ppt_x"/>
                                          </p:val>
                                        </p:tav>
                                      </p:tavLst>
                                    </p:anim>
                                    <p:anim calcmode="lin" valueType="num">
                                      <p:cBhvr>
                                        <p:cTn id="50" dur="5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90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anim calcmode="lin" valueType="num">
                                      <p:cBhvr>
                                        <p:cTn id="54" dur="500" fill="hold"/>
                                        <p:tgtEl>
                                          <p:spTgt spid="24"/>
                                        </p:tgtEl>
                                        <p:attrNameLst>
                                          <p:attrName>ppt_x</p:attrName>
                                        </p:attrNameLst>
                                      </p:cBhvr>
                                      <p:tavLst>
                                        <p:tav tm="0">
                                          <p:val>
                                            <p:strVal val="#ppt_x"/>
                                          </p:val>
                                        </p:tav>
                                        <p:tav tm="100000">
                                          <p:val>
                                            <p:strVal val="#ppt_x"/>
                                          </p:val>
                                        </p:tav>
                                      </p:tavLst>
                                    </p:anim>
                                    <p:anim calcmode="lin" valueType="num">
                                      <p:cBhvr>
                                        <p:cTn id="55" dur="500" fill="hold"/>
                                        <p:tgtEl>
                                          <p:spTgt spid="24"/>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90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anim calcmode="lin" valueType="num">
                                      <p:cBhvr>
                                        <p:cTn id="59" dur="500" fill="hold"/>
                                        <p:tgtEl>
                                          <p:spTgt spid="25"/>
                                        </p:tgtEl>
                                        <p:attrNameLst>
                                          <p:attrName>ppt_x</p:attrName>
                                        </p:attrNameLst>
                                      </p:cBhvr>
                                      <p:tavLst>
                                        <p:tav tm="0">
                                          <p:val>
                                            <p:strVal val="#ppt_x"/>
                                          </p:val>
                                        </p:tav>
                                        <p:tav tm="100000">
                                          <p:val>
                                            <p:strVal val="#ppt_x"/>
                                          </p:val>
                                        </p:tav>
                                      </p:tavLst>
                                    </p:anim>
                                    <p:anim calcmode="lin" valueType="num">
                                      <p:cBhvr>
                                        <p:cTn id="60"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圆角矩形 17"/>
          <p:cNvSpPr/>
          <p:nvPr/>
        </p:nvSpPr>
        <p:spPr>
          <a:xfrm>
            <a:off x="904929" y="2860841"/>
            <a:ext cx="3223852" cy="3128281"/>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4" name="椭圆 3"/>
          <p:cNvSpPr/>
          <p:nvPr/>
        </p:nvSpPr>
        <p:spPr>
          <a:xfrm>
            <a:off x="1636048" y="1442207"/>
            <a:ext cx="1822774" cy="18227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11" name="椭圆 10"/>
          <p:cNvSpPr/>
          <p:nvPr/>
        </p:nvSpPr>
        <p:spPr>
          <a:xfrm>
            <a:off x="1083317" y="1937252"/>
            <a:ext cx="491571" cy="491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2501" dirty="0">
                <a:solidFill>
                  <a:srgbClr val="4A4947"/>
                </a:solidFill>
              </a:rPr>
              <a:t>1</a:t>
            </a:r>
            <a:endParaRPr lang="zh-CN" altLang="en-US" sz="2501" dirty="0">
              <a:solidFill>
                <a:srgbClr val="4A4947"/>
              </a:solidFill>
            </a:endParaRPr>
          </a:p>
        </p:txBody>
      </p:sp>
      <p:sp>
        <p:nvSpPr>
          <p:cNvPr id="15" name="矩形 14"/>
          <p:cNvSpPr/>
          <p:nvPr/>
        </p:nvSpPr>
        <p:spPr>
          <a:xfrm>
            <a:off x="1777316" y="2121504"/>
            <a:ext cx="1467068" cy="477182"/>
          </a:xfrm>
          <a:prstGeom prst="rect">
            <a:avLst/>
          </a:prstGeom>
        </p:spPr>
        <p:txBody>
          <a:bodyPr wrap="none">
            <a:spAutoFit/>
          </a:bodyPr>
          <a:lstStyle/>
          <a:p>
            <a:r>
              <a:rPr lang="zh-CN" altLang="en-US" sz="2501" dirty="0">
                <a:solidFill>
                  <a:srgbClr val="4A4947"/>
                </a:solidFill>
                <a:latin typeface="微软雅黑"/>
                <a:ea typeface="微软雅黑"/>
              </a:rPr>
              <a:t>产品优势</a:t>
            </a:r>
          </a:p>
        </p:txBody>
      </p:sp>
      <p:sp>
        <p:nvSpPr>
          <p:cNvPr id="19" name="圆角矩形 18"/>
          <p:cNvSpPr/>
          <p:nvPr/>
        </p:nvSpPr>
        <p:spPr>
          <a:xfrm>
            <a:off x="4483718" y="2860840"/>
            <a:ext cx="3223852" cy="3128281"/>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20" name="圆角矩形 19"/>
          <p:cNvSpPr/>
          <p:nvPr/>
        </p:nvSpPr>
        <p:spPr>
          <a:xfrm>
            <a:off x="8083994" y="2860838"/>
            <a:ext cx="3223852" cy="3128281"/>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7" name="椭圆 6"/>
          <p:cNvSpPr/>
          <p:nvPr/>
        </p:nvSpPr>
        <p:spPr>
          <a:xfrm>
            <a:off x="5153677" y="1406414"/>
            <a:ext cx="1822774" cy="18227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10" name="椭圆 9"/>
          <p:cNvSpPr/>
          <p:nvPr/>
        </p:nvSpPr>
        <p:spPr>
          <a:xfrm>
            <a:off x="8732466" y="1457347"/>
            <a:ext cx="1822774" cy="18227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1"/>
          </a:p>
        </p:txBody>
      </p:sp>
      <p:sp>
        <p:nvSpPr>
          <p:cNvPr id="13" name="椭圆 12"/>
          <p:cNvSpPr/>
          <p:nvPr/>
        </p:nvSpPr>
        <p:spPr>
          <a:xfrm>
            <a:off x="4620506" y="1951482"/>
            <a:ext cx="491571" cy="491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1" dirty="0">
                <a:solidFill>
                  <a:srgbClr val="4A4947"/>
                </a:solidFill>
              </a:rPr>
              <a:t>2</a:t>
            </a:r>
            <a:endParaRPr lang="zh-CN" altLang="en-US" sz="2501" dirty="0">
              <a:solidFill>
                <a:srgbClr val="4A4947"/>
              </a:solidFill>
            </a:endParaRPr>
          </a:p>
        </p:txBody>
      </p:sp>
      <p:sp>
        <p:nvSpPr>
          <p:cNvPr id="14" name="椭圆 13"/>
          <p:cNvSpPr/>
          <p:nvPr/>
        </p:nvSpPr>
        <p:spPr>
          <a:xfrm>
            <a:off x="8179735" y="2009315"/>
            <a:ext cx="491571" cy="49157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1" dirty="0">
                <a:solidFill>
                  <a:srgbClr val="4A4947"/>
                </a:solidFill>
              </a:rPr>
              <a:t>3</a:t>
            </a:r>
            <a:endParaRPr lang="zh-CN" altLang="en-US" sz="2501" dirty="0">
              <a:solidFill>
                <a:srgbClr val="4A4947"/>
              </a:solidFill>
            </a:endParaRPr>
          </a:p>
        </p:txBody>
      </p:sp>
      <p:sp>
        <p:nvSpPr>
          <p:cNvPr id="16" name="矩形 15"/>
          <p:cNvSpPr/>
          <p:nvPr/>
        </p:nvSpPr>
        <p:spPr>
          <a:xfrm>
            <a:off x="5366147" y="2121504"/>
            <a:ext cx="1467068" cy="477182"/>
          </a:xfrm>
          <a:prstGeom prst="rect">
            <a:avLst/>
          </a:prstGeom>
        </p:spPr>
        <p:txBody>
          <a:bodyPr wrap="none">
            <a:spAutoFit/>
          </a:bodyPr>
          <a:lstStyle/>
          <a:p>
            <a:r>
              <a:rPr lang="zh-CN" altLang="en-US" sz="2501" dirty="0">
                <a:solidFill>
                  <a:srgbClr val="4A4947"/>
                </a:solidFill>
                <a:latin typeface="微软雅黑"/>
                <a:ea typeface="微软雅黑"/>
              </a:rPr>
              <a:t>市场分析</a:t>
            </a:r>
          </a:p>
        </p:txBody>
      </p:sp>
      <p:sp>
        <p:nvSpPr>
          <p:cNvPr id="17" name="矩形 16"/>
          <p:cNvSpPr/>
          <p:nvPr/>
        </p:nvSpPr>
        <p:spPr>
          <a:xfrm>
            <a:off x="8966423" y="2121504"/>
            <a:ext cx="1467068" cy="477182"/>
          </a:xfrm>
          <a:prstGeom prst="rect">
            <a:avLst/>
          </a:prstGeom>
        </p:spPr>
        <p:txBody>
          <a:bodyPr wrap="none">
            <a:spAutoFit/>
          </a:bodyPr>
          <a:lstStyle/>
          <a:p>
            <a:r>
              <a:rPr lang="zh-CN" altLang="en-US" sz="2501" dirty="0">
                <a:solidFill>
                  <a:srgbClr val="4A4947"/>
                </a:solidFill>
                <a:latin typeface="微软雅黑"/>
                <a:ea typeface="微软雅黑"/>
              </a:rPr>
              <a:t>客户分析</a:t>
            </a:r>
          </a:p>
        </p:txBody>
      </p:sp>
      <p:sp>
        <p:nvSpPr>
          <p:cNvPr id="21" name="TextBox 20"/>
          <p:cNvSpPr txBox="1"/>
          <p:nvPr/>
        </p:nvSpPr>
        <p:spPr>
          <a:xfrm>
            <a:off x="1252758" y="3579119"/>
            <a:ext cx="2560117" cy="2107756"/>
          </a:xfrm>
          <a:prstGeom prst="rect">
            <a:avLst/>
          </a:prstGeom>
          <a:noFill/>
        </p:spPr>
        <p:txBody>
          <a:bodyPr wrap="square" lIns="0" tIns="0" rIns="0" bIns="0" rtlCol="0">
            <a:spAutoFit/>
          </a:bodyPr>
          <a:lstStyle/>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17"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7" b="1" dirty="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4815586" y="3571687"/>
            <a:ext cx="2560117" cy="2107756"/>
          </a:xfrm>
          <a:prstGeom prst="rect">
            <a:avLst/>
          </a:prstGeom>
          <a:noFill/>
        </p:spPr>
        <p:txBody>
          <a:bodyPr wrap="square" lIns="0" tIns="0" rIns="0" bIns="0" rtlCol="0">
            <a:spAutoFit/>
          </a:bodyPr>
          <a:lstStyle/>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17"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7" b="1"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8415863" y="3580742"/>
            <a:ext cx="2560117" cy="2107756"/>
          </a:xfrm>
          <a:prstGeom prst="rect">
            <a:avLst/>
          </a:prstGeom>
          <a:noFill/>
        </p:spPr>
        <p:txBody>
          <a:bodyPr wrap="square" lIns="0" tIns="0" rIns="0" bIns="0" rtlCol="0">
            <a:spAutoFit/>
          </a:bodyPr>
          <a:lstStyle/>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317"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317" dirty="0">
                <a:solidFill>
                  <a:schemeClr val="tx1">
                    <a:lumMod val="75000"/>
                    <a:lumOff val="25000"/>
                  </a:schemeClr>
                </a:solidFill>
                <a:latin typeface="微软雅黑" pitchFamily="34" charset="-122"/>
                <a:ea typeface="微软雅黑" pitchFamily="34" charset="-122"/>
              </a:rPr>
              <a:t>       点击输入简要文字内容，文字内容需概括精炼，不用多余的文字修饰。</a:t>
            </a:r>
            <a:endParaRPr lang="zh-CN" altLang="en-US" sz="2107" b="1" dirty="0">
              <a:solidFill>
                <a:schemeClr val="tx1">
                  <a:lumMod val="75000"/>
                  <a:lumOff val="25000"/>
                </a:schemeClr>
              </a:solidFill>
              <a:latin typeface="微软雅黑" pitchFamily="34" charset="-122"/>
              <a:ea typeface="微软雅黑" pitchFamily="34" charset="-122"/>
            </a:endParaRPr>
          </a:p>
        </p:txBody>
      </p:sp>
      <p:grpSp>
        <p:nvGrpSpPr>
          <p:cNvPr id="24" name="组合 23"/>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25" name="圆角矩形 2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12226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20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2000"/>
                            </p:stCondLst>
                            <p:childTnLst>
                              <p:par>
                                <p:cTn id="32" presetID="16" presetClass="entr" presetSubtype="37"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arn(outVertical)">
                                      <p:cBhvr>
                                        <p:cTn id="34" dur="500"/>
                                        <p:tgtEl>
                                          <p:spTgt spid="16"/>
                                        </p:tgtEl>
                                      </p:cBhvr>
                                    </p:animEffect>
                                  </p:childTnLst>
                                </p:cTn>
                              </p:par>
                              <p:par>
                                <p:cTn id="35" presetID="16" presetClass="entr" presetSubtype="37"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outVertical)">
                                      <p:cBhvr>
                                        <p:cTn id="37" dur="500"/>
                                        <p:tgtEl>
                                          <p:spTgt spid="15"/>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arn(outVertical)">
                                      <p:cBhvr>
                                        <p:cTn id="40" dur="500"/>
                                        <p:tgtEl>
                                          <p:spTgt spid="17"/>
                                        </p:tgtEl>
                                      </p:cBhvr>
                                    </p:animEffect>
                                  </p:childTnLst>
                                </p:cTn>
                              </p:par>
                            </p:childTnLst>
                          </p:cTn>
                        </p:par>
                        <p:par>
                          <p:cTn id="41" fill="hold">
                            <p:stCondLst>
                              <p:cond delay="2500"/>
                            </p:stCondLst>
                            <p:childTnLst>
                              <p:par>
                                <p:cTn id="42" presetID="21" presetClass="entr" presetSubtype="1"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heel(1)">
                                      <p:cBhvr>
                                        <p:cTn id="44" dur="800"/>
                                        <p:tgtEl>
                                          <p:spTgt spid="18"/>
                                        </p:tgtEl>
                                      </p:cBhvr>
                                    </p:animEffect>
                                  </p:childTnLst>
                                </p:cTn>
                              </p:par>
                              <p:par>
                                <p:cTn id="45" presetID="21" presetClass="entr" presetSubtype="1"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heel(1)">
                                      <p:cBhvr>
                                        <p:cTn id="47" dur="800"/>
                                        <p:tgtEl>
                                          <p:spTgt spid="19"/>
                                        </p:tgtEl>
                                      </p:cBhvr>
                                    </p:animEffect>
                                  </p:childTnLst>
                                </p:cTn>
                              </p:par>
                              <p:par>
                                <p:cTn id="48" presetID="21" presetClass="entr" presetSubtype="1"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heel(1)">
                                      <p:cBhvr>
                                        <p:cTn id="50" dur="800"/>
                                        <p:tgtEl>
                                          <p:spTgt spid="20"/>
                                        </p:tgtEl>
                                      </p:cBhvr>
                                    </p:animEffect>
                                  </p:childTnLst>
                                </p:cTn>
                              </p:par>
                            </p:childTnLst>
                          </p:cTn>
                        </p:par>
                        <p:par>
                          <p:cTn id="51" fill="hold">
                            <p:stCondLst>
                              <p:cond delay="3700"/>
                            </p:stCondLst>
                            <p:childTnLst>
                              <p:par>
                                <p:cTn id="52" presetID="22" presetClass="entr" presetSubtype="8" fill="hold" grpId="0" nodeType="afterEffect">
                                  <p:stCondLst>
                                    <p:cond delay="0"/>
                                  </p:stCondLst>
                                  <p:iterate type="lt">
                                    <p:tmPct val="30000"/>
                                  </p:iterate>
                                  <p:childTnLst>
                                    <p:set>
                                      <p:cBhvr>
                                        <p:cTn id="53" dur="1" fill="hold">
                                          <p:stCondLst>
                                            <p:cond delay="0"/>
                                          </p:stCondLst>
                                        </p:cTn>
                                        <p:tgtEl>
                                          <p:spTgt spid="21"/>
                                        </p:tgtEl>
                                        <p:attrNameLst>
                                          <p:attrName>style.visibility</p:attrName>
                                        </p:attrNameLst>
                                      </p:cBhvr>
                                      <p:to>
                                        <p:strVal val="visible"/>
                                      </p:to>
                                    </p:set>
                                    <p:animEffect transition="in" filter="wipe(left)">
                                      <p:cBhvr>
                                        <p:cTn id="54" dur="50"/>
                                        <p:tgtEl>
                                          <p:spTgt spid="21"/>
                                        </p:tgtEl>
                                      </p:cBhvr>
                                    </p:animEffect>
                                  </p:childTnLst>
                                </p:cTn>
                              </p:par>
                              <p:par>
                                <p:cTn id="55" presetID="36" presetClass="emph" presetSubtype="0" fill="hold" grpId="1" nodeType="withEffect">
                                  <p:stCondLst>
                                    <p:cond delay="0"/>
                                  </p:stCondLst>
                                  <p:iterate type="lt">
                                    <p:tmPct val="30000"/>
                                  </p:iterate>
                                  <p:childTnLst>
                                    <p:animScale>
                                      <p:cBhvr>
                                        <p:cTn id="56" dur="25" autoRev="1" fill="hold">
                                          <p:stCondLst>
                                            <p:cond delay="0"/>
                                          </p:stCondLst>
                                        </p:cTn>
                                        <p:tgtEl>
                                          <p:spTgt spid="21"/>
                                        </p:tgtEl>
                                      </p:cBhvr>
                                      <p:to x="80000" y="100000"/>
                                    </p:animScale>
                                    <p:anim by="(#ppt_w*0.10)" calcmode="lin" valueType="num">
                                      <p:cBhvr>
                                        <p:cTn id="57" dur="25" autoRev="1" fill="hold">
                                          <p:stCondLst>
                                            <p:cond delay="0"/>
                                          </p:stCondLst>
                                        </p:cTn>
                                        <p:tgtEl>
                                          <p:spTgt spid="21"/>
                                        </p:tgtEl>
                                        <p:attrNameLst>
                                          <p:attrName>ppt_x</p:attrName>
                                        </p:attrNameLst>
                                      </p:cBhvr>
                                    </p:anim>
                                    <p:anim by="(-#ppt_w*0.10)" calcmode="lin" valueType="num">
                                      <p:cBhvr>
                                        <p:cTn id="58" dur="25" autoRev="1" fill="hold">
                                          <p:stCondLst>
                                            <p:cond delay="0"/>
                                          </p:stCondLst>
                                        </p:cTn>
                                        <p:tgtEl>
                                          <p:spTgt spid="21"/>
                                        </p:tgtEl>
                                        <p:attrNameLst>
                                          <p:attrName>ppt_y</p:attrName>
                                        </p:attrNameLst>
                                      </p:cBhvr>
                                    </p:anim>
                                    <p:animRot by="-480000">
                                      <p:cBhvr>
                                        <p:cTn id="59" dur="25" autoRev="1" fill="hold">
                                          <p:stCondLst>
                                            <p:cond delay="0"/>
                                          </p:stCondLst>
                                        </p:cTn>
                                        <p:tgtEl>
                                          <p:spTgt spid="21"/>
                                        </p:tgtEl>
                                        <p:attrNameLst>
                                          <p:attrName>r</p:attrName>
                                        </p:attrNameLst>
                                      </p:cBhvr>
                                    </p:animRot>
                                  </p:childTnLst>
                                </p:cTn>
                              </p:par>
                              <p:par>
                                <p:cTn id="60" presetID="22" presetClass="entr" presetSubtype="8" fill="hold" grpId="0" nodeType="withEffect">
                                  <p:stCondLst>
                                    <p:cond delay="500"/>
                                  </p:stCondLst>
                                  <p:iterate type="lt">
                                    <p:tmPct val="30000"/>
                                  </p:iterate>
                                  <p:childTnLst>
                                    <p:set>
                                      <p:cBhvr>
                                        <p:cTn id="61" dur="1" fill="hold">
                                          <p:stCondLst>
                                            <p:cond delay="0"/>
                                          </p:stCondLst>
                                        </p:cTn>
                                        <p:tgtEl>
                                          <p:spTgt spid="22"/>
                                        </p:tgtEl>
                                        <p:attrNameLst>
                                          <p:attrName>style.visibility</p:attrName>
                                        </p:attrNameLst>
                                      </p:cBhvr>
                                      <p:to>
                                        <p:strVal val="visible"/>
                                      </p:to>
                                    </p:set>
                                    <p:animEffect transition="in" filter="wipe(left)">
                                      <p:cBhvr>
                                        <p:cTn id="62" dur="50"/>
                                        <p:tgtEl>
                                          <p:spTgt spid="22"/>
                                        </p:tgtEl>
                                      </p:cBhvr>
                                    </p:animEffect>
                                  </p:childTnLst>
                                </p:cTn>
                              </p:par>
                              <p:par>
                                <p:cTn id="63" presetID="36" presetClass="emph" presetSubtype="0" fill="hold" grpId="1" nodeType="withEffect">
                                  <p:stCondLst>
                                    <p:cond delay="500"/>
                                  </p:stCondLst>
                                  <p:iterate type="lt">
                                    <p:tmPct val="30000"/>
                                  </p:iterate>
                                  <p:childTnLst>
                                    <p:animScale>
                                      <p:cBhvr>
                                        <p:cTn id="64" dur="25" autoRev="1" fill="hold">
                                          <p:stCondLst>
                                            <p:cond delay="0"/>
                                          </p:stCondLst>
                                        </p:cTn>
                                        <p:tgtEl>
                                          <p:spTgt spid="22"/>
                                        </p:tgtEl>
                                      </p:cBhvr>
                                      <p:to x="80000" y="100000"/>
                                    </p:animScale>
                                    <p:anim by="(#ppt_w*0.10)" calcmode="lin" valueType="num">
                                      <p:cBhvr>
                                        <p:cTn id="65" dur="25" autoRev="1" fill="hold">
                                          <p:stCondLst>
                                            <p:cond delay="0"/>
                                          </p:stCondLst>
                                        </p:cTn>
                                        <p:tgtEl>
                                          <p:spTgt spid="22"/>
                                        </p:tgtEl>
                                        <p:attrNameLst>
                                          <p:attrName>ppt_x</p:attrName>
                                        </p:attrNameLst>
                                      </p:cBhvr>
                                    </p:anim>
                                    <p:anim by="(-#ppt_w*0.10)" calcmode="lin" valueType="num">
                                      <p:cBhvr>
                                        <p:cTn id="66" dur="25" autoRev="1" fill="hold">
                                          <p:stCondLst>
                                            <p:cond delay="0"/>
                                          </p:stCondLst>
                                        </p:cTn>
                                        <p:tgtEl>
                                          <p:spTgt spid="22"/>
                                        </p:tgtEl>
                                        <p:attrNameLst>
                                          <p:attrName>ppt_y</p:attrName>
                                        </p:attrNameLst>
                                      </p:cBhvr>
                                    </p:anim>
                                    <p:animRot by="-480000">
                                      <p:cBhvr>
                                        <p:cTn id="67" dur="25" autoRev="1" fill="hold">
                                          <p:stCondLst>
                                            <p:cond delay="0"/>
                                          </p:stCondLst>
                                        </p:cTn>
                                        <p:tgtEl>
                                          <p:spTgt spid="22"/>
                                        </p:tgtEl>
                                        <p:attrNameLst>
                                          <p:attrName>r</p:attrName>
                                        </p:attrNameLst>
                                      </p:cBhvr>
                                    </p:animRot>
                                  </p:childTnLst>
                                </p:cTn>
                              </p:par>
                              <p:par>
                                <p:cTn id="68" presetID="22" presetClass="entr" presetSubtype="8" fill="hold" grpId="0" nodeType="withEffect">
                                  <p:stCondLst>
                                    <p:cond delay="1000"/>
                                  </p:stCondLst>
                                  <p:iterate type="lt">
                                    <p:tmPct val="30000"/>
                                  </p:iterate>
                                  <p:childTnLst>
                                    <p:set>
                                      <p:cBhvr>
                                        <p:cTn id="69" dur="1" fill="hold">
                                          <p:stCondLst>
                                            <p:cond delay="0"/>
                                          </p:stCondLst>
                                        </p:cTn>
                                        <p:tgtEl>
                                          <p:spTgt spid="23"/>
                                        </p:tgtEl>
                                        <p:attrNameLst>
                                          <p:attrName>style.visibility</p:attrName>
                                        </p:attrNameLst>
                                      </p:cBhvr>
                                      <p:to>
                                        <p:strVal val="visible"/>
                                      </p:to>
                                    </p:set>
                                    <p:animEffect transition="in" filter="wipe(left)">
                                      <p:cBhvr>
                                        <p:cTn id="70" dur="50"/>
                                        <p:tgtEl>
                                          <p:spTgt spid="23"/>
                                        </p:tgtEl>
                                      </p:cBhvr>
                                    </p:animEffect>
                                  </p:childTnLst>
                                </p:cTn>
                              </p:par>
                              <p:par>
                                <p:cTn id="71" presetID="36" presetClass="emph" presetSubtype="0" fill="hold" grpId="1" nodeType="withEffect">
                                  <p:stCondLst>
                                    <p:cond delay="1000"/>
                                  </p:stCondLst>
                                  <p:iterate type="lt">
                                    <p:tmPct val="30000"/>
                                  </p:iterate>
                                  <p:childTnLst>
                                    <p:animScale>
                                      <p:cBhvr>
                                        <p:cTn id="72" dur="25" autoRev="1" fill="hold">
                                          <p:stCondLst>
                                            <p:cond delay="0"/>
                                          </p:stCondLst>
                                        </p:cTn>
                                        <p:tgtEl>
                                          <p:spTgt spid="23"/>
                                        </p:tgtEl>
                                      </p:cBhvr>
                                      <p:to x="80000" y="100000"/>
                                    </p:animScale>
                                    <p:anim by="(#ppt_w*0.10)" calcmode="lin" valueType="num">
                                      <p:cBhvr>
                                        <p:cTn id="73" dur="25" autoRev="1" fill="hold">
                                          <p:stCondLst>
                                            <p:cond delay="0"/>
                                          </p:stCondLst>
                                        </p:cTn>
                                        <p:tgtEl>
                                          <p:spTgt spid="23"/>
                                        </p:tgtEl>
                                        <p:attrNameLst>
                                          <p:attrName>ppt_x</p:attrName>
                                        </p:attrNameLst>
                                      </p:cBhvr>
                                    </p:anim>
                                    <p:anim by="(-#ppt_w*0.10)" calcmode="lin" valueType="num">
                                      <p:cBhvr>
                                        <p:cTn id="74" dur="25" autoRev="1" fill="hold">
                                          <p:stCondLst>
                                            <p:cond delay="0"/>
                                          </p:stCondLst>
                                        </p:cTn>
                                        <p:tgtEl>
                                          <p:spTgt spid="23"/>
                                        </p:tgtEl>
                                        <p:attrNameLst>
                                          <p:attrName>ppt_y</p:attrName>
                                        </p:attrNameLst>
                                      </p:cBhvr>
                                    </p:anim>
                                    <p:animRot by="-480000">
                                      <p:cBhvr>
                                        <p:cTn id="75"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图片 238"/>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r="-1097" b="-53"/>
          <a:stretch/>
        </p:blipFill>
        <p:spPr>
          <a:xfrm rot="10800000">
            <a:off x="-124228" y="153794"/>
            <a:ext cx="12558517" cy="3206947"/>
          </a:xfrm>
          <a:prstGeom prst="rect">
            <a:avLst/>
          </a:prstGeom>
        </p:spPr>
      </p:pic>
      <p:pic>
        <p:nvPicPr>
          <p:cNvPr id="9" name="图片 8"/>
          <p:cNvPicPr>
            <a:picLocks noChangeAspect="1"/>
          </p:cNvPicPr>
          <p:nvPr/>
        </p:nvPicPr>
        <p:blipFill rotWithShape="1">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r="-1097" b="-53"/>
          <a:stretch/>
        </p:blipFill>
        <p:spPr>
          <a:xfrm>
            <a:off x="-124226" y="3962251"/>
            <a:ext cx="12558517" cy="2895749"/>
          </a:xfrm>
          <a:prstGeom prst="rect">
            <a:avLst/>
          </a:prstGeom>
        </p:spPr>
      </p:pic>
      <p:sp>
        <p:nvSpPr>
          <p:cNvPr id="892" name="TextBox 891"/>
          <p:cNvSpPr txBox="1"/>
          <p:nvPr/>
        </p:nvSpPr>
        <p:spPr>
          <a:xfrm>
            <a:off x="1728544" y="2523769"/>
            <a:ext cx="9793088" cy="1508105"/>
          </a:xfrm>
          <a:prstGeom prst="rect">
            <a:avLst/>
          </a:prstGeom>
          <a:noFill/>
        </p:spPr>
        <p:txBody>
          <a:bodyPr wrap="square" rtlCol="0">
            <a:spAutoFit/>
          </a:bodyPr>
          <a:lstStyle/>
          <a:p>
            <a:pPr algn="ctr"/>
            <a:endParaRPr lang="en-US" altLang="zh-CN" sz="4400" b="1" dirty="0" smtClean="0">
              <a:latin typeface="微软雅黑" pitchFamily="34" charset="-122"/>
              <a:ea typeface="微软雅黑" pitchFamily="34" charset="-122"/>
            </a:endParaRPr>
          </a:p>
          <a:p>
            <a:r>
              <a:rPr lang="zh-CN" altLang="en-US" sz="4800" b="1" spc="300" dirty="0">
                <a:solidFill>
                  <a:schemeClr val="bg1"/>
                </a:solidFill>
                <a:latin typeface="方正兰亭粗黑_GBK" pitchFamily="2" charset="-122"/>
                <a:ea typeface="方正兰亭粗黑_GBK" pitchFamily="2" charset="-122"/>
              </a:rPr>
              <a:t>手绘粉笔风格通用型</a:t>
            </a:r>
            <a:r>
              <a:rPr lang="zh-CN" altLang="en-US" sz="4800" b="1" spc="300" dirty="0" smtClean="0">
                <a:solidFill>
                  <a:schemeClr val="bg1"/>
                </a:solidFill>
                <a:latin typeface="方正兰亭粗黑_GBK" pitchFamily="2" charset="-122"/>
                <a:ea typeface="方正兰亭粗黑_GBK" pitchFamily="2" charset="-122"/>
              </a:rPr>
              <a:t>工作总结</a:t>
            </a:r>
            <a:endParaRPr lang="zh-CN" altLang="en-US" sz="4800" b="1" spc="300" dirty="0">
              <a:solidFill>
                <a:schemeClr val="bg1"/>
              </a:solidFill>
              <a:latin typeface="方正兰亭粗黑_GBK" pitchFamily="2" charset="-122"/>
              <a:ea typeface="方正兰亭粗黑_GBK" pitchFamily="2" charset="-122"/>
            </a:endParaRPr>
          </a:p>
        </p:txBody>
      </p:sp>
      <p:sp>
        <p:nvSpPr>
          <p:cNvPr id="893" name="标题 4"/>
          <p:cNvSpPr txBox="1">
            <a:spLocks/>
          </p:cNvSpPr>
          <p:nvPr/>
        </p:nvSpPr>
        <p:spPr>
          <a:xfrm>
            <a:off x="1785231" y="2523769"/>
            <a:ext cx="4961641"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latin typeface="微软雅黑" panose="020B0503020204020204" pitchFamily="34" charset="-122"/>
                <a:ea typeface="微软雅黑" panose="020B0503020204020204" pitchFamily="34" charset="-122"/>
              </a:rPr>
              <a:t>本</a:t>
            </a:r>
            <a:r>
              <a:rPr lang="zh-CN" altLang="en-US" sz="2800" b="1" dirty="0" smtClean="0">
                <a:latin typeface="微软雅黑" panose="020B0503020204020204" pitchFamily="34" charset="-122"/>
                <a:ea typeface="微软雅黑" panose="020B0503020204020204" pitchFamily="34" charset="-122"/>
              </a:rPr>
              <a:t>模板框架完整   贴近实用</a:t>
            </a:r>
            <a:endParaRPr lang="en-US" altLang="zh-CN" sz="2800" b="1" dirty="0">
              <a:latin typeface="微软雅黑" panose="020B0503020204020204" pitchFamily="34" charset="-122"/>
              <a:ea typeface="微软雅黑" panose="020B0503020204020204" pitchFamily="34" charset="-122"/>
            </a:endParaRPr>
          </a:p>
        </p:txBody>
      </p:sp>
      <p:sp>
        <p:nvSpPr>
          <p:cNvPr id="894" name="标题 4"/>
          <p:cNvSpPr txBox="1">
            <a:spLocks/>
          </p:cNvSpPr>
          <p:nvPr/>
        </p:nvSpPr>
        <p:spPr>
          <a:xfrm>
            <a:off x="1799124" y="4059202"/>
            <a:ext cx="7855590"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简洁实用</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适用于投资合作</a:t>
            </a:r>
            <a:r>
              <a:rPr lang="en-US" altLang="zh-CN" sz="2400" b="1" dirty="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项目推广</a:t>
            </a:r>
            <a:r>
              <a:rPr lang="en-US" altLang="zh-CN" sz="2400" b="1" dirty="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企业宣传等</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l"/>
            <a:endParaRPr lang="en-US" altLang="zh-CN" sz="1800" dirty="0">
              <a:solidFill>
                <a:srgbClr val="C00000"/>
              </a:solidFill>
              <a:latin typeface="微软雅黑" panose="020B0503020204020204" pitchFamily="34" charset="-122"/>
              <a:ea typeface="微软雅黑" panose="020B0503020204020204" pitchFamily="34" charset="-122"/>
            </a:endParaRPr>
          </a:p>
        </p:txBody>
      </p:sp>
      <p:sp>
        <p:nvSpPr>
          <p:cNvPr id="2" name="矩形 1"/>
          <p:cNvSpPr/>
          <p:nvPr/>
        </p:nvSpPr>
        <p:spPr>
          <a:xfrm>
            <a:off x="2674464" y="3612510"/>
            <a:ext cx="7901248" cy="219909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798970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nodePh="1">
                                  <p:stCondLst>
                                    <p:cond delay="0"/>
                                  </p:stCondLst>
                                  <p:endCondLst>
                                    <p:cond evt="begin" delay="0">
                                      <p:tn val="15"/>
                                    </p:cond>
                                  </p:end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893"/>
                                        </p:tgtEl>
                                        <p:attrNameLst>
                                          <p:attrName>style.visibility</p:attrName>
                                        </p:attrNameLst>
                                      </p:cBhvr>
                                      <p:to>
                                        <p:strVal val="visible"/>
                                      </p:to>
                                    </p:set>
                                    <p:anim calcmode="lin" valueType="num">
                                      <p:cBhvr>
                                        <p:cTn id="21" dur="500" fill="hold"/>
                                        <p:tgtEl>
                                          <p:spTgt spid="89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893"/>
                                        </p:tgtEl>
                                        <p:attrNameLst>
                                          <p:attrName>ppt_y</p:attrName>
                                        </p:attrNameLst>
                                      </p:cBhvr>
                                      <p:tavLst>
                                        <p:tav tm="0">
                                          <p:val>
                                            <p:strVal val="#ppt_y"/>
                                          </p:val>
                                        </p:tav>
                                        <p:tav tm="100000">
                                          <p:val>
                                            <p:strVal val="#ppt_y"/>
                                          </p:val>
                                        </p:tav>
                                      </p:tavLst>
                                    </p:anim>
                                    <p:anim calcmode="lin" valueType="num">
                                      <p:cBhvr>
                                        <p:cTn id="23" dur="500" fill="hold"/>
                                        <p:tgtEl>
                                          <p:spTgt spid="89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89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893"/>
                                        </p:tgtEl>
                                      </p:cBhvr>
                                    </p:animEffect>
                                  </p:childTnLst>
                                </p:cTn>
                              </p:par>
                            </p:childTnLst>
                          </p:cTn>
                        </p:par>
                        <p:par>
                          <p:cTn id="26" fill="hold">
                            <p:stCondLst>
                              <p:cond delay="1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92"/>
                                        </p:tgtEl>
                                        <p:attrNameLst>
                                          <p:attrName>style.visibility</p:attrName>
                                        </p:attrNameLst>
                                      </p:cBhvr>
                                      <p:to>
                                        <p:strVal val="visible"/>
                                      </p:to>
                                    </p:set>
                                    <p:anim calcmode="lin" valueType="num">
                                      <p:cBhvr>
                                        <p:cTn id="29" dur="500" fill="hold"/>
                                        <p:tgtEl>
                                          <p:spTgt spid="89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92"/>
                                        </p:tgtEl>
                                        <p:attrNameLst>
                                          <p:attrName>ppt_y</p:attrName>
                                        </p:attrNameLst>
                                      </p:cBhvr>
                                      <p:tavLst>
                                        <p:tav tm="0">
                                          <p:val>
                                            <p:strVal val="#ppt_y"/>
                                          </p:val>
                                        </p:tav>
                                        <p:tav tm="100000">
                                          <p:val>
                                            <p:strVal val="#ppt_y"/>
                                          </p:val>
                                        </p:tav>
                                      </p:tavLst>
                                    </p:anim>
                                    <p:anim calcmode="lin" valueType="num">
                                      <p:cBhvr>
                                        <p:cTn id="31" dur="500" fill="hold"/>
                                        <p:tgtEl>
                                          <p:spTgt spid="89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9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92"/>
                                        </p:tgtEl>
                                      </p:cBhvr>
                                    </p:animEffect>
                                  </p:childTnLst>
                                </p:cTn>
                              </p:par>
                            </p:childTnLst>
                          </p:cTn>
                        </p:par>
                        <p:par>
                          <p:cTn id="34" fill="hold">
                            <p:stCondLst>
                              <p:cond delay="26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894"/>
                                        </p:tgtEl>
                                        <p:attrNameLst>
                                          <p:attrName>style.visibility</p:attrName>
                                        </p:attrNameLst>
                                      </p:cBhvr>
                                      <p:to>
                                        <p:strVal val="visible"/>
                                      </p:to>
                                    </p:set>
                                    <p:anim calcmode="lin" valueType="num">
                                      <p:cBhvr>
                                        <p:cTn id="37" dur="500" fill="hold"/>
                                        <p:tgtEl>
                                          <p:spTgt spid="89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94"/>
                                        </p:tgtEl>
                                        <p:attrNameLst>
                                          <p:attrName>ppt_y</p:attrName>
                                        </p:attrNameLst>
                                      </p:cBhvr>
                                      <p:tavLst>
                                        <p:tav tm="0">
                                          <p:val>
                                            <p:strVal val="#ppt_y"/>
                                          </p:val>
                                        </p:tav>
                                        <p:tav tm="100000">
                                          <p:val>
                                            <p:strVal val="#ppt_y"/>
                                          </p:val>
                                        </p:tav>
                                      </p:tavLst>
                                    </p:anim>
                                    <p:anim calcmode="lin" valueType="num">
                                      <p:cBhvr>
                                        <p:cTn id="39" dur="500" fill="hold"/>
                                        <p:tgtEl>
                                          <p:spTgt spid="89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9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2" grpId="0"/>
      <p:bldP spid="893" grpId="0"/>
      <p:bldP spid="894"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7703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rightnessContrast bright="95000"/>
                    </a14:imgEffect>
                  </a14:imgLayer>
                </a14:imgProps>
              </a:ext>
              <a:ext uri="{28A0092B-C50C-407E-A947-70E740481C1C}">
                <a14:useLocalDpi xmlns:a14="http://schemas.microsoft.com/office/drawing/2010/main"/>
              </a:ext>
            </a:extLst>
          </a:blip>
          <a:stretch>
            <a:fillRect/>
          </a:stretch>
        </p:blipFill>
        <p:spPr>
          <a:xfrm>
            <a:off x="2137147" y="116632"/>
            <a:ext cx="7631011" cy="6858000"/>
          </a:xfrm>
          <a:prstGeom prst="rect">
            <a:avLst/>
          </a:prstGeom>
        </p:spPr>
      </p:pic>
      <p:grpSp>
        <p:nvGrpSpPr>
          <p:cNvPr id="2" name="组合 1"/>
          <p:cNvGrpSpPr/>
          <p:nvPr/>
        </p:nvGrpSpPr>
        <p:grpSpPr>
          <a:xfrm>
            <a:off x="3824210" y="1291382"/>
            <a:ext cx="3626039" cy="1683750"/>
            <a:chOff x="1010943" y="904728"/>
            <a:chExt cx="2719529" cy="1262811"/>
          </a:xfrm>
        </p:grpSpPr>
        <p:sp>
          <p:nvSpPr>
            <p:cNvPr id="15" name="TextBox 14"/>
            <p:cNvSpPr txBox="1"/>
            <p:nvPr/>
          </p:nvSpPr>
          <p:spPr>
            <a:xfrm>
              <a:off x="1010943" y="904728"/>
              <a:ext cx="2671645" cy="692497"/>
            </a:xfrm>
            <a:prstGeom prst="rect">
              <a:avLst/>
            </a:prstGeom>
            <a:noFill/>
          </p:spPr>
          <p:txBody>
            <a:bodyPr wrap="none" rtlCol="0">
              <a:spAutoFit/>
            </a:bodyPr>
            <a:lstStyle/>
            <a:p>
              <a:r>
                <a:rPr lang="en-US" altLang="zh-CN" sz="5400" b="1" dirty="0" smtClean="0">
                  <a:solidFill>
                    <a:schemeClr val="bg1"/>
                  </a:solidFill>
                  <a:latin typeface="方正兰亭中黑_GBK" pitchFamily="2" charset="-122"/>
                  <a:ea typeface="方正兰亭中黑_GBK" pitchFamily="2" charset="-122"/>
                </a:rPr>
                <a:t>01</a:t>
              </a:r>
              <a:r>
                <a:rPr lang="en-US" altLang="zh-CN" sz="3200" b="1" dirty="0" smtClean="0">
                  <a:solidFill>
                    <a:schemeClr val="bg1"/>
                  </a:solidFill>
                  <a:latin typeface="方正兰亭中黑_GBK" pitchFamily="2" charset="-122"/>
                  <a:ea typeface="方正兰亭中黑_GBK" pitchFamily="2" charset="-122"/>
                </a:rPr>
                <a:t> </a:t>
              </a:r>
              <a:r>
                <a:rPr lang="zh-CN" altLang="en-US" sz="3200" b="1" dirty="0" smtClean="0">
                  <a:solidFill>
                    <a:schemeClr val="bg1"/>
                  </a:solidFill>
                  <a:latin typeface="方正兰亭中黑_GBK" pitchFamily="2" charset="-122"/>
                  <a:ea typeface="方正兰亭中黑_GBK" pitchFamily="2" charset="-122"/>
                </a:rPr>
                <a:t>输入您的标题</a:t>
              </a:r>
              <a:endParaRPr lang="zh-CN" altLang="en-US" sz="3200" b="1" dirty="0">
                <a:solidFill>
                  <a:schemeClr val="bg1"/>
                </a:solidFill>
                <a:latin typeface="方正兰亭中黑_GBK" pitchFamily="2" charset="-122"/>
                <a:ea typeface="方正兰亭中黑_GBK" pitchFamily="2" charset="-122"/>
              </a:endParaRPr>
            </a:p>
          </p:txBody>
        </p:sp>
        <p:sp>
          <p:nvSpPr>
            <p:cNvPr id="17" name="TextBox 16"/>
            <p:cNvSpPr txBox="1"/>
            <p:nvPr/>
          </p:nvSpPr>
          <p:spPr>
            <a:xfrm>
              <a:off x="1678245" y="1559632"/>
              <a:ext cx="2052227" cy="607907"/>
            </a:xfrm>
            <a:prstGeom prst="rect">
              <a:avLst/>
            </a:prstGeom>
            <a:noFill/>
          </p:spPr>
          <p:txBody>
            <a:bodyPr wrap="square" rtlCol="0">
              <a:spAutoFit/>
            </a:bodyPr>
            <a:lstStyle/>
            <a:p>
              <a:r>
                <a:rPr lang="zh-CN" altLang="en-US" sz="1600" dirty="0" smtClean="0">
                  <a:solidFill>
                    <a:schemeClr val="bg1"/>
                  </a:solidFill>
                  <a:latin typeface="方正兰亭准黑_GBK" pitchFamily="2" charset="-122"/>
                  <a:ea typeface="方正兰亭准黑_GBK" pitchFamily="2" charset="-122"/>
                </a:rPr>
                <a:t>请输入你的小标题</a:t>
              </a:r>
              <a:r>
                <a:rPr lang="zh-CN" altLang="en-US" sz="1600" dirty="0">
                  <a:solidFill>
                    <a:schemeClr val="bg1"/>
                  </a:solidFill>
                  <a:latin typeface="方正兰亭准黑_GBK" pitchFamily="2" charset="-122"/>
                  <a:ea typeface="方正兰亭准黑_GBK" pitchFamily="2" charset="-122"/>
                </a:rPr>
                <a:t>请输入你的</a:t>
              </a:r>
              <a:r>
                <a:rPr lang="zh-CN" altLang="en-US" sz="1600" dirty="0" smtClean="0">
                  <a:solidFill>
                    <a:schemeClr val="bg1"/>
                  </a:solidFill>
                  <a:latin typeface="方正兰亭准黑_GBK" pitchFamily="2" charset="-122"/>
                  <a:ea typeface="方正兰亭准黑_GBK" pitchFamily="2" charset="-122"/>
                </a:rPr>
                <a:t>小标题</a:t>
              </a:r>
              <a:r>
                <a:rPr lang="zh-CN" altLang="en-US" sz="1600" dirty="0">
                  <a:solidFill>
                    <a:schemeClr val="bg1"/>
                  </a:solidFill>
                  <a:latin typeface="方正兰亭准黑_GBK" pitchFamily="2" charset="-122"/>
                  <a:ea typeface="方正兰亭准黑_GBK" pitchFamily="2" charset="-122"/>
                </a:rPr>
                <a:t>请输入你</a:t>
              </a:r>
              <a:r>
                <a:rPr lang="zh-CN" altLang="en-US" sz="1600" dirty="0" smtClean="0">
                  <a:solidFill>
                    <a:schemeClr val="bg1"/>
                  </a:solidFill>
                  <a:latin typeface="方正兰亭准黑_GBK" pitchFamily="2" charset="-122"/>
                  <a:ea typeface="方正兰亭准黑_GBK" pitchFamily="2" charset="-122"/>
                </a:rPr>
                <a:t>的</a:t>
              </a:r>
              <a:endParaRPr lang="zh-CN" altLang="en-US" sz="1600" dirty="0">
                <a:solidFill>
                  <a:schemeClr val="bg1"/>
                </a:solidFill>
                <a:latin typeface="方正兰亭准黑_GBK" pitchFamily="2" charset="-122"/>
                <a:ea typeface="方正兰亭准黑_GBK" pitchFamily="2" charset="-122"/>
              </a:endParaRPr>
            </a:p>
            <a:p>
              <a:endParaRPr lang="zh-CN" altLang="en-US" sz="1467" dirty="0">
                <a:solidFill>
                  <a:schemeClr val="bg1"/>
                </a:solidFill>
                <a:latin typeface="方正兰亭准黑_GBK" pitchFamily="2" charset="-122"/>
                <a:ea typeface="方正兰亭准黑_GBK" pitchFamily="2" charset="-122"/>
              </a:endParaRPr>
            </a:p>
          </p:txBody>
        </p:sp>
      </p:grpSp>
      <p:grpSp>
        <p:nvGrpSpPr>
          <p:cNvPr id="26" name="组合 25"/>
          <p:cNvGrpSpPr/>
          <p:nvPr/>
        </p:nvGrpSpPr>
        <p:grpSpPr>
          <a:xfrm>
            <a:off x="3718361" y="2569860"/>
            <a:ext cx="3710358" cy="1786315"/>
            <a:chOff x="768393" y="500769"/>
            <a:chExt cx="2782768" cy="1339735"/>
          </a:xfrm>
        </p:grpSpPr>
        <p:sp>
          <p:nvSpPr>
            <p:cNvPr id="29" name="TextBox 14"/>
            <p:cNvSpPr txBox="1"/>
            <p:nvPr/>
          </p:nvSpPr>
          <p:spPr>
            <a:xfrm>
              <a:off x="768393" y="500769"/>
              <a:ext cx="2671645" cy="692497"/>
            </a:xfrm>
            <a:prstGeom prst="rect">
              <a:avLst/>
            </a:prstGeom>
            <a:noFill/>
          </p:spPr>
          <p:txBody>
            <a:bodyPr wrap="none" rtlCol="0">
              <a:spAutoFit/>
            </a:bodyPr>
            <a:lstStyle/>
            <a:p>
              <a:r>
                <a:rPr lang="en-US" altLang="zh-CN" sz="5400" b="1" dirty="0">
                  <a:solidFill>
                    <a:schemeClr val="bg1"/>
                  </a:solidFill>
                  <a:latin typeface="方正兰亭中黑_GBK" pitchFamily="2" charset="-122"/>
                  <a:ea typeface="方正兰亭中黑_GBK" pitchFamily="2" charset="-122"/>
                </a:rPr>
                <a:t>02</a:t>
              </a:r>
              <a:r>
                <a:rPr lang="en-US" altLang="zh-CN" sz="3200" b="1" dirty="0" smtClean="0">
                  <a:solidFill>
                    <a:schemeClr val="bg1"/>
                  </a:solidFill>
                  <a:latin typeface="方正兰亭中黑_GBK" pitchFamily="2" charset="-122"/>
                  <a:ea typeface="方正兰亭中黑_GBK" pitchFamily="2" charset="-122"/>
                </a:rPr>
                <a:t> </a:t>
              </a:r>
              <a:r>
                <a:rPr lang="zh-CN" altLang="en-US" sz="3200" b="1" dirty="0" smtClean="0">
                  <a:solidFill>
                    <a:schemeClr val="bg1"/>
                  </a:solidFill>
                  <a:latin typeface="方正兰亭中黑_GBK" pitchFamily="2" charset="-122"/>
                  <a:ea typeface="方正兰亭中黑_GBK" pitchFamily="2" charset="-122"/>
                </a:rPr>
                <a:t>输入您的标题</a:t>
              </a:r>
              <a:endParaRPr lang="zh-CN" altLang="en-US" sz="3200" b="1" dirty="0">
                <a:solidFill>
                  <a:schemeClr val="bg1"/>
                </a:solidFill>
                <a:latin typeface="方正兰亭中黑_GBK" pitchFamily="2" charset="-122"/>
                <a:ea typeface="方正兰亭中黑_GBK" pitchFamily="2" charset="-122"/>
              </a:endParaRPr>
            </a:p>
          </p:txBody>
        </p:sp>
        <p:sp>
          <p:nvSpPr>
            <p:cNvPr id="30" name="TextBox 16"/>
            <p:cNvSpPr txBox="1"/>
            <p:nvPr/>
          </p:nvSpPr>
          <p:spPr>
            <a:xfrm>
              <a:off x="1482448" y="1232597"/>
              <a:ext cx="2068713" cy="607907"/>
            </a:xfrm>
            <a:prstGeom prst="rect">
              <a:avLst/>
            </a:prstGeom>
            <a:noFill/>
          </p:spPr>
          <p:txBody>
            <a:bodyPr wrap="square" rtlCol="0">
              <a:spAutoFit/>
            </a:bodyPr>
            <a:lstStyle/>
            <a:p>
              <a:r>
                <a:rPr lang="zh-CN" altLang="en-US" sz="1600" dirty="0">
                  <a:solidFill>
                    <a:schemeClr val="bg1"/>
                  </a:solidFill>
                  <a:latin typeface="方正兰亭准黑_GBK" pitchFamily="2" charset="-122"/>
                  <a:ea typeface="方正兰亭准黑_GBK" pitchFamily="2" charset="-122"/>
                </a:rPr>
                <a:t>请输入你的小标题请输入你的小标题请输入你的</a:t>
              </a:r>
            </a:p>
            <a:p>
              <a:endParaRPr lang="zh-CN" altLang="en-US" sz="1467" dirty="0">
                <a:solidFill>
                  <a:schemeClr val="bg1"/>
                </a:solidFill>
                <a:latin typeface="方正兰亭准黑_GBK" pitchFamily="2" charset="-122"/>
                <a:ea typeface="方正兰亭准黑_GBK" pitchFamily="2" charset="-122"/>
              </a:endParaRPr>
            </a:p>
          </p:txBody>
        </p:sp>
      </p:grpSp>
      <p:grpSp>
        <p:nvGrpSpPr>
          <p:cNvPr id="40" name="组合 39"/>
          <p:cNvGrpSpPr/>
          <p:nvPr/>
        </p:nvGrpSpPr>
        <p:grpSpPr>
          <a:xfrm>
            <a:off x="3721323" y="3848338"/>
            <a:ext cx="3767968" cy="1811754"/>
            <a:chOff x="324873" y="814126"/>
            <a:chExt cx="2825976" cy="1358814"/>
          </a:xfrm>
        </p:grpSpPr>
        <p:sp>
          <p:nvSpPr>
            <p:cNvPr id="41" name="TextBox 14"/>
            <p:cNvSpPr txBox="1"/>
            <p:nvPr/>
          </p:nvSpPr>
          <p:spPr>
            <a:xfrm>
              <a:off x="324873" y="814126"/>
              <a:ext cx="2671645" cy="692497"/>
            </a:xfrm>
            <a:prstGeom prst="rect">
              <a:avLst/>
            </a:prstGeom>
            <a:noFill/>
          </p:spPr>
          <p:txBody>
            <a:bodyPr wrap="none" rtlCol="0">
              <a:spAutoFit/>
            </a:bodyPr>
            <a:lstStyle/>
            <a:p>
              <a:r>
                <a:rPr lang="en-US" altLang="zh-CN" sz="5400" b="1" dirty="0">
                  <a:solidFill>
                    <a:schemeClr val="bg1"/>
                  </a:solidFill>
                  <a:latin typeface="方正兰亭中黑_GBK" pitchFamily="2" charset="-122"/>
                  <a:ea typeface="方正兰亭中黑_GBK" pitchFamily="2" charset="-122"/>
                </a:rPr>
                <a:t>03</a:t>
              </a:r>
              <a:r>
                <a:rPr lang="en-US" altLang="zh-CN" sz="3200" b="1" dirty="0" smtClean="0">
                  <a:solidFill>
                    <a:schemeClr val="bg1"/>
                  </a:solidFill>
                  <a:latin typeface="方正兰亭中黑_GBK" pitchFamily="2" charset="-122"/>
                  <a:ea typeface="方正兰亭中黑_GBK" pitchFamily="2" charset="-122"/>
                </a:rPr>
                <a:t> </a:t>
              </a:r>
              <a:r>
                <a:rPr lang="zh-CN" altLang="en-US" sz="3200" b="1" dirty="0" smtClean="0">
                  <a:solidFill>
                    <a:schemeClr val="bg1"/>
                  </a:solidFill>
                  <a:latin typeface="方正兰亭中黑_GBK" pitchFamily="2" charset="-122"/>
                  <a:ea typeface="方正兰亭中黑_GBK" pitchFamily="2" charset="-122"/>
                </a:rPr>
                <a:t>输入您的标题</a:t>
              </a:r>
              <a:endParaRPr lang="zh-CN" altLang="en-US" sz="3200" b="1" dirty="0">
                <a:solidFill>
                  <a:schemeClr val="bg1"/>
                </a:solidFill>
                <a:latin typeface="方正兰亭中黑_GBK" pitchFamily="2" charset="-122"/>
                <a:ea typeface="方正兰亭中黑_GBK" pitchFamily="2" charset="-122"/>
              </a:endParaRPr>
            </a:p>
          </p:txBody>
        </p:sp>
        <p:sp>
          <p:nvSpPr>
            <p:cNvPr id="42" name="TextBox 16"/>
            <p:cNvSpPr txBox="1"/>
            <p:nvPr/>
          </p:nvSpPr>
          <p:spPr>
            <a:xfrm>
              <a:off x="1038032" y="1565034"/>
              <a:ext cx="2112817" cy="607906"/>
            </a:xfrm>
            <a:prstGeom prst="rect">
              <a:avLst/>
            </a:prstGeom>
            <a:noFill/>
          </p:spPr>
          <p:txBody>
            <a:bodyPr wrap="square" rtlCol="0">
              <a:spAutoFit/>
            </a:bodyPr>
            <a:lstStyle/>
            <a:p>
              <a:r>
                <a:rPr lang="zh-CN" altLang="en-US" sz="1600" dirty="0">
                  <a:solidFill>
                    <a:schemeClr val="bg1"/>
                  </a:solidFill>
                  <a:latin typeface="方正兰亭准黑_GBK" pitchFamily="2" charset="-122"/>
                  <a:ea typeface="方正兰亭准黑_GBK" pitchFamily="2" charset="-122"/>
                </a:rPr>
                <a:t>请输入你的小标题请输入你的小标题请输入你的</a:t>
              </a:r>
            </a:p>
            <a:p>
              <a:endParaRPr lang="zh-CN" altLang="en-US" sz="1467" dirty="0">
                <a:solidFill>
                  <a:schemeClr val="bg1"/>
                </a:solidFill>
                <a:latin typeface="方正兰亭准黑_GBK" pitchFamily="2" charset="-122"/>
                <a:ea typeface="方正兰亭准黑_GBK" pitchFamily="2" charset="-122"/>
              </a:endParaRPr>
            </a:p>
          </p:txBody>
        </p:sp>
      </p:grpSp>
      <p:sp>
        <p:nvSpPr>
          <p:cNvPr id="49" name="TextBox 2"/>
          <p:cNvSpPr txBox="1"/>
          <p:nvPr/>
        </p:nvSpPr>
        <p:spPr>
          <a:xfrm>
            <a:off x="264939" y="196200"/>
            <a:ext cx="1980029" cy="1107996"/>
          </a:xfrm>
          <a:prstGeom prst="rect">
            <a:avLst/>
          </a:prstGeom>
          <a:noFill/>
        </p:spPr>
        <p:txBody>
          <a:bodyPr wrap="none" rtlCol="0">
            <a:spAutoFit/>
          </a:bodyPr>
          <a:lstStyle/>
          <a:p>
            <a:r>
              <a:rPr lang="zh-CN" altLang="en-US" sz="6600" b="1" spc="400" dirty="0" smtClean="0">
                <a:solidFill>
                  <a:schemeClr val="bg1"/>
                </a:solidFill>
                <a:latin typeface="方正兰亭中黑_GBK" pitchFamily="2" charset="-122"/>
                <a:ea typeface="方正兰亭中黑_GBK" pitchFamily="2" charset="-122"/>
              </a:rPr>
              <a:t>目录</a:t>
            </a:r>
            <a:endParaRPr lang="zh-CN" altLang="en-US" sz="6600" b="1" spc="400" dirty="0">
              <a:solidFill>
                <a:schemeClr val="bg1"/>
              </a:solidFill>
              <a:latin typeface="方正兰亭中黑_GBK" pitchFamily="2" charset="-122"/>
              <a:ea typeface="方正兰亭中黑_GBK" pitchFamily="2" charset="-122"/>
            </a:endParaRPr>
          </a:p>
        </p:txBody>
      </p:sp>
    </p:spTree>
    <p:extLst>
      <p:ext uri="{BB962C8B-B14F-4D97-AF65-F5344CB8AC3E}">
        <p14:creationId xmlns:p14="http://schemas.microsoft.com/office/powerpoint/2010/main" val="152656465"/>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1000"/>
                                        <p:tgtEl>
                                          <p:spTgt spid="40"/>
                                        </p:tgtEl>
                                      </p:cBhvr>
                                    </p:animEffect>
                                    <p:anim calcmode="lin" valueType="num">
                                      <p:cBhvr>
                                        <p:cTn id="35" dur="1000" fill="hold"/>
                                        <p:tgtEl>
                                          <p:spTgt spid="40"/>
                                        </p:tgtEl>
                                        <p:attrNameLst>
                                          <p:attrName>ppt_x</p:attrName>
                                        </p:attrNameLst>
                                      </p:cBhvr>
                                      <p:tavLst>
                                        <p:tav tm="0">
                                          <p:val>
                                            <p:strVal val="#ppt_x"/>
                                          </p:val>
                                        </p:tav>
                                        <p:tav tm="100000">
                                          <p:val>
                                            <p:strVal val="#ppt_x"/>
                                          </p:val>
                                        </p:tav>
                                      </p:tavLst>
                                    </p:anim>
                                    <p:anim calcmode="lin" valueType="num">
                                      <p:cBhvr>
                                        <p:cTn id="3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2801186" y="310439"/>
            <a:ext cx="6592802" cy="6237121"/>
          </a:xfrm>
          <a:prstGeom prst="rect">
            <a:avLst/>
          </a:prstGeom>
        </p:spPr>
      </p:pic>
      <p:grpSp>
        <p:nvGrpSpPr>
          <p:cNvPr id="2" name="组合 1"/>
          <p:cNvGrpSpPr/>
          <p:nvPr/>
        </p:nvGrpSpPr>
        <p:grpSpPr>
          <a:xfrm>
            <a:off x="3721323" y="2785273"/>
            <a:ext cx="4506362" cy="1287451"/>
            <a:chOff x="3187678" y="1976539"/>
            <a:chExt cx="3379770" cy="965588"/>
          </a:xfrm>
        </p:grpSpPr>
        <p:sp>
          <p:nvSpPr>
            <p:cNvPr id="16" name="TextBox 15"/>
            <p:cNvSpPr txBox="1"/>
            <p:nvPr/>
          </p:nvSpPr>
          <p:spPr>
            <a:xfrm>
              <a:off x="3187678" y="1976539"/>
              <a:ext cx="3379770" cy="623248"/>
            </a:xfrm>
            <a:prstGeom prst="rect">
              <a:avLst/>
            </a:prstGeom>
            <a:noFill/>
          </p:spPr>
          <p:txBody>
            <a:bodyPr wrap="none" rtlCol="0">
              <a:spAutoFit/>
            </a:bodyPr>
            <a:lstStyle/>
            <a:p>
              <a:r>
                <a:rPr lang="en-US" altLang="zh-CN" sz="4800" dirty="0" smtClean="0">
                  <a:solidFill>
                    <a:schemeClr val="bg1"/>
                  </a:solidFill>
                  <a:latin typeface="方正兰亭中黑_GBK" pitchFamily="2" charset="-122"/>
                  <a:ea typeface="方正兰亭中黑_GBK" pitchFamily="2" charset="-122"/>
                </a:rPr>
                <a:t>01</a:t>
              </a:r>
              <a:r>
                <a:rPr lang="zh-CN" altLang="en-US" sz="3600" b="1" dirty="0">
                  <a:solidFill>
                    <a:schemeClr val="bg1"/>
                  </a:solidFill>
                  <a:latin typeface="方正兰亭中黑_GBK" pitchFamily="2" charset="-122"/>
                  <a:ea typeface="方正兰亭中黑_GBK" pitchFamily="2" charset="-122"/>
                </a:rPr>
                <a:t>输入您的标题内容</a:t>
              </a:r>
            </a:p>
          </p:txBody>
        </p:sp>
        <p:sp>
          <p:nvSpPr>
            <p:cNvPr id="17" name="TextBox 16"/>
            <p:cNvSpPr txBox="1"/>
            <p:nvPr/>
          </p:nvSpPr>
          <p:spPr>
            <a:xfrm>
              <a:off x="3660943" y="2600110"/>
              <a:ext cx="2819520" cy="342017"/>
            </a:xfrm>
            <a:prstGeom prst="rect">
              <a:avLst/>
            </a:prstGeom>
            <a:noFill/>
          </p:spPr>
          <p:txBody>
            <a:bodyPr wrap="none" rtlCol="0">
              <a:spAutoFit/>
            </a:bodyPr>
            <a:lstStyle/>
            <a:p>
              <a:pPr marL="228594" indent="-228594">
                <a:lnSpc>
                  <a:spcPct val="150000"/>
                </a:lnSpc>
                <a:buFont typeface="Arial" pitchFamily="34" charset="0"/>
                <a:buChar char="•"/>
              </a:pPr>
              <a:r>
                <a:rPr lang="zh-CN" altLang="en-US" sz="1867" dirty="0">
                  <a:solidFill>
                    <a:schemeClr val="bg1"/>
                  </a:solidFill>
                  <a:latin typeface="方正兰亭准黑_GBK" pitchFamily="2" charset="-122"/>
                  <a:ea typeface="方正兰亭准黑_GBK" pitchFamily="2" charset="-122"/>
                </a:rPr>
                <a:t>本年度工作概述及所达成的</a:t>
              </a:r>
              <a:r>
                <a:rPr lang="zh-CN" altLang="en-US" sz="1867" dirty="0" smtClean="0">
                  <a:solidFill>
                    <a:schemeClr val="bg1"/>
                  </a:solidFill>
                  <a:latin typeface="方正兰亭准黑_GBK" pitchFamily="2" charset="-122"/>
                  <a:ea typeface="方正兰亭准黑_GBK" pitchFamily="2" charset="-122"/>
                </a:rPr>
                <a:t>目标</a:t>
              </a:r>
              <a:endParaRPr lang="en-US" altLang="zh-CN" sz="1867" dirty="0">
                <a:solidFill>
                  <a:schemeClr val="bg1"/>
                </a:solidFill>
                <a:latin typeface="方正兰亭准黑_GBK" pitchFamily="2" charset="-122"/>
                <a:ea typeface="方正兰亭准黑_GBK" pitchFamily="2" charset="-122"/>
              </a:endParaRPr>
            </a:p>
          </p:txBody>
        </p:sp>
      </p:grpSp>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10554815" y="-99392"/>
            <a:ext cx="2095500" cy="2000250"/>
          </a:xfrm>
          <a:prstGeom prst="rect">
            <a:avLst/>
          </a:prstGeom>
        </p:spPr>
      </p:pic>
      <p:pic>
        <p:nvPicPr>
          <p:cNvPr id="11" name="图片 10"/>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0800000">
            <a:off x="-455141" y="4941168"/>
            <a:ext cx="2095500" cy="2000250"/>
          </a:xfrm>
          <a:prstGeom prst="rect">
            <a:avLst/>
          </a:prstGeom>
        </p:spPr>
      </p:pic>
      <p:pic>
        <p:nvPicPr>
          <p:cNvPr id="12" name="图片 11"/>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6200000">
            <a:off x="-108160" y="-411807"/>
            <a:ext cx="2095500" cy="2000250"/>
          </a:xfrm>
          <a:prstGeom prst="rect">
            <a:avLst/>
          </a:prstGeom>
        </p:spPr>
      </p:pic>
      <p:pic>
        <p:nvPicPr>
          <p:cNvPr id="13" name="图片 12"/>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5400000">
            <a:off x="10193507" y="5276825"/>
            <a:ext cx="2095500" cy="2000250"/>
          </a:xfrm>
          <a:prstGeom prst="rect">
            <a:avLst/>
          </a:prstGeom>
        </p:spPr>
      </p:pic>
    </p:spTree>
    <p:extLst>
      <p:ext uri="{BB962C8B-B14F-4D97-AF65-F5344CB8AC3E}">
        <p14:creationId xmlns:p14="http://schemas.microsoft.com/office/powerpoint/2010/main" val="1145177334"/>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741039" y="4387565"/>
            <a:ext cx="4638675" cy="689561"/>
            <a:chOff x="4304588" y="3290677"/>
            <a:chExt cx="3479006" cy="517171"/>
          </a:xfrm>
        </p:grpSpPr>
        <p:sp>
          <p:nvSpPr>
            <p:cNvPr id="37" name="文本框 10"/>
            <p:cNvSpPr>
              <a:spLocks noChangeArrowheads="1"/>
            </p:cNvSpPr>
            <p:nvPr/>
          </p:nvSpPr>
          <p:spPr bwMode="auto">
            <a:xfrm>
              <a:off x="4321938" y="3290677"/>
              <a:ext cx="1707356"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标题内容</a:t>
              </a:r>
            </a:p>
          </p:txBody>
        </p:sp>
        <p:sp>
          <p:nvSpPr>
            <p:cNvPr id="38" name="矩形 11"/>
            <p:cNvSpPr>
              <a:spLocks noChangeArrowheads="1"/>
            </p:cNvSpPr>
            <p:nvPr/>
          </p:nvSpPr>
          <p:spPr bwMode="auto">
            <a:xfrm>
              <a:off x="4304588" y="3577015"/>
              <a:ext cx="3479006"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4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5" name="组合 4"/>
          <p:cNvGrpSpPr/>
          <p:nvPr/>
        </p:nvGrpSpPr>
        <p:grpSpPr>
          <a:xfrm>
            <a:off x="5665539" y="2554134"/>
            <a:ext cx="5256212" cy="769760"/>
            <a:chOff x="4573191" y="1966202"/>
            <a:chExt cx="3942159" cy="577320"/>
          </a:xfrm>
        </p:grpSpPr>
        <p:sp>
          <p:nvSpPr>
            <p:cNvPr id="33" name="文本框 6"/>
            <p:cNvSpPr>
              <a:spLocks noChangeArrowheads="1"/>
            </p:cNvSpPr>
            <p:nvPr/>
          </p:nvSpPr>
          <p:spPr bwMode="auto">
            <a:xfrm>
              <a:off x="4594129" y="1966202"/>
              <a:ext cx="17073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标题内容</a:t>
              </a:r>
            </a:p>
          </p:txBody>
        </p:sp>
        <p:sp>
          <p:nvSpPr>
            <p:cNvPr id="34" name="矩形 7"/>
            <p:cNvSpPr>
              <a:spLocks noChangeArrowheads="1"/>
            </p:cNvSpPr>
            <p:nvPr/>
          </p:nvSpPr>
          <p:spPr bwMode="auto">
            <a:xfrm>
              <a:off x="4573191" y="2243335"/>
              <a:ext cx="3479006"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4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9" name="直接连接符 14"/>
            <p:cNvSpPr>
              <a:spLocks noChangeShapeType="1"/>
            </p:cNvSpPr>
            <p:nvPr/>
          </p:nvSpPr>
          <p:spPr bwMode="auto">
            <a:xfrm>
              <a:off x="4573191" y="2542332"/>
              <a:ext cx="3942159" cy="1190"/>
            </a:xfrm>
            <a:prstGeom prst="line">
              <a:avLst/>
            </a:prstGeom>
            <a:noFill/>
            <a:ln w="12700" cap="flat" cmpd="sng">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5698177" y="3611044"/>
            <a:ext cx="5283124" cy="755436"/>
            <a:chOff x="4553007" y="2712751"/>
            <a:chExt cx="3962343" cy="566577"/>
          </a:xfrm>
        </p:grpSpPr>
        <p:grpSp>
          <p:nvGrpSpPr>
            <p:cNvPr id="6" name="组合 5"/>
            <p:cNvGrpSpPr/>
            <p:nvPr/>
          </p:nvGrpSpPr>
          <p:grpSpPr>
            <a:xfrm>
              <a:off x="4553007" y="2712751"/>
              <a:ext cx="3479006" cy="489147"/>
              <a:chOff x="4553007" y="2712751"/>
              <a:chExt cx="3479006" cy="489147"/>
            </a:xfrm>
          </p:grpSpPr>
          <p:sp>
            <p:nvSpPr>
              <p:cNvPr id="35" name="文本框 8"/>
              <p:cNvSpPr>
                <a:spLocks noChangeArrowheads="1"/>
              </p:cNvSpPr>
              <p:nvPr/>
            </p:nvSpPr>
            <p:spPr bwMode="auto">
              <a:xfrm>
                <a:off x="4585153" y="2712751"/>
                <a:ext cx="17073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accent1"/>
                    </a:solidFill>
                    <a:latin typeface="微软雅黑" panose="020B0503020204020204" pitchFamily="34" charset="-122"/>
                    <a:ea typeface="微软雅黑" panose="020B0503020204020204" pitchFamily="34" charset="-122"/>
                    <a:sym typeface="Calibri Light" panose="020F0302020204030204" pitchFamily="34" charset="0"/>
                  </a:rPr>
                  <a:t>标题内容</a:t>
                </a:r>
              </a:p>
            </p:txBody>
          </p:sp>
          <p:sp>
            <p:nvSpPr>
              <p:cNvPr id="36" name="矩形 9"/>
              <p:cNvSpPr>
                <a:spLocks noChangeArrowheads="1"/>
              </p:cNvSpPr>
              <p:nvPr/>
            </p:nvSpPr>
            <p:spPr bwMode="auto">
              <a:xfrm>
                <a:off x="4553007" y="2971065"/>
                <a:ext cx="3479006"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4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grpSp>
        <p:sp>
          <p:nvSpPr>
            <p:cNvPr id="40" name="直接连接符 15"/>
            <p:cNvSpPr>
              <a:spLocks noChangeShapeType="1"/>
            </p:cNvSpPr>
            <p:nvPr/>
          </p:nvSpPr>
          <p:spPr bwMode="auto">
            <a:xfrm>
              <a:off x="4573191" y="3279328"/>
              <a:ext cx="3942159" cy="0"/>
            </a:xfrm>
            <a:prstGeom prst="line">
              <a:avLst/>
            </a:prstGeom>
            <a:noFill/>
            <a:ln w="12700" cap="flat" cmpd="sng">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1345216" y="2084852"/>
            <a:ext cx="1090613" cy="3284537"/>
            <a:chOff x="973932" y="1563638"/>
            <a:chExt cx="817960" cy="2463403"/>
          </a:xfrm>
          <a:blipFill dpi="0" rotWithShape="1">
            <a:blip r:embed="rId3">
              <a:extLst>
                <a:ext uri="{28A0092B-C50C-407E-A947-70E740481C1C}">
                  <a14:useLocalDpi xmlns:a14="http://schemas.microsoft.com/office/drawing/2010/main" val="0"/>
                </a:ext>
              </a:extLst>
            </a:blip>
            <a:srcRect/>
            <a:stretch>
              <a:fillRect/>
            </a:stretch>
          </a:blipFill>
        </p:grpSpPr>
        <p:sp>
          <p:nvSpPr>
            <p:cNvPr id="41" name="任意多边形 19"/>
            <p:cNvSpPr>
              <a:spLocks noChangeArrowheads="1"/>
            </p:cNvSpPr>
            <p:nvPr/>
          </p:nvSpPr>
          <p:spPr bwMode="auto">
            <a:xfrm>
              <a:off x="973932" y="1563638"/>
              <a:ext cx="81796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44" name="TextBox 692"/>
            <p:cNvSpPr>
              <a:spLocks noChangeArrowheads="1"/>
            </p:cNvSpPr>
            <p:nvPr/>
          </p:nvSpPr>
          <p:spPr bwMode="auto">
            <a:xfrm>
              <a:off x="1103027" y="2160080"/>
              <a:ext cx="513602" cy="45392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矩形 1"/>
            <p:cNvSpPr>
              <a:spLocks noChangeArrowheads="1"/>
            </p:cNvSpPr>
            <p:nvPr/>
          </p:nvSpPr>
          <p:spPr bwMode="auto">
            <a:xfrm>
              <a:off x="1024059" y="2655952"/>
              <a:ext cx="736392" cy="68461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333" dirty="0">
                <a:solidFill>
                  <a:schemeClr val="bg2">
                    <a:lumMod val="1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组合 2"/>
          <p:cNvGrpSpPr/>
          <p:nvPr/>
        </p:nvGrpSpPr>
        <p:grpSpPr>
          <a:xfrm>
            <a:off x="2516791" y="2084852"/>
            <a:ext cx="1092200" cy="3284537"/>
            <a:chOff x="1852613" y="1563638"/>
            <a:chExt cx="819150" cy="2463403"/>
          </a:xfrm>
          <a:blipFill dpi="0" rotWithShape="1">
            <a:blip r:embed="rId3">
              <a:extLst>
                <a:ext uri="{28A0092B-C50C-407E-A947-70E740481C1C}">
                  <a14:useLocalDpi xmlns:a14="http://schemas.microsoft.com/office/drawing/2010/main" val="0"/>
                </a:ext>
              </a:extLst>
            </a:blip>
            <a:srcRect/>
            <a:stretch>
              <a:fillRect/>
            </a:stretch>
          </a:blipFill>
        </p:grpSpPr>
        <p:sp>
          <p:nvSpPr>
            <p:cNvPr id="42" name="任意多边形 20"/>
            <p:cNvSpPr>
              <a:spLocks noChangeArrowheads="1"/>
            </p:cNvSpPr>
            <p:nvPr/>
          </p:nvSpPr>
          <p:spPr bwMode="auto">
            <a:xfrm>
              <a:off x="1852613" y="1563638"/>
              <a:ext cx="81915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46" name="TextBox 692"/>
            <p:cNvSpPr>
              <a:spLocks noChangeArrowheads="1"/>
            </p:cNvSpPr>
            <p:nvPr/>
          </p:nvSpPr>
          <p:spPr bwMode="auto">
            <a:xfrm>
              <a:off x="1970795" y="2160080"/>
              <a:ext cx="513602" cy="45392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7" name="矩形 1"/>
            <p:cNvSpPr>
              <a:spLocks noChangeArrowheads="1"/>
            </p:cNvSpPr>
            <p:nvPr/>
          </p:nvSpPr>
          <p:spPr bwMode="auto">
            <a:xfrm>
              <a:off x="1891827" y="2655952"/>
              <a:ext cx="736392" cy="68461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333" dirty="0">
                <a:solidFill>
                  <a:schemeClr val="bg2">
                    <a:lumMod val="1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 name="组合 3"/>
          <p:cNvGrpSpPr/>
          <p:nvPr/>
        </p:nvGrpSpPr>
        <p:grpSpPr>
          <a:xfrm>
            <a:off x="3644901" y="2084852"/>
            <a:ext cx="1090612" cy="3284537"/>
            <a:chOff x="2732485" y="1563638"/>
            <a:chExt cx="817959" cy="2463403"/>
          </a:xfrm>
          <a:blipFill dpi="0" rotWithShape="1">
            <a:blip r:embed="rId3">
              <a:extLst>
                <a:ext uri="{28A0092B-C50C-407E-A947-70E740481C1C}">
                  <a14:useLocalDpi xmlns:a14="http://schemas.microsoft.com/office/drawing/2010/main" val="0"/>
                </a:ext>
              </a:extLst>
            </a:blip>
            <a:srcRect/>
            <a:stretch>
              <a:fillRect/>
            </a:stretch>
          </a:blipFill>
        </p:grpSpPr>
        <p:sp>
          <p:nvSpPr>
            <p:cNvPr id="43" name="任意多边形 21"/>
            <p:cNvSpPr>
              <a:spLocks noChangeArrowheads="1"/>
            </p:cNvSpPr>
            <p:nvPr/>
          </p:nvSpPr>
          <p:spPr bwMode="auto">
            <a:xfrm>
              <a:off x="2732485" y="1563638"/>
              <a:ext cx="817959"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solidFill>
                  <a:schemeClr val="accent1"/>
                </a:solidFill>
                <a:latin typeface="微软雅黑" panose="020B0503020204020204" pitchFamily="34" charset="-122"/>
                <a:ea typeface="微软雅黑" panose="020B0503020204020204" pitchFamily="34" charset="-122"/>
              </a:endParaRPr>
            </a:p>
          </p:txBody>
        </p:sp>
        <p:sp>
          <p:nvSpPr>
            <p:cNvPr id="48" name="TextBox 692"/>
            <p:cNvSpPr>
              <a:spLocks noChangeArrowheads="1"/>
            </p:cNvSpPr>
            <p:nvPr/>
          </p:nvSpPr>
          <p:spPr bwMode="auto">
            <a:xfrm>
              <a:off x="2855959" y="2160080"/>
              <a:ext cx="513602" cy="45392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3333" dirty="0">
                <a:solidFill>
                  <a:schemeClr val="bg2">
                    <a:lumMod val="1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矩形 1"/>
            <p:cNvSpPr>
              <a:spLocks noChangeArrowheads="1"/>
            </p:cNvSpPr>
            <p:nvPr/>
          </p:nvSpPr>
          <p:spPr bwMode="auto">
            <a:xfrm>
              <a:off x="2776991" y="2655952"/>
              <a:ext cx="736392" cy="68461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1333" dirty="0">
                <a:solidFill>
                  <a:schemeClr val="bg2">
                    <a:lumMod val="1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组合 25"/>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27" name="圆角矩形 2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834340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1+#ppt_w/2"/>
                                          </p:val>
                                        </p:tav>
                                        <p:tav tm="100000">
                                          <p:val>
                                            <p:strVal val="#ppt_x"/>
                                          </p:val>
                                        </p:tav>
                                      </p:tavLst>
                                    </p:anim>
                                    <p:anim calcmode="lin" valueType="num">
                                      <p:cBhvr additive="base">
                                        <p:cTn id="35" dur="50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1+#ppt_w/2"/>
                                          </p:val>
                                        </p:tav>
                                        <p:tav tm="100000">
                                          <p:val>
                                            <p:strVal val="#ppt_x"/>
                                          </p:val>
                                        </p:tav>
                                      </p:tavLst>
                                    </p:anim>
                                    <p:anim calcmode="lin" valueType="num">
                                      <p:cBhvr additive="base">
                                        <p:cTn id="40" dur="500" fill="hold"/>
                                        <p:tgtEl>
                                          <p:spTgt spid="7"/>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箭头连接符 5"/>
          <p:cNvCxnSpPr/>
          <p:nvPr/>
        </p:nvCxnSpPr>
        <p:spPr>
          <a:xfrm>
            <a:off x="3511550" y="3706708"/>
            <a:ext cx="519112"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5005388" y="3692421"/>
            <a:ext cx="519113"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3324227" y="2598634"/>
            <a:ext cx="541337" cy="3794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3094038" y="4660797"/>
            <a:ext cx="534988" cy="41433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矩形 1"/>
          <p:cNvSpPr>
            <a:spLocks noChangeArrowheads="1"/>
          </p:cNvSpPr>
          <p:nvPr/>
        </p:nvSpPr>
        <p:spPr bwMode="auto">
          <a:xfrm>
            <a:off x="5809555" y="1569139"/>
            <a:ext cx="4512501" cy="78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33" dirty="0">
              <a:solidFill>
                <a:schemeClr val="accent1"/>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6769662" y="3205059"/>
            <a:ext cx="4512501" cy="78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33" dirty="0">
              <a:solidFill>
                <a:schemeClr val="accent1"/>
              </a:solidFill>
              <a:latin typeface="微软雅黑" panose="020B0503020204020204" pitchFamily="34" charset="-122"/>
              <a:ea typeface="微软雅黑" panose="020B0503020204020204" pitchFamily="34" charset="-122"/>
            </a:endParaRPr>
          </a:p>
        </p:txBody>
      </p:sp>
      <p:sp>
        <p:nvSpPr>
          <p:cNvPr id="38" name="矩形 1"/>
          <p:cNvSpPr>
            <a:spLocks noChangeArrowheads="1"/>
          </p:cNvSpPr>
          <p:nvPr/>
        </p:nvSpPr>
        <p:spPr bwMode="auto">
          <a:xfrm>
            <a:off x="5809555" y="5075133"/>
            <a:ext cx="4512501" cy="78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867"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333"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33" dirty="0">
              <a:solidFill>
                <a:schemeClr val="accent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271587" y="2572441"/>
            <a:ext cx="2239963" cy="2239962"/>
            <a:chOff x="952500" y="1929330"/>
            <a:chExt cx="1679972" cy="1679972"/>
          </a:xfrm>
          <a:blipFill dpi="0" rotWithShape="1">
            <a:blip r:embed="rId3">
              <a:extLst>
                <a:ext uri="{28A0092B-C50C-407E-A947-70E740481C1C}">
                  <a14:useLocalDpi xmlns:a14="http://schemas.microsoft.com/office/drawing/2010/main" val="0"/>
                </a:ext>
              </a:extLst>
            </a:blip>
            <a:srcRect/>
            <a:stretch>
              <a:fillRect/>
            </a:stretch>
          </a:blipFill>
        </p:grpSpPr>
        <p:sp>
          <p:nvSpPr>
            <p:cNvPr id="24" name="椭圆 23"/>
            <p:cNvSpPr/>
            <p:nvPr/>
          </p:nvSpPr>
          <p:spPr bwMode="auto">
            <a:xfrm>
              <a:off x="952500" y="1929330"/>
              <a:ext cx="1679972" cy="1679972"/>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1403647" y="2415373"/>
              <a:ext cx="1172096" cy="900247"/>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3600" b="1" dirty="0">
                  <a:solidFill>
                    <a:schemeClr val="bg2">
                      <a:lumMod val="10000"/>
                    </a:schemeClr>
                  </a:solidFill>
                  <a:latin typeface="微软雅黑" panose="020B0503020204020204" pitchFamily="34" charset="-122"/>
                  <a:ea typeface="微软雅黑" panose="020B0503020204020204" pitchFamily="34" charset="-122"/>
                </a:rPr>
                <a:t>标题</a:t>
              </a:r>
              <a:endParaRPr lang="en-US" altLang="zh-CN" sz="3600" b="1" dirty="0">
                <a:solidFill>
                  <a:schemeClr val="bg2">
                    <a:lumMod val="10000"/>
                  </a:schemeClr>
                </a:solidFill>
                <a:latin typeface="微软雅黑" panose="020B0503020204020204" pitchFamily="34" charset="-122"/>
                <a:ea typeface="微软雅黑" panose="020B0503020204020204" pitchFamily="34" charset="-122"/>
              </a:endParaRPr>
            </a:p>
            <a:p>
              <a:pPr>
                <a:spcBef>
                  <a:spcPct val="0"/>
                </a:spcBef>
              </a:pPr>
              <a:r>
                <a:rPr lang="zh-CN" altLang="en-US" sz="3600" b="1" dirty="0">
                  <a:solidFill>
                    <a:schemeClr val="bg2">
                      <a:lumMod val="10000"/>
                    </a:schemeClr>
                  </a:solidFill>
                  <a:latin typeface="微软雅黑" panose="020B0503020204020204" pitchFamily="34" charset="-122"/>
                  <a:ea typeface="微软雅黑" panose="020B0503020204020204" pitchFamily="34" charset="-122"/>
                </a:rPr>
                <a:t>文字</a:t>
              </a:r>
            </a:p>
          </p:txBody>
        </p:sp>
      </p:grpSp>
      <p:grpSp>
        <p:nvGrpSpPr>
          <p:cNvPr id="11" name="组合 10"/>
          <p:cNvGrpSpPr/>
          <p:nvPr/>
        </p:nvGrpSpPr>
        <p:grpSpPr>
          <a:xfrm>
            <a:off x="3746500" y="1207983"/>
            <a:ext cx="1543051" cy="1543051"/>
            <a:chOff x="2808685" y="905987"/>
            <a:chExt cx="1157288" cy="1157288"/>
          </a:xfrm>
          <a:blipFill dpi="0" rotWithShape="1">
            <a:blip r:embed="rId3">
              <a:extLst>
                <a:ext uri="{28A0092B-C50C-407E-A947-70E740481C1C}">
                  <a14:useLocalDpi xmlns:a14="http://schemas.microsoft.com/office/drawing/2010/main" val="0"/>
                </a:ext>
              </a:extLst>
            </a:blip>
            <a:srcRect/>
            <a:stretch>
              <a:fillRect/>
            </a:stretch>
          </a:blipFill>
        </p:grpSpPr>
        <p:sp>
          <p:nvSpPr>
            <p:cNvPr id="28" name="椭圆 27"/>
            <p:cNvSpPr/>
            <p:nvPr/>
          </p:nvSpPr>
          <p:spPr bwMode="auto">
            <a:xfrm>
              <a:off x="2808685" y="905987"/>
              <a:ext cx="1157288" cy="1157288"/>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2" name="矩形 1"/>
            <p:cNvSpPr>
              <a:spLocks noChangeArrowheads="1"/>
            </p:cNvSpPr>
            <p:nvPr/>
          </p:nvSpPr>
          <p:spPr bwMode="auto">
            <a:xfrm>
              <a:off x="3140320" y="1225664"/>
              <a:ext cx="788743" cy="623248"/>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标题</a:t>
              </a:r>
              <a:endParaRPr lang="en-US" altLang="zh-CN" sz="2400" b="1" dirty="0">
                <a:solidFill>
                  <a:schemeClr val="bg2">
                    <a:lumMod val="10000"/>
                  </a:schemeClr>
                </a:solidFill>
                <a:latin typeface="微软雅黑" panose="020B0503020204020204" pitchFamily="34" charset="-122"/>
                <a:ea typeface="微软雅黑" panose="020B0503020204020204" pitchFamily="34" charset="-122"/>
              </a:endParaRPr>
            </a:p>
            <a:p>
              <a:pPr>
                <a:spcBef>
                  <a:spcPct val="0"/>
                </a:spcBef>
              </a:pPr>
              <a:r>
                <a:rPr lang="zh-CN" altLang="en-US" sz="2400" b="1" dirty="0">
                  <a:solidFill>
                    <a:schemeClr val="bg2">
                      <a:lumMod val="10000"/>
                    </a:schemeClr>
                  </a:solidFill>
                  <a:latin typeface="微软雅黑" panose="020B0503020204020204" pitchFamily="34" charset="-122"/>
                  <a:ea typeface="微软雅黑" panose="020B0503020204020204" pitchFamily="34" charset="-122"/>
                </a:rPr>
                <a:t>文字</a:t>
              </a:r>
            </a:p>
          </p:txBody>
        </p:sp>
      </p:grpSp>
      <p:grpSp>
        <p:nvGrpSpPr>
          <p:cNvPr id="12" name="组合 11"/>
          <p:cNvGrpSpPr/>
          <p:nvPr/>
        </p:nvGrpSpPr>
        <p:grpSpPr>
          <a:xfrm>
            <a:off x="4030663" y="3205061"/>
            <a:ext cx="974725" cy="974726"/>
            <a:chOff x="3021807" y="2403794"/>
            <a:chExt cx="731044" cy="731044"/>
          </a:xfrm>
          <a:blipFill dpi="0" rotWithShape="1">
            <a:blip r:embed="rId3">
              <a:extLst>
                <a:ext uri="{28A0092B-C50C-407E-A947-70E740481C1C}">
                  <a14:useLocalDpi xmlns:a14="http://schemas.microsoft.com/office/drawing/2010/main" val="0"/>
                </a:ext>
              </a:extLst>
            </a:blip>
            <a:srcRect/>
            <a:stretch>
              <a:fillRect/>
            </a:stretch>
          </a:blipFill>
        </p:grpSpPr>
        <p:sp>
          <p:nvSpPr>
            <p:cNvPr id="17" name="椭圆 16"/>
            <p:cNvSpPr/>
            <p:nvPr/>
          </p:nvSpPr>
          <p:spPr bwMode="auto">
            <a:xfrm>
              <a:off x="3021807" y="2403794"/>
              <a:ext cx="731044" cy="731044"/>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3" name="矩形 1"/>
            <p:cNvSpPr>
              <a:spLocks noChangeArrowheads="1"/>
            </p:cNvSpPr>
            <p:nvPr/>
          </p:nvSpPr>
          <p:spPr bwMode="auto">
            <a:xfrm>
              <a:off x="3140320" y="2557682"/>
              <a:ext cx="567584" cy="530914"/>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000" b="1" dirty="0">
                  <a:solidFill>
                    <a:schemeClr val="bg2">
                      <a:lumMod val="10000"/>
                    </a:schemeClr>
                  </a:solidFill>
                  <a:latin typeface="微软雅黑" panose="020B0503020204020204" pitchFamily="34" charset="-122"/>
                  <a:ea typeface="微软雅黑" panose="020B0503020204020204" pitchFamily="34" charset="-122"/>
                </a:rPr>
                <a:t>标题</a:t>
              </a:r>
              <a:endParaRPr lang="en-US" altLang="zh-CN" sz="2000" b="1" dirty="0">
                <a:solidFill>
                  <a:schemeClr val="bg2">
                    <a:lumMod val="10000"/>
                  </a:schemeClr>
                </a:solidFill>
                <a:latin typeface="微软雅黑" panose="020B0503020204020204" pitchFamily="34" charset="-122"/>
                <a:ea typeface="微软雅黑" panose="020B0503020204020204" pitchFamily="34" charset="-122"/>
              </a:endParaRPr>
            </a:p>
            <a:p>
              <a:pPr>
                <a:spcBef>
                  <a:spcPct val="0"/>
                </a:spcBef>
              </a:pPr>
              <a:r>
                <a:rPr lang="zh-CN" altLang="en-US" sz="2000" b="1" dirty="0">
                  <a:solidFill>
                    <a:schemeClr val="bg2">
                      <a:lumMod val="10000"/>
                    </a:schemeClr>
                  </a:solidFill>
                  <a:latin typeface="微软雅黑" panose="020B0503020204020204" pitchFamily="34" charset="-122"/>
                  <a:ea typeface="微软雅黑" panose="020B0503020204020204" pitchFamily="34" charset="-122"/>
                </a:rPr>
                <a:t>文字</a:t>
              </a:r>
            </a:p>
          </p:txBody>
        </p:sp>
      </p:grpSp>
      <p:sp>
        <p:nvSpPr>
          <p:cNvPr id="14" name="椭圆 13"/>
          <p:cNvSpPr/>
          <p:nvPr/>
        </p:nvSpPr>
        <p:spPr bwMode="auto">
          <a:xfrm>
            <a:off x="5526087" y="3205059"/>
            <a:ext cx="973139" cy="97472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4" name="矩形 1"/>
          <p:cNvSpPr>
            <a:spLocks noChangeArrowheads="1"/>
          </p:cNvSpPr>
          <p:nvPr/>
        </p:nvSpPr>
        <p:spPr bwMode="auto">
          <a:xfrm>
            <a:off x="5666810" y="3410243"/>
            <a:ext cx="75677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600" dirty="0">
                <a:solidFill>
                  <a:schemeClr val="bg2">
                    <a:lumMod val="10000"/>
                  </a:schemeClr>
                </a:solidFill>
                <a:latin typeface="微软雅黑" panose="020B0503020204020204" pitchFamily="34" charset="-122"/>
                <a:ea typeface="微软雅黑" panose="020B0503020204020204" pitchFamily="34" charset="-122"/>
              </a:rPr>
              <a:t>标题</a:t>
            </a:r>
            <a:endParaRPr lang="en-US" altLang="zh-CN" sz="1600" dirty="0">
              <a:solidFill>
                <a:schemeClr val="bg2">
                  <a:lumMod val="10000"/>
                </a:schemeClr>
              </a:solidFill>
              <a:latin typeface="微软雅黑" panose="020B0503020204020204" pitchFamily="34" charset="-122"/>
              <a:ea typeface="微软雅黑" panose="020B0503020204020204" pitchFamily="34" charset="-122"/>
            </a:endParaRPr>
          </a:p>
          <a:p>
            <a:pPr>
              <a:spcBef>
                <a:spcPct val="0"/>
              </a:spcBef>
            </a:pPr>
            <a:r>
              <a:rPr lang="zh-CN" altLang="en-US" sz="1600" dirty="0">
                <a:solidFill>
                  <a:schemeClr val="bg2">
                    <a:lumMod val="10000"/>
                  </a:schemeClr>
                </a:solidFill>
                <a:latin typeface="微软雅黑" panose="020B0503020204020204" pitchFamily="34" charset="-122"/>
                <a:ea typeface="微软雅黑" panose="020B0503020204020204" pitchFamily="34" charset="-122"/>
              </a:rPr>
              <a:t>文字</a:t>
            </a:r>
          </a:p>
        </p:txBody>
      </p:sp>
      <p:grpSp>
        <p:nvGrpSpPr>
          <p:cNvPr id="13" name="组合 12"/>
          <p:cNvGrpSpPr/>
          <p:nvPr/>
        </p:nvGrpSpPr>
        <p:grpSpPr>
          <a:xfrm>
            <a:off x="3746500" y="4633810"/>
            <a:ext cx="1543051" cy="1543051"/>
            <a:chOff x="2808685" y="3475356"/>
            <a:chExt cx="1157288" cy="1157288"/>
          </a:xfrm>
          <a:blipFill dpi="0" rotWithShape="1">
            <a:blip r:embed="rId3">
              <a:extLst>
                <a:ext uri="{28A0092B-C50C-407E-A947-70E740481C1C}">
                  <a14:useLocalDpi xmlns:a14="http://schemas.microsoft.com/office/drawing/2010/main" val="0"/>
                </a:ext>
              </a:extLst>
            </a:blip>
            <a:srcRect/>
            <a:stretch>
              <a:fillRect/>
            </a:stretch>
          </a:blipFill>
        </p:grpSpPr>
        <p:sp>
          <p:nvSpPr>
            <p:cNvPr id="32" name="椭圆 31"/>
            <p:cNvSpPr/>
            <p:nvPr/>
          </p:nvSpPr>
          <p:spPr bwMode="auto">
            <a:xfrm>
              <a:off x="2808685" y="3475356"/>
              <a:ext cx="1157288" cy="1157288"/>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1"/>
                </a:solidFill>
                <a:latin typeface="微软雅黑" panose="020B0503020204020204" pitchFamily="34" charset="-122"/>
                <a:ea typeface="微软雅黑" panose="020B0503020204020204" pitchFamily="34" charset="-122"/>
              </a:endParaRPr>
            </a:p>
          </p:txBody>
        </p:sp>
        <p:sp>
          <p:nvSpPr>
            <p:cNvPr id="45" name="矩形 1"/>
            <p:cNvSpPr>
              <a:spLocks noChangeArrowheads="1"/>
            </p:cNvSpPr>
            <p:nvPr/>
          </p:nvSpPr>
          <p:spPr bwMode="auto">
            <a:xfrm>
              <a:off x="2930448" y="3696209"/>
              <a:ext cx="913759" cy="715580"/>
            </a:xfrm>
            <a:prstGeom prst="rect">
              <a:avLst/>
            </a:prstGeom>
            <a:noFill/>
            <a:ln>
              <a:noFill/>
            </a:ln>
            <a:extLs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800" b="1" dirty="0">
                  <a:solidFill>
                    <a:schemeClr val="bg2">
                      <a:lumMod val="10000"/>
                    </a:schemeClr>
                  </a:solidFill>
                  <a:latin typeface="微软雅黑" panose="020B0503020204020204" pitchFamily="34" charset="-122"/>
                  <a:ea typeface="微软雅黑" panose="020B0503020204020204" pitchFamily="34" charset="-122"/>
                </a:rPr>
                <a:t>标题</a:t>
              </a:r>
              <a:endParaRPr lang="en-US" altLang="zh-CN" sz="2800" b="1" dirty="0">
                <a:solidFill>
                  <a:schemeClr val="bg2">
                    <a:lumMod val="10000"/>
                  </a:schemeClr>
                </a:solidFill>
                <a:latin typeface="微软雅黑" panose="020B0503020204020204" pitchFamily="34" charset="-122"/>
                <a:ea typeface="微软雅黑" panose="020B0503020204020204" pitchFamily="34" charset="-122"/>
              </a:endParaRPr>
            </a:p>
            <a:p>
              <a:pPr>
                <a:spcBef>
                  <a:spcPct val="0"/>
                </a:spcBef>
              </a:pPr>
              <a:r>
                <a:rPr lang="zh-CN" altLang="en-US" sz="2800" b="1" dirty="0">
                  <a:solidFill>
                    <a:schemeClr val="bg2">
                      <a:lumMod val="10000"/>
                    </a:schemeClr>
                  </a:solidFill>
                  <a:latin typeface="微软雅黑" panose="020B0503020204020204" pitchFamily="34" charset="-122"/>
                  <a:ea typeface="微软雅黑" panose="020B0503020204020204" pitchFamily="34" charset="-122"/>
                </a:rPr>
                <a:t>文字</a:t>
              </a:r>
            </a:p>
          </p:txBody>
        </p:sp>
      </p:grpSp>
      <p:grpSp>
        <p:nvGrpSpPr>
          <p:cNvPr id="23" name="组合 22"/>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25" name="圆角矩形 2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86068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8"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p:cTn id="65" dur="500" fill="hold"/>
                                        <p:tgtEl>
                                          <p:spTgt spid="44"/>
                                        </p:tgtEl>
                                        <p:attrNameLst>
                                          <p:attrName>ppt_w</p:attrName>
                                        </p:attrNameLst>
                                      </p:cBhvr>
                                      <p:tavLst>
                                        <p:tav tm="0">
                                          <p:val>
                                            <p:fltVal val="0"/>
                                          </p:val>
                                        </p:tav>
                                        <p:tav tm="100000">
                                          <p:val>
                                            <p:strVal val="#ppt_w"/>
                                          </p:val>
                                        </p:tav>
                                      </p:tavLst>
                                    </p:anim>
                                    <p:anim calcmode="lin" valueType="num">
                                      <p:cBhvr>
                                        <p:cTn id="66" dur="500" fill="hold"/>
                                        <p:tgtEl>
                                          <p:spTgt spid="44"/>
                                        </p:tgtEl>
                                        <p:attrNameLst>
                                          <p:attrName>ppt_h</p:attrName>
                                        </p:attrNameLst>
                                      </p:cBhvr>
                                      <p:tavLst>
                                        <p:tav tm="0">
                                          <p:val>
                                            <p:fltVal val="0"/>
                                          </p:val>
                                        </p:tav>
                                        <p:tav tm="100000">
                                          <p:val>
                                            <p:strVal val="#ppt_h"/>
                                          </p:val>
                                        </p:tav>
                                      </p:tavLst>
                                    </p:anim>
                                    <p:animEffect transition="in" filter="fade">
                                      <p:cBhvr>
                                        <p:cTn id="67" dur="500"/>
                                        <p:tgtEl>
                                          <p:spTgt spid="44"/>
                                        </p:tgtEl>
                                      </p:cBhvr>
                                    </p:animEffect>
                                  </p:childTnLst>
                                </p:cTn>
                              </p:par>
                            </p:childTnLst>
                          </p:cTn>
                        </p:par>
                        <p:par>
                          <p:cTn id="68" fill="hold">
                            <p:stCondLst>
                              <p:cond delay="500"/>
                            </p:stCondLst>
                            <p:childTnLst>
                              <p:par>
                                <p:cTn id="69" presetID="2" presetClass="entr" presetSubtype="2"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500" fill="hold"/>
                                        <p:tgtEl>
                                          <p:spTgt spid="35"/>
                                        </p:tgtEl>
                                        <p:attrNameLst>
                                          <p:attrName>ppt_x</p:attrName>
                                        </p:attrNameLst>
                                      </p:cBhvr>
                                      <p:tavLst>
                                        <p:tav tm="0">
                                          <p:val>
                                            <p:strVal val="1+#ppt_w/2"/>
                                          </p:val>
                                        </p:tav>
                                        <p:tav tm="100000">
                                          <p:val>
                                            <p:strVal val="#ppt_x"/>
                                          </p:val>
                                        </p:tav>
                                      </p:tavLst>
                                    </p:anim>
                                    <p:anim calcmode="lin" valueType="num">
                                      <p:cBhvr additive="base">
                                        <p:cTn id="72" dur="500" fill="hold"/>
                                        <p:tgtEl>
                                          <p:spTgt spid="35"/>
                                        </p:tgtEl>
                                        <p:attrNameLst>
                                          <p:attrName>ppt_y</p:attrName>
                                        </p:attrNameLst>
                                      </p:cBhvr>
                                      <p:tavLst>
                                        <p:tav tm="0">
                                          <p:val>
                                            <p:strVal val="#ppt_y"/>
                                          </p:val>
                                        </p:tav>
                                        <p:tav tm="100000">
                                          <p:val>
                                            <p:strVal val="#ppt_y"/>
                                          </p:val>
                                        </p:tav>
                                      </p:tavLst>
                                    </p:anim>
                                  </p:childTnLst>
                                </p:cTn>
                              </p:par>
                            </p:childTnLst>
                          </p:cTn>
                        </p:par>
                        <p:par>
                          <p:cTn id="73" fill="hold">
                            <p:stCondLst>
                              <p:cond delay="1000"/>
                            </p:stCondLst>
                            <p:childTnLst>
                              <p:par>
                                <p:cTn id="74" presetID="2" presetClass="entr" presetSubtype="2"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1+#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par>
                          <p:cTn id="78" fill="hold">
                            <p:stCondLst>
                              <p:cond delay="1500"/>
                            </p:stCondLst>
                            <p:childTnLst>
                              <p:par>
                                <p:cTn id="79" presetID="2" presetClass="entr" presetSubtype="2"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1+#ppt_w/2"/>
                                          </p:val>
                                        </p:tav>
                                        <p:tav tm="100000">
                                          <p:val>
                                            <p:strVal val="#ppt_x"/>
                                          </p:val>
                                        </p:tav>
                                      </p:tavLst>
                                    </p:anim>
                                    <p:anim calcmode="lin" valueType="num">
                                      <p:cBhvr additive="base">
                                        <p:cTn id="82"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14" grpId="0" animBg="1"/>
      <p:bldP spid="44"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78974" y="3798889"/>
            <a:ext cx="1270000" cy="1271587"/>
            <a:chOff x="1466850" y="2849167"/>
            <a:chExt cx="952500" cy="953690"/>
          </a:xfrm>
          <a:blipFill dpi="0" rotWithShape="1">
            <a:blip r:embed="rId3">
              <a:extLst>
                <a:ext uri="{28A0092B-C50C-407E-A947-70E740481C1C}">
                  <a14:useLocalDpi xmlns:a14="http://schemas.microsoft.com/office/drawing/2010/main" val="0"/>
                </a:ext>
              </a:extLst>
            </a:blip>
            <a:srcRect/>
            <a:stretch>
              <a:fillRect/>
            </a:stretch>
          </a:blipFill>
        </p:grpSpPr>
        <p:sp>
          <p:nvSpPr>
            <p:cNvPr id="9" name="椭圆 6"/>
            <p:cNvSpPr>
              <a:spLocks noChangeArrowheads="1"/>
            </p:cNvSpPr>
            <p:nvPr/>
          </p:nvSpPr>
          <p:spPr bwMode="auto">
            <a:xfrm>
              <a:off x="1466850" y="2849167"/>
              <a:ext cx="952500" cy="95369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8" name="文本框 10"/>
            <p:cNvSpPr>
              <a:spLocks noChangeArrowheads="1"/>
            </p:cNvSpPr>
            <p:nvPr/>
          </p:nvSpPr>
          <p:spPr bwMode="auto">
            <a:xfrm>
              <a:off x="1588595" y="3172113"/>
              <a:ext cx="704040" cy="300082"/>
            </a:xfrm>
            <a:prstGeom prst="rect">
              <a:avLst/>
            </a:prstGeom>
            <a:noFill/>
            <a:ln>
              <a:noFill/>
            </a:ln>
            <a:effectLst/>
            <a:extLst/>
          </p:spPr>
          <p:txBody>
            <a:bodyPr vert="horz" wrap="square" lIns="91440" tIns="45720" rIns="91440" bIns="45720" numCol="1" anchor="t" anchorCtr="0" compatLnSpc="1">
              <a:prstTxWarp prst="textNoShape">
                <a:avLst/>
              </a:prstTxWarp>
            </a:bodyPr>
            <a:lstStyle/>
            <a:p>
              <a:r>
                <a:rPr lang="zh-CN" altLang="en-US" sz="2400" dirty="0">
                  <a:solidFill>
                    <a:schemeClr val="accent1"/>
                  </a:solidFill>
                  <a:latin typeface="微软雅黑" panose="020B0503020204020204" pitchFamily="34" charset="-122"/>
                  <a:ea typeface="微软雅黑" panose="020B0503020204020204" pitchFamily="34" charset="-122"/>
                </a:rPr>
                <a:t> </a:t>
              </a:r>
              <a:r>
                <a:rPr lang="zh-CN" altLang="en-US" sz="2400" dirty="0">
                  <a:solidFill>
                    <a:schemeClr val="bg2">
                      <a:lumMod val="10000"/>
                    </a:schemeClr>
                  </a:solidFill>
                  <a:latin typeface="微软雅黑" panose="020B0503020204020204" pitchFamily="34" charset="-122"/>
                  <a:ea typeface="微软雅黑" panose="020B0503020204020204" pitchFamily="34" charset="-122"/>
                </a:rPr>
                <a:t>标题</a:t>
              </a:r>
            </a:p>
          </p:txBody>
        </p:sp>
      </p:grpSp>
      <p:cxnSp>
        <p:nvCxnSpPr>
          <p:cNvPr id="30" name="直接连接符 13"/>
          <p:cNvCxnSpPr>
            <a:cxnSpLocks noChangeShapeType="1"/>
            <a:stCxn id="9" idx="7"/>
          </p:cNvCxnSpPr>
          <p:nvPr/>
        </p:nvCxnSpPr>
        <p:spPr bwMode="auto">
          <a:xfrm flipV="1">
            <a:off x="2863237" y="3594100"/>
            <a:ext cx="481012" cy="390525"/>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31" name="直接连接符 17"/>
          <p:cNvSpPr>
            <a:spLocks noChangeShapeType="1"/>
          </p:cNvSpPr>
          <p:nvPr/>
        </p:nvSpPr>
        <p:spPr bwMode="auto">
          <a:xfrm>
            <a:off x="4894262" y="3373437"/>
            <a:ext cx="908051" cy="654051"/>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2400">
              <a:solidFill>
                <a:schemeClr val="accent1"/>
              </a:solidFill>
              <a:latin typeface="微软雅黑" panose="020B0503020204020204" pitchFamily="34" charset="-122"/>
              <a:ea typeface="微软雅黑" panose="020B0503020204020204" pitchFamily="34" charset="-122"/>
            </a:endParaRPr>
          </a:p>
        </p:txBody>
      </p:sp>
      <p:cxnSp>
        <p:nvCxnSpPr>
          <p:cNvPr id="32" name="直接连接符 20"/>
          <p:cNvCxnSpPr>
            <a:cxnSpLocks noChangeShapeType="1"/>
          </p:cNvCxnSpPr>
          <p:nvPr/>
        </p:nvCxnSpPr>
        <p:spPr bwMode="auto">
          <a:xfrm flipV="1">
            <a:off x="6904036" y="3297239"/>
            <a:ext cx="831851" cy="731837"/>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3" name="直接连接符 23"/>
          <p:cNvCxnSpPr>
            <a:cxnSpLocks noChangeShapeType="1"/>
            <a:stCxn id="42" idx="5"/>
            <a:endCxn id="9" idx="1"/>
          </p:cNvCxnSpPr>
          <p:nvPr/>
        </p:nvCxnSpPr>
        <p:spPr bwMode="auto">
          <a:xfrm>
            <a:off x="1566591" y="3700495"/>
            <a:ext cx="398370" cy="284614"/>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4" name="直接连接符 43"/>
          <p:cNvCxnSpPr>
            <a:cxnSpLocks noChangeShapeType="1"/>
            <a:stCxn id="43" idx="7"/>
          </p:cNvCxnSpPr>
          <p:nvPr/>
        </p:nvCxnSpPr>
        <p:spPr bwMode="auto">
          <a:xfrm flipV="1">
            <a:off x="5400675" y="5130801"/>
            <a:ext cx="401637" cy="371475"/>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35" name="直接连接符 72"/>
          <p:cNvCxnSpPr>
            <a:cxnSpLocks noChangeShapeType="1"/>
            <a:endCxn id="44" idx="1"/>
          </p:cNvCxnSpPr>
          <p:nvPr/>
        </p:nvCxnSpPr>
        <p:spPr bwMode="auto">
          <a:xfrm>
            <a:off x="9688513" y="2489200"/>
            <a:ext cx="557213" cy="374651"/>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36" name="矩形 76"/>
          <p:cNvSpPr>
            <a:spLocks noChangeArrowheads="1"/>
          </p:cNvSpPr>
          <p:nvPr/>
        </p:nvSpPr>
        <p:spPr bwMode="auto">
          <a:xfrm>
            <a:off x="1630364" y="5081588"/>
            <a:ext cx="1820863" cy="35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7527" tIns="53764" rIns="107527" bIns="5376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ts val="1875"/>
              </a:lnSpc>
              <a:spcBef>
                <a:spcPct val="0"/>
              </a:spcBef>
              <a:buNone/>
            </a:pPr>
            <a:r>
              <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7" name="矩形 80"/>
          <p:cNvSpPr>
            <a:spLocks noChangeArrowheads="1"/>
          </p:cNvSpPr>
          <p:nvPr/>
        </p:nvSpPr>
        <p:spPr bwMode="auto">
          <a:xfrm>
            <a:off x="3211513" y="3884613"/>
            <a:ext cx="1820863" cy="35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7527" tIns="53764" rIns="107527" bIns="5376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ts val="1875"/>
              </a:lnSpc>
              <a:spcBef>
                <a:spcPct val="0"/>
              </a:spcBef>
              <a:buNone/>
            </a:pPr>
            <a:r>
              <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8" name="矩形 81"/>
          <p:cNvSpPr>
            <a:spLocks noChangeArrowheads="1"/>
          </p:cNvSpPr>
          <p:nvPr/>
        </p:nvSpPr>
        <p:spPr bwMode="auto">
          <a:xfrm>
            <a:off x="5467350" y="5407025"/>
            <a:ext cx="1820863" cy="35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7527" tIns="53764" rIns="107527" bIns="5376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ts val="1875"/>
              </a:lnSpc>
              <a:spcBef>
                <a:spcPct val="0"/>
              </a:spcBef>
              <a:buNone/>
            </a:pPr>
            <a:r>
              <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9" name="矩形 82"/>
          <p:cNvSpPr>
            <a:spLocks noChangeArrowheads="1"/>
          </p:cNvSpPr>
          <p:nvPr/>
        </p:nvSpPr>
        <p:spPr bwMode="auto">
          <a:xfrm>
            <a:off x="7661275" y="3662363"/>
            <a:ext cx="1822451" cy="35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07527" tIns="53764" rIns="107527" bIns="53764">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ts val="1875"/>
              </a:lnSpc>
              <a:spcBef>
                <a:spcPct val="0"/>
              </a:spcBef>
              <a:buNone/>
            </a:pPr>
            <a:r>
              <a:rPr lang="zh-CN" altLang="en-US" sz="13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0" name="矩形 85"/>
          <p:cNvSpPr>
            <a:spLocks noChangeArrowheads="1"/>
          </p:cNvSpPr>
          <p:nvPr/>
        </p:nvSpPr>
        <p:spPr bwMode="auto">
          <a:xfrm>
            <a:off x="7920038" y="4441825"/>
            <a:ext cx="3098800" cy="45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15208" tIns="57603" rIns="115208" bIns="5760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22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添加标题内容</a:t>
            </a:r>
            <a:endParaRPr lang="zh-CN" altLang="en-US" sz="2200" dirty="0">
              <a:solidFill>
                <a:schemeClr val="accen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文本框 13"/>
          <p:cNvSpPr>
            <a:spLocks noChangeArrowheads="1"/>
          </p:cNvSpPr>
          <p:nvPr/>
        </p:nvSpPr>
        <p:spPr bwMode="auto">
          <a:xfrm>
            <a:off x="7412039" y="4916488"/>
            <a:ext cx="3654425"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6" rIns="91435"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a:t>
            </a:r>
            <a:endParaRPr lang="zh-CN" altLang="en-US" sz="1800" dirty="0">
              <a:solidFill>
                <a:schemeClr val="accent1"/>
              </a:solidFill>
              <a:latin typeface="微软雅黑" panose="020B0503020204020204" pitchFamily="34" charset="-122"/>
              <a:ea typeface="微软雅黑" panose="020B0503020204020204" pitchFamily="34" charset="-122"/>
            </a:endParaRPr>
          </a:p>
        </p:txBody>
      </p:sp>
      <p:sp>
        <p:nvSpPr>
          <p:cNvPr id="42" name="椭圆 56"/>
          <p:cNvSpPr>
            <a:spLocks noChangeArrowheads="1"/>
          </p:cNvSpPr>
          <p:nvPr/>
        </p:nvSpPr>
        <p:spPr bwMode="auto">
          <a:xfrm rot="-580840">
            <a:off x="1101111" y="3297239"/>
            <a:ext cx="512763" cy="51117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3" name="椭圆 58"/>
          <p:cNvSpPr>
            <a:spLocks noChangeArrowheads="1"/>
          </p:cNvSpPr>
          <p:nvPr/>
        </p:nvSpPr>
        <p:spPr bwMode="auto">
          <a:xfrm>
            <a:off x="4838701" y="5405439"/>
            <a:ext cx="657225" cy="6588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椭圆 70"/>
          <p:cNvSpPr>
            <a:spLocks noChangeArrowheads="1"/>
          </p:cNvSpPr>
          <p:nvPr/>
        </p:nvSpPr>
        <p:spPr bwMode="auto">
          <a:xfrm>
            <a:off x="10134601" y="2752726"/>
            <a:ext cx="760412" cy="76041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4" name="组合 3"/>
          <p:cNvGrpSpPr/>
          <p:nvPr/>
        </p:nvGrpSpPr>
        <p:grpSpPr>
          <a:xfrm>
            <a:off x="3090249" y="2108200"/>
            <a:ext cx="1741488" cy="1741488"/>
            <a:chOff x="2450306" y="1581150"/>
            <a:chExt cx="1306116" cy="1306116"/>
          </a:xfrm>
          <a:blipFill dpi="0" rotWithShape="1">
            <a:blip r:embed="rId3">
              <a:extLst>
                <a:ext uri="{28A0092B-C50C-407E-A947-70E740481C1C}">
                  <a14:useLocalDpi xmlns:a14="http://schemas.microsoft.com/office/drawing/2010/main" val="0"/>
                </a:ext>
              </a:extLst>
            </a:blip>
            <a:srcRect/>
            <a:stretch>
              <a:fillRect/>
            </a:stretch>
          </a:blipFill>
        </p:grpSpPr>
        <p:sp>
          <p:nvSpPr>
            <p:cNvPr id="14" name="椭圆 27"/>
            <p:cNvSpPr>
              <a:spLocks noChangeArrowheads="1"/>
            </p:cNvSpPr>
            <p:nvPr/>
          </p:nvSpPr>
          <p:spPr bwMode="auto">
            <a:xfrm>
              <a:off x="2450306" y="1581150"/>
              <a:ext cx="1306116" cy="1306116"/>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3" name="文本框 26"/>
            <p:cNvSpPr>
              <a:spLocks noChangeArrowheads="1"/>
            </p:cNvSpPr>
            <p:nvPr/>
          </p:nvSpPr>
          <p:spPr bwMode="auto">
            <a:xfrm>
              <a:off x="2708070" y="2064982"/>
              <a:ext cx="790601" cy="334707"/>
            </a:xfrm>
            <a:prstGeom prst="rect">
              <a:avLst/>
            </a:prstGeom>
            <a:noFill/>
            <a:ln>
              <a:noFill/>
            </a:ln>
            <a:effectLst/>
            <a:extLst/>
          </p:spPr>
          <p:txBody>
            <a:bodyPr vert="horz" wrap="square" lIns="91440" tIns="45720" rIns="91440" bIns="45720" numCol="1" anchor="t" anchorCtr="0" compatLnSpc="1">
              <a:prstTxWarp prst="textNoShape">
                <a:avLst/>
              </a:prstTxWarp>
            </a:bodyPr>
            <a:lstStyle/>
            <a:p>
              <a:r>
                <a:rPr lang="zh-CN" altLang="en-US" sz="2400" dirty="0">
                  <a:solidFill>
                    <a:schemeClr val="accent1"/>
                  </a:solidFill>
                  <a:latin typeface="微软雅黑" panose="020B0503020204020204" pitchFamily="34" charset="-122"/>
                  <a:ea typeface="微软雅黑" panose="020B0503020204020204" pitchFamily="34" charset="-122"/>
                </a:rPr>
                <a:t>  </a:t>
              </a:r>
              <a:r>
                <a:rPr lang="zh-CN" altLang="en-US" sz="2400" dirty="0">
                  <a:solidFill>
                    <a:schemeClr val="bg2">
                      <a:lumMod val="10000"/>
                    </a:schemeClr>
                  </a:solidFill>
                  <a:latin typeface="微软雅黑" panose="020B0503020204020204" pitchFamily="34" charset="-122"/>
                  <a:ea typeface="微软雅黑" panose="020B0503020204020204" pitchFamily="34" charset="-122"/>
                </a:rPr>
                <a:t>标题</a:t>
              </a:r>
            </a:p>
          </p:txBody>
        </p:sp>
      </p:grpSp>
      <p:grpSp>
        <p:nvGrpSpPr>
          <p:cNvPr id="7" name="组合 6"/>
          <p:cNvGrpSpPr/>
          <p:nvPr/>
        </p:nvGrpSpPr>
        <p:grpSpPr>
          <a:xfrm>
            <a:off x="7222513" y="1346200"/>
            <a:ext cx="2287587" cy="2286000"/>
            <a:chOff x="5549504" y="1009650"/>
            <a:chExt cx="1715690" cy="1714500"/>
          </a:xfrm>
          <a:blipFill dpi="0" rotWithShape="1">
            <a:blip r:embed="rId3">
              <a:extLst>
                <a:ext uri="{28A0092B-C50C-407E-A947-70E740481C1C}">
                  <a14:useLocalDpi xmlns:a14="http://schemas.microsoft.com/office/drawing/2010/main" val="0"/>
                </a:ext>
              </a:extLst>
            </a:blip>
            <a:srcRect/>
            <a:stretch>
              <a:fillRect/>
            </a:stretch>
          </a:blipFill>
        </p:grpSpPr>
        <p:sp>
          <p:nvSpPr>
            <p:cNvPr id="28" name="椭圆 38"/>
            <p:cNvSpPr>
              <a:spLocks noChangeArrowheads="1"/>
            </p:cNvSpPr>
            <p:nvPr/>
          </p:nvSpPr>
          <p:spPr bwMode="auto">
            <a:xfrm>
              <a:off x="5549504" y="1009650"/>
              <a:ext cx="1715690" cy="1714500"/>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7" name="文本框 37"/>
            <p:cNvSpPr>
              <a:spLocks noChangeArrowheads="1"/>
            </p:cNvSpPr>
            <p:nvPr/>
          </p:nvSpPr>
          <p:spPr bwMode="auto">
            <a:xfrm>
              <a:off x="5939912" y="1666950"/>
              <a:ext cx="934873" cy="392415"/>
            </a:xfrm>
            <a:prstGeom prst="rect">
              <a:avLst/>
            </a:prstGeom>
            <a:noFill/>
            <a:ln>
              <a:noFill/>
            </a:ln>
            <a:effectLst/>
            <a:extLst/>
          </p:spPr>
          <p:txBody>
            <a:bodyPr vert="horz" wrap="square" lIns="91440" tIns="45720" rIns="91440" bIns="45720" numCol="1" anchor="t" anchorCtr="0" compatLnSpc="1">
              <a:prstTxWarp prst="textNoShape">
                <a:avLst/>
              </a:prstTxWarp>
            </a:bodyPr>
            <a:lstStyle/>
            <a:p>
              <a:r>
                <a:rPr lang="zh-CN" altLang="en-US" sz="2400" dirty="0">
                  <a:solidFill>
                    <a:schemeClr val="accent1"/>
                  </a:solidFill>
                  <a:latin typeface="微软雅黑" panose="020B0503020204020204" pitchFamily="34" charset="-122"/>
                  <a:ea typeface="微软雅黑" panose="020B0503020204020204" pitchFamily="34" charset="-122"/>
                </a:rPr>
                <a:t>  </a:t>
              </a:r>
              <a:r>
                <a:rPr lang="zh-CN" altLang="en-US" sz="2400" dirty="0">
                  <a:solidFill>
                    <a:schemeClr val="bg2">
                      <a:lumMod val="10000"/>
                    </a:schemeClr>
                  </a:solidFill>
                  <a:latin typeface="微软雅黑" panose="020B0503020204020204" pitchFamily="34" charset="-122"/>
                  <a:ea typeface="微软雅黑" panose="020B0503020204020204" pitchFamily="34" charset="-122"/>
                </a:rPr>
                <a:t>标题</a:t>
              </a:r>
            </a:p>
          </p:txBody>
        </p:sp>
      </p:grpSp>
      <p:grpSp>
        <p:nvGrpSpPr>
          <p:cNvPr id="5" name="组合 4"/>
          <p:cNvGrpSpPr/>
          <p:nvPr/>
        </p:nvGrpSpPr>
        <p:grpSpPr>
          <a:xfrm>
            <a:off x="5573713" y="3798888"/>
            <a:ext cx="1560513" cy="1560512"/>
            <a:chOff x="4179094" y="2849166"/>
            <a:chExt cx="1170385" cy="1170384"/>
          </a:xfrm>
          <a:blipFill dpi="0" rotWithShape="1">
            <a:blip r:embed="rId3">
              <a:extLst>
                <a:ext uri="{28A0092B-C50C-407E-A947-70E740481C1C}">
                  <a14:useLocalDpi xmlns:a14="http://schemas.microsoft.com/office/drawing/2010/main" val="0"/>
                </a:ext>
              </a:extLst>
            </a:blip>
            <a:srcRect/>
            <a:stretch>
              <a:fillRect/>
            </a:stretch>
          </a:blipFill>
        </p:grpSpPr>
        <p:sp>
          <p:nvSpPr>
            <p:cNvPr id="19" name="椭圆 32"/>
            <p:cNvSpPr>
              <a:spLocks noChangeArrowheads="1"/>
            </p:cNvSpPr>
            <p:nvPr/>
          </p:nvSpPr>
          <p:spPr bwMode="auto">
            <a:xfrm>
              <a:off x="4179094" y="2849166"/>
              <a:ext cx="1170385" cy="1170384"/>
            </a:xfrm>
            <a:prstGeom prst="ellipse">
              <a:avLst/>
            </a:prstGeom>
            <a:gr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zh-CN" sz="240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8" name="文本框 31"/>
            <p:cNvSpPr>
              <a:spLocks noChangeArrowheads="1"/>
            </p:cNvSpPr>
            <p:nvPr/>
          </p:nvSpPr>
          <p:spPr bwMode="auto">
            <a:xfrm>
              <a:off x="4368986" y="3280508"/>
              <a:ext cx="790602" cy="334707"/>
            </a:xfrm>
            <a:prstGeom prst="rect">
              <a:avLst/>
            </a:prstGeom>
            <a:noFill/>
            <a:ln>
              <a:noFill/>
            </a:ln>
            <a:effectLst/>
            <a:extLst/>
          </p:spPr>
          <p:txBody>
            <a:bodyPr vert="horz" wrap="square" lIns="91440" tIns="45720" rIns="91440" bIns="45720" numCol="1" anchor="t" anchorCtr="0" compatLnSpc="1">
              <a:prstTxWarp prst="textNoShape">
                <a:avLst/>
              </a:prstTxWarp>
            </a:bodyPr>
            <a:lstStyle/>
            <a:p>
              <a:r>
                <a:rPr lang="zh-CN" altLang="en-US" sz="2400" dirty="0">
                  <a:solidFill>
                    <a:schemeClr val="accent1"/>
                  </a:solidFill>
                  <a:latin typeface="微软雅黑" panose="020B0503020204020204" pitchFamily="34" charset="-122"/>
                  <a:ea typeface="微软雅黑" panose="020B0503020204020204" pitchFamily="34" charset="-122"/>
                </a:rPr>
                <a:t>  </a:t>
              </a:r>
              <a:r>
                <a:rPr lang="zh-CN" altLang="en-US" sz="2400" dirty="0">
                  <a:solidFill>
                    <a:schemeClr val="bg2">
                      <a:lumMod val="10000"/>
                    </a:schemeClr>
                  </a:solidFill>
                  <a:latin typeface="微软雅黑" panose="020B0503020204020204" pitchFamily="34" charset="-122"/>
                  <a:ea typeface="微软雅黑" panose="020B0503020204020204" pitchFamily="34" charset="-122"/>
                </a:rPr>
                <a:t>标题</a:t>
              </a:r>
            </a:p>
          </p:txBody>
        </p:sp>
      </p:grpSp>
      <p:grpSp>
        <p:nvGrpSpPr>
          <p:cNvPr id="29" name="组合 28"/>
          <p:cNvGrpSpPr/>
          <p:nvPr/>
        </p:nvGrpSpPr>
        <p:grpSpPr>
          <a:xfrm>
            <a:off x="323528" y="255658"/>
            <a:ext cx="447463" cy="443884"/>
            <a:chOff x="121853" y="604312"/>
            <a:chExt cx="2745946" cy="2723981"/>
          </a:xfrm>
          <a:blipFill dpi="0" rotWithShape="1">
            <a:blip r:embed="rId3">
              <a:extLst>
                <a:ext uri="{28A0092B-C50C-407E-A947-70E740481C1C}">
                  <a14:useLocalDpi xmlns:a14="http://schemas.microsoft.com/office/drawing/2010/main" val="0"/>
                </a:ext>
              </a:extLst>
            </a:blip>
            <a:srcRect/>
            <a:stretch>
              <a:fillRect/>
            </a:stretch>
          </a:blipFill>
        </p:grpSpPr>
        <p:sp>
          <p:nvSpPr>
            <p:cNvPr id="45" name="圆角矩形 4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182276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1000"/>
                                        <p:tgtEl>
                                          <p:spTgt spid="50"/>
                                        </p:tgtEl>
                                      </p:cBhvr>
                                    </p:animEffect>
                                    <p:anim calcmode="lin" valueType="num">
                                      <p:cBhvr>
                                        <p:cTn id="14" dur="1000" fill="hold"/>
                                        <p:tgtEl>
                                          <p:spTgt spid="50"/>
                                        </p:tgtEl>
                                        <p:attrNameLst>
                                          <p:attrName>ppt_x</p:attrName>
                                        </p:attrNameLst>
                                      </p:cBhvr>
                                      <p:tavLst>
                                        <p:tav tm="0">
                                          <p:val>
                                            <p:strVal val="#ppt_x"/>
                                          </p:val>
                                        </p:tav>
                                        <p:tav tm="100000">
                                          <p:val>
                                            <p:strVal val="#ppt_x"/>
                                          </p:val>
                                        </p:tav>
                                      </p:tavLst>
                                    </p:anim>
                                    <p:anim calcmode="lin" valueType="num">
                                      <p:cBhvr>
                                        <p:cTn id="1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p:cBhvr>
                                        <p:cTn id="26" dur="35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36"/>
                                        </p:tgtEl>
                                        <p:attrNameLst>
                                          <p:attrName>style.visibility</p:attrName>
                                        </p:attrNameLst>
                                      </p:cBhvr>
                                      <p:to>
                                        <p:strVal val="visible"/>
                                      </p:to>
                                    </p:set>
                                    <p:animEffect>
                                      <p:cBhvr>
                                        <p:cTn id="36" dur="400"/>
                                        <p:tgtEl>
                                          <p:spTgt spid="36"/>
                                        </p:tgtEl>
                                      </p:cBhvr>
                                    </p:animEffect>
                                  </p:childTnLst>
                                </p:cTn>
                              </p:par>
                            </p:childTnLst>
                          </p:cTn>
                        </p:par>
                        <p:par>
                          <p:cTn id="37" fill="hold">
                            <p:stCondLst>
                              <p:cond delay="650"/>
                            </p:stCondLst>
                            <p:childTnLst>
                              <p:par>
                                <p:cTn id="38" presetID="22" presetClass="entr" presetSubtype="8"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p:cBhvr>
                                        <p:cTn id="40" dur="35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37"/>
                                        </p:tgtEl>
                                        <p:attrNameLst>
                                          <p:attrName>style.visibility</p:attrName>
                                        </p:attrNameLst>
                                      </p:cBhvr>
                                      <p:to>
                                        <p:strVal val="visible"/>
                                      </p:to>
                                    </p:set>
                                    <p:animEffect>
                                      <p:cBhvr>
                                        <p:cTn id="50" dur="500"/>
                                        <p:tgtEl>
                                          <p:spTgt spid="37"/>
                                        </p:tgtEl>
                                      </p:cBhvr>
                                    </p:animEffect>
                                  </p:childTnLst>
                                </p:cTn>
                              </p:par>
                            </p:childTnLst>
                          </p:cTn>
                        </p:par>
                        <p:par>
                          <p:cTn id="51" fill="hold">
                            <p:stCondLst>
                              <p:cond delay="750"/>
                            </p:stCondLst>
                            <p:childTnLst>
                              <p:par>
                                <p:cTn id="52" presetID="22" presetClass="entr" presetSubtype="8"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p:cBhvr>
                                        <p:cTn id="54" dur="45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Effect transition="in" filter="fade">
                                      <p:cBhvr>
                                        <p:cTn id="61" dur="500"/>
                                        <p:tgtEl>
                                          <p:spTgt spid="5"/>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38"/>
                                        </p:tgtEl>
                                        <p:attrNameLst>
                                          <p:attrName>style.visibility</p:attrName>
                                        </p:attrNameLst>
                                      </p:cBhvr>
                                      <p:to>
                                        <p:strVal val="visible"/>
                                      </p:to>
                                    </p:set>
                                    <p:animEffect>
                                      <p:cBhvr>
                                        <p:cTn id="64" dur="400"/>
                                        <p:tgtEl>
                                          <p:spTgt spid="38"/>
                                        </p:tgtEl>
                                      </p:cBhvr>
                                    </p:animEffect>
                                  </p:childTnLst>
                                </p:cTn>
                              </p:par>
                            </p:childTnLst>
                          </p:cTn>
                        </p:par>
                        <p:par>
                          <p:cTn id="65" fill="hold">
                            <p:stCondLst>
                              <p:cond delay="650"/>
                            </p:stCondLst>
                            <p:childTnLst>
                              <p:par>
                                <p:cTn id="66" presetID="22" presetClass="entr" presetSubtype="8"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p:cBhvr>
                                        <p:cTn id="68" dur="450"/>
                                        <p:tgtEl>
                                          <p:spTgt spid="32"/>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par>
                                <p:cTn id="76" presetID="22" presetClass="entr" presetSubtype="2" fill="hold"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p:cBhvr>
                                        <p:cTn id="78" dur="400"/>
                                        <p:tgtEl>
                                          <p:spTgt spid="34"/>
                                        </p:tgtEl>
                                      </p:cBhvr>
                                    </p:animEffect>
                                  </p:childTnLst>
                                </p:cTn>
                              </p:par>
                              <p:par>
                                <p:cTn id="79" presetID="10" presetClass="entr" presetSubtype="0" fill="hold" grpId="0" nodeType="withEffect">
                                  <p:stCondLst>
                                    <p:cond delay="250"/>
                                  </p:stCondLst>
                                  <p:childTnLst>
                                    <p:set>
                                      <p:cBhvr>
                                        <p:cTn id="80" dur="1" fill="hold">
                                          <p:stCondLst>
                                            <p:cond delay="0"/>
                                          </p:stCondLst>
                                        </p:cTn>
                                        <p:tgtEl>
                                          <p:spTgt spid="39"/>
                                        </p:tgtEl>
                                        <p:attrNameLst>
                                          <p:attrName>style.visibility</p:attrName>
                                        </p:attrNameLst>
                                      </p:cBhvr>
                                      <p:to>
                                        <p:strVal val="visible"/>
                                      </p:to>
                                    </p:set>
                                    <p:animEffect>
                                      <p:cBhvr>
                                        <p:cTn id="81" dur="500"/>
                                        <p:tgtEl>
                                          <p:spTgt spid="39"/>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p:cBhvr>
                                        <p:cTn id="84" dur="400"/>
                                        <p:tgtEl>
                                          <p:spTgt spid="43"/>
                                        </p:tgtEl>
                                      </p:cBhvr>
                                    </p:animEffect>
                                  </p:childTnLst>
                                </p:cTn>
                              </p:par>
                            </p:childTnLst>
                          </p:cTn>
                        </p:par>
                        <p:par>
                          <p:cTn id="85" fill="hold">
                            <p:stCondLst>
                              <p:cond delay="750"/>
                            </p:stCondLst>
                            <p:childTnLst>
                              <p:par>
                                <p:cTn id="86" presetID="22" presetClass="entr" presetSubtype="8" fill="hold"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p:cBhvr>
                                        <p:cTn id="88" dur="350"/>
                                        <p:tgtEl>
                                          <p:spTgt spid="35"/>
                                        </p:tgtEl>
                                      </p:cBhvr>
                                    </p:animEffect>
                                  </p:childTnLst>
                                </p:cTn>
                              </p:par>
                            </p:childTnLst>
                          </p:cTn>
                        </p:par>
                        <p:par>
                          <p:cTn id="89" fill="hold">
                            <p:stCondLst>
                              <p:cond delay="1100"/>
                            </p:stCondLst>
                            <p:childTnLst>
                              <p:par>
                                <p:cTn id="90" presetID="22" presetClass="entr" presetSubtype="8"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Effect>
                                      <p:cBhvr>
                                        <p:cTn id="92" dur="400"/>
                                        <p:tgtEl>
                                          <p:spTgt spid="44"/>
                                        </p:tgtEl>
                                      </p:cBhvr>
                                    </p:animEffect>
                                  </p:childTnLst>
                                </p:cTn>
                              </p:par>
                            </p:childTnLst>
                          </p:cTn>
                        </p:par>
                        <p:par>
                          <p:cTn id="93" fill="hold">
                            <p:stCondLst>
                              <p:cond delay="1500"/>
                            </p:stCondLst>
                            <p:childTnLst>
                              <p:par>
                                <p:cTn id="94" presetID="22" presetClass="entr" presetSubtype="2"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p:cBhvr>
                                        <p:cTn id="96" dur="500"/>
                                        <p:tgtEl>
                                          <p:spTgt spid="40"/>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41"/>
                                        </p:tgtEl>
                                        <p:attrNameLst>
                                          <p:attrName>style.visibility</p:attrName>
                                        </p:attrNameLst>
                                      </p:cBhvr>
                                      <p:to>
                                        <p:strVal val="visible"/>
                                      </p:to>
                                    </p:set>
                                    <p:animEffect>
                                      <p:cBhvr>
                                        <p:cTn id="9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animBg="1"/>
      <p:bldP spid="43" grpId="0" bldLvl="0" animBg="1" autoUpdateAnimBg="0"/>
      <p:bldP spid="44" grpId="0" bldLvl="0" animBg="1" autoUpdateAnimBg="0"/>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9763" y="4798026"/>
            <a:ext cx="480053" cy="67207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71" name="矩形 70"/>
          <p:cNvSpPr/>
          <p:nvPr/>
        </p:nvSpPr>
        <p:spPr>
          <a:xfrm>
            <a:off x="4529923" y="4509994"/>
            <a:ext cx="480053" cy="96010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73" name="矩形 72"/>
          <p:cNvSpPr/>
          <p:nvPr/>
        </p:nvSpPr>
        <p:spPr>
          <a:xfrm>
            <a:off x="6011721" y="4029941"/>
            <a:ext cx="480053" cy="144016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74" name="矩形 73"/>
          <p:cNvSpPr/>
          <p:nvPr/>
        </p:nvSpPr>
        <p:spPr>
          <a:xfrm>
            <a:off x="7504463" y="3357866"/>
            <a:ext cx="480053" cy="2112235"/>
          </a:xfrm>
          <a:prstGeom prst="rect">
            <a:avLst/>
          </a:prstGeom>
          <a:blipFill dpi="0" rotWithShape="1">
            <a:blip r:embed="rId6">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77" name="矩形 76"/>
          <p:cNvSpPr/>
          <p:nvPr/>
        </p:nvSpPr>
        <p:spPr>
          <a:xfrm>
            <a:off x="9002462" y="2205738"/>
            <a:ext cx="480053" cy="3264363"/>
          </a:xfrm>
          <a:prstGeom prst="rect">
            <a:avLst/>
          </a:prstGeom>
          <a:blipFill dpi="0" rotWithShape="1">
            <a:blip r:embed="rId6">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4" name="椭圆形标注 3"/>
          <p:cNvSpPr/>
          <p:nvPr/>
        </p:nvSpPr>
        <p:spPr>
          <a:xfrm rot="1193015">
            <a:off x="9533704" y="751929"/>
            <a:ext cx="1449201" cy="1449201"/>
          </a:xfrm>
          <a:prstGeom prst="wedgeEllipseCallout">
            <a:avLst/>
          </a:prstGeom>
          <a:blipFill dpi="0" rotWithShape="1">
            <a:blip r:embed="rId6" cstate="screen">
              <a:extLst>
                <a:ext uri="{28A0092B-C50C-407E-A947-70E740481C1C}">
                  <a14:useLocalDpi xmlns:a14="http://schemas.microsoft.com/office/drawing/2010/main"/>
                </a:ext>
              </a:extLst>
            </a:blip>
            <a:srcRect/>
            <a:stretch>
              <a:fillRect/>
            </a:stretch>
          </a:blip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2609710" y="5545136"/>
            <a:ext cx="7296811"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940909" y="5620172"/>
            <a:ext cx="6712044" cy="338555"/>
            <a:chOff x="2204491" y="4215124"/>
            <a:chExt cx="5034033" cy="253916"/>
          </a:xfrm>
        </p:grpSpPr>
        <p:sp>
          <p:nvSpPr>
            <p:cNvPr id="79" name="文本框 344"/>
            <p:cNvSpPr txBox="1"/>
            <p:nvPr/>
          </p:nvSpPr>
          <p:spPr>
            <a:xfrm>
              <a:off x="2204491" y="4215124"/>
              <a:ext cx="615697" cy="253916"/>
            </a:xfrm>
            <a:prstGeom prst="rect">
              <a:avLst/>
            </a:prstGeom>
            <a:noFill/>
          </p:spPr>
          <p:txBody>
            <a:bodyPr wrap="square" rtlCol="0">
              <a:spAutoFit/>
            </a:bodyPr>
            <a:lstStyle/>
            <a:p>
              <a:pPr>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2012</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80" name="文本框 344"/>
            <p:cNvSpPr txBox="1"/>
            <p:nvPr/>
          </p:nvSpPr>
          <p:spPr>
            <a:xfrm>
              <a:off x="3331729" y="4215124"/>
              <a:ext cx="615697" cy="253916"/>
            </a:xfrm>
            <a:prstGeom prst="rect">
              <a:avLst/>
            </a:prstGeom>
            <a:noFill/>
          </p:spPr>
          <p:txBody>
            <a:bodyPr wrap="square" rtlCol="0">
              <a:spAutoFit/>
            </a:bodyPr>
            <a:lstStyle/>
            <a:p>
              <a:pPr>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2013</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81" name="文本框 344"/>
            <p:cNvSpPr txBox="1"/>
            <p:nvPr/>
          </p:nvSpPr>
          <p:spPr>
            <a:xfrm>
              <a:off x="4431899" y="4215124"/>
              <a:ext cx="615697" cy="253916"/>
            </a:xfrm>
            <a:prstGeom prst="rect">
              <a:avLst/>
            </a:prstGeom>
            <a:noFill/>
          </p:spPr>
          <p:txBody>
            <a:bodyPr wrap="square" rtlCol="0">
              <a:spAutoFit/>
            </a:bodyPr>
            <a:lstStyle/>
            <a:p>
              <a:pPr>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2014</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82" name="文本框 344"/>
            <p:cNvSpPr txBox="1"/>
            <p:nvPr/>
          </p:nvSpPr>
          <p:spPr>
            <a:xfrm>
              <a:off x="5532069" y="4215124"/>
              <a:ext cx="615697" cy="253916"/>
            </a:xfrm>
            <a:prstGeom prst="rect">
              <a:avLst/>
            </a:prstGeom>
            <a:noFill/>
          </p:spPr>
          <p:txBody>
            <a:bodyPr wrap="square" rtlCol="0">
              <a:spAutoFit/>
            </a:bodyPr>
            <a:lstStyle/>
            <a:p>
              <a:pPr>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2015</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85" name="文本框 344"/>
            <p:cNvSpPr txBox="1"/>
            <p:nvPr/>
          </p:nvSpPr>
          <p:spPr>
            <a:xfrm>
              <a:off x="6622827" y="4215124"/>
              <a:ext cx="615697" cy="253916"/>
            </a:xfrm>
            <a:prstGeom prst="rect">
              <a:avLst/>
            </a:prstGeom>
            <a:noFill/>
          </p:spPr>
          <p:txBody>
            <a:bodyPr wrap="square" rtlCol="0">
              <a:spAutoFit/>
            </a:bodyPr>
            <a:lstStyle/>
            <a:p>
              <a:pPr>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2016</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980802" y="1601122"/>
            <a:ext cx="1012951" cy="4097902"/>
            <a:chOff x="1484411" y="1200841"/>
            <a:chExt cx="759713" cy="3073427"/>
          </a:xfrm>
        </p:grpSpPr>
        <p:sp>
          <p:nvSpPr>
            <p:cNvPr id="86" name="文本框 344"/>
            <p:cNvSpPr txBox="1"/>
            <p:nvPr/>
          </p:nvSpPr>
          <p:spPr>
            <a:xfrm>
              <a:off x="1628427" y="4020352"/>
              <a:ext cx="615697" cy="253916"/>
            </a:xfrm>
            <a:prstGeom prst="rect">
              <a:avLst/>
            </a:prstGeom>
            <a:noFill/>
          </p:spPr>
          <p:txBody>
            <a:bodyPr wrap="square" rtlCol="0">
              <a:spAutoFit/>
            </a:bodyPr>
            <a:lstStyle/>
            <a:p>
              <a:pPr algn="just">
                <a:spcBef>
                  <a:spcPts val="600"/>
                </a:spcBef>
              </a:pPr>
              <a:r>
                <a:rPr lang="en-US" altLang="zh-CN" sz="1600" dirty="0">
                  <a:solidFill>
                    <a:schemeClr val="accent1"/>
                  </a:solidFill>
                  <a:latin typeface="微软雅黑" panose="020B0503020204020204" pitchFamily="34" charset="-122"/>
                  <a:ea typeface="微软雅黑" panose="020B0503020204020204" pitchFamily="34" charset="-122"/>
                </a:rPr>
                <a:t>0</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484411" y="1200841"/>
              <a:ext cx="615697" cy="2599838"/>
              <a:chOff x="1484411" y="1200841"/>
              <a:chExt cx="615697" cy="2599838"/>
            </a:xfrm>
          </p:grpSpPr>
          <p:sp>
            <p:nvSpPr>
              <p:cNvPr id="87" name="文本框 344"/>
              <p:cNvSpPr txBox="1"/>
              <p:nvPr/>
            </p:nvSpPr>
            <p:spPr>
              <a:xfrm>
                <a:off x="1484411" y="3546763"/>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100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128" name="文本框 344"/>
              <p:cNvSpPr txBox="1"/>
              <p:nvPr/>
            </p:nvSpPr>
            <p:spPr>
              <a:xfrm>
                <a:off x="1484411" y="3089765"/>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200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129" name="文本框 344"/>
              <p:cNvSpPr txBox="1"/>
              <p:nvPr/>
            </p:nvSpPr>
            <p:spPr>
              <a:xfrm>
                <a:off x="1484411" y="2605017"/>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300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130" name="文本框 344"/>
              <p:cNvSpPr txBox="1"/>
              <p:nvPr/>
            </p:nvSpPr>
            <p:spPr>
              <a:xfrm>
                <a:off x="1484411" y="2131428"/>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400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133" name="文本框 344"/>
              <p:cNvSpPr txBox="1"/>
              <p:nvPr/>
            </p:nvSpPr>
            <p:spPr>
              <a:xfrm>
                <a:off x="1484411" y="1674430"/>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500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sp>
            <p:nvSpPr>
              <p:cNvPr id="134" name="文本框 344"/>
              <p:cNvSpPr txBox="1"/>
              <p:nvPr/>
            </p:nvSpPr>
            <p:spPr>
              <a:xfrm>
                <a:off x="1484411" y="1200841"/>
                <a:ext cx="615697" cy="253916"/>
              </a:xfrm>
              <a:prstGeom prst="rect">
                <a:avLst/>
              </a:prstGeom>
              <a:noFill/>
            </p:spPr>
            <p:txBody>
              <a:bodyPr wrap="square" rtlCol="0">
                <a:spAutoFit/>
              </a:bodyPr>
              <a:lstStyle/>
              <a:p>
                <a:pPr algn="just">
                  <a:spcBef>
                    <a:spcPts val="600"/>
                  </a:spcBef>
                </a:pPr>
                <a:r>
                  <a:rPr lang="en-US" altLang="zh-CN" sz="1600" dirty="0">
                    <a:solidFill>
                      <a:schemeClr val="accent3"/>
                    </a:solidFill>
                    <a:latin typeface="微软雅黑" panose="020B0503020204020204" pitchFamily="34" charset="-122"/>
                    <a:ea typeface="微软雅黑" panose="020B0503020204020204" pitchFamily="34" charset="-122"/>
                  </a:rPr>
                  <a:t>600</a:t>
                </a:r>
                <a:endParaRPr lang="zh-CN" altLang="en-US" sz="1600" dirty="0">
                  <a:solidFill>
                    <a:schemeClr val="accent3"/>
                  </a:solidFill>
                  <a:latin typeface="微软雅黑" panose="020B0503020204020204" pitchFamily="34" charset="-122"/>
                  <a:ea typeface="微软雅黑" panose="020B0503020204020204" pitchFamily="34" charset="-122"/>
                </a:endParaRPr>
              </a:p>
            </p:txBody>
          </p:sp>
        </p:grpSp>
      </p:grpSp>
      <p:sp>
        <p:nvSpPr>
          <p:cNvPr id="135" name="文本框 344"/>
          <p:cNvSpPr txBox="1"/>
          <p:nvPr/>
        </p:nvSpPr>
        <p:spPr>
          <a:xfrm>
            <a:off x="4705065" y="1224657"/>
            <a:ext cx="2907613" cy="461665"/>
          </a:xfrm>
          <a:prstGeom prst="rect">
            <a:avLst/>
          </a:prstGeom>
          <a:noFill/>
        </p:spPr>
        <p:txBody>
          <a:bodyPr wrap="square" rtlCol="0">
            <a:spAutoFit/>
          </a:bodyPr>
          <a:lstStyle/>
          <a:p>
            <a:pPr>
              <a:spcBef>
                <a:spcPts val="600"/>
              </a:spcBef>
            </a:pPr>
            <a:r>
              <a:rPr lang="zh-CN" altLang="en-US" sz="2400" dirty="0">
                <a:solidFill>
                  <a:schemeClr val="accent1"/>
                </a:solidFill>
                <a:latin typeface="微软雅黑" panose="020B0503020204020204" pitchFamily="34" charset="-122"/>
                <a:ea typeface="微软雅黑" panose="020B0503020204020204" pitchFamily="34" charset="-122"/>
              </a:rPr>
              <a:t>输入标题文字内容</a:t>
            </a:r>
          </a:p>
        </p:txBody>
      </p:sp>
      <p:sp>
        <p:nvSpPr>
          <p:cNvPr id="136" name="文本框 344"/>
          <p:cNvSpPr txBox="1"/>
          <p:nvPr/>
        </p:nvSpPr>
        <p:spPr>
          <a:xfrm>
            <a:off x="9872870" y="1113129"/>
            <a:ext cx="960107" cy="748795"/>
          </a:xfrm>
          <a:prstGeom prst="rect">
            <a:avLst/>
          </a:prstGeom>
          <a:noFill/>
        </p:spPr>
        <p:txBody>
          <a:bodyPr wrap="square" rtlCol="0">
            <a:spAutoFit/>
          </a:bodyPr>
          <a:lstStyle/>
          <a:p>
            <a:pPr>
              <a:spcBef>
                <a:spcPts val="600"/>
              </a:spcBef>
            </a:pPr>
            <a:r>
              <a:rPr lang="zh-CN" altLang="en-US" sz="2133" dirty="0">
                <a:solidFill>
                  <a:schemeClr val="bg2">
                    <a:lumMod val="10000"/>
                  </a:schemeClr>
                </a:solidFill>
                <a:latin typeface="微软雅黑" panose="020B0503020204020204" pitchFamily="34" charset="-122"/>
                <a:ea typeface="微软雅黑" panose="020B0503020204020204" pitchFamily="34" charset="-122"/>
              </a:rPr>
              <a:t>历史新高</a:t>
            </a:r>
          </a:p>
        </p:txBody>
      </p:sp>
      <p:grpSp>
        <p:nvGrpSpPr>
          <p:cNvPr id="26" name="组合 25"/>
          <p:cNvGrpSpPr/>
          <p:nvPr/>
        </p:nvGrpSpPr>
        <p:grpSpPr>
          <a:xfrm>
            <a:off x="323528" y="255658"/>
            <a:ext cx="447463" cy="443884"/>
            <a:chOff x="121853" y="604312"/>
            <a:chExt cx="2745946" cy="2723981"/>
          </a:xfrm>
          <a:blipFill dpi="0" rotWithShape="1">
            <a:blip r:embed="rId6">
              <a:extLst>
                <a:ext uri="{28A0092B-C50C-407E-A947-70E740481C1C}">
                  <a14:useLocalDpi xmlns:a14="http://schemas.microsoft.com/office/drawing/2010/main" val="0"/>
                </a:ext>
              </a:extLst>
            </a:blip>
            <a:srcRect/>
            <a:stretch>
              <a:fillRect/>
            </a:stretch>
          </a:blipFill>
        </p:grpSpPr>
        <p:sp>
          <p:nvSpPr>
            <p:cNvPr id="27" name="圆角矩形 2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057230" y="1537119"/>
              <a:ext cx="887968" cy="88796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029924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22" presetClass="entr" presetSubtype="4"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wipe(down)">
                                      <p:cBhvr>
                                        <p:cTn id="38" dur="500"/>
                                        <p:tgtEl>
                                          <p:spTgt spid="7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down)">
                                      <p:cBhvr>
                                        <p:cTn id="43" dur="500"/>
                                        <p:tgtEl>
                                          <p:spTgt spid="7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74"/>
                                        </p:tgtEl>
                                        <p:attrNameLst>
                                          <p:attrName>style.visibility</p:attrName>
                                        </p:attrNameLst>
                                      </p:cBhvr>
                                      <p:to>
                                        <p:strVal val="visible"/>
                                      </p:to>
                                    </p:set>
                                    <p:animEffect transition="in" filter="wipe(down)">
                                      <p:cBhvr>
                                        <p:cTn id="48" dur="500"/>
                                        <p:tgtEl>
                                          <p:spTgt spid="7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wipe(down)">
                                      <p:cBhvr>
                                        <p:cTn id="53" dur="500"/>
                                        <p:tgtEl>
                                          <p:spTgt spid="77"/>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anim calcmode="lin" valueType="num">
                                      <p:cBhvr>
                                        <p:cTn id="59" dur="500" fill="hold"/>
                                        <p:tgtEl>
                                          <p:spTgt spid="4"/>
                                        </p:tgtEl>
                                        <p:attrNameLst>
                                          <p:attrName>ppt_x</p:attrName>
                                        </p:attrNameLst>
                                      </p:cBhvr>
                                      <p:tavLst>
                                        <p:tav tm="0">
                                          <p:val>
                                            <p:strVal val="#ppt_x"/>
                                          </p:val>
                                        </p:tav>
                                        <p:tav tm="100000">
                                          <p:val>
                                            <p:strVal val="#ppt_x"/>
                                          </p:val>
                                        </p:tav>
                                      </p:tavLst>
                                    </p:anim>
                                    <p:anim calcmode="lin" valueType="num">
                                      <p:cBhvr>
                                        <p:cTn id="60" dur="500" fill="hold"/>
                                        <p:tgtEl>
                                          <p:spTgt spid="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anim calcmode="lin" valueType="num">
                                      <p:cBhvr>
                                        <p:cTn id="64" dur="500" fill="hold"/>
                                        <p:tgtEl>
                                          <p:spTgt spid="136"/>
                                        </p:tgtEl>
                                        <p:attrNameLst>
                                          <p:attrName>ppt_x</p:attrName>
                                        </p:attrNameLst>
                                      </p:cBhvr>
                                      <p:tavLst>
                                        <p:tav tm="0">
                                          <p:val>
                                            <p:strVal val="#ppt_x"/>
                                          </p:val>
                                        </p:tav>
                                        <p:tav tm="100000">
                                          <p:val>
                                            <p:strVal val="#ppt_x"/>
                                          </p:val>
                                        </p:tav>
                                      </p:tavLst>
                                    </p:anim>
                                    <p:anim calcmode="lin" valueType="num">
                                      <p:cBhvr>
                                        <p:cTn id="65" dur="500" fill="hold"/>
                                        <p:tgtEl>
                                          <p:spTgt spid="13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35"/>
                                        </p:tgtEl>
                                        <p:attrNameLst>
                                          <p:attrName>style.visibility</p:attrName>
                                        </p:attrNameLst>
                                      </p:cBhvr>
                                      <p:to>
                                        <p:strVal val="visible"/>
                                      </p:to>
                                    </p:set>
                                    <p:anim calcmode="lin" valueType="num">
                                      <p:cBhvr>
                                        <p:cTn id="70" dur="500" fill="hold"/>
                                        <p:tgtEl>
                                          <p:spTgt spid="135"/>
                                        </p:tgtEl>
                                        <p:attrNameLst>
                                          <p:attrName>ppt_w</p:attrName>
                                        </p:attrNameLst>
                                      </p:cBhvr>
                                      <p:tavLst>
                                        <p:tav tm="0">
                                          <p:val>
                                            <p:fltVal val="0"/>
                                          </p:val>
                                        </p:tav>
                                        <p:tav tm="100000">
                                          <p:val>
                                            <p:strVal val="#ppt_w"/>
                                          </p:val>
                                        </p:tav>
                                      </p:tavLst>
                                    </p:anim>
                                    <p:anim calcmode="lin" valueType="num">
                                      <p:cBhvr>
                                        <p:cTn id="71" dur="500" fill="hold"/>
                                        <p:tgtEl>
                                          <p:spTgt spid="135"/>
                                        </p:tgtEl>
                                        <p:attrNameLst>
                                          <p:attrName>ppt_h</p:attrName>
                                        </p:attrNameLst>
                                      </p:cBhvr>
                                      <p:tavLst>
                                        <p:tav tm="0">
                                          <p:val>
                                            <p:fltVal val="0"/>
                                          </p:val>
                                        </p:tav>
                                        <p:tav tm="100000">
                                          <p:val>
                                            <p:strVal val="#ppt_h"/>
                                          </p:val>
                                        </p:tav>
                                      </p:tavLst>
                                    </p:anim>
                                    <p:animEffect transition="in" filter="fade">
                                      <p:cBhvr>
                                        <p:cTn id="7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1" grpId="0" animBg="1"/>
      <p:bldP spid="73" grpId="0" animBg="1"/>
      <p:bldP spid="74" grpId="0" animBg="1"/>
      <p:bldP spid="77" grpId="0" animBg="1"/>
      <p:bldP spid="4" grpId="0" animBg="1"/>
      <p:bldP spid="135" grpId="0"/>
      <p:bldP spid="136"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a:off x="2801186" y="310439"/>
            <a:ext cx="6592802" cy="6237121"/>
          </a:xfrm>
          <a:prstGeom prst="rect">
            <a:avLst/>
          </a:prstGeom>
        </p:spPr>
      </p:pic>
      <p:grpSp>
        <p:nvGrpSpPr>
          <p:cNvPr id="2" name="组合 1"/>
          <p:cNvGrpSpPr/>
          <p:nvPr/>
        </p:nvGrpSpPr>
        <p:grpSpPr>
          <a:xfrm>
            <a:off x="3721323" y="2785273"/>
            <a:ext cx="4506362" cy="1287451"/>
            <a:chOff x="3187678" y="1976539"/>
            <a:chExt cx="3379770" cy="965588"/>
          </a:xfrm>
        </p:grpSpPr>
        <p:sp>
          <p:nvSpPr>
            <p:cNvPr id="16" name="TextBox 15"/>
            <p:cNvSpPr txBox="1"/>
            <p:nvPr/>
          </p:nvSpPr>
          <p:spPr>
            <a:xfrm>
              <a:off x="3187678" y="1976539"/>
              <a:ext cx="3379770" cy="623248"/>
            </a:xfrm>
            <a:prstGeom prst="rect">
              <a:avLst/>
            </a:prstGeom>
            <a:noFill/>
          </p:spPr>
          <p:txBody>
            <a:bodyPr wrap="none" rtlCol="0">
              <a:spAutoFit/>
            </a:bodyPr>
            <a:lstStyle/>
            <a:p>
              <a:r>
                <a:rPr lang="en-US" altLang="zh-CN" sz="4800" dirty="0" smtClean="0">
                  <a:solidFill>
                    <a:schemeClr val="bg1"/>
                  </a:solidFill>
                  <a:latin typeface="方正兰亭中黑_GBK" pitchFamily="2" charset="-122"/>
                  <a:ea typeface="方正兰亭中黑_GBK" pitchFamily="2" charset="-122"/>
                </a:rPr>
                <a:t>02</a:t>
              </a:r>
              <a:r>
                <a:rPr lang="zh-CN" altLang="en-US" sz="3600" b="1" dirty="0" smtClean="0">
                  <a:solidFill>
                    <a:schemeClr val="bg1"/>
                  </a:solidFill>
                  <a:latin typeface="方正兰亭中黑_GBK" pitchFamily="2" charset="-122"/>
                  <a:ea typeface="方正兰亭中黑_GBK" pitchFamily="2" charset="-122"/>
                </a:rPr>
                <a:t>输入</a:t>
              </a:r>
              <a:r>
                <a:rPr lang="zh-CN" altLang="en-US" sz="3600" b="1" dirty="0">
                  <a:solidFill>
                    <a:schemeClr val="bg1"/>
                  </a:solidFill>
                  <a:latin typeface="方正兰亭中黑_GBK" pitchFamily="2" charset="-122"/>
                  <a:ea typeface="方正兰亭中黑_GBK" pitchFamily="2" charset="-122"/>
                </a:rPr>
                <a:t>您的标题内容</a:t>
              </a:r>
            </a:p>
          </p:txBody>
        </p:sp>
        <p:sp>
          <p:nvSpPr>
            <p:cNvPr id="17" name="TextBox 16"/>
            <p:cNvSpPr txBox="1"/>
            <p:nvPr/>
          </p:nvSpPr>
          <p:spPr>
            <a:xfrm>
              <a:off x="3660943" y="2600110"/>
              <a:ext cx="2819520" cy="342017"/>
            </a:xfrm>
            <a:prstGeom prst="rect">
              <a:avLst/>
            </a:prstGeom>
            <a:noFill/>
          </p:spPr>
          <p:txBody>
            <a:bodyPr wrap="none" rtlCol="0">
              <a:spAutoFit/>
            </a:bodyPr>
            <a:lstStyle/>
            <a:p>
              <a:pPr marL="228594" indent="-228594">
                <a:lnSpc>
                  <a:spcPct val="150000"/>
                </a:lnSpc>
                <a:buFont typeface="Arial" pitchFamily="34" charset="0"/>
                <a:buChar char="•"/>
              </a:pPr>
              <a:r>
                <a:rPr lang="zh-CN" altLang="en-US" sz="1867" dirty="0">
                  <a:solidFill>
                    <a:schemeClr val="bg1"/>
                  </a:solidFill>
                  <a:latin typeface="方正兰亭准黑_GBK" pitchFamily="2" charset="-122"/>
                  <a:ea typeface="方正兰亭准黑_GBK" pitchFamily="2" charset="-122"/>
                </a:rPr>
                <a:t>本年度工作概述及所达成的</a:t>
              </a:r>
              <a:r>
                <a:rPr lang="zh-CN" altLang="en-US" sz="1867" dirty="0" smtClean="0">
                  <a:solidFill>
                    <a:schemeClr val="bg1"/>
                  </a:solidFill>
                  <a:latin typeface="方正兰亭准黑_GBK" pitchFamily="2" charset="-122"/>
                  <a:ea typeface="方正兰亭准黑_GBK" pitchFamily="2" charset="-122"/>
                </a:rPr>
                <a:t>目标</a:t>
              </a:r>
              <a:endParaRPr lang="en-US" altLang="zh-CN" sz="1867" dirty="0">
                <a:solidFill>
                  <a:schemeClr val="bg1"/>
                </a:solidFill>
                <a:latin typeface="方正兰亭准黑_GBK" pitchFamily="2" charset="-122"/>
                <a:ea typeface="方正兰亭准黑_GBK" pitchFamily="2" charset="-122"/>
              </a:endParaRPr>
            </a:p>
          </p:txBody>
        </p:sp>
      </p:grpSp>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10554815" y="-99392"/>
            <a:ext cx="2095500" cy="2000250"/>
          </a:xfrm>
          <a:prstGeom prst="rect">
            <a:avLst/>
          </a:prstGeom>
        </p:spPr>
      </p:pic>
      <p:pic>
        <p:nvPicPr>
          <p:cNvPr id="11" name="图片 10"/>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0800000">
            <a:off x="-455141" y="4941168"/>
            <a:ext cx="2095500" cy="2000250"/>
          </a:xfrm>
          <a:prstGeom prst="rect">
            <a:avLst/>
          </a:prstGeom>
        </p:spPr>
      </p:pic>
      <p:pic>
        <p:nvPicPr>
          <p:cNvPr id="12" name="图片 11"/>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16200000">
            <a:off x="-108160" y="-411807"/>
            <a:ext cx="2095500" cy="2000250"/>
          </a:xfrm>
          <a:prstGeom prst="rect">
            <a:avLst/>
          </a:prstGeom>
        </p:spPr>
      </p:pic>
      <p:pic>
        <p:nvPicPr>
          <p:cNvPr id="13" name="图片 12"/>
          <p:cNvPicPr>
            <a:picLocks noChangeAspect="1"/>
          </p:cNvPicPr>
          <p:nvPr/>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rot="5400000">
            <a:off x="10193507" y="5276825"/>
            <a:ext cx="2095500" cy="2000250"/>
          </a:xfrm>
          <a:prstGeom prst="rect">
            <a:avLst/>
          </a:prstGeom>
        </p:spPr>
      </p:pic>
    </p:spTree>
    <p:extLst>
      <p:ext uri="{BB962C8B-B14F-4D97-AF65-F5344CB8AC3E}">
        <p14:creationId xmlns:p14="http://schemas.microsoft.com/office/powerpoint/2010/main" val="408424324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1">
      <a:dk1>
        <a:srgbClr val="FFFFFF"/>
      </a:dk1>
      <a:lt1>
        <a:sysClr val="window" lastClr="FFFFFF"/>
      </a:lt1>
      <a:dk2>
        <a:srgbClr val="FFFFFF"/>
      </a:dk2>
      <a:lt2>
        <a:srgbClr val="EEECE1"/>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906</TotalTime>
  <Words>3208</Words>
  <Application>Microsoft Office PowerPoint</Application>
  <PresentationFormat>自定义</PresentationFormat>
  <Paragraphs>298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粉笔手绘</dc:title>
  <dc:creator>第一PPT</dc:creator>
  <cp:keywords>www.1ppt.com</cp:keywords>
  <cp:lastModifiedBy>Windows User</cp:lastModifiedBy>
  <cp:revision>155</cp:revision>
  <dcterms:created xsi:type="dcterms:W3CDTF">2015-11-08T08:32:38Z</dcterms:created>
  <dcterms:modified xsi:type="dcterms:W3CDTF">2018-12-13T06:18:14Z</dcterms:modified>
</cp:coreProperties>
</file>