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31"/>
  </p:notesMasterIdLst>
  <p:sldIdLst>
    <p:sldId id="256" r:id="rId3"/>
    <p:sldId id="287" r:id="rId4"/>
    <p:sldId id="288" r:id="rId5"/>
    <p:sldId id="282" r:id="rId6"/>
    <p:sldId id="283" r:id="rId7"/>
    <p:sldId id="273" r:id="rId8"/>
    <p:sldId id="266" r:id="rId9"/>
    <p:sldId id="268" r:id="rId10"/>
    <p:sldId id="263" r:id="rId11"/>
    <p:sldId id="270" r:id="rId12"/>
    <p:sldId id="259" r:id="rId13"/>
    <p:sldId id="279" r:id="rId14"/>
    <p:sldId id="272" r:id="rId15"/>
    <p:sldId id="260" r:id="rId16"/>
    <p:sldId id="269" r:id="rId17"/>
    <p:sldId id="261" r:id="rId18"/>
    <p:sldId id="264" r:id="rId19"/>
    <p:sldId id="265" r:id="rId20"/>
    <p:sldId id="267" r:id="rId21"/>
    <p:sldId id="284" r:id="rId22"/>
    <p:sldId id="275" r:id="rId23"/>
    <p:sldId id="276" r:id="rId24"/>
    <p:sldId id="277" r:id="rId25"/>
    <p:sldId id="278" r:id="rId26"/>
    <p:sldId id="281" r:id="rId27"/>
    <p:sldId id="286" r:id="rId28"/>
    <p:sldId id="289" r:id="rId29"/>
    <p:sldId id="290"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3726"/>
    <a:srgbClr val="543B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B888D8-B661-4741-A092-B3ECBCE17A07}"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5FA3-D628-4D22-8C64-900BADCDFC06}" type="slidenum">
              <a:rPr lang="zh-CN" altLang="en-US" smtClean="0"/>
              <a:t>‹#›</a:t>
            </a:fld>
            <a:endParaRPr lang="zh-CN" altLang="en-US"/>
          </a:p>
        </p:txBody>
      </p:sp>
    </p:spTree>
    <p:extLst>
      <p:ext uri="{BB962C8B-B14F-4D97-AF65-F5344CB8AC3E}">
        <p14:creationId xmlns:p14="http://schemas.microsoft.com/office/powerpoint/2010/main" val="70811035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575FA3-D628-4D22-8C64-900BADCDFC06}" type="slidenum">
              <a:rPr lang="zh-CN" altLang="en-US" smtClean="0"/>
              <a:t>1</a:t>
            </a:fld>
            <a:endParaRPr lang="zh-CN" altLang="en-US"/>
          </a:p>
        </p:txBody>
      </p:sp>
    </p:spTree>
    <p:extLst>
      <p:ext uri="{BB962C8B-B14F-4D97-AF65-F5344CB8AC3E}">
        <p14:creationId xmlns:p14="http://schemas.microsoft.com/office/powerpoint/2010/main" val="2759361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1941908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4002801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3389366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3006264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4199033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1250389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2084871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4202995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24609019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3321690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28297453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6263946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3482869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630200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1178455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882842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18904457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1114239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575FA3-D628-4D22-8C64-900BADCDFC06}" type="slidenum">
              <a:rPr lang="zh-CN" altLang="en-US" smtClean="0"/>
              <a:t>27</a:t>
            </a:fld>
            <a:endParaRPr lang="zh-CN" altLang="en-US"/>
          </a:p>
        </p:txBody>
      </p:sp>
    </p:spTree>
    <p:extLst>
      <p:ext uri="{BB962C8B-B14F-4D97-AF65-F5344CB8AC3E}">
        <p14:creationId xmlns:p14="http://schemas.microsoft.com/office/powerpoint/2010/main" val="2020645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extLst>
      <p:ext uri="{BB962C8B-B14F-4D97-AF65-F5344CB8AC3E}">
        <p14:creationId xmlns:p14="http://schemas.microsoft.com/office/powerpoint/2010/main" val="1927409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816715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3905038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661602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461827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2342309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992915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13728364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1351010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33464793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10761392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8507812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7064875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6220105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8492086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6344136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7088613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1151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460460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12919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7018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2645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083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70818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2660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5925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246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82481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652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35710802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18669354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40693147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F9BC52-9514-4506-96FE-BC9872BDFCF3}" type="slidenum">
              <a:rPr lang="zh-CN" altLang="en-US" smtClean="0"/>
              <a:t>‹#›</a:t>
            </a:fld>
            <a:endParaRPr lang="zh-CN" altLang="en-US"/>
          </a:p>
        </p:txBody>
      </p:sp>
      <p:sp>
        <p:nvSpPr>
          <p:cNvPr id="7" name="矩形 6"/>
          <p:cNvSpPr/>
          <p:nvPr userDrawn="1"/>
        </p:nvSpPr>
        <p:spPr>
          <a:xfrm>
            <a:off x="7207628" y="38149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51299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35183510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2764816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FAFEAE3-AB06-4737-A444-4CF33CEBED7D}"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4620265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FAFEAE3-AB06-4737-A444-4CF33CEBED7D}" type="datetimeFigureOut">
              <a:rPr lang="zh-CN" altLang="en-US" smtClean="0"/>
              <a:t>2018/12/13</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0F9BC52-9514-4506-96FE-BC9872BDFCF3}" type="slidenum">
              <a:rPr lang="zh-CN" altLang="en-US" smtClean="0"/>
              <a:t>‹#›</a:t>
            </a:fld>
            <a:endParaRPr lang="zh-CN" altLang="en-US"/>
          </a:p>
        </p:txBody>
      </p:sp>
    </p:spTree>
    <p:extLst>
      <p:ext uri="{BB962C8B-B14F-4D97-AF65-F5344CB8AC3E}">
        <p14:creationId xmlns:p14="http://schemas.microsoft.com/office/powerpoint/2010/main" val="2253409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6"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18937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3005" y="962681"/>
            <a:ext cx="4064000" cy="3792614"/>
          </a:xfrm>
          <a:prstGeom prst="rect">
            <a:avLst/>
          </a:prstGeom>
        </p:spPr>
      </p:pic>
      <p:sp>
        <p:nvSpPr>
          <p:cNvPr id="6" name="文本框 5"/>
          <p:cNvSpPr txBox="1"/>
          <p:nvPr/>
        </p:nvSpPr>
        <p:spPr>
          <a:xfrm>
            <a:off x="4064000" y="1731665"/>
            <a:ext cx="4772460" cy="646331"/>
          </a:xfrm>
          <a:prstGeom prst="rect">
            <a:avLst/>
          </a:prstGeom>
          <a:noFill/>
        </p:spPr>
        <p:txBody>
          <a:bodyPr wrap="none" rtlCol="0">
            <a:spAutoFit/>
          </a:bodyPr>
          <a:lstStyle/>
          <a:p>
            <a:r>
              <a:rPr lang="zh-CN" altLang="en-US" sz="3600" b="1" dirty="0" smtClean="0">
                <a:solidFill>
                  <a:srgbClr val="4F3726"/>
                </a:solidFill>
                <a:latin typeface="微软雅黑" panose="020B0503020204020204" pitchFamily="34" charset="-122"/>
                <a:ea typeface="微软雅黑" panose="020B0503020204020204" pitchFamily="34" charset="-122"/>
              </a:rPr>
              <a:t>电源电视传媒</a:t>
            </a:r>
            <a:r>
              <a:rPr lang="en-US" altLang="zh-CN" sz="3600" b="1" dirty="0" smtClean="0">
                <a:solidFill>
                  <a:srgbClr val="4F3726"/>
                </a:solidFill>
                <a:latin typeface="微软雅黑" panose="020B0503020204020204" pitchFamily="34" charset="-122"/>
                <a:ea typeface="微软雅黑" panose="020B0503020204020204" pitchFamily="34" charset="-122"/>
              </a:rPr>
              <a:t>PPT</a:t>
            </a:r>
            <a:r>
              <a:rPr lang="zh-CN" altLang="en-US" sz="3600" b="1" dirty="0" smtClean="0">
                <a:solidFill>
                  <a:srgbClr val="4F3726"/>
                </a:solidFill>
                <a:latin typeface="微软雅黑" panose="020B0503020204020204" pitchFamily="34" charset="-122"/>
                <a:ea typeface="微软雅黑" panose="020B0503020204020204" pitchFamily="34" charset="-122"/>
              </a:rPr>
              <a:t>模板</a:t>
            </a:r>
            <a:endParaRPr lang="zh-CN" altLang="en-US" sz="3600" b="1" dirty="0">
              <a:solidFill>
                <a:srgbClr val="4F3726"/>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103794" y="2524095"/>
            <a:ext cx="2683748" cy="400110"/>
          </a:xfrm>
          <a:prstGeom prst="rect">
            <a:avLst/>
          </a:prstGeom>
          <a:noFill/>
        </p:spPr>
        <p:txBody>
          <a:bodyPr wrap="none" rtlCol="0">
            <a:spAutoFit/>
          </a:bodyPr>
          <a:lstStyle/>
          <a:p>
            <a:r>
              <a:rPr lang="en-US" altLang="zh-CN" sz="2000" b="1" dirty="0" smtClean="0">
                <a:solidFill>
                  <a:srgbClr val="4F3726"/>
                </a:solidFill>
                <a:latin typeface="微软雅黑" panose="020B0503020204020204" pitchFamily="34" charset="-122"/>
                <a:ea typeface="微软雅黑" panose="020B0503020204020204" pitchFamily="34" charset="-122"/>
              </a:rPr>
              <a:t>20XXPOWERPOINT</a:t>
            </a:r>
            <a:endParaRPr lang="zh-CN" altLang="en-US" sz="2000" b="1" dirty="0">
              <a:solidFill>
                <a:srgbClr val="4F3726"/>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150652" y="2441496"/>
            <a:ext cx="4573755" cy="0"/>
          </a:xfrm>
          <a:prstGeom prst="line">
            <a:avLst/>
          </a:prstGeom>
          <a:ln>
            <a:solidFill>
              <a:srgbClr val="4F3726"/>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752462" y="4620457"/>
            <a:ext cx="3018775" cy="307777"/>
          </a:xfrm>
          <a:prstGeom prst="rect">
            <a:avLst/>
          </a:prstGeom>
          <a:noFill/>
        </p:spPr>
        <p:txBody>
          <a:bodyPr wrap="non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汇报人</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指导老师</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1PPT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09295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iterate type="lt">
                                    <p:tmPct val="15000"/>
                                  </p:iterate>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225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2750"/>
                            </p:stCondLst>
                            <p:childTnLst>
                              <p:par>
                                <p:cTn id="19" presetID="1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ppt_y</p:attrName>
                                        </p:attrNameLst>
                                      </p:cBhvr>
                                      <p:tavLst>
                                        <p:tav tm="0">
                                          <p:val>
                                            <p:strVal val="#ppt_y-#ppt_h*1.125000"/>
                                          </p:val>
                                        </p:tav>
                                        <p:tav tm="100000">
                                          <p:val>
                                            <p:strVal val="#ppt_y"/>
                                          </p:val>
                                        </p:tav>
                                      </p:tavLst>
                                    </p:anim>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smtClean="0">
                <a:solidFill>
                  <a:schemeClr val="bg1"/>
                </a:solidFill>
                <a:latin typeface="微软雅黑" pitchFamily="34" charset="-122"/>
                <a:ea typeface="微软雅黑" pitchFamily="34" charset="-122"/>
              </a:rPr>
              <a:t>2016</a:t>
            </a:r>
            <a:endParaRPr lang="en-US" sz="1400" b="1" dirty="0">
              <a:solidFill>
                <a:schemeClr val="bg1"/>
              </a:solidFill>
              <a:latin typeface="微软雅黑" pitchFamily="34" charset="-122"/>
              <a:ea typeface="微软雅黑" pitchFamily="34" charset="-122"/>
            </a:endParaRP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smtClean="0">
                <a:solidFill>
                  <a:schemeClr val="bg1"/>
                </a:solidFill>
                <a:latin typeface="微软雅黑" pitchFamily="34" charset="-122"/>
                <a:ea typeface="微软雅黑" pitchFamily="34" charset="-122"/>
              </a:rPr>
              <a:t>2015</a:t>
            </a:r>
            <a:endParaRPr lang="en-US" sz="14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30" name="TextBox 2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4259135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169237137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algn="ctr"/>
            <a:r>
              <a:rPr lang="zh-CN" altLang="en-US" sz="1100" dirty="0" smtClean="0">
                <a:solidFill>
                  <a:srgbClr val="F8F8F8"/>
                </a:solidFill>
                <a:latin typeface="微软雅黑" panose="020B0503020204020204" pitchFamily="34" charset="-122"/>
                <a:ea typeface="微软雅黑" panose="020B0503020204020204" pitchFamily="34" charset="-122"/>
              </a:rPr>
              <a:t>请输入您的文字对</a:t>
            </a:r>
            <a:endParaRPr lang="en-US" altLang="zh-CN" sz="11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1100" dirty="0" smtClean="0">
                <a:solidFill>
                  <a:srgbClr val="F8F8F8"/>
                </a:solidFill>
                <a:latin typeface="微软雅黑" panose="020B0503020204020204" pitchFamily="34" charset="-122"/>
                <a:ea typeface="微软雅黑" panose="020B0503020204020204" pitchFamily="34" charset="-122"/>
              </a:rPr>
              <a:t>实际情况进行说明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546050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42797495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5309" y="281933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993526" y="4322008"/>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Tree>
    <p:extLst>
      <p:ext uri="{BB962C8B-B14F-4D97-AF65-F5344CB8AC3E}">
        <p14:creationId xmlns:p14="http://schemas.microsoft.com/office/powerpoint/2010/main" val="34611736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成功项目展示</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03</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93947756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algn="just">
              <a:lnSpc>
                <a:spcPct val="200000"/>
              </a:lnSpc>
            </a:pPr>
            <a:r>
              <a:rPr lang="zh-CN" altLang="en-US" sz="1200" b="1" dirty="0" smtClean="0">
                <a:solidFill>
                  <a:schemeClr val="bg1"/>
                </a:solidFill>
                <a:latin typeface="微软雅黑" pitchFamily="34" charset="-122"/>
                <a:ea typeface="微软雅黑" pitchFamily="34" charset="-122"/>
              </a:rPr>
              <a:t>所有省份可任意编辑</a:t>
            </a:r>
            <a:endParaRPr lang="en-US" altLang="zh-CN" sz="1100" b="1" dirty="0" smtClean="0">
              <a:solidFill>
                <a:schemeClr val="bg1"/>
              </a:solidFill>
              <a:latin typeface="微软雅黑" pitchFamily="34" charset="-122"/>
              <a:ea typeface="微软雅黑" pitchFamily="34" charset="-122"/>
            </a:endParaRPr>
          </a:p>
          <a:p>
            <a:pPr algn="just">
              <a:lnSpc>
                <a:spcPct val="130000"/>
              </a:lnSpc>
            </a:pPr>
            <a:r>
              <a:rPr lang="zh-CN" altLang="en-US" sz="1000" dirty="0" smtClean="0">
                <a:solidFill>
                  <a:schemeClr val="bg1"/>
                </a:solidFill>
                <a:latin typeface="微软雅黑" pitchFamily="34" charset="-122"/>
                <a:ea typeface="微软雅黑" pitchFamily="34" charset="-122"/>
              </a:rPr>
              <a:t>您</a:t>
            </a:r>
            <a:r>
              <a:rPr lang="zh-CN" altLang="en-US" sz="10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27393702"/>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dirty="0" smtClean="0">
                <a:solidFill>
                  <a:schemeClr val="tx1">
                    <a:lumMod val="75000"/>
                    <a:lumOff val="25000"/>
                  </a:schemeClr>
                </a:solidFill>
                <a:latin typeface="微软雅黑" pitchFamily="34" charset="-122"/>
                <a:ea typeface="微软雅黑" pitchFamily="34" charset="-122"/>
              </a:rPr>
              <a:t>选择</a:t>
            </a:r>
            <a:endParaRPr lang="en-US" altLang="zh-CN" sz="1200" dirty="0" smtClean="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smtClean="0">
                <a:solidFill>
                  <a:schemeClr val="tx1">
                    <a:lumMod val="75000"/>
                    <a:lumOff val="25000"/>
                  </a:schemeClr>
                </a:solidFill>
                <a:latin typeface="微软雅黑" pitchFamily="34" charset="-122"/>
                <a:ea typeface="微软雅黑" pitchFamily="34" charset="-122"/>
              </a:rPr>
              <a:t>粘贴</a:t>
            </a:r>
            <a:r>
              <a:rPr lang="zh-CN" altLang="en-US" sz="1200" dirty="0">
                <a:solidFill>
                  <a:schemeClr val="tx1">
                    <a:lumMod val="75000"/>
                    <a:lumOff val="25000"/>
                  </a:schemeClr>
                </a:solidFill>
                <a:latin typeface="微软雅黑" pitchFamily="34" charset="-122"/>
                <a:ea typeface="微软雅黑" pitchFamily="34" charset="-122"/>
              </a:rPr>
              <a:t>，并选择只保留文字。在此录入上述图表的综合描述说明。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algn="ctr">
              <a:lnSpc>
                <a:spcPct val="120000"/>
              </a:lnSpc>
              <a:defRPr/>
            </a:pPr>
            <a:r>
              <a:rPr lang="zh-CN" altLang="en-US" b="1" kern="0" dirty="0" smtClean="0">
                <a:solidFill>
                  <a:schemeClr val="bg1"/>
                </a:solidFill>
                <a:latin typeface="微软雅黑" panose="020B0503020204020204" pitchFamily="34" charset="-122"/>
                <a:ea typeface="微软雅黑" panose="020B0503020204020204" pitchFamily="34" charset="-122"/>
              </a:rPr>
              <a:t>添加标题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749654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grpSp>
      <p:sp>
        <p:nvSpPr>
          <p:cNvPr id="90" name="TextBox 8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4740808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292058742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611560" y="346774"/>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目录</a:t>
            </a: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smtClean="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en-GB"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738572" y="843558"/>
            <a:ext cx="76498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1654306" y="2050294"/>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899592" y="2185916"/>
            <a:ext cx="1355247" cy="494850"/>
            <a:chOff x="899592" y="2185916"/>
            <a:chExt cx="1355247" cy="494850"/>
          </a:xfrm>
        </p:grpSpPr>
        <p:sp>
          <p:nvSpPr>
            <p:cNvPr id="34" name="Text Box 16"/>
            <p:cNvSpPr txBox="1">
              <a:spLocks noChangeArrowheads="1"/>
            </p:cNvSpPr>
            <p:nvPr/>
          </p:nvSpPr>
          <p:spPr bwMode="auto">
            <a:xfrm>
              <a:off x="899592" y="2185916"/>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工作概述</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517572" y="2957122"/>
            <a:ext cx="1112593" cy="492551"/>
            <a:chOff x="2517572" y="2957122"/>
            <a:chExt cx="1112593" cy="492551"/>
          </a:xfrm>
        </p:grpSpPr>
        <p:sp>
          <p:nvSpPr>
            <p:cNvPr id="36" name="Text Box 38"/>
            <p:cNvSpPr txBox="1">
              <a:spLocks noChangeArrowheads="1"/>
            </p:cNvSpPr>
            <p:nvPr/>
          </p:nvSpPr>
          <p:spPr bwMode="auto">
            <a:xfrm>
              <a:off x="2535333" y="2957122"/>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完成情况</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977423" y="2070981"/>
            <a:ext cx="1251795" cy="475311"/>
            <a:chOff x="3977423" y="2070981"/>
            <a:chExt cx="1251795" cy="475311"/>
          </a:xfrm>
        </p:grpSpPr>
        <p:sp>
          <p:nvSpPr>
            <p:cNvPr id="38" name="Text Box 40"/>
            <p:cNvSpPr txBox="1">
              <a:spLocks noChangeArrowheads="1"/>
            </p:cNvSpPr>
            <p:nvPr/>
          </p:nvSpPr>
          <p:spPr bwMode="auto">
            <a:xfrm>
              <a:off x="3977423" y="2070981"/>
              <a:ext cx="125179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成果展示</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580112" y="3146763"/>
            <a:ext cx="1198917" cy="493701"/>
            <a:chOff x="5580112" y="3146763"/>
            <a:chExt cx="1198917" cy="493701"/>
          </a:xfrm>
        </p:grpSpPr>
        <p:sp>
          <p:nvSpPr>
            <p:cNvPr id="40" name="Text Box 42"/>
            <p:cNvSpPr txBox="1">
              <a:spLocks noChangeArrowheads="1"/>
            </p:cNvSpPr>
            <p:nvPr/>
          </p:nvSpPr>
          <p:spPr bwMode="auto">
            <a:xfrm>
              <a:off x="5641034" y="3146763"/>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工作不足</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948264" y="2104313"/>
            <a:ext cx="1355247" cy="473328"/>
            <a:chOff x="6948264" y="2104313"/>
            <a:chExt cx="1355247" cy="473328"/>
          </a:xfrm>
        </p:grpSpPr>
        <p:sp>
          <p:nvSpPr>
            <p:cNvPr id="42" name="Text Box 44"/>
            <p:cNvSpPr txBox="1">
              <a:spLocks noChangeArrowheads="1"/>
            </p:cNvSpPr>
            <p:nvPr/>
          </p:nvSpPr>
          <p:spPr bwMode="auto">
            <a:xfrm>
              <a:off x="6948264" y="2104313"/>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明年计划</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501743" y="1635646"/>
            <a:ext cx="1036261" cy="1036518"/>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4170801" y="2938997"/>
            <a:ext cx="1036261" cy="1036518"/>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1">
                <a:lumMod val="60000"/>
                <a:lumOff val="40000"/>
              </a:schemeClr>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5578926" y="1635646"/>
            <a:ext cx="1036261" cy="1036518"/>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7090504" y="2893023"/>
            <a:ext cx="1036261" cy="1036518"/>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041891" y="2887277"/>
            <a:ext cx="1036261" cy="1036518"/>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01</a:t>
              </a:r>
            </a:p>
          </p:txBody>
        </p:sp>
      </p:gr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58078" y="79737"/>
            <a:ext cx="1104621" cy="1030857"/>
          </a:xfrm>
          <a:prstGeom prst="rect">
            <a:avLst/>
          </a:prstGeom>
        </p:spPr>
      </p:pic>
    </p:spTree>
    <p:extLst>
      <p:ext uri="{BB962C8B-B14F-4D97-AF65-F5344CB8AC3E}">
        <p14:creationId xmlns:p14="http://schemas.microsoft.com/office/powerpoint/2010/main" val="178103472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300" b="1" dirty="0">
                  <a:solidFill>
                    <a:srgbClr val="F8F8F8"/>
                  </a:solidFill>
                  <a:latin typeface="微软雅黑" pitchFamily="34" charset="-122"/>
                  <a:ea typeface="微软雅黑" pitchFamily="34" charset="-122"/>
                </a:rPr>
                <a:t>VS</a:t>
              </a:r>
              <a:endParaRPr lang="zh-CN" altLang="en-US" sz="3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2226801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工作不足之处</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04</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173630980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400">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chemeClr val="bg1"/>
                  </a:solidFill>
                  <a:latin typeface="微软雅黑" pitchFamily="34" charset="-122"/>
                  <a:ea typeface="微软雅黑" pitchFamily="34" charset="-122"/>
                </a:rPr>
                <a:t>点击添加</a:t>
              </a:r>
              <a:endParaRPr lang="en-US" altLang="zh-CN" sz="1400" b="1" dirty="0" smtClean="0">
                <a:solidFill>
                  <a:schemeClr val="bg1"/>
                </a:solidFill>
                <a:latin typeface="微软雅黑" pitchFamily="34" charset="-122"/>
                <a:ea typeface="微软雅黑" pitchFamily="34" charset="-122"/>
              </a:endParaRPr>
            </a:p>
            <a:p>
              <a:pPr algn="ctr" eaLnBrk="1" hangingPunct="1"/>
              <a:r>
                <a:rPr lang="zh-CN" altLang="en-US" sz="1400" b="1" dirty="0" smtClean="0">
                  <a:solidFill>
                    <a:schemeClr val="bg1"/>
                  </a:solidFill>
                  <a:latin typeface="微软雅黑" pitchFamily="34" charset="-122"/>
                  <a:ea typeface="微软雅黑" pitchFamily="34" charset="-122"/>
                </a:rPr>
                <a:t>文本内容</a:t>
              </a:r>
              <a:endParaRPr lang="zh-CN" altLang="en-US" sz="1400" b="1" dirty="0">
                <a:solidFill>
                  <a:schemeClr val="bg1"/>
                </a:solidFill>
                <a:latin typeface="微软雅黑" pitchFamily="34" charset="-122"/>
                <a:ea typeface="微软雅黑" pitchFamily="34" charset="-122"/>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9142912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663483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8572297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832773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2" name="Shape 1624"/>
          <p:cNvSpPr/>
          <p:nvPr/>
        </p:nvSpPr>
        <p:spPr>
          <a:xfrm>
            <a:off x="1959834" y="1678086"/>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a:p>
        </p:txBody>
      </p:sp>
      <p:sp>
        <p:nvSpPr>
          <p:cNvPr id="23" name="Text Placeholder 3"/>
          <p:cNvSpPr txBox="1">
            <a:spLocks/>
          </p:cNvSpPr>
          <p:nvPr/>
        </p:nvSpPr>
        <p:spPr>
          <a:xfrm>
            <a:off x="467544" y="2982050"/>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539552" y="3288008"/>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Shape 1626"/>
          <p:cNvSpPr/>
          <p:nvPr/>
        </p:nvSpPr>
        <p:spPr>
          <a:xfrm flipV="1">
            <a:off x="2346871" y="3142180"/>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27" name="Shape 1627"/>
          <p:cNvSpPr/>
          <p:nvPr/>
        </p:nvSpPr>
        <p:spPr>
          <a:xfrm flipV="1">
            <a:off x="3343063" y="2006194"/>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28" name="Shape 1628"/>
          <p:cNvSpPr/>
          <p:nvPr/>
        </p:nvSpPr>
        <p:spPr>
          <a:xfrm flipV="1">
            <a:off x="4303514" y="1502838"/>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29" name="Shape 1629"/>
          <p:cNvSpPr/>
          <p:nvPr/>
        </p:nvSpPr>
        <p:spPr>
          <a:xfrm flipV="1">
            <a:off x="5649206" y="2622674"/>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30" name="Shape 1630"/>
          <p:cNvSpPr/>
          <p:nvPr/>
        </p:nvSpPr>
        <p:spPr>
          <a:xfrm>
            <a:off x="2178113" y="2953337"/>
            <a:ext cx="358924"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1" name="Shape 1636"/>
          <p:cNvSpPr/>
          <p:nvPr/>
        </p:nvSpPr>
        <p:spPr>
          <a:xfrm>
            <a:off x="3171796" y="1801461"/>
            <a:ext cx="358925" cy="3589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2" name="Shape 1642"/>
          <p:cNvSpPr/>
          <p:nvPr/>
        </p:nvSpPr>
        <p:spPr>
          <a:xfrm>
            <a:off x="4136874" y="1173196"/>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3" name="Shape 1648"/>
          <p:cNvSpPr/>
          <p:nvPr/>
        </p:nvSpPr>
        <p:spPr>
          <a:xfrm>
            <a:off x="5479113" y="3483469"/>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4" name="Shape 1653"/>
          <p:cNvSpPr/>
          <p:nvPr/>
        </p:nvSpPr>
        <p:spPr>
          <a:xfrm>
            <a:off x="2303541" y="4145232"/>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5" name="Shape 1654"/>
          <p:cNvSpPr/>
          <p:nvPr/>
        </p:nvSpPr>
        <p:spPr>
          <a:xfrm>
            <a:off x="3275651" y="3417899"/>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6" name="Shape 1655"/>
          <p:cNvSpPr/>
          <p:nvPr/>
        </p:nvSpPr>
        <p:spPr>
          <a:xfrm>
            <a:off x="4216862" y="2956064"/>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7" name="Shape 1656"/>
          <p:cNvSpPr/>
          <p:nvPr/>
        </p:nvSpPr>
        <p:spPr>
          <a:xfrm>
            <a:off x="5539713" y="2517640"/>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8" name="Text Placeholder 3"/>
          <p:cNvSpPr txBox="1">
            <a:spLocks/>
          </p:cNvSpPr>
          <p:nvPr/>
        </p:nvSpPr>
        <p:spPr>
          <a:xfrm>
            <a:off x="1331641" y="1842284"/>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p:cNvSpPr>
          <p:nvPr/>
        </p:nvSpPr>
        <p:spPr>
          <a:xfrm>
            <a:off x="1298086" y="2144670"/>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0" name="Text Placeholder 3"/>
          <p:cNvSpPr txBox="1">
            <a:spLocks/>
          </p:cNvSpPr>
          <p:nvPr/>
        </p:nvSpPr>
        <p:spPr>
          <a:xfrm>
            <a:off x="4620570" y="1226876"/>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p:cNvSpPr>
          <p:nvPr/>
        </p:nvSpPr>
        <p:spPr>
          <a:xfrm>
            <a:off x="4610454" y="1528322"/>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2" name="Text Placeholder 3"/>
          <p:cNvSpPr txBox="1">
            <a:spLocks/>
          </p:cNvSpPr>
          <p:nvPr/>
        </p:nvSpPr>
        <p:spPr>
          <a:xfrm>
            <a:off x="5964472" y="3535836"/>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p:cNvSpPr>
          <p:nvPr/>
        </p:nvSpPr>
        <p:spPr>
          <a:xfrm>
            <a:off x="5940152" y="3831925"/>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4" name="Text Placeholder 4"/>
          <p:cNvSpPr txBox="1">
            <a:spLocks/>
          </p:cNvSpPr>
          <p:nvPr/>
        </p:nvSpPr>
        <p:spPr>
          <a:xfrm>
            <a:off x="2258394" y="3022261"/>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p:cNvSpPr>
          <p:nvPr/>
        </p:nvSpPr>
        <p:spPr>
          <a:xfrm>
            <a:off x="3252080" y="1859828"/>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p:cNvSpPr>
          <p:nvPr/>
        </p:nvSpPr>
        <p:spPr>
          <a:xfrm>
            <a:off x="4219995" y="1231566"/>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p:cNvSpPr>
          <p:nvPr/>
        </p:nvSpPr>
        <p:spPr>
          <a:xfrm>
            <a:off x="5559397" y="355731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7236296" y="1633803"/>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a:p>
        </p:txBody>
      </p:sp>
      <p:sp>
        <p:nvSpPr>
          <p:cNvPr id="49" name="Shape 1657"/>
          <p:cNvSpPr/>
          <p:nvPr/>
        </p:nvSpPr>
        <p:spPr>
          <a:xfrm>
            <a:off x="7601425" y="1803515"/>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50" name="Text Placeholder 3"/>
          <p:cNvSpPr txBox="1">
            <a:spLocks/>
          </p:cNvSpPr>
          <p:nvPr/>
        </p:nvSpPr>
        <p:spPr>
          <a:xfrm>
            <a:off x="7367484" y="2163555"/>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301557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strips(downLeft)">
                                      <p:cBhvr>
                                        <p:cTn id="33" dur="500"/>
                                        <p:tgtEl>
                                          <p:spTgt spid="2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strips(downLeft)">
                                      <p:cBhvr>
                                        <p:cTn id="56" dur="500"/>
                                        <p:tgtEl>
                                          <p:spTgt spid="3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Left)">
                                      <p:cBhvr>
                                        <p:cTn id="59" dur="500"/>
                                        <p:tgtEl>
                                          <p:spTgt spid="3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downRight)">
                                      <p:cBhvr>
                                        <p:cTn id="82" dur="500"/>
                                        <p:tgtEl>
                                          <p:spTgt spid="4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strips(downRight)">
                                      <p:cBhvr>
                                        <p:cTn id="85" dur="500"/>
                                        <p:tgtEl>
                                          <p:spTgt spid="4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Effect transition="in" filter="fade">
                                      <p:cBhvr>
                                        <p:cTn id="99" dur="500"/>
                                        <p:tgtEl>
                                          <p:spTgt spid="3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strips(downRight)">
                                      <p:cBhvr>
                                        <p:cTn id="108" dur="500"/>
                                        <p:tgtEl>
                                          <p:spTgt spid="4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strips(downRight)">
                                      <p:cBhvr>
                                        <p:cTn id="111" dur="500"/>
                                        <p:tgtEl>
                                          <p:spTgt spid="4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48"/>
                                        </p:tgtEl>
                                        <p:attrNameLst>
                                          <p:attrName>style.color</p:attrName>
                                        </p:attrNameLst>
                                      </p:cBhvr>
                                      <p:to>
                                        <a:schemeClr val="bg1"/>
                                      </p:to>
                                    </p:animClr>
                                    <p:animClr clrSpc="rgb" dir="cw">
                                      <p:cBhvr>
                                        <p:cTn id="117" dur="250" autoRev="1" fill="remove"/>
                                        <p:tgtEl>
                                          <p:spTgt spid="48"/>
                                        </p:tgtEl>
                                        <p:attrNameLst>
                                          <p:attrName>fillcolor</p:attrName>
                                        </p:attrNameLst>
                                      </p:cBhvr>
                                      <p:to>
                                        <a:schemeClr val="bg1"/>
                                      </p:to>
                                    </p:animClr>
                                    <p:set>
                                      <p:cBhvr>
                                        <p:cTn id="118" dur="250" autoRev="1" fill="remove"/>
                                        <p:tgtEl>
                                          <p:spTgt spid="48"/>
                                        </p:tgtEl>
                                        <p:attrNameLst>
                                          <p:attrName>fill.type</p:attrName>
                                        </p:attrNameLst>
                                      </p:cBhvr>
                                      <p:to>
                                        <p:strVal val="solid"/>
                                      </p:to>
                                    </p:set>
                                    <p:set>
                                      <p:cBhvr>
                                        <p:cTn id="119" dur="250" autoRev="1" fill="remove"/>
                                        <p:tgtEl>
                                          <p:spTgt spid="4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500"/>
                                        <p:tgtEl>
                                          <p:spTgt spid="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p:bldP spid="25" grpId="0" build="p"/>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animBg="1"/>
      <p:bldP spid="48" grpId="1" animBg="1"/>
      <p:bldP spid="49" grpId="0" animBg="1"/>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3005" y="962681"/>
            <a:ext cx="4064000" cy="3792614"/>
          </a:xfrm>
          <a:prstGeom prst="rect">
            <a:avLst/>
          </a:prstGeom>
        </p:spPr>
      </p:pic>
      <p:sp>
        <p:nvSpPr>
          <p:cNvPr id="12" name="文本框 11"/>
          <p:cNvSpPr txBox="1"/>
          <p:nvPr/>
        </p:nvSpPr>
        <p:spPr>
          <a:xfrm>
            <a:off x="4064000" y="1731665"/>
            <a:ext cx="5097870" cy="646331"/>
          </a:xfrm>
          <a:prstGeom prst="rect">
            <a:avLst/>
          </a:prstGeom>
          <a:noFill/>
        </p:spPr>
        <p:txBody>
          <a:bodyPr wrap="none" rtlCol="0">
            <a:spAutoFit/>
          </a:bodyPr>
          <a:lstStyle/>
          <a:p>
            <a:r>
              <a:rPr lang="zh-CN" altLang="en-US" sz="3600" b="1" dirty="0" smtClean="0">
                <a:solidFill>
                  <a:srgbClr val="4F3726"/>
                </a:solidFill>
                <a:latin typeface="微软雅黑" panose="020B0503020204020204" pitchFamily="34" charset="-122"/>
                <a:ea typeface="微软雅黑" panose="020B0503020204020204" pitchFamily="34" charset="-122"/>
              </a:rPr>
              <a:t>感谢您的观看 </a:t>
            </a:r>
            <a:r>
              <a:rPr lang="en-US" altLang="zh-CN" sz="3600" b="1" dirty="0" smtClean="0">
                <a:solidFill>
                  <a:srgbClr val="4F3726"/>
                </a:solidFill>
                <a:latin typeface="微软雅黑" panose="020B0503020204020204" pitchFamily="34" charset="-122"/>
                <a:ea typeface="微软雅黑" panose="020B0503020204020204" pitchFamily="34" charset="-122"/>
              </a:rPr>
              <a:t>THANKS</a:t>
            </a:r>
            <a:endParaRPr lang="zh-CN" altLang="en-US" sz="3600" b="1" dirty="0">
              <a:solidFill>
                <a:srgbClr val="4F3726"/>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103794" y="2524095"/>
            <a:ext cx="2683748" cy="400110"/>
          </a:xfrm>
          <a:prstGeom prst="rect">
            <a:avLst/>
          </a:prstGeom>
          <a:noFill/>
        </p:spPr>
        <p:txBody>
          <a:bodyPr wrap="none" rtlCol="0">
            <a:spAutoFit/>
          </a:bodyPr>
          <a:lstStyle/>
          <a:p>
            <a:r>
              <a:rPr lang="en-US" altLang="zh-CN" sz="2000" b="1" dirty="0" smtClean="0">
                <a:solidFill>
                  <a:srgbClr val="4F3726"/>
                </a:solidFill>
                <a:latin typeface="微软雅黑" panose="020B0503020204020204" pitchFamily="34" charset="-122"/>
                <a:ea typeface="微软雅黑" panose="020B0503020204020204" pitchFamily="34" charset="-122"/>
              </a:rPr>
              <a:t>20XXPOWERPOINT</a:t>
            </a:r>
            <a:endParaRPr lang="zh-CN" altLang="en-US" sz="2000" b="1" dirty="0">
              <a:solidFill>
                <a:srgbClr val="4F3726"/>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4150652" y="2441496"/>
            <a:ext cx="4573755" cy="0"/>
          </a:xfrm>
          <a:prstGeom prst="line">
            <a:avLst/>
          </a:prstGeom>
          <a:ln>
            <a:solidFill>
              <a:srgbClr val="4F3726"/>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5752462" y="4620457"/>
            <a:ext cx="3018775" cy="307777"/>
          </a:xfrm>
          <a:prstGeom prst="rect">
            <a:avLst/>
          </a:prstGeom>
          <a:noFill/>
        </p:spPr>
        <p:txBody>
          <a:bodyPr wrap="none" rtlCol="0">
            <a:spAutoFit/>
          </a:bodyPr>
          <a:lstStyle/>
          <a:p>
            <a:r>
              <a:rPr lang="zh-CN" altLang="en-US" sz="1400" dirty="0" smtClean="0">
                <a:latin typeface="微软雅黑" panose="020B0503020204020204" pitchFamily="34" charset="-122"/>
                <a:ea typeface="微软雅黑" panose="020B0503020204020204" pitchFamily="34" charset="-122"/>
              </a:rPr>
              <a:t>汇报人</a:t>
            </a:r>
            <a:r>
              <a:rPr lang="zh-CN" altLang="en-US" sz="1400" dirty="0" smtClean="0">
                <a:latin typeface="微软雅黑" panose="020B0503020204020204" pitchFamily="34" charset="-122"/>
                <a:ea typeface="微软雅黑" panose="020B0503020204020204" pitchFamily="34" charset="-122"/>
              </a:rPr>
              <a:t>：第一</a:t>
            </a:r>
            <a:r>
              <a:rPr lang="en-US" altLang="zh-CN" sz="1400" dirty="0" smtClean="0">
                <a:latin typeface="微软雅黑" panose="020B0503020204020204" pitchFamily="34" charset="-122"/>
                <a:ea typeface="微软雅黑" panose="020B0503020204020204" pitchFamily="34" charset="-122"/>
              </a:rPr>
              <a:t>PPT</a:t>
            </a:r>
            <a:r>
              <a:rPr lang="zh-CN" altLang="en-US"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指导老师</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1PPT</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851126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iterate type="lt">
                                    <p:tmPct val="15000"/>
                                  </p:iterate>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par>
                          <p:cTn id="14" fill="hold">
                            <p:stCondLst>
                              <p:cond delay="2325"/>
                            </p:stCondLst>
                            <p:childTnLst>
                              <p:par>
                                <p:cTn id="15" presetID="22" presetClass="entr" presetSubtype="8"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825"/>
                            </p:stCondLst>
                            <p:childTnLst>
                              <p:par>
                                <p:cTn id="19" presetID="12" presetClass="entr" presetSubtype="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6515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年度工作概述</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283495949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algn="ctr"/>
              <a:r>
                <a:rPr lang="en-US" sz="44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a:t>
              </a:r>
              <a:r>
                <a:rPr lang="zh-CN" altLang="en-US" sz="1600" b="1" dirty="0" smtClean="0">
                  <a:solidFill>
                    <a:schemeClr val="bg1"/>
                  </a:solidFill>
                  <a:latin typeface="微软雅黑" panose="020B0503020204020204" pitchFamily="34" charset="-122"/>
                  <a:ea typeface="微软雅黑" panose="020B0503020204020204" pitchFamily="34" charset="-122"/>
                </a:rPr>
                <a:t>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algn="ctr"/>
              <a:r>
                <a:rPr lang="en-US" sz="40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8499045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295908919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6996790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42199306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61747144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工作完成情况</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02</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92806878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5D22A0F8-D6D0-4178-B045-B542F9B34ACC"/>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16122209"/>
</p:tagLst>
</file>

<file path=ppt/theme/theme1.xml><?xml version="1.0" encoding="utf-8"?>
<a:theme xmlns:a="http://schemas.openxmlformats.org/drawingml/2006/main" name="第一PPT，www.1ppt.com">
  <a:themeElements>
    <a:clrScheme name="自定义 20">
      <a:dk1>
        <a:sysClr val="windowText" lastClr="000000"/>
      </a:dk1>
      <a:lt1>
        <a:sysClr val="window" lastClr="FFFFFF"/>
      </a:lt1>
      <a:dk2>
        <a:srgbClr val="44546A"/>
      </a:dk2>
      <a:lt2>
        <a:srgbClr val="E7E6E6"/>
      </a:lt2>
      <a:accent1>
        <a:srgbClr val="A27350"/>
      </a:accent1>
      <a:accent2>
        <a:srgbClr val="543B29"/>
      </a:accent2>
      <a:accent3>
        <a:srgbClr val="A5A5A5"/>
      </a:accent3>
      <a:accent4>
        <a:srgbClr val="6A4B34"/>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4743</Words>
  <Application>Microsoft Office PowerPoint</Application>
  <PresentationFormat>全屏显示(16:9)</PresentationFormat>
  <Paragraphs>346</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电影电视</dc:title>
  <dc:creator>第一PPT</dc:creator>
  <cp:keywords>www.1ppt.com</cp:keywords>
  <cp:lastModifiedBy>Windows User</cp:lastModifiedBy>
  <cp:revision>7</cp:revision>
  <dcterms:created xsi:type="dcterms:W3CDTF">2016-12-22T14:01:43Z</dcterms:created>
  <dcterms:modified xsi:type="dcterms:W3CDTF">2018-12-13T05:34:01Z</dcterms:modified>
</cp:coreProperties>
</file>