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1"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7E150-B56A-44A7-94CE-42009531A7E4}" type="datetimeFigureOut">
              <a:rPr lang="zh-CN" altLang="en-US" smtClean="0"/>
              <a:t>2018/12/13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B911C2-E691-4F9E-96B8-4A5B9727B79D}" type="slidenum">
              <a:rPr lang="zh-CN" altLang="en-US" smtClean="0"/>
              <a:t>‹#›</a:t>
            </a:fld>
            <a:endParaRPr lang="zh-CN" altLang="en-US"/>
          </a:p>
        </p:txBody>
      </p:sp>
    </p:spTree>
    <p:extLst>
      <p:ext uri="{BB962C8B-B14F-4D97-AF65-F5344CB8AC3E}">
        <p14:creationId xmlns:p14="http://schemas.microsoft.com/office/powerpoint/2010/main" val="228690311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4</a:t>
            </a:fld>
            <a:endParaRPr lang="zh-CN" altLang="en-US"/>
          </a:p>
        </p:txBody>
      </p:sp>
    </p:spTree>
    <p:extLst>
      <p:ext uri="{BB962C8B-B14F-4D97-AF65-F5344CB8AC3E}">
        <p14:creationId xmlns:p14="http://schemas.microsoft.com/office/powerpoint/2010/main" val="938772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14</a:t>
            </a:fld>
            <a:endParaRPr lang="zh-CN" altLang="en-US"/>
          </a:p>
        </p:txBody>
      </p:sp>
    </p:spTree>
    <p:extLst>
      <p:ext uri="{BB962C8B-B14F-4D97-AF65-F5344CB8AC3E}">
        <p14:creationId xmlns:p14="http://schemas.microsoft.com/office/powerpoint/2010/main" val="2677522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16</a:t>
            </a:fld>
            <a:endParaRPr lang="zh-CN" altLang="en-US"/>
          </a:p>
        </p:txBody>
      </p:sp>
    </p:spTree>
    <p:extLst>
      <p:ext uri="{BB962C8B-B14F-4D97-AF65-F5344CB8AC3E}">
        <p14:creationId xmlns:p14="http://schemas.microsoft.com/office/powerpoint/2010/main" val="1113597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17</a:t>
            </a:fld>
            <a:endParaRPr lang="zh-CN" altLang="en-US"/>
          </a:p>
        </p:txBody>
      </p:sp>
    </p:spTree>
    <p:extLst>
      <p:ext uri="{BB962C8B-B14F-4D97-AF65-F5344CB8AC3E}">
        <p14:creationId xmlns:p14="http://schemas.microsoft.com/office/powerpoint/2010/main" val="2745592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18</a:t>
            </a:fld>
            <a:endParaRPr lang="zh-CN" altLang="en-US"/>
          </a:p>
        </p:txBody>
      </p:sp>
    </p:spTree>
    <p:extLst>
      <p:ext uri="{BB962C8B-B14F-4D97-AF65-F5344CB8AC3E}">
        <p14:creationId xmlns:p14="http://schemas.microsoft.com/office/powerpoint/2010/main" val="17246691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19</a:t>
            </a:fld>
            <a:endParaRPr lang="zh-CN" altLang="en-US" dirty="0">
              <a:solidFill>
                <a:prstClr val="black"/>
              </a:solidFill>
            </a:endParaRPr>
          </a:p>
        </p:txBody>
      </p:sp>
    </p:spTree>
    <p:extLst>
      <p:ext uri="{BB962C8B-B14F-4D97-AF65-F5344CB8AC3E}">
        <p14:creationId xmlns:p14="http://schemas.microsoft.com/office/powerpoint/2010/main" val="34445070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20</a:t>
            </a:fld>
            <a:endParaRPr lang="zh-CN" altLang="en-US"/>
          </a:p>
        </p:txBody>
      </p:sp>
    </p:spTree>
    <p:extLst>
      <p:ext uri="{BB962C8B-B14F-4D97-AF65-F5344CB8AC3E}">
        <p14:creationId xmlns:p14="http://schemas.microsoft.com/office/powerpoint/2010/main" val="39929896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21</a:t>
            </a:fld>
            <a:endParaRPr lang="zh-CN" altLang="en-US"/>
          </a:p>
        </p:txBody>
      </p:sp>
    </p:spTree>
    <p:extLst>
      <p:ext uri="{BB962C8B-B14F-4D97-AF65-F5344CB8AC3E}">
        <p14:creationId xmlns:p14="http://schemas.microsoft.com/office/powerpoint/2010/main" val="3829889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23</a:t>
            </a:fld>
            <a:endParaRPr lang="zh-CN" altLang="en-US"/>
          </a:p>
        </p:txBody>
      </p:sp>
    </p:spTree>
    <p:extLst>
      <p:ext uri="{BB962C8B-B14F-4D97-AF65-F5344CB8AC3E}">
        <p14:creationId xmlns:p14="http://schemas.microsoft.com/office/powerpoint/2010/main" val="25843138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24</a:t>
            </a:fld>
            <a:endParaRPr lang="zh-CN" altLang="en-US"/>
          </a:p>
        </p:txBody>
      </p:sp>
    </p:spTree>
    <p:extLst>
      <p:ext uri="{BB962C8B-B14F-4D97-AF65-F5344CB8AC3E}">
        <p14:creationId xmlns:p14="http://schemas.microsoft.com/office/powerpoint/2010/main" val="795346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25</a:t>
            </a:fld>
            <a:endParaRPr lang="zh-CN" altLang="en-US"/>
          </a:p>
        </p:txBody>
      </p:sp>
    </p:spTree>
    <p:extLst>
      <p:ext uri="{BB962C8B-B14F-4D97-AF65-F5344CB8AC3E}">
        <p14:creationId xmlns:p14="http://schemas.microsoft.com/office/powerpoint/2010/main" val="1656375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5</a:t>
            </a:fld>
            <a:endParaRPr lang="zh-CN" altLang="en-US"/>
          </a:p>
        </p:txBody>
      </p:sp>
    </p:spTree>
    <p:extLst>
      <p:ext uri="{BB962C8B-B14F-4D97-AF65-F5344CB8AC3E}">
        <p14:creationId xmlns:p14="http://schemas.microsoft.com/office/powerpoint/2010/main" val="40642941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26</a:t>
            </a:fld>
            <a:endParaRPr lang="zh-CN" altLang="en-US"/>
          </a:p>
        </p:txBody>
      </p:sp>
    </p:spTree>
    <p:extLst>
      <p:ext uri="{BB962C8B-B14F-4D97-AF65-F5344CB8AC3E}">
        <p14:creationId xmlns:p14="http://schemas.microsoft.com/office/powerpoint/2010/main" val="16752649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B911C2-E691-4F9E-96B8-4A5B9727B79D}" type="slidenum">
              <a:rPr lang="zh-CN" altLang="en-US" smtClean="0"/>
              <a:t>27</a:t>
            </a:fld>
            <a:endParaRPr lang="zh-CN" altLang="en-US"/>
          </a:p>
        </p:txBody>
      </p:sp>
    </p:spTree>
    <p:extLst>
      <p:ext uri="{BB962C8B-B14F-4D97-AF65-F5344CB8AC3E}">
        <p14:creationId xmlns:p14="http://schemas.microsoft.com/office/powerpoint/2010/main" val="4114658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6</a:t>
            </a:fld>
            <a:endParaRPr lang="zh-CN" altLang="en-US"/>
          </a:p>
        </p:txBody>
      </p:sp>
    </p:spTree>
    <p:extLst>
      <p:ext uri="{BB962C8B-B14F-4D97-AF65-F5344CB8AC3E}">
        <p14:creationId xmlns:p14="http://schemas.microsoft.com/office/powerpoint/2010/main" val="242162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7</a:t>
            </a:fld>
            <a:endParaRPr lang="zh-CN" altLang="en-US"/>
          </a:p>
        </p:txBody>
      </p:sp>
    </p:spTree>
    <p:extLst>
      <p:ext uri="{BB962C8B-B14F-4D97-AF65-F5344CB8AC3E}">
        <p14:creationId xmlns:p14="http://schemas.microsoft.com/office/powerpoint/2010/main" val="3294817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8</a:t>
            </a:fld>
            <a:endParaRPr lang="zh-CN" altLang="en-US"/>
          </a:p>
        </p:txBody>
      </p:sp>
    </p:spTree>
    <p:extLst>
      <p:ext uri="{BB962C8B-B14F-4D97-AF65-F5344CB8AC3E}">
        <p14:creationId xmlns:p14="http://schemas.microsoft.com/office/powerpoint/2010/main" val="3980981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10</a:t>
            </a:fld>
            <a:endParaRPr lang="zh-CN" altLang="en-US"/>
          </a:p>
        </p:txBody>
      </p:sp>
    </p:spTree>
    <p:extLst>
      <p:ext uri="{BB962C8B-B14F-4D97-AF65-F5344CB8AC3E}">
        <p14:creationId xmlns:p14="http://schemas.microsoft.com/office/powerpoint/2010/main" val="3968357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11</a:t>
            </a:fld>
            <a:endParaRPr lang="zh-CN" altLang="en-US" dirty="0">
              <a:solidFill>
                <a:prstClr val="black"/>
              </a:solidFill>
            </a:endParaRPr>
          </a:p>
        </p:txBody>
      </p:sp>
    </p:spTree>
    <p:extLst>
      <p:ext uri="{BB962C8B-B14F-4D97-AF65-F5344CB8AC3E}">
        <p14:creationId xmlns:p14="http://schemas.microsoft.com/office/powerpoint/2010/main" val="1026777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CA80B6-1896-49AE-AE67-7DD649BC4CB3}" type="slidenum">
              <a:rPr lang="zh-CN" altLang="en-US" smtClean="0"/>
              <a:t>12</a:t>
            </a:fld>
            <a:endParaRPr lang="zh-CN" altLang="en-US"/>
          </a:p>
        </p:txBody>
      </p:sp>
    </p:spTree>
    <p:extLst>
      <p:ext uri="{BB962C8B-B14F-4D97-AF65-F5344CB8AC3E}">
        <p14:creationId xmlns:p14="http://schemas.microsoft.com/office/powerpoint/2010/main" val="855968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13</a:t>
            </a:fld>
            <a:endParaRPr lang="zh-CN" altLang="en-US" dirty="0">
              <a:solidFill>
                <a:prstClr val="black"/>
              </a:solidFill>
            </a:endParaRPr>
          </a:p>
        </p:txBody>
      </p:sp>
    </p:spTree>
    <p:extLst>
      <p:ext uri="{BB962C8B-B14F-4D97-AF65-F5344CB8AC3E}">
        <p14:creationId xmlns:p14="http://schemas.microsoft.com/office/powerpoint/2010/main" val="2540633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BD8B1463-B9AA-4A1D-852F-4451B68DD235}"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27435943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BD8B1463-B9AA-4A1D-852F-4451B68DD235}" type="datetimeFigureOut">
              <a:rPr lang="zh-CN" altLang="en-US" smtClean="0"/>
              <a:t>2018/12/13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30851565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8B1463-B9AA-4A1D-852F-4451B68DD235}"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26897965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8B1463-B9AA-4A1D-852F-4451B68DD235}"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19118936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809150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414966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879397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533831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31276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111573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160870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8B1463-B9AA-4A1D-852F-4451B68DD235}"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4495385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694173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355910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810274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364623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090650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976835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961469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3756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15074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78130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BD8B1463-B9AA-4A1D-852F-4451B68DD235}"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2138502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804886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878279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24113"/>
            <a:ext cx="9144000" cy="418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06400" y="100893"/>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254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61943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29538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2153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94619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12848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929081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6257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D8B1463-B9AA-4A1D-852F-4451B68DD235}" type="datetimeFigureOut">
              <a:rPr lang="zh-CN" altLang="en-US" smtClean="0"/>
              <a:t>2018/12/13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18215495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67387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76656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219752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4290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D8B1463-B9AA-4A1D-852F-4451B68DD235}" type="datetimeFigureOut">
              <a:rPr lang="zh-CN" altLang="en-US" smtClean="0"/>
              <a:t>2018/12/13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2038729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D8B1463-B9AA-4A1D-852F-4451B68DD235}" type="datetimeFigureOut">
              <a:rPr lang="zh-CN" altLang="en-US" smtClean="0"/>
              <a:t>2018/12/13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264AE36-D06C-4AA7-B0F5-DC202A92847D}" type="slidenum">
              <a:rPr lang="zh-CN" altLang="en-US" smtClean="0"/>
              <a:t>‹#›</a:t>
            </a:fld>
            <a:endParaRPr lang="zh-CN" altLang="en-US"/>
          </a:p>
        </p:txBody>
      </p:sp>
      <p:sp>
        <p:nvSpPr>
          <p:cNvPr id="7" name="矩形 6"/>
          <p:cNvSpPr/>
          <p:nvPr userDrawn="1"/>
        </p:nvSpPr>
        <p:spPr>
          <a:xfrm>
            <a:off x="5848728" y="35736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0038278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D8B1463-B9AA-4A1D-852F-4451B68DD235}" type="datetimeFigureOut">
              <a:rPr lang="zh-CN" altLang="en-US" smtClean="0"/>
              <a:t>2018/12/13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14334845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D8B1463-B9AA-4A1D-852F-4451B68DD235}" type="datetimeFigureOut">
              <a:rPr lang="zh-CN" altLang="en-US" smtClean="0"/>
              <a:t>2018/12/13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1256294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BD8B1463-B9AA-4A1D-852F-4451B68DD235}" type="datetimeFigureOut">
              <a:rPr lang="zh-CN" altLang="en-US" smtClean="0"/>
              <a:t>2018/12/13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19314087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2.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D8B1463-B9AA-4A1D-852F-4451B68DD235}" type="datetimeFigureOut">
              <a:rPr lang="zh-CN" altLang="en-US" smtClean="0"/>
              <a:t>2018/12/13</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264AE36-D06C-4AA7-B0F5-DC202A92847D}" type="slidenum">
              <a:rPr lang="zh-CN" altLang="en-US" smtClean="0"/>
              <a:t>‹#›</a:t>
            </a:fld>
            <a:endParaRPr lang="zh-CN" altLang="en-US"/>
          </a:p>
        </p:txBody>
      </p:sp>
    </p:spTree>
    <p:extLst>
      <p:ext uri="{BB962C8B-B14F-4D97-AF65-F5344CB8AC3E}">
        <p14:creationId xmlns:p14="http://schemas.microsoft.com/office/powerpoint/2010/main" val="15020383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80"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677971013"/>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0.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32.xml"/><Relationship Id="rId5" Type="http://schemas.openxmlformats.org/officeDocument/2006/relationships/image" Target="../media/image15.png"/><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3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091940"/>
            <a:ext cx="9144000" cy="1051560"/>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92472" y="600056"/>
            <a:ext cx="1932335" cy="2002785"/>
          </a:xfrm>
          <a:prstGeom prst="rect">
            <a:avLst/>
          </a:prstGeom>
        </p:spPr>
      </p:pic>
      <p:pic>
        <p:nvPicPr>
          <p:cNvPr id="9" name="图片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49"/>
            <a:ext cx="3213100" cy="3117076"/>
          </a:xfrm>
          <a:prstGeom prst="rect">
            <a:avLst/>
          </a:prstGeom>
        </p:spPr>
      </p:pic>
      <p:sp>
        <p:nvSpPr>
          <p:cNvPr id="10" name="文本框 9"/>
          <p:cNvSpPr txBox="1"/>
          <p:nvPr/>
        </p:nvSpPr>
        <p:spPr>
          <a:xfrm>
            <a:off x="1606550" y="2727071"/>
            <a:ext cx="5904180" cy="584775"/>
          </a:xfrm>
          <a:prstGeom prst="rect">
            <a:avLst/>
          </a:prstGeom>
          <a:noFill/>
        </p:spPr>
        <p:txBody>
          <a:bodyPr wrap="none" rtlCol="0">
            <a:spAutoFit/>
          </a:bodyPr>
          <a:lstStyle/>
          <a:p>
            <a:r>
              <a:rPr lang="zh-CN" altLang="en-US" sz="3200" b="1" dirty="0" smtClean="0">
                <a:solidFill>
                  <a:srgbClr val="C00000"/>
                </a:solidFill>
                <a:latin typeface="微软雅黑" panose="020B0503020204020204" pitchFamily="34" charset="-122"/>
                <a:ea typeface="微软雅黑" panose="020B0503020204020204" pitchFamily="34" charset="-122"/>
              </a:rPr>
              <a:t>工商行政年终总结报告</a:t>
            </a:r>
            <a:r>
              <a:rPr lang="en-US" altLang="zh-CN" sz="3200" b="1" dirty="0" smtClean="0">
                <a:solidFill>
                  <a:srgbClr val="C00000"/>
                </a:solidFill>
                <a:latin typeface="微软雅黑" panose="020B0503020204020204" pitchFamily="34" charset="-122"/>
                <a:ea typeface="微软雅黑" panose="020B0503020204020204" pitchFamily="34" charset="-122"/>
              </a:rPr>
              <a:t>PPT</a:t>
            </a:r>
            <a:r>
              <a:rPr lang="zh-CN" altLang="en-US" sz="3200" b="1" dirty="0" smtClean="0">
                <a:solidFill>
                  <a:srgbClr val="C00000"/>
                </a:solidFill>
                <a:latin typeface="微软雅黑" panose="020B0503020204020204" pitchFamily="34" charset="-122"/>
                <a:ea typeface="微软雅黑" panose="020B0503020204020204" pitchFamily="34" charset="-122"/>
              </a:rPr>
              <a:t>模板</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2762851" y="3399059"/>
            <a:ext cx="3618298" cy="461665"/>
          </a:xfrm>
          <a:prstGeom prst="rect">
            <a:avLst/>
          </a:prstGeom>
          <a:noFill/>
        </p:spPr>
        <p:txBody>
          <a:bodyPr wrap="none" rtlCol="0">
            <a:spAutoFit/>
          </a:bodyPr>
          <a:lstStyle/>
          <a:p>
            <a:r>
              <a:rPr lang="en-US" altLang="zh-CN" sz="2400" dirty="0" smtClean="0">
                <a:solidFill>
                  <a:srgbClr val="C00000"/>
                </a:solidFill>
                <a:latin typeface="微软雅黑" panose="020B0503020204020204" pitchFamily="34" charset="-122"/>
                <a:ea typeface="微软雅黑" panose="020B0503020204020204" pitchFamily="34" charset="-122"/>
              </a:rPr>
              <a:t>—</a:t>
            </a:r>
            <a:r>
              <a:rPr lang="zh-CN" altLang="en-US" sz="2400" dirty="0" smtClean="0">
                <a:solidFill>
                  <a:srgbClr val="C00000"/>
                </a:solidFill>
                <a:latin typeface="微软雅黑" panose="020B0503020204020204" pitchFamily="34" charset="-122"/>
                <a:ea typeface="微软雅黑" panose="020B0503020204020204" pitchFamily="34" charset="-122"/>
              </a:rPr>
              <a:t>单击添加副标题文字</a:t>
            </a:r>
            <a:r>
              <a:rPr lang="en-US" altLang="zh-CN" sz="2400" dirty="0" smtClean="0">
                <a:solidFill>
                  <a:srgbClr val="C00000"/>
                </a:solidFill>
                <a:latin typeface="微软雅黑" panose="020B0503020204020204" pitchFamily="34" charset="-122"/>
                <a:ea typeface="微软雅黑" panose="020B0503020204020204" pitchFamily="34" charset="-122"/>
              </a:rPr>
              <a:t>—</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56112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3"/>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31"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fltVal val="0"/>
                                              </p:val>
                                            </p:tav>
                                            <p:tav tm="100000">
                                              <p:val>
                                                <p:strVal val="#ppt_w"/>
                                              </p:val>
                                            </p:tav>
                                          </p:tavLst>
                                        </p:anim>
                                        <p:anim calcmode="lin" valueType="num">
                                          <p:cBhvr>
                                            <p:cTn id="26" dur="1000" fill="hold"/>
                                            <p:tgtEl>
                                              <p:spTgt spid="8"/>
                                            </p:tgtEl>
                                            <p:attrNameLst>
                                              <p:attrName>ppt_h</p:attrName>
                                            </p:attrNameLst>
                                          </p:cBhvr>
                                          <p:tavLst>
                                            <p:tav tm="0">
                                              <p:val>
                                                <p:fltVal val="0"/>
                                              </p:val>
                                            </p:tav>
                                            <p:tav tm="100000">
                                              <p:val>
                                                <p:strVal val="#ppt_h"/>
                                              </p:val>
                                            </p:tav>
                                          </p:tavLst>
                                        </p:anim>
                                        <p:anim calcmode="lin" valueType="num">
                                          <p:cBhvr>
                                            <p:cTn id="27" dur="1000" fill="hold"/>
                                            <p:tgtEl>
                                              <p:spTgt spid="8"/>
                                            </p:tgtEl>
                                            <p:attrNameLst>
                                              <p:attrName>style.rotation</p:attrName>
                                            </p:attrNameLst>
                                          </p:cBhvr>
                                          <p:tavLst>
                                            <p:tav tm="0">
                                              <p:val>
                                                <p:fltVal val="90"/>
                                              </p:val>
                                            </p:tav>
                                            <p:tav tm="100000">
                                              <p:val>
                                                <p:fltVal val="0"/>
                                              </p:val>
                                            </p:tav>
                                          </p:tavLst>
                                        </p:anim>
                                        <p:animEffect transition="in" filter="fade">
                                          <p:cBhvr>
                                            <p:cTn id="28" dur="1000"/>
                                            <p:tgtEl>
                                              <p:spTgt spid="8"/>
                                            </p:tgtEl>
                                          </p:cBhvr>
                                        </p:animEffect>
                                      </p:childTnLst>
                                    </p:cTn>
                                  </p:par>
                                </p:childTnLst>
                              </p:cTn>
                            </p:par>
                            <p:par>
                              <p:cTn id="29" fill="hold">
                                <p:stCondLst>
                                  <p:cond delay="4000"/>
                                </p:stCondLst>
                                <p:childTnLst>
                                  <p:par>
                                    <p:cTn id="30" presetID="2" presetClass="entr" presetSubtype="4" fill="hold" grpId="0" nodeType="afterEffect" p14:presetBounceEnd="28000">
                                      <p:stCondLst>
                                        <p:cond delay="0"/>
                                      </p:stCondLst>
                                      <p:iterate type="lt">
                                        <p:tmPct val="15000"/>
                                      </p:iterate>
                                      <p:childTnLst>
                                        <p:set>
                                          <p:cBhvr>
                                            <p:cTn id="31" dur="1" fill="hold">
                                              <p:stCondLst>
                                                <p:cond delay="0"/>
                                              </p:stCondLst>
                                            </p:cTn>
                                            <p:tgtEl>
                                              <p:spTgt spid="10"/>
                                            </p:tgtEl>
                                            <p:attrNameLst>
                                              <p:attrName>style.visibility</p:attrName>
                                            </p:attrNameLst>
                                          </p:cBhvr>
                                          <p:to>
                                            <p:strVal val="visible"/>
                                          </p:to>
                                        </p:set>
                                        <p:anim calcmode="lin" valueType="num" p14:bounceEnd="28000">
                                          <p:cBhvr additive="base">
                                            <p:cTn id="32" dur="500" fill="hold"/>
                                            <p:tgtEl>
                                              <p:spTgt spid="10"/>
                                            </p:tgtEl>
                                            <p:attrNameLst>
                                              <p:attrName>ppt_x</p:attrName>
                                            </p:attrNameLst>
                                          </p:cBhvr>
                                          <p:tavLst>
                                            <p:tav tm="0">
                                              <p:val>
                                                <p:strVal val="#ppt_x"/>
                                              </p:val>
                                            </p:tav>
                                            <p:tav tm="100000">
                                              <p:val>
                                                <p:strVal val="#ppt_x"/>
                                              </p:val>
                                            </p:tav>
                                          </p:tavLst>
                                        </p:anim>
                                        <p:anim calcmode="lin" valueType="num" p14:bounceEnd="28000">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par>
                              <p:cTn id="34" fill="hold">
                                <p:stCondLst>
                                  <p:cond delay="555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3"/>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31"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fltVal val="0"/>
                                              </p:val>
                                            </p:tav>
                                            <p:tav tm="100000">
                                              <p:val>
                                                <p:strVal val="#ppt_w"/>
                                              </p:val>
                                            </p:tav>
                                          </p:tavLst>
                                        </p:anim>
                                        <p:anim calcmode="lin" valueType="num">
                                          <p:cBhvr>
                                            <p:cTn id="26" dur="1000" fill="hold"/>
                                            <p:tgtEl>
                                              <p:spTgt spid="8"/>
                                            </p:tgtEl>
                                            <p:attrNameLst>
                                              <p:attrName>ppt_h</p:attrName>
                                            </p:attrNameLst>
                                          </p:cBhvr>
                                          <p:tavLst>
                                            <p:tav tm="0">
                                              <p:val>
                                                <p:fltVal val="0"/>
                                              </p:val>
                                            </p:tav>
                                            <p:tav tm="100000">
                                              <p:val>
                                                <p:strVal val="#ppt_h"/>
                                              </p:val>
                                            </p:tav>
                                          </p:tavLst>
                                        </p:anim>
                                        <p:anim calcmode="lin" valueType="num">
                                          <p:cBhvr>
                                            <p:cTn id="27" dur="1000" fill="hold"/>
                                            <p:tgtEl>
                                              <p:spTgt spid="8"/>
                                            </p:tgtEl>
                                            <p:attrNameLst>
                                              <p:attrName>style.rotation</p:attrName>
                                            </p:attrNameLst>
                                          </p:cBhvr>
                                          <p:tavLst>
                                            <p:tav tm="0">
                                              <p:val>
                                                <p:fltVal val="90"/>
                                              </p:val>
                                            </p:tav>
                                            <p:tav tm="100000">
                                              <p:val>
                                                <p:fltVal val="0"/>
                                              </p:val>
                                            </p:tav>
                                          </p:tavLst>
                                        </p:anim>
                                        <p:animEffect transition="in" filter="fade">
                                          <p:cBhvr>
                                            <p:cTn id="28" dur="1000"/>
                                            <p:tgtEl>
                                              <p:spTgt spid="8"/>
                                            </p:tgtEl>
                                          </p:cBhvr>
                                        </p:animEffect>
                                      </p:childTnLst>
                                    </p:cTn>
                                  </p:par>
                                </p:childTnLst>
                              </p:cTn>
                            </p:par>
                            <p:par>
                              <p:cTn id="29" fill="hold">
                                <p:stCondLst>
                                  <p:cond delay="4000"/>
                                </p:stCondLst>
                                <p:childTnLst>
                                  <p:par>
                                    <p:cTn id="30" presetID="2" presetClass="entr" presetSubtype="4" fill="hold" grpId="0" nodeType="afterEffect">
                                      <p:stCondLst>
                                        <p:cond delay="0"/>
                                      </p:stCondLst>
                                      <p:iterate type="lt">
                                        <p:tmPct val="15000"/>
                                      </p:iterate>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par>
                              <p:cTn id="34" fill="hold">
                                <p:stCondLst>
                                  <p:cond delay="555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13"/>
          <p:cNvGrpSpPr>
            <a:grpSpLocks/>
          </p:cNvGrpSpPr>
          <p:nvPr/>
        </p:nvGrpSpPr>
        <p:grpSpPr bwMode="auto">
          <a:xfrm>
            <a:off x="584102" y="1153557"/>
            <a:ext cx="2758679" cy="346249"/>
            <a:chOff x="0" y="0"/>
            <a:chExt cx="3240360" cy="346442"/>
          </a:xfrm>
          <a:solidFill>
            <a:srgbClr val="B6302E"/>
          </a:solidFill>
        </p:grpSpPr>
        <p:sp>
          <p:nvSpPr>
            <p:cNvPr id="10" name="矩形 14"/>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8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1" name="文本框 11"/>
            <p:cNvSpPr>
              <a:spLocks noChangeArrowheads="1"/>
            </p:cNvSpPr>
            <p:nvPr/>
          </p:nvSpPr>
          <p:spPr bwMode="auto">
            <a:xfrm>
              <a:off x="72008" y="0"/>
              <a:ext cx="1657326" cy="3464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50" b="1" dirty="0">
                  <a:solidFill>
                    <a:schemeClr val="bg1"/>
                  </a:solidFill>
                  <a:latin typeface="微软雅黑" panose="020B0503020204020204" pitchFamily="34" charset="-122"/>
                  <a:ea typeface="微软雅黑" panose="020B0503020204020204" pitchFamily="34" charset="-122"/>
                  <a:sym typeface="方正兰亭黑_GBK" pitchFamily="2" charset="-122"/>
                </a:rPr>
                <a:t>1    </a:t>
              </a:r>
              <a:r>
                <a:rPr lang="zh-CN" altLang="en-US" sz="1650" b="1"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p>
          </p:txBody>
        </p:sp>
      </p:grpSp>
      <p:sp>
        <p:nvSpPr>
          <p:cNvPr id="12" name="矩形 17"/>
          <p:cNvSpPr>
            <a:spLocks noChangeArrowheads="1"/>
          </p:cNvSpPr>
          <p:nvPr/>
        </p:nvSpPr>
        <p:spPr bwMode="auto">
          <a:xfrm>
            <a:off x="550765" y="1534558"/>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14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在此录入上述图表的综合分析说明，在此录入上述图表的综合分析说明，在此录入上述图表的综合分析说明。</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3" name="组合 18"/>
          <p:cNvGrpSpPr>
            <a:grpSpLocks/>
          </p:cNvGrpSpPr>
          <p:nvPr/>
        </p:nvGrpSpPr>
        <p:grpSpPr bwMode="auto">
          <a:xfrm>
            <a:off x="584102" y="2401332"/>
            <a:ext cx="2758679" cy="346249"/>
            <a:chOff x="0" y="0"/>
            <a:chExt cx="3240360" cy="346442"/>
          </a:xfrm>
          <a:solidFill>
            <a:schemeClr val="tx1">
              <a:lumMod val="75000"/>
              <a:lumOff val="25000"/>
            </a:schemeClr>
          </a:solidFill>
        </p:grpSpPr>
        <p:sp>
          <p:nvSpPr>
            <p:cNvPr id="14" name="矩形 19"/>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8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 name="文本框 11"/>
            <p:cNvSpPr>
              <a:spLocks noChangeArrowheads="1"/>
            </p:cNvSpPr>
            <p:nvPr/>
          </p:nvSpPr>
          <p:spPr bwMode="auto">
            <a:xfrm>
              <a:off x="72008" y="0"/>
              <a:ext cx="1657326" cy="3464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50" b="1" dirty="0">
                  <a:solidFill>
                    <a:schemeClr val="bg1"/>
                  </a:solidFill>
                  <a:latin typeface="微软雅黑" panose="020B0503020204020204" pitchFamily="34" charset="-122"/>
                  <a:ea typeface="微软雅黑" panose="020B0503020204020204" pitchFamily="34" charset="-122"/>
                  <a:sym typeface="方正兰亭黑_GBK" pitchFamily="2" charset="-122"/>
                </a:rPr>
                <a:t>2    </a:t>
              </a:r>
              <a:r>
                <a:rPr lang="zh-CN" altLang="en-US" sz="1650" b="1"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p>
          </p:txBody>
        </p:sp>
      </p:grpSp>
      <p:sp>
        <p:nvSpPr>
          <p:cNvPr id="16" name="矩形 21"/>
          <p:cNvSpPr>
            <a:spLocks noChangeArrowheads="1"/>
          </p:cNvSpPr>
          <p:nvPr/>
        </p:nvSpPr>
        <p:spPr bwMode="auto">
          <a:xfrm>
            <a:off x="550765" y="2782333"/>
            <a:ext cx="2908697" cy="4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14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在此录入上述图表的综合分析说明，在此录入上述图表的综合分析说明。</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7" name="组合 22"/>
          <p:cNvGrpSpPr>
            <a:grpSpLocks/>
          </p:cNvGrpSpPr>
          <p:nvPr/>
        </p:nvGrpSpPr>
        <p:grpSpPr bwMode="auto">
          <a:xfrm>
            <a:off x="584102" y="3452653"/>
            <a:ext cx="2758679" cy="346249"/>
            <a:chOff x="0" y="0"/>
            <a:chExt cx="3240360" cy="346442"/>
          </a:xfrm>
          <a:solidFill>
            <a:schemeClr val="bg1">
              <a:lumMod val="50000"/>
            </a:schemeClr>
          </a:solidFill>
        </p:grpSpPr>
        <p:sp>
          <p:nvSpPr>
            <p:cNvPr id="18" name="矩形 23"/>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80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 name="文本框 11"/>
            <p:cNvSpPr>
              <a:spLocks noChangeArrowheads="1"/>
            </p:cNvSpPr>
            <p:nvPr/>
          </p:nvSpPr>
          <p:spPr bwMode="auto">
            <a:xfrm>
              <a:off x="72008" y="0"/>
              <a:ext cx="1657326" cy="3464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50" b="1" dirty="0">
                  <a:solidFill>
                    <a:schemeClr val="bg1"/>
                  </a:solidFill>
                  <a:latin typeface="微软雅黑" panose="020B0503020204020204" pitchFamily="34" charset="-122"/>
                  <a:ea typeface="微软雅黑" panose="020B0503020204020204" pitchFamily="34" charset="-122"/>
                  <a:sym typeface="方正兰亭黑_GBK" pitchFamily="2" charset="-122"/>
                </a:rPr>
                <a:t>3    </a:t>
              </a:r>
              <a:r>
                <a:rPr lang="zh-CN" altLang="en-US" sz="1650" b="1"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p>
          </p:txBody>
        </p:sp>
      </p:grpSp>
      <p:sp>
        <p:nvSpPr>
          <p:cNvPr id="20" name="矩形 25"/>
          <p:cNvSpPr>
            <a:spLocks noChangeArrowheads="1"/>
          </p:cNvSpPr>
          <p:nvPr/>
        </p:nvSpPr>
        <p:spPr bwMode="auto">
          <a:xfrm>
            <a:off x="550765" y="3833654"/>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14000"/>
              </a:lnSpc>
            </a:pPr>
            <a:r>
              <a:rPr lang="zh-CN" altLang="en-US" sz="105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在此录入上述图表的综合分析说明，在此录入上述图表的综合分析说明，在此录入上述图表的综合分析说明。</a:t>
            </a:r>
            <a:endParaRPr lang="zh-CN" altLang="en-US" sz="105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pic>
        <p:nvPicPr>
          <p:cNvPr id="21" name="图片 26"/>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760005" y="1066803"/>
            <a:ext cx="4455763" cy="31190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910014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750" fill="hold"/>
                                        <p:tgtEl>
                                          <p:spTgt spid="21"/>
                                        </p:tgtEl>
                                        <p:attrNameLst>
                                          <p:attrName>ppt_x</p:attrName>
                                        </p:attrNameLst>
                                      </p:cBhvr>
                                      <p:tavLst>
                                        <p:tav tm="0">
                                          <p:val>
                                            <p:strVal val="0-#ppt_w/2"/>
                                          </p:val>
                                        </p:tav>
                                        <p:tav tm="100000">
                                          <p:val>
                                            <p:strVal val="#ppt_x"/>
                                          </p:val>
                                        </p:tav>
                                      </p:tavLst>
                                    </p:anim>
                                    <p:anim calcmode="lin" valueType="num">
                                      <p:cBhvr>
                                        <p:cTn id="8" dur="75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750" fill="hold"/>
                                        <p:tgtEl>
                                          <p:spTgt spid="9"/>
                                        </p:tgtEl>
                                        <p:attrNameLst>
                                          <p:attrName>ppt_x</p:attrName>
                                        </p:attrNameLst>
                                      </p:cBhvr>
                                      <p:tavLst>
                                        <p:tav tm="0">
                                          <p:val>
                                            <p:strVal val="1+#ppt_w/2"/>
                                          </p:val>
                                        </p:tav>
                                        <p:tav tm="100000">
                                          <p:val>
                                            <p:strVal val="#ppt_x"/>
                                          </p:val>
                                        </p:tav>
                                      </p:tavLst>
                                    </p:anim>
                                    <p:anim calcmode="lin" valueType="num">
                                      <p:cBhvr>
                                        <p:cTn id="12" dur="75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750" fill="hold"/>
                                        <p:tgtEl>
                                          <p:spTgt spid="13"/>
                                        </p:tgtEl>
                                        <p:attrNameLst>
                                          <p:attrName>ppt_x</p:attrName>
                                        </p:attrNameLst>
                                      </p:cBhvr>
                                      <p:tavLst>
                                        <p:tav tm="0">
                                          <p:val>
                                            <p:strVal val="1+#ppt_w/2"/>
                                          </p:val>
                                        </p:tav>
                                        <p:tav tm="100000">
                                          <p:val>
                                            <p:strVal val="#ppt_x"/>
                                          </p:val>
                                        </p:tav>
                                      </p:tavLst>
                                    </p:anim>
                                    <p:anim calcmode="lin" valueType="num">
                                      <p:cBhvr>
                                        <p:cTn id="16" dur="75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750" fill="hold"/>
                                        <p:tgtEl>
                                          <p:spTgt spid="17"/>
                                        </p:tgtEl>
                                        <p:attrNameLst>
                                          <p:attrName>ppt_x</p:attrName>
                                        </p:attrNameLst>
                                      </p:cBhvr>
                                      <p:tavLst>
                                        <p:tav tm="0">
                                          <p:val>
                                            <p:strVal val="1+#ppt_w/2"/>
                                          </p:val>
                                        </p:tav>
                                        <p:tav tm="100000">
                                          <p:val>
                                            <p:strVal val="#ppt_x"/>
                                          </p:val>
                                        </p:tav>
                                      </p:tavLst>
                                    </p:anim>
                                    <p:anim calcmode="lin" valueType="num">
                                      <p:cBhvr>
                                        <p:cTn id="20" dur="75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1" fill="hold" grpId="0" nodeType="afterEffect">
                                  <p:stCondLst>
                                    <p:cond delay="250"/>
                                  </p:stCondLst>
                                  <p:childTnLst>
                                    <p:set>
                                      <p:cBhvr>
                                        <p:cTn id="23" dur="1" fill="hold">
                                          <p:stCondLst>
                                            <p:cond delay="0"/>
                                          </p:stCondLst>
                                        </p:cTn>
                                        <p:tgtEl>
                                          <p:spTgt spid="12"/>
                                        </p:tgtEl>
                                        <p:attrNameLst>
                                          <p:attrName>style.visibility</p:attrName>
                                        </p:attrNameLst>
                                      </p:cBhvr>
                                      <p:to>
                                        <p:strVal val="visible"/>
                                      </p:to>
                                    </p:set>
                                    <p:animEffect>
                                      <p:cBhvr>
                                        <p:cTn id="24" dur="750"/>
                                        <p:tgtEl>
                                          <p:spTgt spid="12"/>
                                        </p:tgtEl>
                                      </p:cBhvr>
                                    </p:animEffect>
                                  </p:childTnLst>
                                </p:cTn>
                              </p:par>
                            </p:childTnLst>
                          </p:cTn>
                        </p:par>
                        <p:par>
                          <p:cTn id="25" fill="hold">
                            <p:stCondLst>
                              <p:cond delay="1750"/>
                            </p:stCondLst>
                            <p:childTnLst>
                              <p:par>
                                <p:cTn id="26" presetID="22" presetClass="entr" presetSubtype="1"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p:cBhvr>
                                        <p:cTn id="28" dur="500"/>
                                        <p:tgtEl>
                                          <p:spTgt spid="16"/>
                                        </p:tgtEl>
                                      </p:cBhvr>
                                    </p:animEffect>
                                  </p:childTnLst>
                                </p:cTn>
                              </p:par>
                            </p:childTnLst>
                          </p:cTn>
                        </p:par>
                        <p:par>
                          <p:cTn id="29" fill="hold">
                            <p:stCondLst>
                              <p:cond delay="2250"/>
                            </p:stCondLst>
                            <p:childTnLst>
                              <p:par>
                                <p:cTn id="30" presetID="22" presetClass="entr" presetSubtype="1"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p:cBhvr>
                                        <p:cTn id="32"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utoUpdateAnimBg="0"/>
      <p:bldP spid="16" grpId="0" bldLvl="0" autoUpdateAnimBg="0"/>
      <p:bldP spid="20"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971600" y="2050687"/>
            <a:ext cx="1423450" cy="1423450"/>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nvGrpSpPr>
          <p:cNvPr id="5" name="组合 4"/>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8" name="组合 7"/>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3"/>
                </a:solidFill>
                <a:latin typeface="+mj-ea"/>
                <a:ea typeface="+mj-ea"/>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chemeClr val="accent3"/>
                  </a:solidFill>
                  <a:latin typeface="+mj-ea"/>
                  <a:ea typeface="+mj-ea"/>
                </a:rPr>
                <a:t>1</a:t>
              </a:r>
              <a:endParaRPr lang="zh-CN" altLang="en-US" sz="2500" b="1" dirty="0">
                <a:solidFill>
                  <a:schemeClr val="accent3"/>
                </a:solidFill>
                <a:latin typeface="+mj-ea"/>
                <a:ea typeface="+mj-ea"/>
              </a:endParaRPr>
            </a:p>
          </p:txBody>
        </p:sp>
      </p:grpSp>
      <p:grpSp>
        <p:nvGrpSpPr>
          <p:cNvPr id="11" name="组合 10"/>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3"/>
                </a:solidFill>
                <a:latin typeface="+mj-ea"/>
                <a:ea typeface="+mj-ea"/>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chemeClr val="accent4"/>
                  </a:solidFill>
                  <a:latin typeface="+mj-ea"/>
                  <a:ea typeface="+mj-ea"/>
                </a:rPr>
                <a:t>2</a:t>
              </a:r>
              <a:endParaRPr lang="zh-CN" altLang="en-US" sz="2500" b="1" dirty="0">
                <a:solidFill>
                  <a:schemeClr val="accent4"/>
                </a:solidFill>
                <a:latin typeface="+mj-ea"/>
                <a:ea typeface="+mj-ea"/>
              </a:endParaRPr>
            </a:p>
          </p:txBody>
        </p:sp>
      </p:grpSp>
      <p:grpSp>
        <p:nvGrpSpPr>
          <p:cNvPr id="14" name="组合 13"/>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3"/>
                </a:solidFill>
                <a:latin typeface="+mj-ea"/>
                <a:ea typeface="+mj-ea"/>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chemeClr val="accent2"/>
                  </a:solidFill>
                  <a:latin typeface="+mj-ea"/>
                  <a:ea typeface="+mj-ea"/>
                </a:rPr>
                <a:t>3</a:t>
              </a:r>
              <a:endParaRPr lang="zh-CN" altLang="en-US" sz="2500" b="1" dirty="0">
                <a:solidFill>
                  <a:schemeClr val="accent2"/>
                </a:solidFill>
                <a:latin typeface="+mj-ea"/>
                <a:ea typeface="+mj-ea"/>
              </a:endParaRPr>
            </a:p>
          </p:txBody>
        </p:sp>
      </p:grpSp>
      <p:sp>
        <p:nvSpPr>
          <p:cNvPr id="17" name="TextBox 15"/>
          <p:cNvSpPr txBox="1"/>
          <p:nvPr/>
        </p:nvSpPr>
        <p:spPr>
          <a:xfrm>
            <a:off x="1426843" y="2460253"/>
            <a:ext cx="512961" cy="615553"/>
          </a:xfrm>
          <a:prstGeom prst="rect">
            <a:avLst/>
          </a:prstGeom>
          <a:noFill/>
        </p:spPr>
        <p:txBody>
          <a:bodyPr wrap="none" lIns="0" tIns="0" rIns="0" bIns="0" rtlCol="0">
            <a:spAutoFit/>
          </a:bodyPr>
          <a:lstStyle/>
          <a:p>
            <a:pPr algn="ctr"/>
            <a:r>
              <a:rPr lang="zh-CN" altLang="en-US" sz="2000" b="1" dirty="0" smtClean="0">
                <a:solidFill>
                  <a:schemeClr val="bg1"/>
                </a:solidFill>
                <a:latin typeface="+mj-ea"/>
                <a:ea typeface="+mj-ea"/>
              </a:rPr>
              <a:t>标题</a:t>
            </a:r>
            <a:endParaRPr lang="en-US" altLang="zh-CN" sz="2000" b="1" dirty="0" smtClean="0">
              <a:solidFill>
                <a:schemeClr val="bg1"/>
              </a:solidFill>
              <a:latin typeface="+mj-ea"/>
              <a:ea typeface="+mj-ea"/>
            </a:endParaRPr>
          </a:p>
          <a:p>
            <a:pPr algn="ctr"/>
            <a:r>
              <a:rPr lang="zh-CN" altLang="en-US" sz="2000" b="1" dirty="0" smtClean="0">
                <a:solidFill>
                  <a:schemeClr val="bg1"/>
                </a:solidFill>
                <a:latin typeface="+mj-ea"/>
                <a:ea typeface="+mj-ea"/>
              </a:rPr>
              <a:t>内容</a:t>
            </a:r>
          </a:p>
        </p:txBody>
      </p:sp>
      <p:sp>
        <p:nvSpPr>
          <p:cNvPr id="18" name="TextBox 16"/>
          <p:cNvSpPr txBox="1"/>
          <p:nvPr/>
        </p:nvSpPr>
        <p:spPr>
          <a:xfrm>
            <a:off x="5827796" y="1438817"/>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mj-ea"/>
                <a:ea typeface="+mj-ea"/>
              </a:rPr>
              <a:t>点击输入简要文字内容，文字内容需概括精炼，不用多余的文字修饰，言简意赅的说明分项内容</a:t>
            </a:r>
            <a:r>
              <a:rPr lang="en-US" altLang="zh-CN" sz="1000" dirty="0" smtClean="0">
                <a:latin typeface="+mj-ea"/>
                <a:ea typeface="+mj-ea"/>
              </a:rPr>
              <a:t>……</a:t>
            </a:r>
            <a:r>
              <a:rPr lang="zh-CN" altLang="en-US" sz="1000" dirty="0" smtClean="0">
                <a:latin typeface="+mj-ea"/>
                <a:ea typeface="+mj-ea"/>
              </a:rPr>
              <a:t>。</a:t>
            </a:r>
            <a:endParaRPr lang="en-US" altLang="zh-CN" sz="1000" dirty="0" smtClean="0">
              <a:latin typeface="+mj-ea"/>
              <a:ea typeface="+mj-ea"/>
            </a:endParaRPr>
          </a:p>
        </p:txBody>
      </p:sp>
      <p:sp>
        <p:nvSpPr>
          <p:cNvPr id="19" name="TextBox 17"/>
          <p:cNvSpPr txBox="1"/>
          <p:nvPr/>
        </p:nvSpPr>
        <p:spPr>
          <a:xfrm>
            <a:off x="6259844" y="2478885"/>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mj-ea"/>
                <a:ea typeface="+mj-ea"/>
              </a:rPr>
              <a:t>点击输入简要文字内容，文字内容需概括精炼，不用多余的文字修饰，言简意赅的说明分项内容</a:t>
            </a:r>
            <a:r>
              <a:rPr lang="en-US" altLang="zh-CN" sz="1000" dirty="0" smtClean="0">
                <a:latin typeface="+mj-ea"/>
                <a:ea typeface="+mj-ea"/>
              </a:rPr>
              <a:t>……</a:t>
            </a:r>
            <a:r>
              <a:rPr lang="zh-CN" altLang="en-US" sz="1000" dirty="0" smtClean="0">
                <a:latin typeface="+mj-ea"/>
                <a:ea typeface="+mj-ea"/>
              </a:rPr>
              <a:t>。</a:t>
            </a:r>
            <a:endParaRPr lang="en-US" altLang="zh-CN" sz="1000" dirty="0" smtClean="0">
              <a:latin typeface="+mj-ea"/>
              <a:ea typeface="+mj-ea"/>
            </a:endParaRPr>
          </a:p>
        </p:txBody>
      </p:sp>
      <p:sp>
        <p:nvSpPr>
          <p:cNvPr id="20" name="TextBox 18"/>
          <p:cNvSpPr txBox="1"/>
          <p:nvPr/>
        </p:nvSpPr>
        <p:spPr>
          <a:xfrm>
            <a:off x="5774440" y="3593199"/>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mj-ea"/>
                <a:ea typeface="+mj-ea"/>
              </a:rPr>
              <a:t>点击输入简要文字内容，文字内容需概括精炼，不用多余的文字修饰，言简意赅的说明分项内容</a:t>
            </a:r>
            <a:r>
              <a:rPr lang="en-US" altLang="zh-CN" sz="1000" dirty="0" smtClean="0">
                <a:latin typeface="+mj-ea"/>
                <a:ea typeface="+mj-ea"/>
              </a:rPr>
              <a:t>……</a:t>
            </a:r>
            <a:r>
              <a:rPr lang="zh-CN" altLang="en-US" sz="1000" dirty="0" smtClean="0">
                <a:latin typeface="+mj-ea"/>
                <a:ea typeface="+mj-ea"/>
              </a:rPr>
              <a:t>。</a:t>
            </a:r>
            <a:endParaRPr lang="en-US" altLang="zh-CN" sz="1000" dirty="0" smtClean="0">
              <a:latin typeface="+mj-ea"/>
              <a:ea typeface="+mj-ea"/>
            </a:endParaRPr>
          </a:p>
        </p:txBody>
      </p:sp>
      <p:sp>
        <p:nvSpPr>
          <p:cNvPr id="21" name="TextBox 19"/>
          <p:cNvSpPr txBox="1"/>
          <p:nvPr/>
        </p:nvSpPr>
        <p:spPr>
          <a:xfrm>
            <a:off x="3491879" y="2069425"/>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mj-ea"/>
                <a:ea typeface="+mj-ea"/>
              </a:rPr>
              <a:t>点击输入简要文字内容，文字内容需概括精炼，不用多余的文字修饰，言简意赅的说明分项内容</a:t>
            </a:r>
            <a:r>
              <a:rPr lang="en-US" altLang="zh-CN" sz="1400" dirty="0" smtClean="0">
                <a:latin typeface="+mj-ea"/>
                <a:ea typeface="+mj-ea"/>
              </a:rPr>
              <a:t>……</a:t>
            </a:r>
            <a:endParaRPr lang="en-US" altLang="zh-CN" sz="1400" dirty="0">
              <a:latin typeface="+mj-ea"/>
              <a:ea typeface="+mj-ea"/>
            </a:endParaRPr>
          </a:p>
        </p:txBody>
      </p:sp>
      <p:sp>
        <p:nvSpPr>
          <p:cNvPr id="22" name="Half Frame 12"/>
          <p:cNvSpPr/>
          <p:nvPr/>
        </p:nvSpPr>
        <p:spPr>
          <a:xfrm rot="8097294">
            <a:off x="2428709" y="2569527"/>
            <a:ext cx="360168" cy="395798"/>
          </a:xfrm>
          <a:prstGeom prst="halfFrame">
            <a:avLst/>
          </a:prstGeom>
          <a:solidFill>
            <a:srgbClr val="C00000"/>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2079010887"/>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4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44000">
                                          <p:cBhvr additive="base">
                                            <p:cTn id="22" dur="10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55000">
                                          <p:cBhvr additive="base">
                                            <p:cTn id="31" dur="1600" fill="hold"/>
                                            <p:tgtEl>
                                              <p:spTgt spid="8"/>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5000">
                                          <p:cBhvr additive="base">
                                            <p:cTn id="35" dur="1600" fill="hold"/>
                                            <p:tgtEl>
                                              <p:spTgt spid="11"/>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14:bounceEnd="55000">
                                          <p:cBhvr additive="base">
                                            <p:cTn id="39"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600" fill="hold"/>
                                            <p:tgtEl>
                                              <p:spTgt spid="8"/>
                                            </p:tgtEl>
                                            <p:attrNameLst>
                                              <p:attrName>ppt_x</p:attrName>
                                            </p:attrNameLst>
                                          </p:cBhvr>
                                          <p:tavLst>
                                            <p:tav tm="0">
                                              <p:val>
                                                <p:strVal val="1+#ppt_w/2"/>
                                              </p:val>
                                            </p:tav>
                                            <p:tav tm="100000">
                                              <p:val>
                                                <p:strVal val="#ppt_x"/>
                                              </p:val>
                                            </p:tav>
                                          </p:tavLst>
                                        </p:anim>
                                        <p:anim calcmode="lin" valueType="num">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600" fill="hold"/>
                                            <p:tgtEl>
                                              <p:spTgt spid="11"/>
                                            </p:tgtEl>
                                            <p:attrNameLst>
                                              <p:attrName>ppt_x</p:attrName>
                                            </p:attrNameLst>
                                          </p:cBhvr>
                                          <p:tavLst>
                                            <p:tav tm="0">
                                              <p:val>
                                                <p:strVal val="1+#ppt_w/2"/>
                                              </p:val>
                                            </p:tav>
                                            <p:tav tm="100000">
                                              <p:val>
                                                <p:strVal val="#ppt_x"/>
                                              </p:val>
                                            </p:tav>
                                          </p:tavLst>
                                        </p:anim>
                                        <p:anim calcmode="lin" valueType="num">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600" fill="hold"/>
                                            <p:tgtEl>
                                              <p:spTgt spid="14"/>
                                            </p:tgtEl>
                                            <p:attrNameLst>
                                              <p:attrName>ppt_x</p:attrName>
                                            </p:attrNameLst>
                                          </p:cBhvr>
                                          <p:tavLst>
                                            <p:tav tm="0">
                                              <p:val>
                                                <p:strVal val="1+#ppt_w/2"/>
                                              </p:val>
                                            </p:tav>
                                            <p:tav tm="100000">
                                              <p:val>
                                                <p:strVal val="#ppt_x"/>
                                              </p:val>
                                            </p:tav>
                                          </p:tavLst>
                                        </p:anim>
                                        <p:anim calcmode="lin" valueType="num">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12369" y="4901126"/>
            <a:ext cx="3261198" cy="253916"/>
          </a:xfrm>
          <a:prstGeom prst="rect">
            <a:avLst/>
          </a:prstGeom>
          <a:noFill/>
        </p:spPr>
        <p:txBody>
          <a:bodyPr wrap="square" rtlCol="0">
            <a:spAutoFit/>
          </a:bodyPr>
          <a:lstStyle/>
          <a:p>
            <a:r>
              <a:rPr lang="en-US" altLang="zh-CN" sz="1050" dirty="0">
                <a:solidFill>
                  <a:schemeClr val="bg1">
                    <a:lumMod val="50000"/>
                  </a:schemeClr>
                </a:solidFill>
                <a:latin typeface="微软雅黑" panose="020B0503020204020204" pitchFamily="34" charset="-122"/>
                <a:ea typeface="微软雅黑" panose="020B0503020204020204" pitchFamily="34" charset="-122"/>
              </a:rPr>
              <a:t>To make the world a more simple business</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4" name="直接连接符 33"/>
          <p:cNvCxnSpPr/>
          <p:nvPr/>
        </p:nvCxnSpPr>
        <p:spPr>
          <a:xfrm flipH="1">
            <a:off x="1485819" y="3071399"/>
            <a:ext cx="402039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1509772" y="2628410"/>
            <a:ext cx="402039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485819" y="2088164"/>
            <a:ext cx="402039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1485819" y="1602110"/>
            <a:ext cx="402039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22316" y="1440092"/>
            <a:ext cx="1643889" cy="1096028"/>
          </a:xfrm>
          <a:prstGeom prst="rect">
            <a:avLst/>
          </a:prstGeom>
          <a:solidFill>
            <a:srgbClr val="EF4961"/>
          </a:solidFill>
          <a:ln w="28575">
            <a:solidFill>
              <a:srgbClr val="B6302E"/>
            </a:solidFill>
          </a:ln>
        </p:spPr>
      </p:pic>
      <p:pic>
        <p:nvPicPr>
          <p:cNvPr id="39" name="图片 3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22316" y="2704290"/>
            <a:ext cx="1643889" cy="1158668"/>
          </a:xfrm>
          <a:prstGeom prst="rect">
            <a:avLst/>
          </a:prstGeom>
          <a:solidFill>
            <a:srgbClr val="EF4961"/>
          </a:solidFill>
          <a:ln w="28575">
            <a:solidFill>
              <a:srgbClr val="B6302E"/>
            </a:solidFill>
          </a:ln>
        </p:spPr>
      </p:pic>
      <p:cxnSp>
        <p:nvCxnSpPr>
          <p:cNvPr id="40" name="直接连接符 39"/>
          <p:cNvCxnSpPr/>
          <p:nvPr/>
        </p:nvCxnSpPr>
        <p:spPr>
          <a:xfrm>
            <a:off x="1509773" y="3546326"/>
            <a:ext cx="3996444" cy="0"/>
          </a:xfrm>
          <a:prstGeom prst="line">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1509773" y="1440092"/>
            <a:ext cx="0" cy="2106234"/>
          </a:xfrm>
          <a:prstGeom prst="line">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TextBox 18"/>
          <p:cNvSpPr txBox="1"/>
          <p:nvPr/>
        </p:nvSpPr>
        <p:spPr>
          <a:xfrm>
            <a:off x="1139571" y="1799345"/>
            <a:ext cx="346249" cy="1631216"/>
          </a:xfrm>
          <a:prstGeom prst="rect">
            <a:avLst/>
          </a:prstGeom>
          <a:noFill/>
        </p:spPr>
        <p:txBody>
          <a:bodyPr vert="eaVert" wrap="none" rtlCol="0">
            <a:spAutoFit/>
          </a:bodyPr>
          <a:lstStyle/>
          <a:p>
            <a:r>
              <a:rPr lang="zh-CN" altLang="en-US" sz="1050" spc="45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grpSp>
        <p:nvGrpSpPr>
          <p:cNvPr id="43" name="组合 42"/>
          <p:cNvGrpSpPr/>
          <p:nvPr/>
        </p:nvGrpSpPr>
        <p:grpSpPr>
          <a:xfrm>
            <a:off x="1887815" y="3566731"/>
            <a:ext cx="3328642" cy="253916"/>
            <a:chOff x="1782738" y="4077220"/>
            <a:chExt cx="4438189" cy="338555"/>
          </a:xfrm>
        </p:grpSpPr>
        <p:sp>
          <p:nvSpPr>
            <p:cNvPr id="44" name="矩形 43"/>
            <p:cNvSpPr/>
            <p:nvPr/>
          </p:nvSpPr>
          <p:spPr>
            <a:xfrm>
              <a:off x="1782738" y="4077220"/>
              <a:ext cx="784831" cy="338555"/>
            </a:xfrm>
            <a:prstGeom prst="rect">
              <a:avLst/>
            </a:prstGeom>
          </p:spPr>
          <p:txBody>
            <a:bodyPr wrap="non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工作一</a:t>
              </a:r>
            </a:p>
          </p:txBody>
        </p:sp>
        <p:sp>
          <p:nvSpPr>
            <p:cNvPr id="45" name="矩形 44"/>
            <p:cNvSpPr/>
            <p:nvPr/>
          </p:nvSpPr>
          <p:spPr>
            <a:xfrm>
              <a:off x="2987825" y="4077220"/>
              <a:ext cx="784831" cy="338555"/>
            </a:xfrm>
            <a:prstGeom prst="rect">
              <a:avLst/>
            </a:prstGeom>
          </p:spPr>
          <p:txBody>
            <a:bodyPr wrap="non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工作二</a:t>
              </a:r>
            </a:p>
          </p:txBody>
        </p:sp>
        <p:sp>
          <p:nvSpPr>
            <p:cNvPr id="46" name="矩形 45"/>
            <p:cNvSpPr/>
            <p:nvPr/>
          </p:nvSpPr>
          <p:spPr>
            <a:xfrm>
              <a:off x="5436096" y="4077220"/>
              <a:ext cx="784831" cy="338555"/>
            </a:xfrm>
            <a:prstGeom prst="rect">
              <a:avLst/>
            </a:prstGeom>
          </p:spPr>
          <p:txBody>
            <a:bodyPr wrap="non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工作四</a:t>
              </a:r>
            </a:p>
          </p:txBody>
        </p:sp>
        <p:sp>
          <p:nvSpPr>
            <p:cNvPr id="47" name="矩形 46"/>
            <p:cNvSpPr/>
            <p:nvPr/>
          </p:nvSpPr>
          <p:spPr>
            <a:xfrm>
              <a:off x="4211960" y="4077220"/>
              <a:ext cx="784831" cy="338555"/>
            </a:xfrm>
            <a:prstGeom prst="rect">
              <a:avLst/>
            </a:prstGeom>
          </p:spPr>
          <p:txBody>
            <a:bodyPr wrap="non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工作三</a:t>
              </a:r>
            </a:p>
          </p:txBody>
        </p:sp>
      </p:grpSp>
      <p:sp>
        <p:nvSpPr>
          <p:cNvPr id="48" name="矩形 47"/>
          <p:cNvSpPr/>
          <p:nvPr/>
        </p:nvSpPr>
        <p:spPr>
          <a:xfrm>
            <a:off x="1833809" y="2680863"/>
            <a:ext cx="216024" cy="858059"/>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矩形 48"/>
          <p:cNvSpPr/>
          <p:nvPr/>
        </p:nvSpPr>
        <p:spPr>
          <a:xfrm>
            <a:off x="2131730" y="2304188"/>
            <a:ext cx="216024" cy="1234733"/>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矩形 49"/>
          <p:cNvSpPr/>
          <p:nvPr/>
        </p:nvSpPr>
        <p:spPr>
          <a:xfrm>
            <a:off x="2814418" y="2212084"/>
            <a:ext cx="216024" cy="1322645"/>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矩形 50"/>
          <p:cNvSpPr/>
          <p:nvPr/>
        </p:nvSpPr>
        <p:spPr>
          <a:xfrm>
            <a:off x="3112340" y="1799345"/>
            <a:ext cx="216024" cy="1735383"/>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矩形 51"/>
          <p:cNvSpPr/>
          <p:nvPr/>
        </p:nvSpPr>
        <p:spPr>
          <a:xfrm>
            <a:off x="3732794" y="2615576"/>
            <a:ext cx="216024" cy="919151"/>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矩形 52"/>
          <p:cNvSpPr/>
          <p:nvPr/>
        </p:nvSpPr>
        <p:spPr>
          <a:xfrm>
            <a:off x="4030715" y="2212083"/>
            <a:ext cx="216024" cy="1322644"/>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4" name="矩形 53"/>
          <p:cNvSpPr/>
          <p:nvPr/>
        </p:nvSpPr>
        <p:spPr>
          <a:xfrm>
            <a:off x="4656768" y="2416868"/>
            <a:ext cx="216024" cy="1117859"/>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5" name="矩形 54"/>
          <p:cNvSpPr/>
          <p:nvPr/>
        </p:nvSpPr>
        <p:spPr>
          <a:xfrm>
            <a:off x="4954690" y="1926147"/>
            <a:ext cx="216024" cy="1608580"/>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6" name="TextBox 32"/>
          <p:cNvSpPr txBox="1"/>
          <p:nvPr/>
        </p:nvSpPr>
        <p:spPr>
          <a:xfrm>
            <a:off x="2022466" y="2073355"/>
            <a:ext cx="461986" cy="253916"/>
          </a:xfrm>
          <a:prstGeom prst="rect">
            <a:avLst/>
          </a:prstGeom>
          <a:noFill/>
        </p:spPr>
        <p:txBody>
          <a:bodyPr wrap="none" rtlCol="0">
            <a:spAutoFit/>
          </a:bodyPr>
          <a:lstStyle/>
          <a:p>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57%</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TextBox 33"/>
          <p:cNvSpPr txBox="1"/>
          <p:nvPr/>
        </p:nvSpPr>
        <p:spPr>
          <a:xfrm>
            <a:off x="3016449" y="1568512"/>
            <a:ext cx="461986" cy="253916"/>
          </a:xfrm>
          <a:prstGeom prst="rect">
            <a:avLst/>
          </a:prstGeom>
          <a:noFill/>
        </p:spPr>
        <p:txBody>
          <a:bodyPr wrap="none" rtlCol="0">
            <a:spAutoFit/>
          </a:bodyPr>
          <a:lstStyle/>
          <a:p>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81%</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TextBox 34"/>
          <p:cNvSpPr txBox="1"/>
          <p:nvPr/>
        </p:nvSpPr>
        <p:spPr>
          <a:xfrm>
            <a:off x="3932172" y="1972748"/>
            <a:ext cx="461986" cy="253916"/>
          </a:xfrm>
          <a:prstGeom prst="rect">
            <a:avLst/>
          </a:prstGeom>
          <a:noFill/>
        </p:spPr>
        <p:txBody>
          <a:bodyPr wrap="none" rtlCol="0">
            <a:spAutoFit/>
          </a:bodyPr>
          <a:lstStyle/>
          <a:p>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59%</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TextBox 35"/>
          <p:cNvSpPr txBox="1"/>
          <p:nvPr/>
        </p:nvSpPr>
        <p:spPr>
          <a:xfrm>
            <a:off x="4858799" y="1683749"/>
            <a:ext cx="461986" cy="253916"/>
          </a:xfrm>
          <a:prstGeom prst="rect">
            <a:avLst/>
          </a:prstGeom>
          <a:noFill/>
        </p:spPr>
        <p:txBody>
          <a:bodyPr wrap="none" rtlCol="0">
            <a:spAutoFit/>
          </a:bodyPr>
          <a:lstStyle/>
          <a:p>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72%</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矩形 59"/>
          <p:cNvSpPr/>
          <p:nvPr/>
        </p:nvSpPr>
        <p:spPr>
          <a:xfrm>
            <a:off x="1645097" y="3979460"/>
            <a:ext cx="216024" cy="144381"/>
          </a:xfrm>
          <a:prstGeom prst="rect">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1" name="矩形 60"/>
          <p:cNvSpPr/>
          <p:nvPr/>
        </p:nvSpPr>
        <p:spPr>
          <a:xfrm>
            <a:off x="2706406" y="3979459"/>
            <a:ext cx="216024" cy="144380"/>
          </a:xfrm>
          <a:prstGeom prst="rect">
            <a:avLst/>
          </a:prstGeom>
          <a:solidFill>
            <a:srgbClr val="B6302E"/>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2" name="矩形 61"/>
          <p:cNvSpPr/>
          <p:nvPr/>
        </p:nvSpPr>
        <p:spPr>
          <a:xfrm>
            <a:off x="1887815" y="3936233"/>
            <a:ext cx="588623" cy="253916"/>
          </a:xfrm>
          <a:prstGeom prst="rect">
            <a:avLst/>
          </a:prstGeom>
        </p:spPr>
        <p:txBody>
          <a:bodyPr wrap="none">
            <a:spAutoFit/>
          </a:bodyPr>
          <a:lstStyle/>
          <a:p>
            <a:r>
              <a:rPr lang="zh-CN" altLang="en-US" sz="1050" dirty="0">
                <a:solidFill>
                  <a:schemeClr val="tx1">
                    <a:lumMod val="75000"/>
                    <a:lumOff val="25000"/>
                  </a:schemeClr>
                </a:solidFill>
              </a:rPr>
              <a:t>计划数</a:t>
            </a:r>
          </a:p>
        </p:txBody>
      </p:sp>
      <p:sp>
        <p:nvSpPr>
          <p:cNvPr id="63" name="矩形 62"/>
          <p:cNvSpPr/>
          <p:nvPr/>
        </p:nvSpPr>
        <p:spPr>
          <a:xfrm>
            <a:off x="2996111" y="3936234"/>
            <a:ext cx="588623" cy="253916"/>
          </a:xfrm>
          <a:prstGeom prst="rect">
            <a:avLst/>
          </a:prstGeom>
        </p:spPr>
        <p:txBody>
          <a:bodyPr wrap="none">
            <a:spAutoFit/>
          </a:bodyPr>
          <a:lstStyle/>
          <a:p>
            <a:r>
              <a:rPr lang="zh-CN" altLang="en-US" sz="1050" dirty="0">
                <a:solidFill>
                  <a:schemeClr val="tx1">
                    <a:lumMod val="75000"/>
                    <a:lumOff val="25000"/>
                  </a:schemeClr>
                </a:solidFill>
              </a:rPr>
              <a:t>实际数</a:t>
            </a:r>
          </a:p>
        </p:txBody>
      </p:sp>
    </p:spTree>
    <p:extLst>
      <p:ext uri="{BB962C8B-B14F-4D97-AF65-F5344CB8AC3E}">
        <p14:creationId xmlns:p14="http://schemas.microsoft.com/office/powerpoint/2010/main" val="129693952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0-#ppt_w/2"/>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down)">
                                      <p:cBhvr>
                                        <p:cTn id="16" dur="500"/>
                                        <p:tgtEl>
                                          <p:spTgt spid="41"/>
                                        </p:tgtEl>
                                      </p:cBhvr>
                                    </p:animEffect>
                                  </p:childTnLst>
                                </p:cTn>
                              </p:par>
                              <p:par>
                                <p:cTn id="17" presetID="22" presetClass="entr" presetSubtype="8"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500"/>
                                        <p:tgtEl>
                                          <p:spTgt spid="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childTnLst>
                                </p:cTn>
                              </p:par>
                              <p:par>
                                <p:cTn id="27" presetID="22" presetClass="entr" presetSubtype="8" fill="hold" nodeType="withEffect">
                                  <p:stCondLst>
                                    <p:cond delay="25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par>
                                <p:cTn id="30" presetID="22" presetClass="entr" presetSubtype="8" fill="hold" nodeType="withEffect">
                                  <p:stCondLst>
                                    <p:cond delay="250"/>
                                  </p:stCondLst>
                                  <p:childTnLst>
                                    <p:set>
                                      <p:cBhvr>
                                        <p:cTn id="31" dur="1" fill="hold">
                                          <p:stCondLst>
                                            <p:cond delay="0"/>
                                          </p:stCondLst>
                                        </p:cTn>
                                        <p:tgtEl>
                                          <p:spTgt spid="35"/>
                                        </p:tgtEl>
                                        <p:attrNameLst>
                                          <p:attrName>style.visibility</p:attrName>
                                        </p:attrNameLst>
                                      </p:cBhvr>
                                      <p:to>
                                        <p:strVal val="visible"/>
                                      </p:to>
                                    </p:set>
                                    <p:animEffect transition="in" filter="wipe(left)">
                                      <p:cBhvr>
                                        <p:cTn id="32" dur="500"/>
                                        <p:tgtEl>
                                          <p:spTgt spid="35"/>
                                        </p:tgtEl>
                                      </p:cBhvr>
                                    </p:animEffect>
                                  </p:childTnLst>
                                </p:cTn>
                              </p:par>
                              <p:par>
                                <p:cTn id="33" presetID="22" presetClass="entr" presetSubtype="8" fill="hold"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par>
                                <p:cTn id="36" presetID="22" presetClass="entr" presetSubtype="8" fill="hold" nodeType="withEffect">
                                  <p:stCondLst>
                                    <p:cond delay="25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childTnLst>
                          </p:cTn>
                        </p:par>
                        <p:par>
                          <p:cTn id="39" fill="hold">
                            <p:stCondLst>
                              <p:cond delay="1750"/>
                            </p:stCondLst>
                            <p:childTnLst>
                              <p:par>
                                <p:cTn id="40" presetID="22" presetClass="entr" presetSubtype="4"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down)">
                                      <p:cBhvr>
                                        <p:cTn id="42" dur="500"/>
                                        <p:tgtEl>
                                          <p:spTgt spid="48"/>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down)">
                                      <p:cBhvr>
                                        <p:cTn id="45" dur="500"/>
                                        <p:tgtEl>
                                          <p:spTgt spid="4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wipe(down)">
                                      <p:cBhvr>
                                        <p:cTn id="48" dur="500"/>
                                        <p:tgtEl>
                                          <p:spTgt spid="50"/>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down)">
                                      <p:cBhvr>
                                        <p:cTn id="51" dur="500"/>
                                        <p:tgtEl>
                                          <p:spTgt spid="51"/>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ipe(down)">
                                      <p:cBhvr>
                                        <p:cTn id="54" dur="500"/>
                                        <p:tgtEl>
                                          <p:spTgt spid="5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wipe(down)">
                                      <p:cBhvr>
                                        <p:cTn id="57" dur="500"/>
                                        <p:tgtEl>
                                          <p:spTgt spid="5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down)">
                                      <p:cBhvr>
                                        <p:cTn id="60" dur="500"/>
                                        <p:tgtEl>
                                          <p:spTgt spid="5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down)">
                                      <p:cBhvr>
                                        <p:cTn id="63" dur="500"/>
                                        <p:tgtEl>
                                          <p:spTgt spid="55"/>
                                        </p:tgtEl>
                                      </p:cBhvr>
                                    </p:animEffect>
                                  </p:childTnLst>
                                </p:cTn>
                              </p:par>
                            </p:childTnLst>
                          </p:cTn>
                        </p:par>
                        <p:par>
                          <p:cTn id="64" fill="hold">
                            <p:stCondLst>
                              <p:cond delay="2250"/>
                            </p:stCondLst>
                            <p:childTnLst>
                              <p:par>
                                <p:cTn id="65" presetID="2" presetClass="entr" presetSubtype="9"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additive="base">
                                        <p:cTn id="67" dur="500" fill="hold"/>
                                        <p:tgtEl>
                                          <p:spTgt spid="56"/>
                                        </p:tgtEl>
                                        <p:attrNameLst>
                                          <p:attrName>ppt_x</p:attrName>
                                        </p:attrNameLst>
                                      </p:cBhvr>
                                      <p:tavLst>
                                        <p:tav tm="0">
                                          <p:val>
                                            <p:strVal val="0-#ppt_w/2"/>
                                          </p:val>
                                        </p:tav>
                                        <p:tav tm="100000">
                                          <p:val>
                                            <p:strVal val="#ppt_x"/>
                                          </p:val>
                                        </p:tav>
                                      </p:tavLst>
                                    </p:anim>
                                    <p:anim calcmode="lin" valueType="num">
                                      <p:cBhvr additive="base">
                                        <p:cTn id="68" dur="500" fill="hold"/>
                                        <p:tgtEl>
                                          <p:spTgt spid="56"/>
                                        </p:tgtEl>
                                        <p:attrNameLst>
                                          <p:attrName>ppt_y</p:attrName>
                                        </p:attrNameLst>
                                      </p:cBhvr>
                                      <p:tavLst>
                                        <p:tav tm="0">
                                          <p:val>
                                            <p:strVal val="0-#ppt_h/2"/>
                                          </p:val>
                                        </p:tav>
                                        <p:tav tm="100000">
                                          <p:val>
                                            <p:strVal val="#ppt_y"/>
                                          </p:val>
                                        </p:tav>
                                      </p:tavLst>
                                    </p:anim>
                                  </p:childTnLst>
                                </p:cTn>
                              </p:par>
                              <p:par>
                                <p:cTn id="69" presetID="2" presetClass="entr" presetSubtype="9"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 calcmode="lin" valueType="num">
                                      <p:cBhvr additive="base">
                                        <p:cTn id="71" dur="500" fill="hold"/>
                                        <p:tgtEl>
                                          <p:spTgt spid="57"/>
                                        </p:tgtEl>
                                        <p:attrNameLst>
                                          <p:attrName>ppt_x</p:attrName>
                                        </p:attrNameLst>
                                      </p:cBhvr>
                                      <p:tavLst>
                                        <p:tav tm="0">
                                          <p:val>
                                            <p:strVal val="0-#ppt_w/2"/>
                                          </p:val>
                                        </p:tav>
                                        <p:tav tm="100000">
                                          <p:val>
                                            <p:strVal val="#ppt_x"/>
                                          </p:val>
                                        </p:tav>
                                      </p:tavLst>
                                    </p:anim>
                                    <p:anim calcmode="lin" valueType="num">
                                      <p:cBhvr additive="base">
                                        <p:cTn id="72" dur="500" fill="hold"/>
                                        <p:tgtEl>
                                          <p:spTgt spid="57"/>
                                        </p:tgtEl>
                                        <p:attrNameLst>
                                          <p:attrName>ppt_y</p:attrName>
                                        </p:attrNameLst>
                                      </p:cBhvr>
                                      <p:tavLst>
                                        <p:tav tm="0">
                                          <p:val>
                                            <p:strVal val="0-#ppt_h/2"/>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anim calcmode="lin" valueType="num">
                                      <p:cBhvr additive="base">
                                        <p:cTn id="75" dur="500" fill="hold"/>
                                        <p:tgtEl>
                                          <p:spTgt spid="58"/>
                                        </p:tgtEl>
                                        <p:attrNameLst>
                                          <p:attrName>ppt_x</p:attrName>
                                        </p:attrNameLst>
                                      </p:cBhvr>
                                      <p:tavLst>
                                        <p:tav tm="0">
                                          <p:val>
                                            <p:strVal val="0-#ppt_w/2"/>
                                          </p:val>
                                        </p:tav>
                                        <p:tav tm="100000">
                                          <p:val>
                                            <p:strVal val="#ppt_x"/>
                                          </p:val>
                                        </p:tav>
                                      </p:tavLst>
                                    </p:anim>
                                    <p:anim calcmode="lin" valueType="num">
                                      <p:cBhvr additive="base">
                                        <p:cTn id="76" dur="500" fill="hold"/>
                                        <p:tgtEl>
                                          <p:spTgt spid="58"/>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cBhvr additive="base">
                                        <p:cTn id="79" dur="500" fill="hold"/>
                                        <p:tgtEl>
                                          <p:spTgt spid="59"/>
                                        </p:tgtEl>
                                        <p:attrNameLst>
                                          <p:attrName>ppt_x</p:attrName>
                                        </p:attrNameLst>
                                      </p:cBhvr>
                                      <p:tavLst>
                                        <p:tav tm="0">
                                          <p:val>
                                            <p:strVal val="0-#ppt_w/2"/>
                                          </p:val>
                                        </p:tav>
                                        <p:tav tm="100000">
                                          <p:val>
                                            <p:strVal val="#ppt_x"/>
                                          </p:val>
                                        </p:tav>
                                      </p:tavLst>
                                    </p:anim>
                                    <p:anim calcmode="lin" valueType="num">
                                      <p:cBhvr additive="base">
                                        <p:cTn id="80" dur="500" fill="hold"/>
                                        <p:tgtEl>
                                          <p:spTgt spid="59"/>
                                        </p:tgtEl>
                                        <p:attrNameLst>
                                          <p:attrName>ppt_y</p:attrName>
                                        </p:attrNameLst>
                                      </p:cBhvr>
                                      <p:tavLst>
                                        <p:tav tm="0">
                                          <p:val>
                                            <p:strVal val="0-#ppt_h/2"/>
                                          </p:val>
                                        </p:tav>
                                        <p:tav tm="100000">
                                          <p:val>
                                            <p:strVal val="#ppt_y"/>
                                          </p:val>
                                        </p:tav>
                                      </p:tavLst>
                                    </p:anim>
                                  </p:childTnLst>
                                </p:cTn>
                              </p:par>
                            </p:childTnLst>
                          </p:cTn>
                        </p:par>
                        <p:par>
                          <p:cTn id="81" fill="hold">
                            <p:stCondLst>
                              <p:cond delay="2750"/>
                            </p:stCondLst>
                            <p:childTnLst>
                              <p:par>
                                <p:cTn id="82" presetID="2" presetClass="entr" presetSubtype="4" fill="hold" grpId="0" nodeType="afterEffect">
                                  <p:stCondLst>
                                    <p:cond delay="0"/>
                                  </p:stCondLst>
                                  <p:childTnLst>
                                    <p:set>
                                      <p:cBhvr>
                                        <p:cTn id="83" dur="1" fill="hold">
                                          <p:stCondLst>
                                            <p:cond delay="0"/>
                                          </p:stCondLst>
                                        </p:cTn>
                                        <p:tgtEl>
                                          <p:spTgt spid="60"/>
                                        </p:tgtEl>
                                        <p:attrNameLst>
                                          <p:attrName>style.visibility</p:attrName>
                                        </p:attrNameLst>
                                      </p:cBhvr>
                                      <p:to>
                                        <p:strVal val="visible"/>
                                      </p:to>
                                    </p:set>
                                    <p:anim calcmode="lin" valueType="num">
                                      <p:cBhvr additive="base">
                                        <p:cTn id="84" dur="500" fill="hold"/>
                                        <p:tgtEl>
                                          <p:spTgt spid="60"/>
                                        </p:tgtEl>
                                        <p:attrNameLst>
                                          <p:attrName>ppt_x</p:attrName>
                                        </p:attrNameLst>
                                      </p:cBhvr>
                                      <p:tavLst>
                                        <p:tav tm="0">
                                          <p:val>
                                            <p:strVal val="#ppt_x"/>
                                          </p:val>
                                        </p:tav>
                                        <p:tav tm="100000">
                                          <p:val>
                                            <p:strVal val="#ppt_x"/>
                                          </p:val>
                                        </p:tav>
                                      </p:tavLst>
                                    </p:anim>
                                    <p:anim calcmode="lin" valueType="num">
                                      <p:cBhvr additive="base">
                                        <p:cTn id="85" dur="500" fill="hold"/>
                                        <p:tgtEl>
                                          <p:spTgt spid="60"/>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61"/>
                                        </p:tgtEl>
                                        <p:attrNameLst>
                                          <p:attrName>style.visibility</p:attrName>
                                        </p:attrNameLst>
                                      </p:cBhvr>
                                      <p:to>
                                        <p:strVal val="visible"/>
                                      </p:to>
                                    </p:set>
                                    <p:anim calcmode="lin" valueType="num">
                                      <p:cBhvr additive="base">
                                        <p:cTn id="88" dur="500" fill="hold"/>
                                        <p:tgtEl>
                                          <p:spTgt spid="61"/>
                                        </p:tgtEl>
                                        <p:attrNameLst>
                                          <p:attrName>ppt_x</p:attrName>
                                        </p:attrNameLst>
                                      </p:cBhvr>
                                      <p:tavLst>
                                        <p:tav tm="0">
                                          <p:val>
                                            <p:strVal val="#ppt_x"/>
                                          </p:val>
                                        </p:tav>
                                        <p:tav tm="100000">
                                          <p:val>
                                            <p:strVal val="#ppt_x"/>
                                          </p:val>
                                        </p:tav>
                                      </p:tavLst>
                                    </p:anim>
                                    <p:anim calcmode="lin" valueType="num">
                                      <p:cBhvr additive="base">
                                        <p:cTn id="89" dur="500" fill="hold"/>
                                        <p:tgtEl>
                                          <p:spTgt spid="61"/>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62"/>
                                        </p:tgtEl>
                                        <p:attrNameLst>
                                          <p:attrName>style.visibility</p:attrName>
                                        </p:attrNameLst>
                                      </p:cBhvr>
                                      <p:to>
                                        <p:strVal val="visible"/>
                                      </p:to>
                                    </p:set>
                                    <p:anim calcmode="lin" valueType="num">
                                      <p:cBhvr additive="base">
                                        <p:cTn id="92" dur="500" fill="hold"/>
                                        <p:tgtEl>
                                          <p:spTgt spid="62"/>
                                        </p:tgtEl>
                                        <p:attrNameLst>
                                          <p:attrName>ppt_x</p:attrName>
                                        </p:attrNameLst>
                                      </p:cBhvr>
                                      <p:tavLst>
                                        <p:tav tm="0">
                                          <p:val>
                                            <p:strVal val="#ppt_x"/>
                                          </p:val>
                                        </p:tav>
                                        <p:tav tm="100000">
                                          <p:val>
                                            <p:strVal val="#ppt_x"/>
                                          </p:val>
                                        </p:tav>
                                      </p:tavLst>
                                    </p:anim>
                                    <p:anim calcmode="lin" valueType="num">
                                      <p:cBhvr additive="base">
                                        <p:cTn id="93" dur="500" fill="hold"/>
                                        <p:tgtEl>
                                          <p:spTgt spid="62"/>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63"/>
                                        </p:tgtEl>
                                        <p:attrNameLst>
                                          <p:attrName>style.visibility</p:attrName>
                                        </p:attrNameLst>
                                      </p:cBhvr>
                                      <p:to>
                                        <p:strVal val="visible"/>
                                      </p:to>
                                    </p:set>
                                    <p:anim calcmode="lin" valueType="num">
                                      <p:cBhvr additive="base">
                                        <p:cTn id="96" dur="500" fill="hold"/>
                                        <p:tgtEl>
                                          <p:spTgt spid="63"/>
                                        </p:tgtEl>
                                        <p:attrNameLst>
                                          <p:attrName>ppt_x</p:attrName>
                                        </p:attrNameLst>
                                      </p:cBhvr>
                                      <p:tavLst>
                                        <p:tav tm="0">
                                          <p:val>
                                            <p:strVal val="#ppt_x"/>
                                          </p:val>
                                        </p:tav>
                                        <p:tav tm="100000">
                                          <p:val>
                                            <p:strVal val="#ppt_x"/>
                                          </p:val>
                                        </p:tav>
                                      </p:tavLst>
                                    </p:anim>
                                    <p:anim calcmode="lin" valueType="num">
                                      <p:cBhvr additive="base">
                                        <p:cTn id="97"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8" grpId="0" animBg="1"/>
      <p:bldP spid="49" grpId="0" animBg="1"/>
      <p:bldP spid="50" grpId="0" animBg="1"/>
      <p:bldP spid="51" grpId="0" animBg="1"/>
      <p:bldP spid="52" grpId="0" animBg="1"/>
      <p:bldP spid="53" grpId="0" animBg="1"/>
      <p:bldP spid="54" grpId="0" animBg="1"/>
      <p:bldP spid="55" grpId="0" animBg="1"/>
      <p:bldP spid="56" grpId="0"/>
      <p:bldP spid="57" grpId="0"/>
      <p:bldP spid="58" grpId="0"/>
      <p:bldP spid="59" grpId="0"/>
      <p:bldP spid="60" grpId="0" animBg="1"/>
      <p:bldP spid="61" grpId="0" animBg="1"/>
      <p:bldP spid="62" grpId="0"/>
      <p:bldP spid="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p:cNvSpPr txBox="1"/>
          <p:nvPr/>
        </p:nvSpPr>
        <p:spPr>
          <a:xfrm>
            <a:off x="1547665" y="1009640"/>
            <a:ext cx="4680520"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5" name="椭圆 4"/>
          <p:cNvSpPr/>
          <p:nvPr/>
        </p:nvSpPr>
        <p:spPr>
          <a:xfrm>
            <a:off x="683569" y="911533"/>
            <a:ext cx="687215" cy="687215"/>
          </a:xfrm>
          <a:prstGeom prst="ellipse">
            <a:avLst/>
          </a:prstGeom>
          <a:solidFill>
            <a:srgbClr val="FFC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CFCFC"/>
                </a:solidFill>
                <a:latin typeface="微软雅黑" pitchFamily="34" charset="-122"/>
                <a:ea typeface="微软雅黑" pitchFamily="34" charset="-122"/>
              </a:rPr>
              <a:t>1</a:t>
            </a:r>
            <a:endParaRPr lang="zh-CN" altLang="en-US" sz="3200" dirty="0">
              <a:solidFill>
                <a:srgbClr val="FCFCFC"/>
              </a:solidFill>
              <a:latin typeface="微软雅黑" pitchFamily="34" charset="-122"/>
              <a:ea typeface="微软雅黑" pitchFamily="34" charset="-122"/>
            </a:endParaRPr>
          </a:p>
        </p:txBody>
      </p:sp>
      <p:grpSp>
        <p:nvGrpSpPr>
          <p:cNvPr id="6" name="组合 5"/>
          <p:cNvGrpSpPr/>
          <p:nvPr/>
        </p:nvGrpSpPr>
        <p:grpSpPr>
          <a:xfrm>
            <a:off x="971600" y="1635646"/>
            <a:ext cx="677033" cy="67703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latin typeface="微软雅黑" pitchFamily="34" charset="-122"/>
                <a:ea typeface="微软雅黑" pitchFamily="34" charset="-122"/>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080808"/>
                  </a:solidFill>
                  <a:latin typeface="微软雅黑" pitchFamily="34" charset="-122"/>
                  <a:ea typeface="微软雅黑" pitchFamily="34" charset="-122"/>
                </a:rPr>
                <a:t>2</a:t>
              </a:r>
              <a:endParaRPr lang="zh-CN" altLang="en-US" sz="3200" dirty="0">
                <a:solidFill>
                  <a:srgbClr val="080808"/>
                </a:solidFill>
                <a:latin typeface="微软雅黑" pitchFamily="34" charset="-122"/>
                <a:ea typeface="微软雅黑" pitchFamily="34" charset="-122"/>
              </a:endParaRPr>
            </a:p>
          </p:txBody>
        </p:sp>
      </p:grpSp>
      <p:sp>
        <p:nvSpPr>
          <p:cNvPr id="9" name="椭圆 8"/>
          <p:cNvSpPr/>
          <p:nvPr/>
        </p:nvSpPr>
        <p:spPr>
          <a:xfrm>
            <a:off x="1259632" y="2355726"/>
            <a:ext cx="687215" cy="687215"/>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CFCFC"/>
                </a:solidFill>
                <a:latin typeface="微软雅黑" pitchFamily="34" charset="-122"/>
                <a:ea typeface="微软雅黑" pitchFamily="34" charset="-122"/>
              </a:rPr>
              <a:t>3</a:t>
            </a:r>
            <a:endParaRPr lang="zh-CN" altLang="en-US" sz="3200" dirty="0">
              <a:solidFill>
                <a:srgbClr val="FCFCFC"/>
              </a:solidFill>
              <a:latin typeface="微软雅黑" pitchFamily="34" charset="-122"/>
              <a:ea typeface="微软雅黑" pitchFamily="34" charset="-122"/>
            </a:endParaRPr>
          </a:p>
        </p:txBody>
      </p:sp>
      <p:grpSp>
        <p:nvGrpSpPr>
          <p:cNvPr id="10" name="组合 9"/>
          <p:cNvGrpSpPr/>
          <p:nvPr/>
        </p:nvGrpSpPr>
        <p:grpSpPr>
          <a:xfrm>
            <a:off x="1547664" y="3075806"/>
            <a:ext cx="677033" cy="67703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latin typeface="微软雅黑" pitchFamily="34" charset="-122"/>
                <a:ea typeface="微软雅黑" pitchFamily="34" charset="-122"/>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080808"/>
                  </a:solidFill>
                  <a:latin typeface="微软雅黑" pitchFamily="34" charset="-122"/>
                  <a:ea typeface="微软雅黑" pitchFamily="34" charset="-122"/>
                </a:rPr>
                <a:t>4</a:t>
              </a:r>
              <a:endParaRPr lang="zh-CN" altLang="en-US" sz="3200" dirty="0">
                <a:solidFill>
                  <a:srgbClr val="080808"/>
                </a:solidFill>
                <a:latin typeface="微软雅黑" pitchFamily="34" charset="-122"/>
                <a:ea typeface="微软雅黑" pitchFamily="34" charset="-122"/>
              </a:endParaRPr>
            </a:p>
          </p:txBody>
        </p:sp>
      </p:grpSp>
      <p:sp>
        <p:nvSpPr>
          <p:cNvPr id="13" name="椭圆 12"/>
          <p:cNvSpPr/>
          <p:nvPr/>
        </p:nvSpPr>
        <p:spPr>
          <a:xfrm>
            <a:off x="1835696" y="3806685"/>
            <a:ext cx="687215" cy="687215"/>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rgbClr val="FCFCFC"/>
                </a:solidFill>
                <a:latin typeface="微软雅黑" pitchFamily="34" charset="-122"/>
                <a:ea typeface="微软雅黑" pitchFamily="34" charset="-122"/>
              </a:rPr>
              <a:t>5</a:t>
            </a:r>
            <a:endParaRPr lang="zh-CN" altLang="en-US" sz="3200" dirty="0">
              <a:solidFill>
                <a:srgbClr val="FCFCFC"/>
              </a:solidFill>
              <a:latin typeface="微软雅黑" pitchFamily="34" charset="-122"/>
              <a:ea typeface="微软雅黑" pitchFamily="34" charset="-122"/>
            </a:endParaRPr>
          </a:p>
        </p:txBody>
      </p:sp>
      <p:sp>
        <p:nvSpPr>
          <p:cNvPr id="14" name="TextBox 21"/>
          <p:cNvSpPr txBox="1"/>
          <p:nvPr/>
        </p:nvSpPr>
        <p:spPr>
          <a:xfrm>
            <a:off x="1763688" y="1724086"/>
            <a:ext cx="5472608"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15" name="TextBox 22"/>
          <p:cNvSpPr txBox="1"/>
          <p:nvPr/>
        </p:nvSpPr>
        <p:spPr>
          <a:xfrm>
            <a:off x="2051720" y="2449662"/>
            <a:ext cx="5544616"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16" name="TextBox 23"/>
          <p:cNvSpPr txBox="1"/>
          <p:nvPr/>
        </p:nvSpPr>
        <p:spPr>
          <a:xfrm>
            <a:off x="2411760" y="3147814"/>
            <a:ext cx="5688632"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17" name="TextBox 24"/>
          <p:cNvSpPr txBox="1"/>
          <p:nvPr/>
        </p:nvSpPr>
        <p:spPr>
          <a:xfrm>
            <a:off x="2699791" y="3939902"/>
            <a:ext cx="5832649"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3313643901"/>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66667">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6667">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66667">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6667">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66667">
                                          <p:cBhvr additive="base">
                                            <p:cTn id="12" dur="500" fill="hold"/>
                                            <p:tgtEl>
                                              <p:spTgt spid="6"/>
                                            </p:tgtEl>
                                            <p:attrNameLst>
                                              <p:attrName>ppt_x</p:attrName>
                                            </p:attrNameLst>
                                          </p:cBhvr>
                                          <p:tavLst>
                                            <p:tav tm="0">
                                              <p:val>
                                                <p:strVal val="#ppt_x"/>
                                              </p:val>
                                            </p:tav>
                                            <p:tav tm="100000">
                                              <p:val>
                                                <p:strVal val="#ppt_x"/>
                                              </p:val>
                                            </p:tav>
                                          </p:tavLst>
                                        </p:anim>
                                        <p:anim calcmode="lin" valueType="num" p14:bounceEnd="66667">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14:presetBounceEnd="66667">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6667">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66667">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6667">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66667">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66667">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14:presetBounceEnd="66667">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14:bounceEnd="66667">
                                          <p:cBhvr additive="base">
                                            <p:cTn id="27" dur="500" fill="hold"/>
                                            <p:tgtEl>
                                              <p:spTgt spid="13"/>
                                            </p:tgtEl>
                                            <p:attrNameLst>
                                              <p:attrName>ppt_x</p:attrName>
                                            </p:attrNameLst>
                                          </p:cBhvr>
                                          <p:tavLst>
                                            <p:tav tm="0">
                                              <p:val>
                                                <p:strVal val="#ppt_x"/>
                                              </p:val>
                                            </p:tav>
                                            <p:tav tm="100000">
                                              <p:val>
                                                <p:strVal val="#ppt_x"/>
                                              </p:val>
                                            </p:tav>
                                          </p:tavLst>
                                        </p:anim>
                                        <p:anim calcmode="lin" valueType="num" p14:bounceEnd="66667">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8"/>
          <p:cNvSpPr>
            <a:spLocks/>
          </p:cNvSpPr>
          <p:nvPr/>
        </p:nvSpPr>
        <p:spPr bwMode="auto">
          <a:xfrm>
            <a:off x="1464625" y="2367360"/>
            <a:ext cx="2291309"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4" name="Freeform 19"/>
          <p:cNvSpPr>
            <a:spLocks/>
          </p:cNvSpPr>
          <p:nvPr/>
        </p:nvSpPr>
        <p:spPr bwMode="auto">
          <a:xfrm>
            <a:off x="1464625" y="1070740"/>
            <a:ext cx="2965419"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5" name="Freeform 20"/>
          <p:cNvSpPr>
            <a:spLocks/>
          </p:cNvSpPr>
          <p:nvPr/>
        </p:nvSpPr>
        <p:spPr bwMode="auto">
          <a:xfrm>
            <a:off x="4981285" y="1070740"/>
            <a:ext cx="2965419"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6" name="Freeform 21"/>
          <p:cNvSpPr>
            <a:spLocks/>
          </p:cNvSpPr>
          <p:nvPr/>
        </p:nvSpPr>
        <p:spPr bwMode="auto">
          <a:xfrm>
            <a:off x="1464625" y="3568815"/>
            <a:ext cx="2965419"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7" name="Freeform 22"/>
          <p:cNvSpPr>
            <a:spLocks/>
          </p:cNvSpPr>
          <p:nvPr/>
        </p:nvSpPr>
        <p:spPr bwMode="auto">
          <a:xfrm>
            <a:off x="4981285" y="3568815"/>
            <a:ext cx="2965419"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8" name="Freeform 23"/>
          <p:cNvSpPr>
            <a:spLocks/>
          </p:cNvSpPr>
          <p:nvPr/>
        </p:nvSpPr>
        <p:spPr bwMode="auto">
          <a:xfrm>
            <a:off x="5655396" y="2367360"/>
            <a:ext cx="229130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9" name="TextBox 53"/>
          <p:cNvSpPr txBox="1">
            <a:spLocks noChangeArrowheads="1"/>
          </p:cNvSpPr>
          <p:nvPr/>
        </p:nvSpPr>
        <p:spPr bwMode="auto">
          <a:xfrm>
            <a:off x="1488134" y="1191530"/>
            <a:ext cx="2328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0" name="TextBox 53"/>
          <p:cNvSpPr txBox="1">
            <a:spLocks noChangeArrowheads="1"/>
          </p:cNvSpPr>
          <p:nvPr/>
        </p:nvSpPr>
        <p:spPr bwMode="auto">
          <a:xfrm>
            <a:off x="1403648"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latin typeface="微软雅黑" pitchFamily="34" charset="-122"/>
                <a:ea typeface="微软雅黑" pitchFamily="34" charset="-122"/>
                <a:cs typeface="宋体" pitchFamily="2" charset="-122"/>
              </a:rPr>
              <a:t>在此输入内容文本</a:t>
            </a:r>
            <a:endParaRPr lang="zh-CN" altLang="en-US" sz="2400" kern="0" dirty="0">
              <a:latin typeface="Arial" pitchFamily="34" charset="0"/>
              <a:ea typeface="宋体" pitchFamily="2" charset="-122"/>
              <a:cs typeface="宋体" pitchFamily="2" charset="-122"/>
            </a:endParaRPr>
          </a:p>
        </p:txBody>
      </p:sp>
      <p:sp>
        <p:nvSpPr>
          <p:cNvPr id="11" name="TextBox 53"/>
          <p:cNvSpPr txBox="1">
            <a:spLocks noChangeArrowheads="1"/>
          </p:cNvSpPr>
          <p:nvPr/>
        </p:nvSpPr>
        <p:spPr bwMode="auto">
          <a:xfrm>
            <a:off x="1497618" y="4260577"/>
            <a:ext cx="23192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2" name="TextBox 53"/>
          <p:cNvSpPr txBox="1">
            <a:spLocks noChangeArrowheads="1"/>
          </p:cNvSpPr>
          <p:nvPr/>
        </p:nvSpPr>
        <p:spPr bwMode="auto">
          <a:xfrm>
            <a:off x="5655396" y="4260577"/>
            <a:ext cx="22913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3" name="TextBox 53"/>
          <p:cNvSpPr txBox="1">
            <a:spLocks noChangeArrowheads="1"/>
          </p:cNvSpPr>
          <p:nvPr/>
        </p:nvSpPr>
        <p:spPr bwMode="auto">
          <a:xfrm>
            <a:off x="5594419"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latin typeface="微软雅黑" pitchFamily="34" charset="-122"/>
                <a:ea typeface="微软雅黑" pitchFamily="34" charset="-122"/>
                <a:cs typeface="宋体" pitchFamily="2" charset="-122"/>
              </a:rPr>
              <a:t>在此输入内容文本</a:t>
            </a:r>
            <a:endParaRPr lang="zh-CN" altLang="en-US" sz="2400" kern="0" dirty="0">
              <a:latin typeface="Arial" pitchFamily="34" charset="0"/>
              <a:ea typeface="宋体" pitchFamily="2" charset="-122"/>
              <a:cs typeface="宋体" pitchFamily="2" charset="-122"/>
            </a:endParaRPr>
          </a:p>
        </p:txBody>
      </p:sp>
      <p:sp>
        <p:nvSpPr>
          <p:cNvPr id="14" name="TextBox 13"/>
          <p:cNvSpPr txBox="1">
            <a:spLocks noChangeArrowheads="1"/>
          </p:cNvSpPr>
          <p:nvPr/>
        </p:nvSpPr>
        <p:spPr bwMode="auto">
          <a:xfrm>
            <a:off x="5655396" y="1191530"/>
            <a:ext cx="23129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smtClean="0">
                <a:solidFill>
                  <a:sysClr val="window" lastClr="FFFFFF">
                    <a:lumMod val="95000"/>
                  </a:sysClr>
                </a:solidFill>
                <a:latin typeface="微软雅黑" pitchFamily="34" charset="-122"/>
                <a:ea typeface="微软雅黑" pitchFamily="34" charset="-122"/>
                <a:cs typeface="宋体" pitchFamily="2" charset="-122"/>
              </a:rPr>
              <a:t>在此输入内容文本</a:t>
            </a:r>
            <a:endParaRPr kumimoji="0" lang="zh-CN" altLang="en-US" sz="2400" i="0" u="none" strike="noStrike" kern="0" cap="none" spc="0" normalizeH="0" baseline="0" noProof="0" dirty="0" smtClean="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grpSp>
        <p:nvGrpSpPr>
          <p:cNvPr id="15" name="组合 14"/>
          <p:cNvGrpSpPr/>
          <p:nvPr/>
        </p:nvGrpSpPr>
        <p:grpSpPr>
          <a:xfrm>
            <a:off x="3910879" y="2268230"/>
            <a:ext cx="1586249" cy="1292655"/>
            <a:chOff x="3910879" y="2268230"/>
            <a:chExt cx="1586249" cy="1292655"/>
          </a:xfrm>
        </p:grpSpPr>
        <p:sp>
          <p:nvSpPr>
            <p:cNvPr id="16" name="AutoShape 17"/>
            <p:cNvSpPr>
              <a:spLocks noChangeArrowheads="1"/>
            </p:cNvSpPr>
            <p:nvPr/>
          </p:nvSpPr>
          <p:spPr bwMode="auto">
            <a:xfrm>
              <a:off x="3910879" y="2268230"/>
              <a:ext cx="1586249" cy="1292655"/>
            </a:xfrm>
            <a:prstGeom prst="hexagon">
              <a:avLst>
                <a:gd name="adj" fmla="val 30740"/>
                <a:gd name="vf" fmla="val 115470"/>
              </a:avLst>
            </a:prstGeom>
            <a:solidFill>
              <a:srgbClr val="C80000"/>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en-US" altLang="zh-SG"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7" name="TextBox 16"/>
            <p:cNvSpPr txBox="1"/>
            <p:nvPr/>
          </p:nvSpPr>
          <p:spPr>
            <a:xfrm>
              <a:off x="4252596" y="2474342"/>
              <a:ext cx="902811" cy="954107"/>
            </a:xfrm>
            <a:prstGeom prst="rect">
              <a:avLst/>
            </a:prstGeom>
            <a:noFill/>
          </p:spPr>
          <p:txBody>
            <a:bodyPr wrap="none" rtlCol="0">
              <a:spAutoFit/>
            </a:bodyPr>
            <a:lstStyle/>
            <a:p>
              <a:pPr algn="ctr"/>
              <a:r>
                <a:rPr lang="zh-CN" altLang="en-US" sz="2800" b="1" dirty="0" smtClean="0">
                  <a:solidFill>
                    <a:schemeClr val="bg1"/>
                  </a:solidFill>
                  <a:latin typeface="微软雅黑" pitchFamily="34" charset="-122"/>
                  <a:ea typeface="微软雅黑" pitchFamily="34" charset="-122"/>
                  <a:cs typeface="Arial Unicode MS" pitchFamily="34" charset="-122"/>
                </a:rPr>
                <a:t>点击</a:t>
              </a:r>
              <a:endParaRPr lang="en-US" altLang="zh-CN" sz="2800" b="1" dirty="0" smtClean="0">
                <a:solidFill>
                  <a:schemeClr val="bg1"/>
                </a:solidFill>
                <a:latin typeface="微软雅黑" pitchFamily="34" charset="-122"/>
                <a:ea typeface="微软雅黑" pitchFamily="34" charset="-122"/>
                <a:cs typeface="Arial Unicode MS" pitchFamily="34" charset="-122"/>
              </a:endParaRPr>
            </a:p>
            <a:p>
              <a:pPr algn="ctr"/>
              <a:r>
                <a:rPr lang="zh-CN" altLang="en-US" sz="2800" b="1" dirty="0" smtClean="0">
                  <a:solidFill>
                    <a:schemeClr val="bg1"/>
                  </a:solidFill>
                  <a:latin typeface="微软雅黑" pitchFamily="34" charset="-122"/>
                  <a:ea typeface="微软雅黑" pitchFamily="34" charset="-122"/>
                  <a:cs typeface="Arial Unicode MS" pitchFamily="34" charset="-122"/>
                </a:rPr>
                <a:t>添加</a:t>
              </a:r>
              <a:endParaRPr lang="zh-CN" altLang="en-US" sz="2800" b="1" dirty="0">
                <a:solidFill>
                  <a:schemeClr val="bg1"/>
                </a:solidFill>
                <a:latin typeface="微软雅黑" pitchFamily="34" charset="-122"/>
                <a:ea typeface="微软雅黑" pitchFamily="34" charset="-122"/>
                <a:cs typeface="Arial Unicode MS" pitchFamily="34" charset="-122"/>
              </a:endParaRPr>
            </a:p>
          </p:txBody>
        </p:sp>
      </p:grpSp>
    </p:spTree>
    <p:extLst>
      <p:ext uri="{BB962C8B-B14F-4D97-AF65-F5344CB8AC3E}">
        <p14:creationId xmlns:p14="http://schemas.microsoft.com/office/powerpoint/2010/main" val="418277841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0.0033 -0.02963 C 0.01528 -0.06142 0.03299 -0.22068 0.05799 -0.22068 C 0.09497 -0.22068 0.125 -0.17253 0.125 -0.11235 C 0.125 -0.0926 0.12205 -0.075 0.11597 -0.05895 C 0.11701 -0.05895 2.77778E-7 0.18117 2.77778E-7 0.18302 C 2.77778E-7 0.18117 -0.11701 -0.05895 -0.11597 -0.05895 C -0.12205 -0.075 -0.125 -0.0926 -0.125 -0.11235 C -0.125 -0.17253 -0.09497 -0.22068 -0.05694 -0.22068 C -0.03299 -0.22068 -0.00868 -0.06142 0.0033 -0.02963 Z " pathEditMode="relative" rAng="0" ptsTypes="fffffffff">
                                      <p:cBhvr>
                                        <p:cTn id="13" dur="2000" fill="hold"/>
                                        <p:tgtEl>
                                          <p:spTgt spid="15"/>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set>
                                      <p:cBhvr>
                                        <p:cTn id="35" dur="455" fill="hold">
                                          <p:stCondLst>
                                            <p:cond delay="0"/>
                                          </p:stCondLst>
                                        </p:cTn>
                                        <p:tgtEl>
                                          <p:spTgt spid="14"/>
                                        </p:tgtEl>
                                        <p:attrNameLst>
                                          <p:attrName>style.rotation</p:attrName>
                                        </p:attrNameLst>
                                      </p:cBhvr>
                                      <p:to>
                                        <p:strVal val="-45.0"/>
                                      </p:to>
                                    </p:set>
                                    <p:anim calcmode="lin" valueType="num">
                                      <p:cBhvr>
                                        <p:cTn id="36"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set>
                                      <p:cBhvr>
                                        <p:cTn id="42" dur="455" fill="hold">
                                          <p:stCondLst>
                                            <p:cond delay="0"/>
                                          </p:stCondLst>
                                        </p:cTn>
                                        <p:tgtEl>
                                          <p:spTgt spid="9"/>
                                        </p:tgtEl>
                                        <p:attrNameLst>
                                          <p:attrName>style.rotation</p:attrName>
                                        </p:attrNameLst>
                                      </p:cBhvr>
                                      <p:to>
                                        <p:strVal val="-45.0"/>
                                      </p:to>
                                    </p:set>
                                    <p:anim calcmode="lin" valueType="num">
                                      <p:cBhvr>
                                        <p:cTn id="43"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set>
                                      <p:cBhvr>
                                        <p:cTn id="49" dur="455" fill="hold">
                                          <p:stCondLst>
                                            <p:cond delay="0"/>
                                          </p:stCondLst>
                                        </p:cTn>
                                        <p:tgtEl>
                                          <p:spTgt spid="10"/>
                                        </p:tgtEl>
                                        <p:attrNameLst>
                                          <p:attrName>style.rotation</p:attrName>
                                        </p:attrNameLst>
                                      </p:cBhvr>
                                      <p:to>
                                        <p:strVal val="-45.0"/>
                                      </p:to>
                                    </p:set>
                                    <p:anim calcmode="lin" valueType="num">
                                      <p:cBhvr>
                                        <p:cTn id="50"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1"/>
                                        </p:tgtEl>
                                        <p:attrNameLst>
                                          <p:attrName>style.visibility</p:attrName>
                                        </p:attrNameLst>
                                      </p:cBhvr>
                                      <p:to>
                                        <p:strVal val="visible"/>
                                      </p:to>
                                    </p:set>
                                    <p:set>
                                      <p:cBhvr>
                                        <p:cTn id="56" dur="455" fill="hold">
                                          <p:stCondLst>
                                            <p:cond delay="0"/>
                                          </p:stCondLst>
                                        </p:cTn>
                                        <p:tgtEl>
                                          <p:spTgt spid="11"/>
                                        </p:tgtEl>
                                        <p:attrNameLst>
                                          <p:attrName>style.rotation</p:attrName>
                                        </p:attrNameLst>
                                      </p:cBhvr>
                                      <p:to>
                                        <p:strVal val="-45.0"/>
                                      </p:to>
                                    </p:set>
                                    <p:anim calcmode="lin" valueType="num">
                                      <p:cBhvr>
                                        <p:cTn id="57"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3"/>
                                        </p:tgtEl>
                                        <p:attrNameLst>
                                          <p:attrName>style.visibility</p:attrName>
                                        </p:attrNameLst>
                                      </p:cBhvr>
                                      <p:to>
                                        <p:strVal val="visible"/>
                                      </p:to>
                                    </p:set>
                                    <p:set>
                                      <p:cBhvr>
                                        <p:cTn id="63" dur="455" fill="hold">
                                          <p:stCondLst>
                                            <p:cond delay="0"/>
                                          </p:stCondLst>
                                        </p:cTn>
                                        <p:tgtEl>
                                          <p:spTgt spid="13"/>
                                        </p:tgtEl>
                                        <p:attrNameLst>
                                          <p:attrName>style.rotation</p:attrName>
                                        </p:attrNameLst>
                                      </p:cBhvr>
                                      <p:to>
                                        <p:strVal val="-45.0"/>
                                      </p:to>
                                    </p:set>
                                    <p:anim calcmode="lin" valueType="num">
                                      <p:cBhvr>
                                        <p:cTn id="64"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2"/>
                                        </p:tgtEl>
                                        <p:attrNameLst>
                                          <p:attrName>style.visibility</p:attrName>
                                        </p:attrNameLst>
                                      </p:cBhvr>
                                      <p:to>
                                        <p:strVal val="visible"/>
                                      </p:to>
                                    </p:set>
                                    <p:set>
                                      <p:cBhvr>
                                        <p:cTn id="70" dur="455" fill="hold">
                                          <p:stCondLst>
                                            <p:cond delay="0"/>
                                          </p:stCondLst>
                                        </p:cTn>
                                        <p:tgtEl>
                                          <p:spTgt spid="12"/>
                                        </p:tgtEl>
                                        <p:attrNameLst>
                                          <p:attrName>style.rotation</p:attrName>
                                        </p:attrNameLst>
                                      </p:cBhvr>
                                      <p:to>
                                        <p:strVal val="-45.0"/>
                                      </p:to>
                                    </p:set>
                                    <p:anim calcmode="lin" valueType="num">
                                      <p:cBhvr>
                                        <p:cTn id="71"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0" y="-549"/>
            <a:ext cx="9144000" cy="5144049"/>
            <a:chOff x="0" y="-549"/>
            <a:chExt cx="9144000" cy="5144049"/>
          </a:xfrm>
        </p:grpSpPr>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091940"/>
              <a:ext cx="9144000" cy="1051560"/>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549"/>
              <a:ext cx="3213100" cy="3117076"/>
            </a:xfrm>
            <a:prstGeom prst="rect">
              <a:avLst/>
            </a:prstGeom>
          </p:spPr>
        </p:pic>
      </p:grpSp>
      <p:sp>
        <p:nvSpPr>
          <p:cNvPr id="104" name="TextBox 11"/>
          <p:cNvSpPr txBox="1"/>
          <p:nvPr/>
        </p:nvSpPr>
        <p:spPr>
          <a:xfrm>
            <a:off x="3851922" y="1707654"/>
            <a:ext cx="2954655" cy="1077218"/>
          </a:xfrm>
          <a:prstGeom prst="rect">
            <a:avLst/>
          </a:prstGeom>
          <a:noFill/>
        </p:spPr>
        <p:txBody>
          <a:bodyPr wrap="none" rtlCol="0">
            <a:spAutoFit/>
          </a:bodyPr>
          <a:lstStyle/>
          <a:p>
            <a:pPr marL="0" lvl="1" defTabSz="914400" fontAlgn="base">
              <a:spcBef>
                <a:spcPct val="0"/>
              </a:spcBef>
              <a:spcAft>
                <a:spcPct val="0"/>
              </a:spcAft>
            </a:pPr>
            <a:r>
              <a:rPr lang="zh-CN" altLang="en-US" sz="1400" b="1" dirty="0" smtClean="0">
                <a:solidFill>
                  <a:srgbClr val="080808"/>
                </a:solidFill>
                <a:latin typeface="微软雅黑"/>
                <a:ea typeface="微软雅黑"/>
              </a:rPr>
              <a:t> </a:t>
            </a:r>
            <a:r>
              <a:rPr lang="zh-CN" altLang="en-US" sz="2800" b="1" dirty="0" smtClean="0">
                <a:solidFill>
                  <a:srgbClr val="080808"/>
                </a:solidFill>
                <a:latin typeface="微软雅黑"/>
                <a:ea typeface="微软雅黑"/>
              </a:rPr>
              <a:t>第三部分</a:t>
            </a:r>
            <a:endParaRPr lang="en-US" altLang="zh-CN" sz="2800" b="1" dirty="0">
              <a:solidFill>
                <a:srgbClr val="080808"/>
              </a:solidFill>
              <a:latin typeface="微软雅黑"/>
              <a:ea typeface="微软雅黑"/>
            </a:endParaRPr>
          </a:p>
          <a:p>
            <a:pPr marL="0" lvl="1" algn="ctr" defTabSz="914400" fontAlgn="base">
              <a:spcBef>
                <a:spcPct val="0"/>
              </a:spcBef>
              <a:spcAft>
                <a:spcPct val="0"/>
              </a:spcAft>
            </a:pPr>
            <a:r>
              <a:rPr lang="zh-CN" altLang="en-US" sz="3600" b="1" dirty="0" smtClean="0">
                <a:solidFill>
                  <a:srgbClr val="C00002"/>
                </a:solidFill>
                <a:latin typeface="微软雅黑"/>
                <a:ea typeface="微软雅黑"/>
              </a:rPr>
              <a:t>标题文字内容</a:t>
            </a:r>
            <a:endParaRPr lang="en-US" altLang="zh-CN" sz="3600" b="1" dirty="0" smtClean="0">
              <a:solidFill>
                <a:srgbClr val="C00002"/>
              </a:solidFill>
              <a:latin typeface="微软雅黑"/>
              <a:ea typeface="微软雅黑"/>
            </a:endParaRPr>
          </a:p>
        </p:txBody>
      </p:sp>
      <p:cxnSp>
        <p:nvCxnSpPr>
          <p:cNvPr id="105" name="直接连接符 104"/>
          <p:cNvCxnSpPr/>
          <p:nvPr/>
        </p:nvCxnSpPr>
        <p:spPr>
          <a:xfrm flipV="1">
            <a:off x="3635896" y="1635646"/>
            <a:ext cx="0" cy="1924424"/>
          </a:xfrm>
          <a:prstGeom prst="line">
            <a:avLst/>
          </a:prstGeom>
          <a:noFill/>
          <a:ln w="12700" cap="flat" cmpd="sng" algn="ctr">
            <a:solidFill>
              <a:srgbClr val="080808"/>
            </a:solidFill>
            <a:prstDash val="dash"/>
          </a:ln>
          <a:effectLst/>
        </p:spPr>
      </p:cxnSp>
      <p:sp>
        <p:nvSpPr>
          <p:cNvPr id="106" name="TextBox 13"/>
          <p:cNvSpPr txBox="1"/>
          <p:nvPr/>
        </p:nvSpPr>
        <p:spPr>
          <a:xfrm>
            <a:off x="2317896" y="3229730"/>
            <a:ext cx="902846" cy="246221"/>
          </a:xfrm>
          <a:prstGeom prst="rect">
            <a:avLst/>
          </a:prstGeom>
          <a:noFill/>
        </p:spPr>
        <p:txBody>
          <a:bodyPr wrap="square" lIns="0" tIns="0" rIns="0" bIns="0" rtlCol="0">
            <a:spAutoFit/>
          </a:bodyPr>
          <a:lstStyle/>
          <a:p>
            <a:pPr defTabSz="914400" fontAlgn="base">
              <a:spcBef>
                <a:spcPct val="0"/>
              </a:spcBef>
              <a:spcAft>
                <a:spcPct val="0"/>
              </a:spcAft>
            </a:pPr>
            <a:r>
              <a:rPr lang="en-US" altLang="zh-CN" sz="1600" dirty="0" smtClean="0">
                <a:solidFill>
                  <a:srgbClr val="080808"/>
                </a:solidFill>
                <a:latin typeface="微软雅黑"/>
                <a:ea typeface="微软雅黑"/>
              </a:rPr>
              <a:t>PART 03</a:t>
            </a:r>
            <a:endParaRPr lang="zh-CN" altLang="en-US" sz="1600" dirty="0" smtClean="0">
              <a:solidFill>
                <a:srgbClr val="080808"/>
              </a:solidFill>
              <a:latin typeface="微软雅黑"/>
              <a:ea typeface="微软雅黑"/>
            </a:endParaRPr>
          </a:p>
        </p:txBody>
      </p:sp>
      <p:grpSp>
        <p:nvGrpSpPr>
          <p:cNvPr id="107" name="组合 106"/>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grpSp>
      <p:sp>
        <p:nvSpPr>
          <p:cNvPr id="110" name="TextBox 24"/>
          <p:cNvSpPr txBox="1"/>
          <p:nvPr/>
        </p:nvSpPr>
        <p:spPr>
          <a:xfrm>
            <a:off x="3948592"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添加内容</a:t>
            </a:r>
            <a:endParaRPr lang="zh-CN" altLang="en-US" sz="1200" dirty="0">
              <a:solidFill>
                <a:srgbClr val="080808"/>
              </a:solidFill>
              <a:latin typeface="微软雅黑"/>
              <a:ea typeface="微软雅黑"/>
            </a:endParaRPr>
          </a:p>
        </p:txBody>
      </p:sp>
      <p:sp>
        <p:nvSpPr>
          <p:cNvPr id="111" name="TextBox 25"/>
          <p:cNvSpPr txBox="1"/>
          <p:nvPr/>
        </p:nvSpPr>
        <p:spPr>
          <a:xfrm>
            <a:off x="5001263" y="2787774"/>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2" name="TextBox 26"/>
          <p:cNvSpPr txBox="1"/>
          <p:nvPr/>
        </p:nvSpPr>
        <p:spPr>
          <a:xfrm>
            <a:off x="6011289"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3" name="TextBox 27"/>
          <p:cNvSpPr txBox="1"/>
          <p:nvPr/>
        </p:nvSpPr>
        <p:spPr>
          <a:xfrm>
            <a:off x="3948592"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4" name="TextBox 28"/>
          <p:cNvSpPr txBox="1"/>
          <p:nvPr/>
        </p:nvSpPr>
        <p:spPr>
          <a:xfrm>
            <a:off x="5001264"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5" name="TextBox 29"/>
          <p:cNvSpPr txBox="1"/>
          <p:nvPr/>
        </p:nvSpPr>
        <p:spPr>
          <a:xfrm>
            <a:off x="6010903"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6" name="TextBox 13"/>
          <p:cNvSpPr txBox="1"/>
          <p:nvPr/>
        </p:nvSpPr>
        <p:spPr>
          <a:xfrm>
            <a:off x="2344338" y="1921522"/>
            <a:ext cx="902846" cy="769441"/>
          </a:xfrm>
          <a:prstGeom prst="rect">
            <a:avLst/>
          </a:prstGeom>
          <a:noFill/>
        </p:spPr>
        <p:txBody>
          <a:bodyPr wrap="square" lIns="0" tIns="0" rIns="0" bIns="0" rtlCol="0">
            <a:spAutoFit/>
          </a:bodyPr>
          <a:lstStyle/>
          <a:p>
            <a:pPr defTabSz="914400" fontAlgn="base">
              <a:spcBef>
                <a:spcPct val="0"/>
              </a:spcBef>
              <a:spcAft>
                <a:spcPct val="0"/>
              </a:spcAft>
            </a:pPr>
            <a:r>
              <a:rPr lang="en-US" altLang="zh-CN" sz="5000" b="1" dirty="0" smtClean="0">
                <a:solidFill>
                  <a:srgbClr val="C00002"/>
                </a:solidFill>
                <a:latin typeface="微软雅黑"/>
                <a:ea typeface="微软雅黑"/>
              </a:rPr>
              <a:t>03</a:t>
            </a:r>
            <a:endParaRPr lang="zh-CN" altLang="en-US" sz="5000" b="1" dirty="0" smtClean="0">
              <a:solidFill>
                <a:srgbClr val="C00002"/>
              </a:solidFill>
              <a:latin typeface="微软雅黑"/>
              <a:ea typeface="微软雅黑"/>
            </a:endParaRPr>
          </a:p>
        </p:txBody>
      </p:sp>
    </p:spTree>
    <p:extLst>
      <p:ext uri="{BB962C8B-B14F-4D97-AF65-F5344CB8AC3E}">
        <p14:creationId xmlns:p14="http://schemas.microsoft.com/office/powerpoint/2010/main" val="46065891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anim calcmode="lin" valueType="num">
                                      <p:cBhvr>
                                        <p:cTn id="8" dur="500" fill="hold"/>
                                        <p:tgtEl>
                                          <p:spTgt spid="116"/>
                                        </p:tgtEl>
                                        <p:attrNameLst>
                                          <p:attrName>ppt_x</p:attrName>
                                        </p:attrNameLst>
                                      </p:cBhvr>
                                      <p:tavLst>
                                        <p:tav tm="0">
                                          <p:val>
                                            <p:strVal val="#ppt_x"/>
                                          </p:val>
                                        </p:tav>
                                        <p:tav tm="100000">
                                          <p:val>
                                            <p:strVal val="#ppt_x"/>
                                          </p:val>
                                        </p:tav>
                                      </p:tavLst>
                                    </p:anim>
                                    <p:anim calcmode="lin" valueType="num">
                                      <p:cBhvr>
                                        <p:cTn id="9" dur="5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down)">
                                      <p:cBhvr>
                                        <p:cTn id="13" dur="500"/>
                                        <p:tgtEl>
                                          <p:spTgt spid="105"/>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p:tgtEl>
                                          <p:spTgt spid="104"/>
                                        </p:tgtEl>
                                        <p:attrNameLst>
                                          <p:attrName>ppt_x</p:attrName>
                                        </p:attrNameLst>
                                      </p:cBhvr>
                                      <p:tavLst>
                                        <p:tav tm="0">
                                          <p:val>
                                            <p:strVal val="#ppt_x-#ppt_w*1.125000"/>
                                          </p:val>
                                        </p:tav>
                                        <p:tav tm="100000">
                                          <p:val>
                                            <p:strVal val="#ppt_x"/>
                                          </p:val>
                                        </p:tav>
                                      </p:tavLst>
                                    </p:anim>
                                    <p:animEffect transition="in" filter="wipe(right)">
                                      <p:cBhvr>
                                        <p:cTn id="18" dur="500"/>
                                        <p:tgtEl>
                                          <p:spTgt spid="104"/>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500"/>
                                        <p:tgtEl>
                                          <p:spTgt spid="106"/>
                                        </p:tgtEl>
                                      </p:cBhvr>
                                    </p:animEffect>
                                    <p:anim calcmode="lin" valueType="num">
                                      <p:cBhvr>
                                        <p:cTn id="23" dur="500" fill="hold"/>
                                        <p:tgtEl>
                                          <p:spTgt spid="106"/>
                                        </p:tgtEl>
                                        <p:attrNameLst>
                                          <p:attrName>ppt_x</p:attrName>
                                        </p:attrNameLst>
                                      </p:cBhvr>
                                      <p:tavLst>
                                        <p:tav tm="0">
                                          <p:val>
                                            <p:strVal val="#ppt_x"/>
                                          </p:val>
                                        </p:tav>
                                        <p:tav tm="100000">
                                          <p:val>
                                            <p:strVal val="#ppt_x"/>
                                          </p:val>
                                        </p:tav>
                                      </p:tavLst>
                                    </p:anim>
                                    <p:anim calcmode="lin" valueType="num">
                                      <p:cBhvr>
                                        <p:cTn id="24" dur="500" fill="hold"/>
                                        <p:tgtEl>
                                          <p:spTgt spid="10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additive="base">
                                        <p:cTn id="28" dur="500" fill="hold"/>
                                        <p:tgtEl>
                                          <p:spTgt spid="110"/>
                                        </p:tgtEl>
                                        <p:attrNameLst>
                                          <p:attrName>ppt_x</p:attrName>
                                        </p:attrNameLst>
                                      </p:cBhvr>
                                      <p:tavLst>
                                        <p:tav tm="0">
                                          <p:val>
                                            <p:strVal val="#ppt_x"/>
                                          </p:val>
                                        </p:tav>
                                        <p:tav tm="100000">
                                          <p:val>
                                            <p:strVal val="#ppt_x"/>
                                          </p:val>
                                        </p:tav>
                                      </p:tavLst>
                                    </p:anim>
                                    <p:anim calcmode="lin" valueType="num">
                                      <p:cBhvr additive="base">
                                        <p:cTn id="29" dur="500" fill="hold"/>
                                        <p:tgtEl>
                                          <p:spTgt spid="1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111"/>
                                        </p:tgtEl>
                                        <p:attrNameLst>
                                          <p:attrName>style.visibility</p:attrName>
                                        </p:attrNameLst>
                                      </p:cBhvr>
                                      <p:to>
                                        <p:strVal val="visible"/>
                                      </p:to>
                                    </p:set>
                                    <p:anim calcmode="lin" valueType="num">
                                      <p:cBhvr additive="base">
                                        <p:cTn id="32" dur="500" fill="hold"/>
                                        <p:tgtEl>
                                          <p:spTgt spid="111"/>
                                        </p:tgtEl>
                                        <p:attrNameLst>
                                          <p:attrName>ppt_x</p:attrName>
                                        </p:attrNameLst>
                                      </p:cBhvr>
                                      <p:tavLst>
                                        <p:tav tm="0">
                                          <p:val>
                                            <p:strVal val="#ppt_x"/>
                                          </p:val>
                                        </p:tav>
                                        <p:tav tm="100000">
                                          <p:val>
                                            <p:strVal val="#ppt_x"/>
                                          </p:val>
                                        </p:tav>
                                      </p:tavLst>
                                    </p:anim>
                                    <p:anim calcmode="lin" valueType="num">
                                      <p:cBhvr additive="base">
                                        <p:cTn id="33" dur="500" fill="hold"/>
                                        <p:tgtEl>
                                          <p:spTgt spid="1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112"/>
                                        </p:tgtEl>
                                        <p:attrNameLst>
                                          <p:attrName>style.visibility</p:attrName>
                                        </p:attrNameLst>
                                      </p:cBhvr>
                                      <p:to>
                                        <p:strVal val="visible"/>
                                      </p:to>
                                    </p:set>
                                    <p:anim calcmode="lin" valueType="num">
                                      <p:cBhvr additive="base">
                                        <p:cTn id="36" dur="500" fill="hold"/>
                                        <p:tgtEl>
                                          <p:spTgt spid="112"/>
                                        </p:tgtEl>
                                        <p:attrNameLst>
                                          <p:attrName>ppt_x</p:attrName>
                                        </p:attrNameLst>
                                      </p:cBhvr>
                                      <p:tavLst>
                                        <p:tav tm="0">
                                          <p:val>
                                            <p:strVal val="#ppt_x"/>
                                          </p:val>
                                        </p:tav>
                                        <p:tav tm="100000">
                                          <p:val>
                                            <p:strVal val="#ppt_x"/>
                                          </p:val>
                                        </p:tav>
                                      </p:tavLst>
                                    </p:anim>
                                    <p:anim calcmode="lin" valueType="num">
                                      <p:cBhvr additive="base">
                                        <p:cTn id="37" dur="500" fill="hold"/>
                                        <p:tgtEl>
                                          <p:spTgt spid="1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113"/>
                                        </p:tgtEl>
                                        <p:attrNameLst>
                                          <p:attrName>style.visibility</p:attrName>
                                        </p:attrNameLst>
                                      </p:cBhvr>
                                      <p:to>
                                        <p:strVal val="visible"/>
                                      </p:to>
                                    </p:set>
                                    <p:anim calcmode="lin" valueType="num">
                                      <p:cBhvr additive="base">
                                        <p:cTn id="40" dur="500" fill="hold"/>
                                        <p:tgtEl>
                                          <p:spTgt spid="113"/>
                                        </p:tgtEl>
                                        <p:attrNameLst>
                                          <p:attrName>ppt_x</p:attrName>
                                        </p:attrNameLst>
                                      </p:cBhvr>
                                      <p:tavLst>
                                        <p:tav tm="0">
                                          <p:val>
                                            <p:strVal val="#ppt_x"/>
                                          </p:val>
                                        </p:tav>
                                        <p:tav tm="100000">
                                          <p:val>
                                            <p:strVal val="#ppt_x"/>
                                          </p:val>
                                        </p:tav>
                                      </p:tavLst>
                                    </p:anim>
                                    <p:anim calcmode="lin" valueType="num">
                                      <p:cBhvr additive="base">
                                        <p:cTn id="41" dur="500" fill="hold"/>
                                        <p:tgtEl>
                                          <p:spTgt spid="1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500" fill="hold"/>
                                        <p:tgtEl>
                                          <p:spTgt spid="114"/>
                                        </p:tgtEl>
                                        <p:attrNameLst>
                                          <p:attrName>ppt_x</p:attrName>
                                        </p:attrNameLst>
                                      </p:cBhvr>
                                      <p:tavLst>
                                        <p:tav tm="0">
                                          <p:val>
                                            <p:strVal val="#ppt_x"/>
                                          </p:val>
                                        </p:tav>
                                        <p:tav tm="100000">
                                          <p:val>
                                            <p:strVal val="#ppt_x"/>
                                          </p:val>
                                        </p:tav>
                                      </p:tavLst>
                                    </p:anim>
                                    <p:anim calcmode="lin" valueType="num">
                                      <p:cBhvr additive="base">
                                        <p:cTn id="45" dur="500" fill="hold"/>
                                        <p:tgtEl>
                                          <p:spTgt spid="1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115"/>
                                        </p:tgtEl>
                                        <p:attrNameLst>
                                          <p:attrName>style.visibility</p:attrName>
                                        </p:attrNameLst>
                                      </p:cBhvr>
                                      <p:to>
                                        <p:strVal val="visible"/>
                                      </p:to>
                                    </p:set>
                                    <p:anim calcmode="lin" valueType="num">
                                      <p:cBhvr additive="base">
                                        <p:cTn id="48" dur="500" fill="hold"/>
                                        <p:tgtEl>
                                          <p:spTgt spid="115"/>
                                        </p:tgtEl>
                                        <p:attrNameLst>
                                          <p:attrName>ppt_x</p:attrName>
                                        </p:attrNameLst>
                                      </p:cBhvr>
                                      <p:tavLst>
                                        <p:tav tm="0">
                                          <p:val>
                                            <p:strVal val="#ppt_x"/>
                                          </p:val>
                                        </p:tav>
                                        <p:tav tm="100000">
                                          <p:val>
                                            <p:strVal val="#ppt_x"/>
                                          </p:val>
                                        </p:tav>
                                      </p:tavLst>
                                    </p:anim>
                                    <p:anim calcmode="lin" valueType="num">
                                      <p:cBhvr additive="base">
                                        <p:cTn id="4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6" grpId="0"/>
      <p:bldP spid="110" grpId="0"/>
      <p:bldP spid="111" grpId="0"/>
      <p:bldP spid="112" grpId="0"/>
      <p:bldP spid="113" grpId="0"/>
      <p:bldP spid="114" grpId="0"/>
      <p:bldP spid="115" grpId="0"/>
      <p:bldP spid="1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060223" y="2835421"/>
            <a:ext cx="1711577" cy="1712209"/>
            <a:chOff x="855271" y="2835421"/>
            <a:chExt cx="1711577" cy="1712209"/>
          </a:xfrm>
        </p:grpSpPr>
        <p:grpSp>
          <p:nvGrpSpPr>
            <p:cNvPr id="43" name="组合 4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45" name="泪滴形 4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mj-ea"/>
                  <a:ea typeface="+mj-ea"/>
                  <a:cs typeface="+mn-cs"/>
                </a:endParaRPr>
              </a:p>
            </p:txBody>
          </p:sp>
          <p:sp>
            <p:nvSpPr>
              <p:cNvPr id="4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44" name="矩形​​ 45"/>
            <p:cNvSpPr>
              <a:spLocks noChangeArrowheads="1"/>
            </p:cNvSpPr>
            <p:nvPr/>
          </p:nvSpPr>
          <p:spPr bwMode="auto">
            <a:xfrm>
              <a:off x="1220322" y="3483791"/>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入内容</a:t>
              </a:r>
            </a:p>
          </p:txBody>
        </p:sp>
      </p:grpSp>
      <p:grpSp>
        <p:nvGrpSpPr>
          <p:cNvPr id="47" name="组合 46"/>
          <p:cNvGrpSpPr/>
          <p:nvPr/>
        </p:nvGrpSpPr>
        <p:grpSpPr>
          <a:xfrm>
            <a:off x="2843808" y="2835420"/>
            <a:ext cx="1953852" cy="1954573"/>
            <a:chOff x="2672545" y="2835420"/>
            <a:chExt cx="1953852" cy="1954573"/>
          </a:xfrm>
        </p:grpSpPr>
        <p:grpSp>
          <p:nvGrpSpPr>
            <p:cNvPr id="4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50" name="泪滴形 4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49" name="矩形​​ 46"/>
            <p:cNvSpPr>
              <a:spLocks noChangeArrowheads="1"/>
            </p:cNvSpPr>
            <p:nvPr/>
          </p:nvSpPr>
          <p:spPr bwMode="auto">
            <a:xfrm>
              <a:off x="3398598" y="3684002"/>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入内容</a:t>
              </a:r>
            </a:p>
          </p:txBody>
        </p:sp>
      </p:grpSp>
      <p:grpSp>
        <p:nvGrpSpPr>
          <p:cNvPr id="52" name="组合 51"/>
          <p:cNvGrpSpPr/>
          <p:nvPr/>
        </p:nvGrpSpPr>
        <p:grpSpPr>
          <a:xfrm>
            <a:off x="1225504" y="1242748"/>
            <a:ext cx="1529694" cy="1529693"/>
            <a:chOff x="1009480" y="1242748"/>
            <a:chExt cx="1529694" cy="1529693"/>
          </a:xfrm>
        </p:grpSpPr>
        <p:sp>
          <p:nvSpPr>
            <p:cNvPr id="53" name="泪滴形 5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点击录</a:t>
              </a:r>
              <a:endParaRPr kumimoji="0" lang="en-US" altLang="zh-CN"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入内容</a:t>
              </a:r>
            </a:p>
          </p:txBody>
        </p:sp>
      </p:grpSp>
      <p:grpSp>
        <p:nvGrpSpPr>
          <p:cNvPr id="56" name="组合 55"/>
          <p:cNvGrpSpPr/>
          <p:nvPr/>
        </p:nvGrpSpPr>
        <p:grpSpPr>
          <a:xfrm>
            <a:off x="2843808" y="987574"/>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58" name="矩形​​ 44"/>
            <p:cNvSpPr>
              <a:spLocks noChangeArrowheads="1"/>
            </p:cNvSpPr>
            <p:nvPr/>
          </p:nvSpPr>
          <p:spPr bwMode="auto">
            <a:xfrm>
              <a:off x="3300316" y="1374429"/>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入内容</a:t>
              </a:r>
            </a:p>
          </p:txBody>
        </p:sp>
      </p:grpSp>
      <p:grpSp>
        <p:nvGrpSpPr>
          <p:cNvPr id="61" name="组合 60"/>
          <p:cNvGrpSpPr/>
          <p:nvPr/>
        </p:nvGrpSpPr>
        <p:grpSpPr>
          <a:xfrm>
            <a:off x="5406698" y="1261184"/>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64" name="Text Box 40"/>
          <p:cNvSpPr txBox="1">
            <a:spLocks noChangeArrowheads="1"/>
          </p:cNvSpPr>
          <p:nvPr/>
        </p:nvSpPr>
        <p:spPr bwMode="gray">
          <a:xfrm>
            <a:off x="5853168" y="1526588"/>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65" name="Rectangle 11"/>
          <p:cNvSpPr>
            <a:spLocks noChangeArrowheads="1"/>
          </p:cNvSpPr>
          <p:nvPr/>
        </p:nvSpPr>
        <p:spPr bwMode="gray">
          <a:xfrm>
            <a:off x="5945126" y="1224134"/>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grpSp>
        <p:nvGrpSpPr>
          <p:cNvPr id="66" name="组合 11"/>
          <p:cNvGrpSpPr/>
          <p:nvPr/>
        </p:nvGrpSpPr>
        <p:grpSpPr bwMode="auto">
          <a:xfrm rot="16200000" flipH="1">
            <a:off x="5399418" y="2190008"/>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69" name="Text Box 40"/>
          <p:cNvSpPr txBox="1">
            <a:spLocks noChangeArrowheads="1"/>
          </p:cNvSpPr>
          <p:nvPr/>
        </p:nvSpPr>
        <p:spPr bwMode="gray">
          <a:xfrm>
            <a:off x="5853168" y="2462692"/>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0" name="Rectangle 11"/>
          <p:cNvSpPr>
            <a:spLocks noChangeArrowheads="1"/>
          </p:cNvSpPr>
          <p:nvPr/>
        </p:nvSpPr>
        <p:spPr bwMode="gray">
          <a:xfrm>
            <a:off x="5945126" y="2160238"/>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sp>
        <p:nvSpPr>
          <p:cNvPr id="71" name="Text Box 40"/>
          <p:cNvSpPr txBox="1">
            <a:spLocks noChangeArrowheads="1"/>
          </p:cNvSpPr>
          <p:nvPr/>
        </p:nvSpPr>
        <p:spPr bwMode="gray">
          <a:xfrm>
            <a:off x="5853168" y="3306252"/>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2" name="Rectangle 11"/>
          <p:cNvSpPr>
            <a:spLocks noChangeArrowheads="1"/>
          </p:cNvSpPr>
          <p:nvPr/>
        </p:nvSpPr>
        <p:spPr bwMode="gray">
          <a:xfrm>
            <a:off x="5945126" y="3003798"/>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sp>
        <p:nvSpPr>
          <p:cNvPr id="73" name="Text Box 40"/>
          <p:cNvSpPr txBox="1">
            <a:spLocks noChangeArrowheads="1"/>
          </p:cNvSpPr>
          <p:nvPr/>
        </p:nvSpPr>
        <p:spPr bwMode="gray">
          <a:xfrm>
            <a:off x="5853168" y="4118876"/>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4" name="Rectangle 11"/>
          <p:cNvSpPr>
            <a:spLocks noChangeArrowheads="1"/>
          </p:cNvSpPr>
          <p:nvPr/>
        </p:nvSpPr>
        <p:spPr bwMode="gray">
          <a:xfrm>
            <a:off x="5945126" y="386915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grpSp>
        <p:nvGrpSpPr>
          <p:cNvPr id="75" name="组合 4"/>
          <p:cNvGrpSpPr/>
          <p:nvPr/>
        </p:nvGrpSpPr>
        <p:grpSpPr bwMode="auto">
          <a:xfrm>
            <a:off x="5383232" y="3037771"/>
            <a:ext cx="397928" cy="398075"/>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78" name="组合 5"/>
          <p:cNvGrpSpPr/>
          <p:nvPr/>
        </p:nvGrpSpPr>
        <p:grpSpPr bwMode="auto">
          <a:xfrm flipH="1">
            <a:off x="5378817" y="3867894"/>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Tree>
    <p:extLst>
      <p:ext uri="{BB962C8B-B14F-4D97-AF65-F5344CB8AC3E}">
        <p14:creationId xmlns:p14="http://schemas.microsoft.com/office/powerpoint/2010/main" val="19493506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0-#ppt_w/2"/>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750" fill="hold"/>
                                        <p:tgtEl>
                                          <p:spTgt spid="56"/>
                                        </p:tgtEl>
                                        <p:attrNameLst>
                                          <p:attrName>ppt_x</p:attrName>
                                        </p:attrNameLst>
                                      </p:cBhvr>
                                      <p:tavLst>
                                        <p:tav tm="0">
                                          <p:val>
                                            <p:strVal val="1+#ppt_w/2"/>
                                          </p:val>
                                        </p:tav>
                                        <p:tav tm="100000">
                                          <p:val>
                                            <p:strVal val="#ppt_x"/>
                                          </p:val>
                                        </p:tav>
                                      </p:tavLst>
                                    </p:anim>
                                    <p:anim calcmode="lin" valueType="num">
                                      <p:cBhvr additive="base">
                                        <p:cTn id="13" dur="7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2"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750" fill="hold"/>
                                        <p:tgtEl>
                                          <p:spTgt spid="42"/>
                                        </p:tgtEl>
                                        <p:attrNameLst>
                                          <p:attrName>ppt_x</p:attrName>
                                        </p:attrNameLst>
                                      </p:cBhvr>
                                      <p:tavLst>
                                        <p:tav tm="0">
                                          <p:val>
                                            <p:strVal val="0-#ppt_w/2"/>
                                          </p:val>
                                        </p:tav>
                                        <p:tav tm="100000">
                                          <p:val>
                                            <p:strVal val="#ppt_x"/>
                                          </p:val>
                                        </p:tav>
                                      </p:tavLst>
                                    </p:anim>
                                    <p:anim calcmode="lin" valueType="num">
                                      <p:cBhvr additive="base">
                                        <p:cTn id="18" dur="750" fill="hold"/>
                                        <p:tgtEl>
                                          <p:spTgt spid="42"/>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6"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750" fill="hold"/>
                                        <p:tgtEl>
                                          <p:spTgt spid="47"/>
                                        </p:tgtEl>
                                        <p:attrNameLst>
                                          <p:attrName>ppt_x</p:attrName>
                                        </p:attrNameLst>
                                      </p:cBhvr>
                                      <p:tavLst>
                                        <p:tav tm="0">
                                          <p:val>
                                            <p:strVal val="1+#ppt_w/2"/>
                                          </p:val>
                                        </p:tav>
                                        <p:tav tm="100000">
                                          <p:val>
                                            <p:strVal val="#ppt_x"/>
                                          </p:val>
                                        </p:tav>
                                      </p:tavLst>
                                    </p:anim>
                                    <p:anim calcmode="lin" valueType="num">
                                      <p:cBhvr additive="base">
                                        <p:cTn id="23" dur="750" fill="hold"/>
                                        <p:tgtEl>
                                          <p:spTgt spid="4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65"/>
                                        </p:tgtEl>
                                        <p:attrNameLst>
                                          <p:attrName>style.visibility</p:attrName>
                                        </p:attrNameLst>
                                      </p:cBhvr>
                                      <p:to>
                                        <p:strVal val="visible"/>
                                      </p:to>
                                    </p:set>
                                    <p:anim calcmode="lin" valueType="num">
                                      <p:cBhvr>
                                        <p:cTn id="33"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5"/>
                                        </p:tgtEl>
                                        <p:attrNameLst>
                                          <p:attrName>ppt_y</p:attrName>
                                        </p:attrNameLst>
                                      </p:cBhvr>
                                      <p:tavLst>
                                        <p:tav tm="0">
                                          <p:val>
                                            <p:strVal val="#ppt_y"/>
                                          </p:val>
                                        </p:tav>
                                        <p:tav tm="100000">
                                          <p:val>
                                            <p:strVal val="#ppt_y"/>
                                          </p:val>
                                        </p:tav>
                                      </p:tavLst>
                                    </p:anim>
                                    <p:anim calcmode="lin" valueType="num">
                                      <p:cBhvr>
                                        <p:cTn id="35"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5"/>
                                        </p:tgtEl>
                                      </p:cBhvr>
                                    </p:animEffect>
                                  </p:childTnLst>
                                </p:cTn>
                              </p:par>
                            </p:childTnLst>
                          </p:cTn>
                        </p:par>
                        <p:par>
                          <p:cTn id="38" fill="hold">
                            <p:stCondLst>
                              <p:cond delay="4350"/>
                            </p:stCondLst>
                            <p:childTnLst>
                              <p:par>
                                <p:cTn id="39" presetID="42"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750"/>
                                        <p:tgtEl>
                                          <p:spTgt spid="64"/>
                                        </p:tgtEl>
                                      </p:cBhvr>
                                    </p:animEffect>
                                    <p:anim calcmode="lin" valueType="num">
                                      <p:cBhvr>
                                        <p:cTn id="42" dur="750" fill="hold"/>
                                        <p:tgtEl>
                                          <p:spTgt spid="64"/>
                                        </p:tgtEl>
                                        <p:attrNameLst>
                                          <p:attrName>ppt_x</p:attrName>
                                        </p:attrNameLst>
                                      </p:cBhvr>
                                      <p:tavLst>
                                        <p:tav tm="0">
                                          <p:val>
                                            <p:strVal val="#ppt_x"/>
                                          </p:val>
                                        </p:tav>
                                        <p:tav tm="100000">
                                          <p:val>
                                            <p:strVal val="#ppt_x"/>
                                          </p:val>
                                        </p:tav>
                                      </p:tavLst>
                                    </p:anim>
                                    <p:anim calcmode="lin" valueType="num">
                                      <p:cBhvr>
                                        <p:cTn id="43" dur="750" fill="hold"/>
                                        <p:tgtEl>
                                          <p:spTgt spid="64"/>
                                        </p:tgtEl>
                                        <p:attrNameLst>
                                          <p:attrName>ppt_y</p:attrName>
                                        </p:attrNameLst>
                                      </p:cBhvr>
                                      <p:tavLst>
                                        <p:tav tm="0">
                                          <p:val>
                                            <p:strVal val="#ppt_y+.1"/>
                                          </p:val>
                                        </p:tav>
                                        <p:tav tm="100000">
                                          <p:val>
                                            <p:strVal val="#ppt_y"/>
                                          </p:val>
                                        </p:tav>
                                      </p:tavLst>
                                    </p:anim>
                                  </p:childTnLst>
                                </p:cTn>
                              </p:par>
                            </p:childTnLst>
                          </p:cTn>
                        </p:par>
                        <p:par>
                          <p:cTn id="44" fill="hold">
                            <p:stCondLst>
                              <p:cond delay="5100"/>
                            </p:stCondLst>
                            <p:childTnLst>
                              <p:par>
                                <p:cTn id="45" presetID="42"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58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6700"/>
                            </p:stCondLst>
                            <p:childTnLst>
                              <p:par>
                                <p:cTn id="59" presetID="42" presetClass="entr" presetSubtype="0" fill="hold" grpId="0"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750"/>
                                        <p:tgtEl>
                                          <p:spTgt spid="69"/>
                                        </p:tgtEl>
                                      </p:cBhvr>
                                    </p:animEffect>
                                    <p:anim calcmode="lin" valueType="num">
                                      <p:cBhvr>
                                        <p:cTn id="62" dur="750" fill="hold"/>
                                        <p:tgtEl>
                                          <p:spTgt spid="69"/>
                                        </p:tgtEl>
                                        <p:attrNameLst>
                                          <p:attrName>ppt_x</p:attrName>
                                        </p:attrNameLst>
                                      </p:cBhvr>
                                      <p:tavLst>
                                        <p:tav tm="0">
                                          <p:val>
                                            <p:strVal val="#ppt_x"/>
                                          </p:val>
                                        </p:tav>
                                        <p:tav tm="100000">
                                          <p:val>
                                            <p:strVal val="#ppt_x"/>
                                          </p:val>
                                        </p:tav>
                                      </p:tavLst>
                                    </p:anim>
                                    <p:anim calcmode="lin" valueType="num">
                                      <p:cBhvr>
                                        <p:cTn id="63" dur="750" fill="hold"/>
                                        <p:tgtEl>
                                          <p:spTgt spid="69"/>
                                        </p:tgtEl>
                                        <p:attrNameLst>
                                          <p:attrName>ppt_y</p:attrName>
                                        </p:attrNameLst>
                                      </p:cBhvr>
                                      <p:tavLst>
                                        <p:tav tm="0">
                                          <p:val>
                                            <p:strVal val="#ppt_y+.1"/>
                                          </p:val>
                                        </p:tav>
                                        <p:tav tm="100000">
                                          <p:val>
                                            <p:strVal val="#ppt_y"/>
                                          </p:val>
                                        </p:tav>
                                      </p:tavLst>
                                    </p:anim>
                                  </p:childTnLst>
                                </p:cTn>
                              </p:par>
                            </p:childTnLst>
                          </p:cTn>
                        </p:par>
                        <p:par>
                          <p:cTn id="64" fill="hold">
                            <p:stCondLst>
                              <p:cond delay="7450"/>
                            </p:stCondLst>
                            <p:childTnLst>
                              <p:par>
                                <p:cTn id="65" presetID="42" presetClass="entr" presetSubtype="0" fill="hold"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750"/>
                                        <p:tgtEl>
                                          <p:spTgt spid="75"/>
                                        </p:tgtEl>
                                      </p:cBhvr>
                                    </p:animEffect>
                                    <p:anim calcmode="lin" valueType="num">
                                      <p:cBhvr>
                                        <p:cTn id="68" dur="750" fill="hold"/>
                                        <p:tgtEl>
                                          <p:spTgt spid="75"/>
                                        </p:tgtEl>
                                        <p:attrNameLst>
                                          <p:attrName>ppt_x</p:attrName>
                                        </p:attrNameLst>
                                      </p:cBhvr>
                                      <p:tavLst>
                                        <p:tav tm="0">
                                          <p:val>
                                            <p:strVal val="#ppt_x"/>
                                          </p:val>
                                        </p:tav>
                                        <p:tav tm="100000">
                                          <p:val>
                                            <p:strVal val="#ppt_x"/>
                                          </p:val>
                                        </p:tav>
                                      </p:tavLst>
                                    </p:anim>
                                    <p:anim calcmode="lin" valueType="num">
                                      <p:cBhvr>
                                        <p:cTn id="69" dur="750" fill="hold"/>
                                        <p:tgtEl>
                                          <p:spTgt spid="75"/>
                                        </p:tgtEl>
                                        <p:attrNameLst>
                                          <p:attrName>ppt_y</p:attrName>
                                        </p:attrNameLst>
                                      </p:cBhvr>
                                      <p:tavLst>
                                        <p:tav tm="0">
                                          <p:val>
                                            <p:strVal val="#ppt_y+.1"/>
                                          </p:val>
                                        </p:tav>
                                        <p:tav tm="100000">
                                          <p:val>
                                            <p:strVal val="#ppt_y"/>
                                          </p:val>
                                        </p:tav>
                                      </p:tavLst>
                                    </p:anim>
                                  </p:childTnLst>
                                </p:cTn>
                              </p:par>
                            </p:childTnLst>
                          </p:cTn>
                        </p:par>
                        <p:par>
                          <p:cTn id="70" fill="hold">
                            <p:stCondLst>
                              <p:cond delay="8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72"/>
                                        </p:tgtEl>
                                        <p:attrNameLst>
                                          <p:attrName>style.visibility</p:attrName>
                                        </p:attrNameLst>
                                      </p:cBhvr>
                                      <p:to>
                                        <p:strVal val="visible"/>
                                      </p:to>
                                    </p:set>
                                    <p:anim calcmode="lin" valueType="num">
                                      <p:cBhvr>
                                        <p:cTn id="73"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72"/>
                                        </p:tgtEl>
                                        <p:attrNameLst>
                                          <p:attrName>ppt_y</p:attrName>
                                        </p:attrNameLst>
                                      </p:cBhvr>
                                      <p:tavLst>
                                        <p:tav tm="0">
                                          <p:val>
                                            <p:strVal val="#ppt_y"/>
                                          </p:val>
                                        </p:tav>
                                        <p:tav tm="100000">
                                          <p:val>
                                            <p:strVal val="#ppt_y"/>
                                          </p:val>
                                        </p:tav>
                                      </p:tavLst>
                                    </p:anim>
                                    <p:anim calcmode="lin" valueType="num">
                                      <p:cBhvr>
                                        <p:cTn id="75"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72"/>
                                        </p:tgtEl>
                                      </p:cBhvr>
                                    </p:animEffect>
                                  </p:childTnLst>
                                </p:cTn>
                              </p:par>
                            </p:childTnLst>
                          </p:cTn>
                        </p:par>
                        <p:par>
                          <p:cTn id="78" fill="hold">
                            <p:stCondLst>
                              <p:cond delay="9050"/>
                            </p:stCondLst>
                            <p:childTnLst>
                              <p:par>
                                <p:cTn id="79" presetID="42" presetClass="entr" presetSubtype="0"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750"/>
                                        <p:tgtEl>
                                          <p:spTgt spid="71"/>
                                        </p:tgtEl>
                                      </p:cBhvr>
                                    </p:animEffect>
                                    <p:anim calcmode="lin" valueType="num">
                                      <p:cBhvr>
                                        <p:cTn id="82" dur="750" fill="hold"/>
                                        <p:tgtEl>
                                          <p:spTgt spid="71"/>
                                        </p:tgtEl>
                                        <p:attrNameLst>
                                          <p:attrName>ppt_x</p:attrName>
                                        </p:attrNameLst>
                                      </p:cBhvr>
                                      <p:tavLst>
                                        <p:tav tm="0">
                                          <p:val>
                                            <p:strVal val="#ppt_x"/>
                                          </p:val>
                                        </p:tav>
                                        <p:tav tm="100000">
                                          <p:val>
                                            <p:strVal val="#ppt_x"/>
                                          </p:val>
                                        </p:tav>
                                      </p:tavLst>
                                    </p:anim>
                                    <p:anim calcmode="lin" valueType="num">
                                      <p:cBhvr>
                                        <p:cTn id="83" dur="75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9800"/>
                            </p:stCondLst>
                            <p:childTnLst>
                              <p:par>
                                <p:cTn id="85" presetID="42" presetClass="entr" presetSubtype="0" fill="hold" nodeType="after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fade">
                                      <p:cBhvr>
                                        <p:cTn id="87" dur="750"/>
                                        <p:tgtEl>
                                          <p:spTgt spid="78"/>
                                        </p:tgtEl>
                                      </p:cBhvr>
                                    </p:animEffect>
                                    <p:anim calcmode="lin" valueType="num">
                                      <p:cBhvr>
                                        <p:cTn id="88" dur="750" fill="hold"/>
                                        <p:tgtEl>
                                          <p:spTgt spid="78"/>
                                        </p:tgtEl>
                                        <p:attrNameLst>
                                          <p:attrName>ppt_x</p:attrName>
                                        </p:attrNameLst>
                                      </p:cBhvr>
                                      <p:tavLst>
                                        <p:tav tm="0">
                                          <p:val>
                                            <p:strVal val="#ppt_x"/>
                                          </p:val>
                                        </p:tav>
                                        <p:tav tm="100000">
                                          <p:val>
                                            <p:strVal val="#ppt_x"/>
                                          </p:val>
                                        </p:tav>
                                      </p:tavLst>
                                    </p:anim>
                                    <p:anim calcmode="lin" valueType="num">
                                      <p:cBhvr>
                                        <p:cTn id="89" dur="750" fill="hold"/>
                                        <p:tgtEl>
                                          <p:spTgt spid="78"/>
                                        </p:tgtEl>
                                        <p:attrNameLst>
                                          <p:attrName>ppt_y</p:attrName>
                                        </p:attrNameLst>
                                      </p:cBhvr>
                                      <p:tavLst>
                                        <p:tav tm="0">
                                          <p:val>
                                            <p:strVal val="#ppt_y+.1"/>
                                          </p:val>
                                        </p:tav>
                                        <p:tav tm="100000">
                                          <p:val>
                                            <p:strVal val="#ppt_y"/>
                                          </p:val>
                                        </p:tav>
                                      </p:tavLst>
                                    </p:anim>
                                  </p:childTnLst>
                                </p:cTn>
                              </p:par>
                            </p:childTnLst>
                          </p:cTn>
                        </p:par>
                        <p:par>
                          <p:cTn id="90" fill="hold">
                            <p:stCondLst>
                              <p:cond delay="1055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74"/>
                                        </p:tgtEl>
                                        <p:attrNameLst>
                                          <p:attrName>style.visibility</p:attrName>
                                        </p:attrNameLst>
                                      </p:cBhvr>
                                      <p:to>
                                        <p:strVal val="visible"/>
                                      </p:to>
                                    </p:set>
                                    <p:anim calcmode="lin" valueType="num">
                                      <p:cBhvr>
                                        <p:cTn id="93"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74"/>
                                        </p:tgtEl>
                                        <p:attrNameLst>
                                          <p:attrName>ppt_y</p:attrName>
                                        </p:attrNameLst>
                                      </p:cBhvr>
                                      <p:tavLst>
                                        <p:tav tm="0">
                                          <p:val>
                                            <p:strVal val="#ppt_y"/>
                                          </p:val>
                                        </p:tav>
                                        <p:tav tm="100000">
                                          <p:val>
                                            <p:strVal val="#ppt_y"/>
                                          </p:val>
                                        </p:tav>
                                      </p:tavLst>
                                    </p:anim>
                                    <p:anim calcmode="lin" valueType="num">
                                      <p:cBhvr>
                                        <p:cTn id="95"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74"/>
                                        </p:tgtEl>
                                      </p:cBhvr>
                                    </p:animEffect>
                                  </p:childTnLst>
                                </p:cTn>
                              </p:par>
                            </p:childTnLst>
                          </p:cTn>
                        </p:par>
                        <p:par>
                          <p:cTn id="98" fill="hold">
                            <p:stCondLst>
                              <p:cond delay="11400"/>
                            </p:stCondLst>
                            <p:childTnLst>
                              <p:par>
                                <p:cTn id="99" presetID="42" presetClass="entr" presetSubtype="0" fill="hold" grpId="0"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fade">
                                      <p:cBhvr>
                                        <p:cTn id="101" dur="750"/>
                                        <p:tgtEl>
                                          <p:spTgt spid="73"/>
                                        </p:tgtEl>
                                      </p:cBhvr>
                                    </p:animEffect>
                                    <p:anim calcmode="lin" valueType="num">
                                      <p:cBhvr>
                                        <p:cTn id="102" dur="750" fill="hold"/>
                                        <p:tgtEl>
                                          <p:spTgt spid="73"/>
                                        </p:tgtEl>
                                        <p:attrNameLst>
                                          <p:attrName>ppt_x</p:attrName>
                                        </p:attrNameLst>
                                      </p:cBhvr>
                                      <p:tavLst>
                                        <p:tav tm="0">
                                          <p:val>
                                            <p:strVal val="#ppt_x"/>
                                          </p:val>
                                        </p:tav>
                                        <p:tav tm="100000">
                                          <p:val>
                                            <p:strVal val="#ppt_x"/>
                                          </p:val>
                                        </p:tav>
                                      </p:tavLst>
                                    </p:anim>
                                    <p:anim calcmode="lin" valueType="num">
                                      <p:cBhvr>
                                        <p:cTn id="103"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9" grpId="0"/>
      <p:bldP spid="70" grpId="0"/>
      <p:bldP spid="71" grpId="0"/>
      <p:bldP spid="72" grpId="0"/>
      <p:bldP spid="73" grpId="0"/>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txBox="1"/>
          <p:nvPr/>
        </p:nvSpPr>
        <p:spPr>
          <a:xfrm>
            <a:off x="3128213" y="3254937"/>
            <a:ext cx="1675459" cy="461665"/>
          </a:xfrm>
          <a:prstGeom prst="rect">
            <a:avLst/>
          </a:prstGeom>
          <a:noFill/>
        </p:spPr>
        <p:txBody>
          <a:bodyPr wrap="none">
            <a:spAutoFit/>
          </a:bodyPr>
          <a:lstStyle/>
          <a:p>
            <a:pPr marL="257175" indent="-257175" fontAlgn="base">
              <a:spcBef>
                <a:spcPct val="0"/>
              </a:spcBef>
              <a:spcAft>
                <a:spcPct val="0"/>
              </a:spcAft>
              <a:buFont typeface="Arial" pitchFamily="34" charset="0"/>
              <a:buChar char="•"/>
              <a:defRPr/>
            </a:pPr>
            <a:r>
              <a:rPr lang="zh-CN" altLang="en-US" sz="1200" dirty="0">
                <a:solidFill>
                  <a:schemeClr val="tx1">
                    <a:lumMod val="75000"/>
                    <a:lumOff val="25000"/>
                  </a:schemeClr>
                </a:solidFill>
                <a:latin typeface="微软雅黑" pitchFamily="34" charset="-122"/>
                <a:ea typeface="微软雅黑" pitchFamily="34" charset="-122"/>
              </a:rPr>
              <a:t>点击此处输入文字</a:t>
            </a:r>
            <a:endParaRPr lang="en-US" altLang="zh-CN" sz="1200" dirty="0">
              <a:solidFill>
                <a:schemeClr val="tx1">
                  <a:lumMod val="75000"/>
                  <a:lumOff val="25000"/>
                </a:schemeClr>
              </a:solidFill>
              <a:latin typeface="微软雅黑" pitchFamily="34" charset="-122"/>
              <a:ea typeface="微软雅黑" pitchFamily="34" charset="-122"/>
            </a:endParaRPr>
          </a:p>
          <a:p>
            <a:pPr marL="257175" indent="-257175" fontAlgn="base">
              <a:spcBef>
                <a:spcPct val="0"/>
              </a:spcBef>
              <a:spcAft>
                <a:spcPct val="0"/>
              </a:spcAft>
              <a:buFont typeface="Arial" pitchFamily="34" charset="0"/>
              <a:buChar char="•"/>
              <a:defRPr/>
            </a:pPr>
            <a:r>
              <a:rPr lang="zh-CN" altLang="en-US" sz="1200" dirty="0">
                <a:solidFill>
                  <a:schemeClr val="tx1">
                    <a:lumMod val="75000"/>
                    <a:lumOff val="25000"/>
                  </a:schemeClr>
                </a:solidFill>
                <a:latin typeface="微软雅黑" pitchFamily="34" charset="-122"/>
                <a:ea typeface="微软雅黑" pitchFamily="34" charset="-122"/>
              </a:rPr>
              <a:t>点击此处输入文字</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0" name="TextBox 11"/>
          <p:cNvSpPr txBox="1"/>
          <p:nvPr/>
        </p:nvSpPr>
        <p:spPr>
          <a:xfrm>
            <a:off x="1901410" y="3716733"/>
            <a:ext cx="1483098" cy="404085"/>
          </a:xfrm>
          <a:prstGeom prst="rect">
            <a:avLst/>
          </a:prstGeom>
          <a:noFill/>
        </p:spPr>
        <p:txBody>
          <a:bodyPr wrap="none">
            <a:spAutoFit/>
          </a:bodyPr>
          <a:lstStyle/>
          <a:p>
            <a:pPr marL="257175" indent="-257175" fontAlgn="base">
              <a:spcBef>
                <a:spcPct val="0"/>
              </a:spcBef>
              <a:spcAft>
                <a:spcPct val="0"/>
              </a:spcAft>
              <a:buFont typeface="Arial" pitchFamily="34" charset="0"/>
              <a:buChar char="•"/>
              <a:defRPr/>
            </a:pPr>
            <a:r>
              <a:rPr lang="zh-CN" altLang="en-US" sz="1013" b="1" dirty="0">
                <a:solidFill>
                  <a:schemeClr val="tx1">
                    <a:lumMod val="75000"/>
                    <a:lumOff val="25000"/>
                  </a:schemeClr>
                </a:solidFill>
                <a:latin typeface="微软雅黑" pitchFamily="34" charset="-122"/>
                <a:ea typeface="微软雅黑" pitchFamily="34" charset="-122"/>
              </a:rPr>
              <a:t>点击此处输入文字</a:t>
            </a:r>
            <a:endParaRPr lang="en-US" altLang="zh-CN" sz="1013" b="1" dirty="0">
              <a:solidFill>
                <a:schemeClr val="tx1">
                  <a:lumMod val="75000"/>
                  <a:lumOff val="25000"/>
                </a:schemeClr>
              </a:solidFill>
              <a:latin typeface="微软雅黑" pitchFamily="34" charset="-122"/>
              <a:ea typeface="微软雅黑" pitchFamily="34" charset="-122"/>
            </a:endParaRPr>
          </a:p>
          <a:p>
            <a:pPr marL="257175" indent="-257175" fontAlgn="base">
              <a:spcBef>
                <a:spcPct val="0"/>
              </a:spcBef>
              <a:spcAft>
                <a:spcPct val="0"/>
              </a:spcAft>
              <a:buFont typeface="Arial" pitchFamily="34" charset="0"/>
              <a:buChar char="•"/>
              <a:defRPr/>
            </a:pPr>
            <a:r>
              <a:rPr lang="zh-CN" altLang="en-US" sz="1013" b="1" dirty="0">
                <a:solidFill>
                  <a:schemeClr val="tx1">
                    <a:lumMod val="75000"/>
                    <a:lumOff val="25000"/>
                  </a:schemeClr>
                </a:solidFill>
                <a:latin typeface="微软雅黑" pitchFamily="34" charset="-122"/>
                <a:ea typeface="微软雅黑" pitchFamily="34" charset="-122"/>
              </a:rPr>
              <a:t>点击此处输入文字</a:t>
            </a:r>
            <a:endParaRPr lang="en-US" altLang="zh-CN" sz="1013" b="1" dirty="0">
              <a:solidFill>
                <a:schemeClr val="tx1">
                  <a:lumMod val="75000"/>
                  <a:lumOff val="25000"/>
                </a:schemeClr>
              </a:solidFill>
              <a:latin typeface="微软雅黑" pitchFamily="34" charset="-122"/>
              <a:ea typeface="微软雅黑" pitchFamily="34" charset="-122"/>
            </a:endParaRPr>
          </a:p>
        </p:txBody>
      </p:sp>
      <p:sp>
        <p:nvSpPr>
          <p:cNvPr id="11" name="TextBox 12"/>
          <p:cNvSpPr txBox="1"/>
          <p:nvPr/>
        </p:nvSpPr>
        <p:spPr>
          <a:xfrm>
            <a:off x="4117426" y="2613757"/>
            <a:ext cx="1521570" cy="415498"/>
          </a:xfrm>
          <a:prstGeom prst="rect">
            <a:avLst/>
          </a:prstGeom>
          <a:noFill/>
        </p:spPr>
        <p:txBody>
          <a:bodyPr wrap="none">
            <a:spAutoFit/>
          </a:bodyPr>
          <a:lstStyle/>
          <a:p>
            <a:pPr marL="257175" indent="-257175" fontAlgn="base">
              <a:spcBef>
                <a:spcPct val="0"/>
              </a:spcBef>
              <a:spcAft>
                <a:spcPct val="0"/>
              </a:spcAft>
              <a:buFont typeface="Arial" pitchFamily="34" charset="0"/>
              <a:buChar char="•"/>
              <a:defRPr/>
            </a:pPr>
            <a:r>
              <a:rPr lang="zh-CN" altLang="en-US" sz="1050" dirty="0">
                <a:solidFill>
                  <a:schemeClr val="tx1">
                    <a:lumMod val="75000"/>
                    <a:lumOff val="25000"/>
                  </a:schemeClr>
                </a:solidFill>
                <a:latin typeface="微软雅黑" pitchFamily="34" charset="-122"/>
                <a:ea typeface="微软雅黑" pitchFamily="34" charset="-122"/>
              </a:rPr>
              <a:t>点击此处输入文字</a:t>
            </a:r>
            <a:endParaRPr lang="en-US" altLang="zh-CN" sz="1050" dirty="0">
              <a:solidFill>
                <a:schemeClr val="tx1">
                  <a:lumMod val="75000"/>
                  <a:lumOff val="25000"/>
                </a:schemeClr>
              </a:solidFill>
              <a:latin typeface="微软雅黑" pitchFamily="34" charset="-122"/>
              <a:ea typeface="微软雅黑" pitchFamily="34" charset="-122"/>
            </a:endParaRPr>
          </a:p>
          <a:p>
            <a:pPr marL="257175" indent="-257175" fontAlgn="base">
              <a:spcBef>
                <a:spcPct val="0"/>
              </a:spcBef>
              <a:spcAft>
                <a:spcPct val="0"/>
              </a:spcAft>
              <a:buFont typeface="Arial" pitchFamily="34" charset="0"/>
              <a:buChar char="•"/>
              <a:defRPr/>
            </a:pPr>
            <a:r>
              <a:rPr lang="zh-CN" altLang="en-US" sz="1050" dirty="0">
                <a:solidFill>
                  <a:schemeClr val="tx1">
                    <a:lumMod val="75000"/>
                    <a:lumOff val="25000"/>
                  </a:schemeClr>
                </a:solidFill>
                <a:latin typeface="微软雅黑" pitchFamily="34" charset="-122"/>
                <a:ea typeface="微软雅黑" pitchFamily="34" charset="-122"/>
              </a:rPr>
              <a:t>点击此处输入文字</a:t>
            </a:r>
            <a:endParaRPr lang="en-US" altLang="zh-CN" sz="1050" dirty="0">
              <a:solidFill>
                <a:schemeClr val="tx1">
                  <a:lumMod val="75000"/>
                  <a:lumOff val="25000"/>
                </a:schemeClr>
              </a:solidFill>
              <a:latin typeface="微软雅黑" pitchFamily="34" charset="-122"/>
              <a:ea typeface="微软雅黑" pitchFamily="34" charset="-122"/>
            </a:endParaRPr>
          </a:p>
        </p:txBody>
      </p:sp>
      <p:grpSp>
        <p:nvGrpSpPr>
          <p:cNvPr id="12" name="组合 11"/>
          <p:cNvGrpSpPr/>
          <p:nvPr/>
        </p:nvGrpSpPr>
        <p:grpSpPr>
          <a:xfrm>
            <a:off x="765366" y="1968318"/>
            <a:ext cx="1458516" cy="2010961"/>
            <a:chOff x="681032" y="1902140"/>
            <a:chExt cx="1944688" cy="2681281"/>
          </a:xfrm>
        </p:grpSpPr>
        <p:sp>
          <p:nvSpPr>
            <p:cNvPr id="13"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B6302E"/>
            </a:solidFill>
            <a:ln>
              <a:solidFill>
                <a:schemeClr val="bg1">
                  <a:lumMod val="95000"/>
                </a:schemeClr>
              </a:solidFill>
            </a:ln>
          </p:spPr>
          <p:txBody>
            <a:bodyPr wrap="none" anchor="ctr"/>
            <a:lstStyle/>
            <a:p>
              <a:pPr fontAlgn="base">
                <a:spcBef>
                  <a:spcPct val="0"/>
                </a:spcBef>
                <a:spcAft>
                  <a:spcPct val="0"/>
                </a:spcAft>
              </a:pPr>
              <a:endParaRPr lang="zh-CN" altLang="en-US" sz="1013" kern="0" dirty="0">
                <a:solidFill>
                  <a:srgbClr val="000000"/>
                </a:solidFill>
                <a:latin typeface="Arial" pitchFamily="34" charset="0"/>
                <a:ea typeface="华文细黑" pitchFamily="2" charset="-122"/>
              </a:endParaRPr>
            </a:p>
          </p:txBody>
        </p:sp>
        <p:sp>
          <p:nvSpPr>
            <p:cNvPr id="14"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15" name="矩形​​ 16"/>
            <p:cNvSpPr>
              <a:spLocks noChangeArrowheads="1"/>
            </p:cNvSpPr>
            <p:nvPr/>
          </p:nvSpPr>
          <p:spPr bwMode="auto">
            <a:xfrm>
              <a:off x="903097" y="2586547"/>
              <a:ext cx="147732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defRPr/>
              </a:pPr>
              <a:r>
                <a:rPr lang="zh-CN" altLang="en-US" sz="1800" b="1" kern="0" dirty="0">
                  <a:solidFill>
                    <a:schemeClr val="bg1"/>
                  </a:solidFill>
                  <a:latin typeface="微软雅黑" pitchFamily="34" charset="-122"/>
                  <a:ea typeface="微软雅黑" pitchFamily="34" charset="-122"/>
                  <a:cs typeface="Arial Unicode MS" pitchFamily="34" charset="-122"/>
                </a:rPr>
                <a:t>资金保障</a:t>
              </a:r>
            </a:p>
          </p:txBody>
        </p:sp>
      </p:grpSp>
      <p:grpSp>
        <p:nvGrpSpPr>
          <p:cNvPr id="16" name="组合 15"/>
          <p:cNvGrpSpPr/>
          <p:nvPr/>
        </p:nvGrpSpPr>
        <p:grpSpPr>
          <a:xfrm>
            <a:off x="2614407" y="1688522"/>
            <a:ext cx="1079897" cy="1459695"/>
            <a:chOff x="3146420" y="1529078"/>
            <a:chExt cx="1439862" cy="1946260"/>
          </a:xfrm>
        </p:grpSpPr>
        <p:sp>
          <p:nvSpPr>
            <p:cNvPr id="17"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tx1">
                <a:lumMod val="75000"/>
                <a:lumOff val="25000"/>
              </a:schemeClr>
            </a:solidFill>
            <a:ln>
              <a:solidFill>
                <a:schemeClr val="bg1">
                  <a:lumMod val="95000"/>
                </a:schemeClr>
              </a:solidFill>
            </a:ln>
          </p:spPr>
          <p:txBody>
            <a:bodyPr wrap="none" anchor="ctr"/>
            <a:lstStyle/>
            <a:p>
              <a:pPr fontAlgn="base">
                <a:spcBef>
                  <a:spcPct val="0"/>
                </a:spcBef>
                <a:spcAft>
                  <a:spcPct val="0"/>
                </a:spcAft>
              </a:pPr>
              <a:endParaRPr lang="zh-CN" altLang="en-US" sz="1013" kern="0">
                <a:solidFill>
                  <a:srgbClr val="000000"/>
                </a:solidFill>
                <a:latin typeface="Arial" pitchFamily="34" charset="0"/>
                <a:ea typeface="华文细黑" pitchFamily="2" charset="-122"/>
              </a:endParaRPr>
            </a:p>
          </p:txBody>
        </p:sp>
        <p:sp>
          <p:nvSpPr>
            <p:cNvPr id="18"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19" name="矩形​​ 17"/>
            <p:cNvSpPr>
              <a:spLocks noChangeArrowheads="1"/>
            </p:cNvSpPr>
            <p:nvPr/>
          </p:nvSpPr>
          <p:spPr bwMode="auto">
            <a:xfrm>
              <a:off x="3201297" y="2051913"/>
              <a:ext cx="127214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500" b="1" kern="0" dirty="0">
                  <a:solidFill>
                    <a:schemeClr val="bg1"/>
                  </a:solidFill>
                  <a:latin typeface="微软雅黑" pitchFamily="34" charset="-122"/>
                  <a:ea typeface="微软雅黑" pitchFamily="34" charset="-122"/>
                  <a:cs typeface="Arial Unicode MS" pitchFamily="34" charset="-122"/>
                </a:rPr>
                <a:t>人员调度</a:t>
              </a:r>
            </a:p>
          </p:txBody>
        </p:sp>
      </p:grpSp>
      <p:grpSp>
        <p:nvGrpSpPr>
          <p:cNvPr id="20" name="组合 19"/>
          <p:cNvGrpSpPr/>
          <p:nvPr/>
        </p:nvGrpSpPr>
        <p:grpSpPr>
          <a:xfrm>
            <a:off x="4136371" y="1305149"/>
            <a:ext cx="800220" cy="1018257"/>
            <a:chOff x="5045789" y="1252853"/>
            <a:chExt cx="1066960" cy="1357676"/>
          </a:xfrm>
        </p:grpSpPr>
        <p:sp>
          <p:nvSpPr>
            <p:cNvPr id="21"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B6302E"/>
            </a:solidFill>
            <a:ln>
              <a:solidFill>
                <a:schemeClr val="bg1">
                  <a:lumMod val="95000"/>
                </a:schemeClr>
              </a:solidFill>
            </a:ln>
          </p:spPr>
          <p:txBody>
            <a:bodyPr wrap="none" anchor="ctr"/>
            <a:lstStyle/>
            <a:p>
              <a:pPr fontAlgn="base">
                <a:spcBef>
                  <a:spcPct val="0"/>
                </a:spcBef>
                <a:spcAft>
                  <a:spcPct val="0"/>
                </a:spcAft>
              </a:pPr>
              <a:endParaRPr lang="zh-CN" altLang="en-US" sz="1013" kern="0">
                <a:solidFill>
                  <a:srgbClr val="000000"/>
                </a:solidFill>
                <a:latin typeface="Arial" pitchFamily="34" charset="0"/>
                <a:ea typeface="华文细黑" pitchFamily="2" charset="-122"/>
              </a:endParaRPr>
            </a:p>
          </p:txBody>
        </p:sp>
        <p:sp>
          <p:nvSpPr>
            <p:cNvPr id="22"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23" name="矩形​​ 18"/>
            <p:cNvSpPr>
              <a:spLocks noChangeArrowheads="1"/>
            </p:cNvSpPr>
            <p:nvPr/>
          </p:nvSpPr>
          <p:spPr bwMode="auto">
            <a:xfrm>
              <a:off x="5045789" y="1551680"/>
              <a:ext cx="10669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200" b="1" kern="0" dirty="0">
                  <a:solidFill>
                    <a:schemeClr val="bg1"/>
                  </a:solidFill>
                  <a:latin typeface="微软雅黑" pitchFamily="34" charset="-122"/>
                  <a:ea typeface="微软雅黑" pitchFamily="34" charset="-122"/>
                  <a:cs typeface="Arial Unicode MS" pitchFamily="34" charset="-122"/>
                </a:rPr>
                <a:t>培训先行</a:t>
              </a:r>
            </a:p>
          </p:txBody>
        </p:sp>
      </p:grpSp>
      <p:sp>
        <p:nvSpPr>
          <p:cNvPr id="24" name="TextBox 25"/>
          <p:cNvSpPr txBox="1"/>
          <p:nvPr/>
        </p:nvSpPr>
        <p:spPr>
          <a:xfrm>
            <a:off x="5350675" y="2106703"/>
            <a:ext cx="1521570" cy="415498"/>
          </a:xfrm>
          <a:prstGeom prst="rect">
            <a:avLst/>
          </a:prstGeom>
          <a:noFill/>
        </p:spPr>
        <p:txBody>
          <a:bodyPr wrap="none">
            <a:spAutoFit/>
          </a:bodyPr>
          <a:lstStyle/>
          <a:p>
            <a:pPr marL="257175" indent="-257175" fontAlgn="base">
              <a:spcBef>
                <a:spcPct val="0"/>
              </a:spcBef>
              <a:spcAft>
                <a:spcPct val="0"/>
              </a:spcAft>
              <a:buFont typeface="Arial" pitchFamily="34" charset="0"/>
              <a:buChar char="•"/>
              <a:defRPr/>
            </a:pPr>
            <a:r>
              <a:rPr lang="zh-CN" altLang="en-US" sz="1050" dirty="0">
                <a:solidFill>
                  <a:schemeClr val="tx1">
                    <a:lumMod val="75000"/>
                    <a:lumOff val="25000"/>
                  </a:schemeClr>
                </a:solidFill>
                <a:latin typeface="微软雅黑" pitchFamily="34" charset="-122"/>
                <a:ea typeface="微软雅黑" pitchFamily="34" charset="-122"/>
              </a:rPr>
              <a:t>点击此处输入文字</a:t>
            </a:r>
            <a:endParaRPr lang="en-US" altLang="zh-CN" sz="1050" dirty="0">
              <a:solidFill>
                <a:schemeClr val="tx1">
                  <a:lumMod val="75000"/>
                  <a:lumOff val="25000"/>
                </a:schemeClr>
              </a:solidFill>
              <a:latin typeface="微软雅黑" pitchFamily="34" charset="-122"/>
              <a:ea typeface="微软雅黑" pitchFamily="34" charset="-122"/>
            </a:endParaRPr>
          </a:p>
          <a:p>
            <a:pPr marL="257175" indent="-257175" fontAlgn="base">
              <a:spcBef>
                <a:spcPct val="0"/>
              </a:spcBef>
              <a:spcAft>
                <a:spcPct val="0"/>
              </a:spcAft>
              <a:buFont typeface="Arial" pitchFamily="34" charset="0"/>
              <a:buChar char="•"/>
              <a:defRPr/>
            </a:pPr>
            <a:r>
              <a:rPr lang="zh-CN" altLang="en-US" sz="1050" dirty="0">
                <a:solidFill>
                  <a:schemeClr val="tx1">
                    <a:lumMod val="75000"/>
                    <a:lumOff val="25000"/>
                  </a:schemeClr>
                </a:solidFill>
                <a:latin typeface="微软雅黑" pitchFamily="34" charset="-122"/>
                <a:ea typeface="微软雅黑" pitchFamily="34" charset="-122"/>
              </a:rPr>
              <a:t>点击此处输入文字</a:t>
            </a:r>
            <a:endParaRPr lang="en-US" altLang="zh-CN" sz="1050" dirty="0">
              <a:solidFill>
                <a:schemeClr val="tx1">
                  <a:lumMod val="75000"/>
                  <a:lumOff val="25000"/>
                </a:schemeClr>
              </a:solidFill>
              <a:latin typeface="微软雅黑" pitchFamily="34" charset="-122"/>
              <a:ea typeface="微软雅黑" pitchFamily="34" charset="-122"/>
            </a:endParaRPr>
          </a:p>
        </p:txBody>
      </p:sp>
      <p:grpSp>
        <p:nvGrpSpPr>
          <p:cNvPr id="25" name="组合 24"/>
          <p:cNvGrpSpPr/>
          <p:nvPr/>
        </p:nvGrpSpPr>
        <p:grpSpPr>
          <a:xfrm>
            <a:off x="5372231" y="1121729"/>
            <a:ext cx="723276" cy="849296"/>
            <a:chOff x="5001159" y="1252853"/>
            <a:chExt cx="1156220" cy="1357676"/>
          </a:xfrm>
        </p:grpSpPr>
        <p:sp>
          <p:nvSpPr>
            <p:cNvPr id="26"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tx1">
                <a:lumMod val="75000"/>
                <a:lumOff val="25000"/>
              </a:schemeClr>
            </a:solidFill>
            <a:ln>
              <a:noFill/>
            </a:ln>
          </p:spPr>
          <p:txBody>
            <a:bodyPr wrap="none" anchor="ctr"/>
            <a:lstStyle/>
            <a:p>
              <a:pPr fontAlgn="base">
                <a:spcBef>
                  <a:spcPct val="0"/>
                </a:spcBef>
                <a:spcAft>
                  <a:spcPct val="0"/>
                </a:spcAft>
              </a:pPr>
              <a:endParaRPr lang="zh-CN" altLang="en-US" sz="1013" kern="0">
                <a:solidFill>
                  <a:srgbClr val="000000"/>
                </a:solidFill>
                <a:latin typeface="Arial" pitchFamily="34" charset="0"/>
                <a:ea typeface="华文细黑" pitchFamily="2" charset="-122"/>
              </a:endParaRPr>
            </a:p>
          </p:txBody>
        </p:sp>
        <p:sp>
          <p:nvSpPr>
            <p:cNvPr id="27"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28" name="矩形​​ 18"/>
            <p:cNvSpPr>
              <a:spLocks noChangeArrowheads="1"/>
            </p:cNvSpPr>
            <p:nvPr/>
          </p:nvSpPr>
          <p:spPr bwMode="auto">
            <a:xfrm>
              <a:off x="5001159" y="1598494"/>
              <a:ext cx="1156220" cy="405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050" b="1" kern="0" dirty="0">
                  <a:solidFill>
                    <a:schemeClr val="bg1"/>
                  </a:solidFill>
                  <a:latin typeface="微软雅黑" pitchFamily="34" charset="-122"/>
                  <a:ea typeface="微软雅黑" pitchFamily="34" charset="-122"/>
                  <a:cs typeface="Arial Unicode MS" pitchFamily="34" charset="-122"/>
                </a:rPr>
                <a:t>分解计划</a:t>
              </a:r>
            </a:p>
          </p:txBody>
        </p:sp>
      </p:grpSp>
      <p:sp>
        <p:nvSpPr>
          <p:cNvPr id="29" name="TextBox 25"/>
          <p:cNvSpPr txBox="1"/>
          <p:nvPr/>
        </p:nvSpPr>
        <p:spPr>
          <a:xfrm>
            <a:off x="6492931" y="1771864"/>
            <a:ext cx="1521570" cy="415498"/>
          </a:xfrm>
          <a:prstGeom prst="rect">
            <a:avLst/>
          </a:prstGeom>
          <a:noFill/>
        </p:spPr>
        <p:txBody>
          <a:bodyPr wrap="none">
            <a:spAutoFit/>
          </a:bodyPr>
          <a:lstStyle/>
          <a:p>
            <a:pPr marL="257175" indent="-257175" fontAlgn="base">
              <a:spcBef>
                <a:spcPct val="0"/>
              </a:spcBef>
              <a:spcAft>
                <a:spcPct val="0"/>
              </a:spcAft>
              <a:buFont typeface="Arial" pitchFamily="34" charset="0"/>
              <a:buChar char="•"/>
              <a:defRPr/>
            </a:pPr>
            <a:r>
              <a:rPr lang="zh-CN" altLang="en-US" sz="1050" dirty="0">
                <a:solidFill>
                  <a:schemeClr val="tx1">
                    <a:lumMod val="75000"/>
                    <a:lumOff val="25000"/>
                  </a:schemeClr>
                </a:solidFill>
                <a:latin typeface="微软雅黑" pitchFamily="34" charset="-122"/>
                <a:ea typeface="微软雅黑" pitchFamily="34" charset="-122"/>
              </a:rPr>
              <a:t>点击此处输入文字</a:t>
            </a:r>
            <a:endParaRPr lang="en-US" altLang="zh-CN" sz="1050" dirty="0">
              <a:solidFill>
                <a:schemeClr val="tx1">
                  <a:lumMod val="75000"/>
                  <a:lumOff val="25000"/>
                </a:schemeClr>
              </a:solidFill>
              <a:latin typeface="微软雅黑" pitchFamily="34" charset="-122"/>
              <a:ea typeface="微软雅黑" pitchFamily="34" charset="-122"/>
            </a:endParaRPr>
          </a:p>
          <a:p>
            <a:pPr marL="257175" indent="-257175" fontAlgn="base">
              <a:spcBef>
                <a:spcPct val="0"/>
              </a:spcBef>
              <a:spcAft>
                <a:spcPct val="0"/>
              </a:spcAft>
              <a:buFont typeface="Arial" pitchFamily="34" charset="0"/>
              <a:buChar char="•"/>
              <a:defRPr/>
            </a:pPr>
            <a:r>
              <a:rPr lang="zh-CN" altLang="en-US" sz="1050" dirty="0">
                <a:solidFill>
                  <a:schemeClr val="tx1">
                    <a:lumMod val="75000"/>
                    <a:lumOff val="25000"/>
                  </a:schemeClr>
                </a:solidFill>
                <a:latin typeface="微软雅黑" pitchFamily="34" charset="-122"/>
                <a:ea typeface="微软雅黑" pitchFamily="34" charset="-122"/>
              </a:rPr>
              <a:t>点击此处输入文字</a:t>
            </a:r>
            <a:endParaRPr lang="en-US" altLang="zh-CN" sz="1050" dirty="0">
              <a:solidFill>
                <a:schemeClr val="tx1">
                  <a:lumMod val="75000"/>
                  <a:lumOff val="25000"/>
                </a:schemeClr>
              </a:solidFill>
              <a:latin typeface="微软雅黑" pitchFamily="34" charset="-122"/>
              <a:ea typeface="微软雅黑" pitchFamily="34" charset="-122"/>
            </a:endParaRPr>
          </a:p>
        </p:txBody>
      </p:sp>
      <p:grpSp>
        <p:nvGrpSpPr>
          <p:cNvPr id="30" name="组合 29"/>
          <p:cNvGrpSpPr/>
          <p:nvPr/>
        </p:nvGrpSpPr>
        <p:grpSpPr>
          <a:xfrm>
            <a:off x="6493553" y="946404"/>
            <a:ext cx="646332" cy="689782"/>
            <a:chOff x="4943194" y="1252853"/>
            <a:chExt cx="1272154" cy="1357676"/>
          </a:xfrm>
        </p:grpSpPr>
        <p:sp>
          <p:nvSpPr>
            <p:cNvPr id="31"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B6302E"/>
            </a:solidFill>
            <a:ln>
              <a:solidFill>
                <a:schemeClr val="bg1">
                  <a:lumMod val="95000"/>
                </a:schemeClr>
              </a:solidFill>
            </a:ln>
          </p:spPr>
          <p:txBody>
            <a:bodyPr wrap="none" anchor="ctr"/>
            <a:lstStyle/>
            <a:p>
              <a:pPr fontAlgn="base">
                <a:spcBef>
                  <a:spcPct val="0"/>
                </a:spcBef>
                <a:spcAft>
                  <a:spcPct val="0"/>
                </a:spcAft>
              </a:pPr>
              <a:endParaRPr lang="zh-CN" altLang="en-US" sz="1013" kern="0">
                <a:solidFill>
                  <a:srgbClr val="000000"/>
                </a:solidFill>
                <a:latin typeface="Arial" pitchFamily="34" charset="0"/>
                <a:ea typeface="华文细黑" pitchFamily="2" charset="-122"/>
              </a:endParaRPr>
            </a:p>
          </p:txBody>
        </p:sp>
        <p:sp>
          <p:nvSpPr>
            <p:cNvPr id="32"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33" name="矩形​​ 18"/>
            <p:cNvSpPr>
              <a:spLocks noChangeArrowheads="1"/>
            </p:cNvSpPr>
            <p:nvPr/>
          </p:nvSpPr>
          <p:spPr bwMode="auto">
            <a:xfrm>
              <a:off x="4943194" y="1598495"/>
              <a:ext cx="1272154" cy="454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900" b="1" kern="0" dirty="0">
                  <a:solidFill>
                    <a:schemeClr val="bg1"/>
                  </a:solidFill>
                  <a:latin typeface="微软雅黑" pitchFamily="34" charset="-122"/>
                  <a:ea typeface="微软雅黑" pitchFamily="34" charset="-122"/>
                  <a:cs typeface="Arial Unicode MS" pitchFamily="34" charset="-122"/>
                </a:rPr>
                <a:t>督导措施</a:t>
              </a:r>
            </a:p>
          </p:txBody>
        </p:sp>
      </p:grpSp>
    </p:spTree>
    <p:extLst>
      <p:ext uri="{BB962C8B-B14F-4D97-AF65-F5344CB8AC3E}">
        <p14:creationId xmlns:p14="http://schemas.microsoft.com/office/powerpoint/2010/main" val="183565817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362">
                                          <p:stCondLst>
                                            <p:cond delay="0"/>
                                          </p:stCondLst>
                                        </p:cTn>
                                        <p:tgtEl>
                                          <p:spTgt spid="12"/>
                                        </p:tgtEl>
                                      </p:cBhvr>
                                    </p:animEffect>
                                    <p:anim calcmode="lin" valueType="num">
                                      <p:cBhvr>
                                        <p:cTn id="8" dur="1139"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12"/>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12"/>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12"/>
                                        </p:tgtEl>
                                        <p:attrNameLst>
                                          <p:attrName>ppt_y</p:attrName>
                                        </p:attrNameLst>
                                      </p:cBhvr>
                                      <p:tavLst>
                                        <p:tav tm="0" fmla="#ppt_y-sin(pi*$)/81">
                                          <p:val>
                                            <p:fltVal val="0"/>
                                          </p:val>
                                        </p:tav>
                                        <p:tav tm="100000">
                                          <p:val>
                                            <p:fltVal val="1"/>
                                          </p:val>
                                        </p:tav>
                                      </p:tavLst>
                                    </p:anim>
                                    <p:animScale>
                                      <p:cBhvr>
                                        <p:cTn id="13" dur="16">
                                          <p:stCondLst>
                                            <p:cond delay="406"/>
                                          </p:stCondLst>
                                        </p:cTn>
                                        <p:tgtEl>
                                          <p:spTgt spid="12"/>
                                        </p:tgtEl>
                                      </p:cBhvr>
                                      <p:to x="100000" y="60000"/>
                                    </p:animScale>
                                    <p:animScale>
                                      <p:cBhvr>
                                        <p:cTn id="14" dur="104" decel="50000">
                                          <p:stCondLst>
                                            <p:cond delay="423"/>
                                          </p:stCondLst>
                                        </p:cTn>
                                        <p:tgtEl>
                                          <p:spTgt spid="12"/>
                                        </p:tgtEl>
                                      </p:cBhvr>
                                      <p:to x="100000" y="100000"/>
                                    </p:animScale>
                                    <p:animScale>
                                      <p:cBhvr>
                                        <p:cTn id="15" dur="16">
                                          <p:stCondLst>
                                            <p:cond delay="820"/>
                                          </p:stCondLst>
                                        </p:cTn>
                                        <p:tgtEl>
                                          <p:spTgt spid="12"/>
                                        </p:tgtEl>
                                      </p:cBhvr>
                                      <p:to x="100000" y="80000"/>
                                    </p:animScale>
                                    <p:animScale>
                                      <p:cBhvr>
                                        <p:cTn id="16" dur="104" decel="50000">
                                          <p:stCondLst>
                                            <p:cond delay="836"/>
                                          </p:stCondLst>
                                        </p:cTn>
                                        <p:tgtEl>
                                          <p:spTgt spid="12"/>
                                        </p:tgtEl>
                                      </p:cBhvr>
                                      <p:to x="100000" y="100000"/>
                                    </p:animScale>
                                    <p:animScale>
                                      <p:cBhvr>
                                        <p:cTn id="17" dur="16">
                                          <p:stCondLst>
                                            <p:cond delay="1026"/>
                                          </p:stCondLst>
                                        </p:cTn>
                                        <p:tgtEl>
                                          <p:spTgt spid="12"/>
                                        </p:tgtEl>
                                      </p:cBhvr>
                                      <p:to x="100000" y="90000"/>
                                    </p:animScale>
                                    <p:animScale>
                                      <p:cBhvr>
                                        <p:cTn id="18" dur="104" decel="50000">
                                          <p:stCondLst>
                                            <p:cond delay="1042"/>
                                          </p:stCondLst>
                                        </p:cTn>
                                        <p:tgtEl>
                                          <p:spTgt spid="12"/>
                                        </p:tgtEl>
                                      </p:cBhvr>
                                      <p:to x="100000" y="100000"/>
                                    </p:animScale>
                                    <p:animScale>
                                      <p:cBhvr>
                                        <p:cTn id="19" dur="16">
                                          <p:stCondLst>
                                            <p:cond delay="1130"/>
                                          </p:stCondLst>
                                        </p:cTn>
                                        <p:tgtEl>
                                          <p:spTgt spid="12"/>
                                        </p:tgtEl>
                                      </p:cBhvr>
                                      <p:to x="100000" y="95000"/>
                                    </p:animScale>
                                    <p:animScale>
                                      <p:cBhvr>
                                        <p:cTn id="20" dur="104" decel="50000">
                                          <p:stCondLst>
                                            <p:cond delay="1146"/>
                                          </p:stCondLst>
                                        </p:cTn>
                                        <p:tgtEl>
                                          <p:spTgt spid="12"/>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362">
                                          <p:stCondLst>
                                            <p:cond delay="0"/>
                                          </p:stCondLst>
                                        </p:cTn>
                                        <p:tgtEl>
                                          <p:spTgt spid="16"/>
                                        </p:tgtEl>
                                      </p:cBhvr>
                                    </p:animEffect>
                                    <p:anim calcmode="lin" valueType="num">
                                      <p:cBhvr>
                                        <p:cTn id="24" dur="1139"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16"/>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16"/>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16"/>
                                        </p:tgtEl>
                                        <p:attrNameLst>
                                          <p:attrName>ppt_y</p:attrName>
                                        </p:attrNameLst>
                                      </p:cBhvr>
                                      <p:tavLst>
                                        <p:tav tm="0" fmla="#ppt_y-sin(pi*$)/81">
                                          <p:val>
                                            <p:fltVal val="0"/>
                                          </p:val>
                                        </p:tav>
                                        <p:tav tm="100000">
                                          <p:val>
                                            <p:fltVal val="1"/>
                                          </p:val>
                                        </p:tav>
                                      </p:tavLst>
                                    </p:anim>
                                    <p:animScale>
                                      <p:cBhvr>
                                        <p:cTn id="29" dur="16">
                                          <p:stCondLst>
                                            <p:cond delay="406"/>
                                          </p:stCondLst>
                                        </p:cTn>
                                        <p:tgtEl>
                                          <p:spTgt spid="16"/>
                                        </p:tgtEl>
                                      </p:cBhvr>
                                      <p:to x="100000" y="60000"/>
                                    </p:animScale>
                                    <p:animScale>
                                      <p:cBhvr>
                                        <p:cTn id="30" dur="104" decel="50000">
                                          <p:stCondLst>
                                            <p:cond delay="423"/>
                                          </p:stCondLst>
                                        </p:cTn>
                                        <p:tgtEl>
                                          <p:spTgt spid="16"/>
                                        </p:tgtEl>
                                      </p:cBhvr>
                                      <p:to x="100000" y="100000"/>
                                    </p:animScale>
                                    <p:animScale>
                                      <p:cBhvr>
                                        <p:cTn id="31" dur="16">
                                          <p:stCondLst>
                                            <p:cond delay="820"/>
                                          </p:stCondLst>
                                        </p:cTn>
                                        <p:tgtEl>
                                          <p:spTgt spid="16"/>
                                        </p:tgtEl>
                                      </p:cBhvr>
                                      <p:to x="100000" y="80000"/>
                                    </p:animScale>
                                    <p:animScale>
                                      <p:cBhvr>
                                        <p:cTn id="32" dur="104" decel="50000">
                                          <p:stCondLst>
                                            <p:cond delay="836"/>
                                          </p:stCondLst>
                                        </p:cTn>
                                        <p:tgtEl>
                                          <p:spTgt spid="16"/>
                                        </p:tgtEl>
                                      </p:cBhvr>
                                      <p:to x="100000" y="100000"/>
                                    </p:animScale>
                                    <p:animScale>
                                      <p:cBhvr>
                                        <p:cTn id="33" dur="16">
                                          <p:stCondLst>
                                            <p:cond delay="1026"/>
                                          </p:stCondLst>
                                        </p:cTn>
                                        <p:tgtEl>
                                          <p:spTgt spid="16"/>
                                        </p:tgtEl>
                                      </p:cBhvr>
                                      <p:to x="100000" y="90000"/>
                                    </p:animScale>
                                    <p:animScale>
                                      <p:cBhvr>
                                        <p:cTn id="34" dur="104" decel="50000">
                                          <p:stCondLst>
                                            <p:cond delay="1042"/>
                                          </p:stCondLst>
                                        </p:cTn>
                                        <p:tgtEl>
                                          <p:spTgt spid="16"/>
                                        </p:tgtEl>
                                      </p:cBhvr>
                                      <p:to x="100000" y="100000"/>
                                    </p:animScale>
                                    <p:animScale>
                                      <p:cBhvr>
                                        <p:cTn id="35" dur="16">
                                          <p:stCondLst>
                                            <p:cond delay="1130"/>
                                          </p:stCondLst>
                                        </p:cTn>
                                        <p:tgtEl>
                                          <p:spTgt spid="16"/>
                                        </p:tgtEl>
                                      </p:cBhvr>
                                      <p:to x="100000" y="95000"/>
                                    </p:animScale>
                                    <p:animScale>
                                      <p:cBhvr>
                                        <p:cTn id="36" dur="104" decel="50000">
                                          <p:stCondLst>
                                            <p:cond delay="1146"/>
                                          </p:stCondLst>
                                        </p:cTn>
                                        <p:tgtEl>
                                          <p:spTgt spid="16"/>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wipe(down)">
                                      <p:cBhvr>
                                        <p:cTn id="39" dur="362">
                                          <p:stCondLst>
                                            <p:cond delay="0"/>
                                          </p:stCondLst>
                                        </p:cTn>
                                        <p:tgtEl>
                                          <p:spTgt spid="20"/>
                                        </p:tgtEl>
                                      </p:cBhvr>
                                    </p:animEffect>
                                    <p:anim calcmode="lin" valueType="num">
                                      <p:cBhvr>
                                        <p:cTn id="40" dur="1139"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20"/>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20"/>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20"/>
                                        </p:tgtEl>
                                        <p:attrNameLst>
                                          <p:attrName>ppt_y</p:attrName>
                                        </p:attrNameLst>
                                      </p:cBhvr>
                                      <p:tavLst>
                                        <p:tav tm="0" fmla="#ppt_y-sin(pi*$)/81">
                                          <p:val>
                                            <p:fltVal val="0"/>
                                          </p:val>
                                        </p:tav>
                                        <p:tav tm="100000">
                                          <p:val>
                                            <p:fltVal val="1"/>
                                          </p:val>
                                        </p:tav>
                                      </p:tavLst>
                                    </p:anim>
                                    <p:animScale>
                                      <p:cBhvr>
                                        <p:cTn id="45" dur="16">
                                          <p:stCondLst>
                                            <p:cond delay="406"/>
                                          </p:stCondLst>
                                        </p:cTn>
                                        <p:tgtEl>
                                          <p:spTgt spid="20"/>
                                        </p:tgtEl>
                                      </p:cBhvr>
                                      <p:to x="100000" y="60000"/>
                                    </p:animScale>
                                    <p:animScale>
                                      <p:cBhvr>
                                        <p:cTn id="46" dur="104" decel="50000">
                                          <p:stCondLst>
                                            <p:cond delay="423"/>
                                          </p:stCondLst>
                                        </p:cTn>
                                        <p:tgtEl>
                                          <p:spTgt spid="20"/>
                                        </p:tgtEl>
                                      </p:cBhvr>
                                      <p:to x="100000" y="100000"/>
                                    </p:animScale>
                                    <p:animScale>
                                      <p:cBhvr>
                                        <p:cTn id="47" dur="16">
                                          <p:stCondLst>
                                            <p:cond delay="820"/>
                                          </p:stCondLst>
                                        </p:cTn>
                                        <p:tgtEl>
                                          <p:spTgt spid="20"/>
                                        </p:tgtEl>
                                      </p:cBhvr>
                                      <p:to x="100000" y="80000"/>
                                    </p:animScale>
                                    <p:animScale>
                                      <p:cBhvr>
                                        <p:cTn id="48" dur="104" decel="50000">
                                          <p:stCondLst>
                                            <p:cond delay="836"/>
                                          </p:stCondLst>
                                        </p:cTn>
                                        <p:tgtEl>
                                          <p:spTgt spid="20"/>
                                        </p:tgtEl>
                                      </p:cBhvr>
                                      <p:to x="100000" y="100000"/>
                                    </p:animScale>
                                    <p:animScale>
                                      <p:cBhvr>
                                        <p:cTn id="49" dur="16">
                                          <p:stCondLst>
                                            <p:cond delay="1026"/>
                                          </p:stCondLst>
                                        </p:cTn>
                                        <p:tgtEl>
                                          <p:spTgt spid="20"/>
                                        </p:tgtEl>
                                      </p:cBhvr>
                                      <p:to x="100000" y="90000"/>
                                    </p:animScale>
                                    <p:animScale>
                                      <p:cBhvr>
                                        <p:cTn id="50" dur="104" decel="50000">
                                          <p:stCondLst>
                                            <p:cond delay="1042"/>
                                          </p:stCondLst>
                                        </p:cTn>
                                        <p:tgtEl>
                                          <p:spTgt spid="20"/>
                                        </p:tgtEl>
                                      </p:cBhvr>
                                      <p:to x="100000" y="100000"/>
                                    </p:animScale>
                                    <p:animScale>
                                      <p:cBhvr>
                                        <p:cTn id="51" dur="16">
                                          <p:stCondLst>
                                            <p:cond delay="1130"/>
                                          </p:stCondLst>
                                        </p:cTn>
                                        <p:tgtEl>
                                          <p:spTgt spid="20"/>
                                        </p:tgtEl>
                                      </p:cBhvr>
                                      <p:to x="100000" y="95000"/>
                                    </p:animScale>
                                    <p:animScale>
                                      <p:cBhvr>
                                        <p:cTn id="52" dur="104" decel="50000">
                                          <p:stCondLst>
                                            <p:cond delay="1146"/>
                                          </p:stCondLst>
                                        </p:cTn>
                                        <p:tgtEl>
                                          <p:spTgt spid="20"/>
                                        </p:tgtEl>
                                      </p:cBhvr>
                                      <p:to x="100000" y="100000"/>
                                    </p:animScale>
                                  </p:childTnLst>
                                </p:cTn>
                              </p:par>
                              <p:par>
                                <p:cTn id="53" presetID="26" presetClass="entr" presetSubtype="0" fill="hold" nodeType="withEffect">
                                  <p:stCondLst>
                                    <p:cond delay="950"/>
                                  </p:stCondLst>
                                  <p:childTnLst>
                                    <p:set>
                                      <p:cBhvr>
                                        <p:cTn id="54" dur="1" fill="hold">
                                          <p:stCondLst>
                                            <p:cond delay="0"/>
                                          </p:stCondLst>
                                        </p:cTn>
                                        <p:tgtEl>
                                          <p:spTgt spid="25"/>
                                        </p:tgtEl>
                                        <p:attrNameLst>
                                          <p:attrName>style.visibility</p:attrName>
                                        </p:attrNameLst>
                                      </p:cBhvr>
                                      <p:to>
                                        <p:strVal val="visible"/>
                                      </p:to>
                                    </p:set>
                                    <p:animEffect transition="in" filter="wipe(down)">
                                      <p:cBhvr>
                                        <p:cTn id="55" dur="376">
                                          <p:stCondLst>
                                            <p:cond delay="0"/>
                                          </p:stCondLst>
                                        </p:cTn>
                                        <p:tgtEl>
                                          <p:spTgt spid="25"/>
                                        </p:tgtEl>
                                      </p:cBhvr>
                                    </p:animEffect>
                                    <p:anim calcmode="lin" valueType="num">
                                      <p:cBhvr>
                                        <p:cTn id="56" dur="1185"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57" dur="4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58" dur="432" tmFilter="0, 0; 0.125,0.2665; 0.25,0.4; 0.375,0.465; 0.5,0.5;  0.625,0.535; 0.75,0.6; 0.875,0.7335; 1,1">
                                          <p:stCondLst>
                                            <p:cond delay="432"/>
                                          </p:stCondLst>
                                        </p:cTn>
                                        <p:tgtEl>
                                          <p:spTgt spid="25"/>
                                        </p:tgtEl>
                                        <p:attrNameLst>
                                          <p:attrName>ppt_y</p:attrName>
                                        </p:attrNameLst>
                                      </p:cBhvr>
                                      <p:tavLst>
                                        <p:tav tm="0" fmla="#ppt_y-sin(pi*$)/9">
                                          <p:val>
                                            <p:fltVal val="0"/>
                                          </p:val>
                                        </p:tav>
                                        <p:tav tm="100000">
                                          <p:val>
                                            <p:fltVal val="1"/>
                                          </p:val>
                                        </p:tav>
                                      </p:tavLst>
                                    </p:anim>
                                    <p:anim calcmode="lin" valueType="num">
                                      <p:cBhvr>
                                        <p:cTn id="59" dur="215" tmFilter="0, 0; 0.125,0.2665; 0.25,0.4; 0.375,0.465; 0.5,0.5;  0.625,0.535; 0.75,0.6; 0.875,0.7335; 1,1">
                                          <p:stCondLst>
                                            <p:cond delay="861"/>
                                          </p:stCondLst>
                                        </p:cTn>
                                        <p:tgtEl>
                                          <p:spTgt spid="25"/>
                                        </p:tgtEl>
                                        <p:attrNameLst>
                                          <p:attrName>ppt_y</p:attrName>
                                        </p:attrNameLst>
                                      </p:cBhvr>
                                      <p:tavLst>
                                        <p:tav tm="0" fmla="#ppt_y-sin(pi*$)/27">
                                          <p:val>
                                            <p:fltVal val="0"/>
                                          </p:val>
                                        </p:tav>
                                        <p:tav tm="100000">
                                          <p:val>
                                            <p:fltVal val="1"/>
                                          </p:val>
                                        </p:tav>
                                      </p:tavLst>
                                    </p:anim>
                                    <p:anim calcmode="lin" valueType="num">
                                      <p:cBhvr>
                                        <p:cTn id="60" dur="107" tmFilter="0, 0; 0.125,0.2665; 0.25,0.4; 0.375,0.465; 0.5,0.5;  0.625,0.535; 0.75,0.6; 0.875,0.7335; 1,1">
                                          <p:stCondLst>
                                            <p:cond delay="1076"/>
                                          </p:stCondLst>
                                        </p:cTn>
                                        <p:tgtEl>
                                          <p:spTgt spid="25"/>
                                        </p:tgtEl>
                                        <p:attrNameLst>
                                          <p:attrName>ppt_y</p:attrName>
                                        </p:attrNameLst>
                                      </p:cBhvr>
                                      <p:tavLst>
                                        <p:tav tm="0" fmla="#ppt_y-sin(pi*$)/81">
                                          <p:val>
                                            <p:fltVal val="0"/>
                                          </p:val>
                                        </p:tav>
                                        <p:tav tm="100000">
                                          <p:val>
                                            <p:fltVal val="1"/>
                                          </p:val>
                                        </p:tav>
                                      </p:tavLst>
                                    </p:anim>
                                    <p:animScale>
                                      <p:cBhvr>
                                        <p:cTn id="61" dur="17">
                                          <p:stCondLst>
                                            <p:cond delay="422"/>
                                          </p:stCondLst>
                                        </p:cTn>
                                        <p:tgtEl>
                                          <p:spTgt spid="25"/>
                                        </p:tgtEl>
                                      </p:cBhvr>
                                      <p:to x="100000" y="60000"/>
                                    </p:animScale>
                                    <p:animScale>
                                      <p:cBhvr>
                                        <p:cTn id="62" dur="108" decel="50000">
                                          <p:stCondLst>
                                            <p:cond delay="440"/>
                                          </p:stCondLst>
                                        </p:cTn>
                                        <p:tgtEl>
                                          <p:spTgt spid="25"/>
                                        </p:tgtEl>
                                      </p:cBhvr>
                                      <p:to x="100000" y="100000"/>
                                    </p:animScale>
                                    <p:animScale>
                                      <p:cBhvr>
                                        <p:cTn id="63" dur="17">
                                          <p:stCondLst>
                                            <p:cond delay="853"/>
                                          </p:stCondLst>
                                        </p:cTn>
                                        <p:tgtEl>
                                          <p:spTgt spid="25"/>
                                        </p:tgtEl>
                                      </p:cBhvr>
                                      <p:to x="100000" y="80000"/>
                                    </p:animScale>
                                    <p:animScale>
                                      <p:cBhvr>
                                        <p:cTn id="64" dur="108" decel="50000">
                                          <p:stCondLst>
                                            <p:cond delay="869"/>
                                          </p:stCondLst>
                                        </p:cTn>
                                        <p:tgtEl>
                                          <p:spTgt spid="25"/>
                                        </p:tgtEl>
                                      </p:cBhvr>
                                      <p:to x="100000" y="100000"/>
                                    </p:animScale>
                                    <p:animScale>
                                      <p:cBhvr>
                                        <p:cTn id="65" dur="17">
                                          <p:stCondLst>
                                            <p:cond delay="1067"/>
                                          </p:stCondLst>
                                        </p:cTn>
                                        <p:tgtEl>
                                          <p:spTgt spid="25"/>
                                        </p:tgtEl>
                                      </p:cBhvr>
                                      <p:to x="100000" y="90000"/>
                                    </p:animScale>
                                    <p:animScale>
                                      <p:cBhvr>
                                        <p:cTn id="66" dur="108" decel="50000">
                                          <p:stCondLst>
                                            <p:cond delay="1084"/>
                                          </p:stCondLst>
                                        </p:cTn>
                                        <p:tgtEl>
                                          <p:spTgt spid="25"/>
                                        </p:tgtEl>
                                      </p:cBhvr>
                                      <p:to x="100000" y="100000"/>
                                    </p:animScale>
                                    <p:animScale>
                                      <p:cBhvr>
                                        <p:cTn id="67" dur="17">
                                          <p:stCondLst>
                                            <p:cond delay="1175"/>
                                          </p:stCondLst>
                                        </p:cTn>
                                        <p:tgtEl>
                                          <p:spTgt spid="25"/>
                                        </p:tgtEl>
                                      </p:cBhvr>
                                      <p:to x="100000" y="95000"/>
                                    </p:animScale>
                                    <p:animScale>
                                      <p:cBhvr>
                                        <p:cTn id="68" dur="108" decel="50000">
                                          <p:stCondLst>
                                            <p:cond delay="1192"/>
                                          </p:stCondLst>
                                        </p:cTn>
                                        <p:tgtEl>
                                          <p:spTgt spid="25"/>
                                        </p:tgtEl>
                                      </p:cBhvr>
                                      <p:to x="100000" y="100000"/>
                                    </p:animScale>
                                  </p:childTnLst>
                                </p:cTn>
                              </p:par>
                              <p:par>
                                <p:cTn id="69" presetID="26" presetClass="entr" presetSubtype="0" fill="hold" nodeType="withEffect">
                                  <p:stCondLst>
                                    <p:cond delay="950"/>
                                  </p:stCondLst>
                                  <p:childTnLst>
                                    <p:set>
                                      <p:cBhvr>
                                        <p:cTn id="70" dur="1" fill="hold">
                                          <p:stCondLst>
                                            <p:cond delay="0"/>
                                          </p:stCondLst>
                                        </p:cTn>
                                        <p:tgtEl>
                                          <p:spTgt spid="30"/>
                                        </p:tgtEl>
                                        <p:attrNameLst>
                                          <p:attrName>style.visibility</p:attrName>
                                        </p:attrNameLst>
                                      </p:cBhvr>
                                      <p:to>
                                        <p:strVal val="visible"/>
                                      </p:to>
                                    </p:set>
                                    <p:animEffect transition="in" filter="wipe(down)">
                                      <p:cBhvr>
                                        <p:cTn id="71" dur="376">
                                          <p:stCondLst>
                                            <p:cond delay="0"/>
                                          </p:stCondLst>
                                        </p:cTn>
                                        <p:tgtEl>
                                          <p:spTgt spid="30"/>
                                        </p:tgtEl>
                                      </p:cBhvr>
                                    </p:animEffect>
                                    <p:anim calcmode="lin" valueType="num">
                                      <p:cBhvr>
                                        <p:cTn id="72" dur="1185"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73" dur="4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74" dur="432" tmFilter="0, 0; 0.125,0.2665; 0.25,0.4; 0.375,0.465; 0.5,0.5;  0.625,0.535; 0.75,0.6; 0.875,0.7335; 1,1">
                                          <p:stCondLst>
                                            <p:cond delay="432"/>
                                          </p:stCondLst>
                                        </p:cTn>
                                        <p:tgtEl>
                                          <p:spTgt spid="30"/>
                                        </p:tgtEl>
                                        <p:attrNameLst>
                                          <p:attrName>ppt_y</p:attrName>
                                        </p:attrNameLst>
                                      </p:cBhvr>
                                      <p:tavLst>
                                        <p:tav tm="0" fmla="#ppt_y-sin(pi*$)/9">
                                          <p:val>
                                            <p:fltVal val="0"/>
                                          </p:val>
                                        </p:tav>
                                        <p:tav tm="100000">
                                          <p:val>
                                            <p:fltVal val="1"/>
                                          </p:val>
                                        </p:tav>
                                      </p:tavLst>
                                    </p:anim>
                                    <p:anim calcmode="lin" valueType="num">
                                      <p:cBhvr>
                                        <p:cTn id="75" dur="215" tmFilter="0, 0; 0.125,0.2665; 0.25,0.4; 0.375,0.465; 0.5,0.5;  0.625,0.535; 0.75,0.6; 0.875,0.7335; 1,1">
                                          <p:stCondLst>
                                            <p:cond delay="861"/>
                                          </p:stCondLst>
                                        </p:cTn>
                                        <p:tgtEl>
                                          <p:spTgt spid="30"/>
                                        </p:tgtEl>
                                        <p:attrNameLst>
                                          <p:attrName>ppt_y</p:attrName>
                                        </p:attrNameLst>
                                      </p:cBhvr>
                                      <p:tavLst>
                                        <p:tav tm="0" fmla="#ppt_y-sin(pi*$)/27">
                                          <p:val>
                                            <p:fltVal val="0"/>
                                          </p:val>
                                        </p:tav>
                                        <p:tav tm="100000">
                                          <p:val>
                                            <p:fltVal val="1"/>
                                          </p:val>
                                        </p:tav>
                                      </p:tavLst>
                                    </p:anim>
                                    <p:anim calcmode="lin" valueType="num">
                                      <p:cBhvr>
                                        <p:cTn id="76" dur="107" tmFilter="0, 0; 0.125,0.2665; 0.25,0.4; 0.375,0.465; 0.5,0.5;  0.625,0.535; 0.75,0.6; 0.875,0.7335; 1,1">
                                          <p:stCondLst>
                                            <p:cond delay="1076"/>
                                          </p:stCondLst>
                                        </p:cTn>
                                        <p:tgtEl>
                                          <p:spTgt spid="30"/>
                                        </p:tgtEl>
                                        <p:attrNameLst>
                                          <p:attrName>ppt_y</p:attrName>
                                        </p:attrNameLst>
                                      </p:cBhvr>
                                      <p:tavLst>
                                        <p:tav tm="0" fmla="#ppt_y-sin(pi*$)/81">
                                          <p:val>
                                            <p:fltVal val="0"/>
                                          </p:val>
                                        </p:tav>
                                        <p:tav tm="100000">
                                          <p:val>
                                            <p:fltVal val="1"/>
                                          </p:val>
                                        </p:tav>
                                      </p:tavLst>
                                    </p:anim>
                                    <p:animScale>
                                      <p:cBhvr>
                                        <p:cTn id="77" dur="17">
                                          <p:stCondLst>
                                            <p:cond delay="422"/>
                                          </p:stCondLst>
                                        </p:cTn>
                                        <p:tgtEl>
                                          <p:spTgt spid="30"/>
                                        </p:tgtEl>
                                      </p:cBhvr>
                                      <p:to x="100000" y="60000"/>
                                    </p:animScale>
                                    <p:animScale>
                                      <p:cBhvr>
                                        <p:cTn id="78" dur="108" decel="50000">
                                          <p:stCondLst>
                                            <p:cond delay="440"/>
                                          </p:stCondLst>
                                        </p:cTn>
                                        <p:tgtEl>
                                          <p:spTgt spid="30"/>
                                        </p:tgtEl>
                                      </p:cBhvr>
                                      <p:to x="100000" y="100000"/>
                                    </p:animScale>
                                    <p:animScale>
                                      <p:cBhvr>
                                        <p:cTn id="79" dur="17">
                                          <p:stCondLst>
                                            <p:cond delay="853"/>
                                          </p:stCondLst>
                                        </p:cTn>
                                        <p:tgtEl>
                                          <p:spTgt spid="30"/>
                                        </p:tgtEl>
                                      </p:cBhvr>
                                      <p:to x="100000" y="80000"/>
                                    </p:animScale>
                                    <p:animScale>
                                      <p:cBhvr>
                                        <p:cTn id="80" dur="108" decel="50000">
                                          <p:stCondLst>
                                            <p:cond delay="869"/>
                                          </p:stCondLst>
                                        </p:cTn>
                                        <p:tgtEl>
                                          <p:spTgt spid="30"/>
                                        </p:tgtEl>
                                      </p:cBhvr>
                                      <p:to x="100000" y="100000"/>
                                    </p:animScale>
                                    <p:animScale>
                                      <p:cBhvr>
                                        <p:cTn id="81" dur="17">
                                          <p:stCondLst>
                                            <p:cond delay="1067"/>
                                          </p:stCondLst>
                                        </p:cTn>
                                        <p:tgtEl>
                                          <p:spTgt spid="30"/>
                                        </p:tgtEl>
                                      </p:cBhvr>
                                      <p:to x="100000" y="90000"/>
                                    </p:animScale>
                                    <p:animScale>
                                      <p:cBhvr>
                                        <p:cTn id="82" dur="108" decel="50000">
                                          <p:stCondLst>
                                            <p:cond delay="1084"/>
                                          </p:stCondLst>
                                        </p:cTn>
                                        <p:tgtEl>
                                          <p:spTgt spid="30"/>
                                        </p:tgtEl>
                                      </p:cBhvr>
                                      <p:to x="100000" y="100000"/>
                                    </p:animScale>
                                    <p:animScale>
                                      <p:cBhvr>
                                        <p:cTn id="83" dur="17">
                                          <p:stCondLst>
                                            <p:cond delay="1175"/>
                                          </p:stCondLst>
                                        </p:cTn>
                                        <p:tgtEl>
                                          <p:spTgt spid="30"/>
                                        </p:tgtEl>
                                      </p:cBhvr>
                                      <p:to x="100000" y="95000"/>
                                    </p:animScale>
                                    <p:animScale>
                                      <p:cBhvr>
                                        <p:cTn id="84" dur="108" decel="50000">
                                          <p:stCondLst>
                                            <p:cond delay="1192"/>
                                          </p:stCondLst>
                                        </p:cTn>
                                        <p:tgtEl>
                                          <p:spTgt spid="30"/>
                                        </p:tgtEl>
                                      </p:cBhvr>
                                      <p:to x="100000" y="100000"/>
                                    </p:animScale>
                                  </p:childTnLst>
                                </p:cTn>
                              </p:par>
                            </p:childTnLst>
                          </p:cTn>
                        </p:par>
                        <p:par>
                          <p:cTn id="85" fill="hold">
                            <p:stCondLst>
                              <p:cond delay="2250"/>
                            </p:stCondLst>
                            <p:childTnLst>
                              <p:par>
                                <p:cTn id="86" presetID="2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wipe(right)">
                                      <p:cBhvr>
                                        <p:cTn id="88" dur="250"/>
                                        <p:tgtEl>
                                          <p:spTgt spid="24"/>
                                        </p:tgtEl>
                                      </p:cBhvr>
                                    </p:animEffect>
                                  </p:childTnLst>
                                </p:cTn>
                              </p:par>
                            </p:childTnLst>
                          </p:cTn>
                        </p:par>
                        <p:par>
                          <p:cTn id="89" fill="hold">
                            <p:stCondLst>
                              <p:cond delay="2500"/>
                            </p:stCondLst>
                            <p:childTnLst>
                              <p:par>
                                <p:cTn id="90" presetID="22" presetClass="entr" presetSubtype="2"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wipe(right)">
                                      <p:cBhvr>
                                        <p:cTn id="92" dur="250"/>
                                        <p:tgtEl>
                                          <p:spTgt spid="11"/>
                                        </p:tgtEl>
                                      </p:cBhvr>
                                    </p:animEffect>
                                  </p:childTnLst>
                                </p:cTn>
                              </p:par>
                              <p:par>
                                <p:cTn id="93" presetID="22" presetClass="entr" presetSubtype="2" fill="hold" grpId="0" nodeType="withEffect">
                                  <p:stCondLst>
                                    <p:cond delay="250"/>
                                  </p:stCondLst>
                                  <p:childTnLst>
                                    <p:set>
                                      <p:cBhvr>
                                        <p:cTn id="94" dur="1" fill="hold">
                                          <p:stCondLst>
                                            <p:cond delay="0"/>
                                          </p:stCondLst>
                                        </p:cTn>
                                        <p:tgtEl>
                                          <p:spTgt spid="9"/>
                                        </p:tgtEl>
                                        <p:attrNameLst>
                                          <p:attrName>style.visibility</p:attrName>
                                        </p:attrNameLst>
                                      </p:cBhvr>
                                      <p:to>
                                        <p:strVal val="visible"/>
                                      </p:to>
                                    </p:set>
                                    <p:animEffect transition="in" filter="wipe(right)">
                                      <p:cBhvr>
                                        <p:cTn id="95" dur="250"/>
                                        <p:tgtEl>
                                          <p:spTgt spid="9"/>
                                        </p:tgtEl>
                                      </p:cBhvr>
                                    </p:animEffect>
                                  </p:childTnLst>
                                </p:cTn>
                              </p:par>
                              <p:par>
                                <p:cTn id="96" presetID="22" presetClass="entr" presetSubtype="2" fill="hold" grpId="0" nodeType="withEffect">
                                  <p:stCondLst>
                                    <p:cond delay="500"/>
                                  </p:stCondLst>
                                  <p:childTnLst>
                                    <p:set>
                                      <p:cBhvr>
                                        <p:cTn id="97" dur="1" fill="hold">
                                          <p:stCondLst>
                                            <p:cond delay="0"/>
                                          </p:stCondLst>
                                        </p:cTn>
                                        <p:tgtEl>
                                          <p:spTgt spid="10"/>
                                        </p:tgtEl>
                                        <p:attrNameLst>
                                          <p:attrName>style.visibility</p:attrName>
                                        </p:attrNameLst>
                                      </p:cBhvr>
                                      <p:to>
                                        <p:strVal val="visible"/>
                                      </p:to>
                                    </p:set>
                                    <p:animEffect transition="in" filter="wipe(right)">
                                      <p:cBhvr>
                                        <p:cTn id="98" dur="250"/>
                                        <p:tgtEl>
                                          <p:spTgt spid="10"/>
                                        </p:tgtEl>
                                      </p:cBhvr>
                                    </p:animEffect>
                                  </p:childTnLst>
                                </p:cTn>
                              </p:par>
                            </p:childTnLst>
                          </p:cTn>
                        </p:par>
                        <p:par>
                          <p:cTn id="99" fill="hold">
                            <p:stCondLst>
                              <p:cond delay="3250"/>
                            </p:stCondLst>
                            <p:childTnLst>
                              <p:par>
                                <p:cTn id="100" presetID="22" presetClass="entr" presetSubtype="2" fill="hold" grpId="0" nodeType="after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wipe(right)">
                                      <p:cBhvr>
                                        <p:cTn id="102" dur="2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24"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3291599" y="1538681"/>
            <a:ext cx="2650091" cy="2585455"/>
          </a:xfrm>
          <a:prstGeom prst="ellipse">
            <a:avLst/>
          </a:prstGeom>
          <a:solidFill>
            <a:srgbClr val="C80000"/>
          </a:solidFill>
        </p:spPr>
        <p:style>
          <a:lnRef idx="1">
            <a:schemeClr val="accent6"/>
          </a:lnRef>
          <a:fillRef idx="3">
            <a:schemeClr val="accent6"/>
          </a:fillRef>
          <a:effectRef idx="2">
            <a:schemeClr val="accent6"/>
          </a:effectRef>
          <a:fontRef idx="minor">
            <a:schemeClr val="lt1"/>
          </a:fontRef>
        </p:style>
        <p:txBody>
          <a:bodyPr rtlCol="0" anchor="ctr"/>
          <a:lstStyle/>
          <a:p>
            <a:pPr algn="ctr"/>
            <a:r>
              <a:rPr lang="zh-CN" altLang="en-US" sz="4000" b="1" dirty="0">
                <a:latin typeface="微软雅黑" pitchFamily="34" charset="-122"/>
                <a:ea typeface="微软雅黑" pitchFamily="34" charset="-122"/>
              </a:rPr>
              <a:t>内容</a:t>
            </a:r>
          </a:p>
        </p:txBody>
      </p:sp>
      <p:grpSp>
        <p:nvGrpSpPr>
          <p:cNvPr id="4" name="组合 3"/>
          <p:cNvGrpSpPr/>
          <p:nvPr/>
        </p:nvGrpSpPr>
        <p:grpSpPr>
          <a:xfrm>
            <a:off x="2599409" y="1417933"/>
            <a:ext cx="1398549" cy="1398549"/>
            <a:chOff x="2270685" y="1963548"/>
            <a:chExt cx="1545717" cy="1545717"/>
          </a:xfrm>
        </p:grpSpPr>
        <p:sp>
          <p:nvSpPr>
            <p:cNvPr id="5" name="泪滴形 4"/>
            <p:cNvSpPr/>
            <p:nvPr/>
          </p:nvSpPr>
          <p:spPr>
            <a:xfrm rot="15133697">
              <a:off x="2270685" y="1963548"/>
              <a:ext cx="1545717" cy="1545717"/>
            </a:xfrm>
            <a:prstGeom prst="teardrop">
              <a:avLst/>
            </a:prstGeom>
            <a:solidFill>
              <a:srgbClr val="FF6E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428860" y="212172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7" name="组合 6"/>
          <p:cNvGrpSpPr/>
          <p:nvPr/>
        </p:nvGrpSpPr>
        <p:grpSpPr>
          <a:xfrm>
            <a:off x="3867654" y="793219"/>
            <a:ext cx="1398549" cy="1398549"/>
            <a:chOff x="3674696" y="1248545"/>
            <a:chExt cx="1545717" cy="1545717"/>
          </a:xfrm>
          <a:effectLst/>
        </p:grpSpPr>
        <p:sp>
          <p:nvSpPr>
            <p:cNvPr id="8" name="泪滴形 7"/>
            <p:cNvSpPr/>
            <p:nvPr/>
          </p:nvSpPr>
          <p:spPr>
            <a:xfrm rot="18825864">
              <a:off x="3674696" y="1248545"/>
              <a:ext cx="1545717" cy="1545717"/>
            </a:xfrm>
            <a:prstGeom prst="teardrop">
              <a:avLst/>
            </a:prstGeom>
            <a:solidFill>
              <a:srgbClr val="FFCC00"/>
            </a:solidFill>
            <a:ln w="57150">
              <a:solidFill>
                <a:schemeClr val="bg1"/>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9" name="椭圆 8"/>
            <p:cNvSpPr/>
            <p:nvPr/>
          </p:nvSpPr>
          <p:spPr>
            <a:xfrm>
              <a:off x="3833870" y="1395281"/>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10" name="组合 9"/>
          <p:cNvGrpSpPr/>
          <p:nvPr/>
        </p:nvGrpSpPr>
        <p:grpSpPr>
          <a:xfrm>
            <a:off x="5176766" y="1387578"/>
            <a:ext cx="1398549" cy="1398549"/>
            <a:chOff x="5171906" y="1745625"/>
            <a:chExt cx="1545717" cy="1545717"/>
          </a:xfrm>
        </p:grpSpPr>
        <p:sp>
          <p:nvSpPr>
            <p:cNvPr id="11" name="泪滴形 10"/>
            <p:cNvSpPr/>
            <p:nvPr/>
          </p:nvSpPr>
          <p:spPr>
            <a:xfrm rot="521598">
              <a:off x="5171906" y="1745625"/>
              <a:ext cx="1545717" cy="1545717"/>
            </a:xfrm>
            <a:prstGeom prst="teardrop">
              <a:avLst/>
            </a:prstGeom>
            <a:solidFill>
              <a:srgbClr val="FF993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357818" y="1916927"/>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微软雅黑" pitchFamily="34" charset="-122"/>
                  <a:ea typeface="微软雅黑" pitchFamily="34" charset="-122"/>
                </a:rPr>
                <a:t>内容</a:t>
              </a:r>
            </a:p>
          </p:txBody>
        </p:sp>
      </p:grpSp>
      <p:grpSp>
        <p:nvGrpSpPr>
          <p:cNvPr id="13" name="组合 12"/>
          <p:cNvGrpSpPr/>
          <p:nvPr/>
        </p:nvGrpSpPr>
        <p:grpSpPr>
          <a:xfrm>
            <a:off x="5170696" y="2831408"/>
            <a:ext cx="1398549" cy="1398549"/>
            <a:chOff x="5316511" y="3342364"/>
            <a:chExt cx="1545717" cy="1545717"/>
          </a:xfrm>
        </p:grpSpPr>
        <p:sp>
          <p:nvSpPr>
            <p:cNvPr id="14" name="泪滴形 13"/>
            <p:cNvSpPr/>
            <p:nvPr/>
          </p:nvSpPr>
          <p:spPr>
            <a:xfrm rot="4505506">
              <a:off x="5316511" y="3342364"/>
              <a:ext cx="1545717" cy="1545717"/>
            </a:xfrm>
            <a:prstGeom prst="teardrop">
              <a:avLst/>
            </a:prstGeom>
            <a:solidFill>
              <a:srgbClr val="FF66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488819" y="3502796"/>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16" name="组合 15"/>
          <p:cNvGrpSpPr/>
          <p:nvPr/>
        </p:nvGrpSpPr>
        <p:grpSpPr>
          <a:xfrm>
            <a:off x="3902451" y="3398916"/>
            <a:ext cx="1398549" cy="1398549"/>
            <a:chOff x="3925384" y="4127643"/>
            <a:chExt cx="1545717" cy="1545717"/>
          </a:xfrm>
        </p:grpSpPr>
        <p:sp>
          <p:nvSpPr>
            <p:cNvPr id="17" name="泪滴形 16"/>
            <p:cNvSpPr/>
            <p:nvPr/>
          </p:nvSpPr>
          <p:spPr>
            <a:xfrm rot="8197085">
              <a:off x="3925384" y="4127643"/>
              <a:ext cx="1545717" cy="1545717"/>
            </a:xfrm>
            <a:prstGeom prst="teardrop">
              <a:avLst/>
            </a:prstGeom>
            <a:solidFill>
              <a:srgbClr val="FF505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095872" y="431236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19" name="组合 18"/>
          <p:cNvGrpSpPr/>
          <p:nvPr/>
        </p:nvGrpSpPr>
        <p:grpSpPr>
          <a:xfrm>
            <a:off x="2613124" y="2831408"/>
            <a:ext cx="1398549" cy="1398549"/>
            <a:chOff x="2497542" y="3507721"/>
            <a:chExt cx="1545717" cy="1545717"/>
          </a:xfrm>
        </p:grpSpPr>
        <p:sp>
          <p:nvSpPr>
            <p:cNvPr id="20" name="泪滴形 19"/>
            <p:cNvSpPr/>
            <p:nvPr/>
          </p:nvSpPr>
          <p:spPr>
            <a:xfrm rot="11090926">
              <a:off x="2497542" y="3507721"/>
              <a:ext cx="1545717" cy="1545717"/>
            </a:xfrm>
            <a:prstGeom prst="teardrop">
              <a:avLst/>
            </a:prstGeom>
            <a:solidFill>
              <a:srgbClr val="FF33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643174" y="3693360"/>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sp>
        <p:nvSpPr>
          <p:cNvPr id="22" name="Text Box 40"/>
          <p:cNvSpPr txBox="1">
            <a:spLocks noChangeArrowheads="1"/>
          </p:cNvSpPr>
          <p:nvPr/>
        </p:nvSpPr>
        <p:spPr bwMode="gray">
          <a:xfrm>
            <a:off x="-36512" y="2732596"/>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23" name="Rectangle 11"/>
          <p:cNvSpPr>
            <a:spLocks noChangeArrowheads="1"/>
          </p:cNvSpPr>
          <p:nvPr/>
        </p:nvSpPr>
        <p:spPr bwMode="gray">
          <a:xfrm>
            <a:off x="323528" y="2355726"/>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
        <p:nvSpPr>
          <p:cNvPr id="24" name="Text Box 40"/>
          <p:cNvSpPr txBox="1">
            <a:spLocks noChangeArrowheads="1"/>
          </p:cNvSpPr>
          <p:nvPr/>
        </p:nvSpPr>
        <p:spPr bwMode="gray">
          <a:xfrm>
            <a:off x="6012160" y="2732596"/>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25" name="Rectangle 11"/>
          <p:cNvSpPr>
            <a:spLocks noChangeArrowheads="1"/>
          </p:cNvSpPr>
          <p:nvPr/>
        </p:nvSpPr>
        <p:spPr bwMode="gray">
          <a:xfrm>
            <a:off x="6242747" y="2355726"/>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2064196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750"/>
                                        <p:tgtEl>
                                          <p:spTgt spid="7"/>
                                        </p:tgtEl>
                                      </p:cBhvr>
                                    </p:animEffect>
                                  </p:childTnLst>
                                </p:cTn>
                              </p:par>
                              <p:par>
                                <p:cTn id="14" presetID="10" presetClass="entr" presetSubtype="0" fill="hold" nodeType="with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750"/>
                                        <p:tgtEl>
                                          <p:spTgt spid="10"/>
                                        </p:tgtEl>
                                      </p:cBhvr>
                                    </p:animEffect>
                                  </p:childTnLst>
                                </p:cTn>
                              </p:par>
                              <p:par>
                                <p:cTn id="17" presetID="10" presetClass="entr" presetSubtype="0"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750"/>
                                        <p:tgtEl>
                                          <p:spTgt spid="13"/>
                                        </p:tgtEl>
                                      </p:cBhvr>
                                    </p:animEffect>
                                  </p:childTnLst>
                                </p:cTn>
                              </p:par>
                              <p:par>
                                <p:cTn id="20" presetID="10" presetClass="entr" presetSubtype="0" fill="hold" nodeType="withEffect">
                                  <p:stCondLst>
                                    <p:cond delay="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childTnLst>
                                </p:cTn>
                              </p:par>
                              <p:par>
                                <p:cTn id="23" presetID="10" presetClass="entr" presetSubtype="0" fill="hold" nodeType="withEffect">
                                  <p:stCondLst>
                                    <p:cond delay="10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750"/>
                                        <p:tgtEl>
                                          <p:spTgt spid="19"/>
                                        </p:tgtEl>
                                      </p:cBhvr>
                                    </p:animEffect>
                                  </p:childTnLst>
                                </p:cTn>
                              </p:par>
                              <p:par>
                                <p:cTn id="26" presetID="10" presetClass="entr" presetSubtype="0" fill="hold" nodeType="withEffect">
                                  <p:stCondLst>
                                    <p:cond delay="125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750"/>
                                        <p:tgtEl>
                                          <p:spTgt spid="4"/>
                                        </p:tgtEl>
                                      </p:cBhvr>
                                    </p:animEffect>
                                  </p:childTnLst>
                                </p:cTn>
                              </p:par>
                            </p:childTnLst>
                          </p:cTn>
                        </p:par>
                        <p:par>
                          <p:cTn id="29" fill="hold">
                            <p:stCondLst>
                              <p:cond delay="25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23"/>
                                        </p:tgtEl>
                                        <p:attrNameLst>
                                          <p:attrName>ppt_y</p:attrName>
                                        </p:attrNameLst>
                                      </p:cBhvr>
                                      <p:tavLst>
                                        <p:tav tm="0">
                                          <p:val>
                                            <p:strVal val="#ppt_y"/>
                                          </p:val>
                                        </p:tav>
                                        <p:tav tm="100000">
                                          <p:val>
                                            <p:strVal val="#ppt_y"/>
                                          </p:val>
                                        </p:tav>
                                      </p:tavLst>
                                    </p:anim>
                                    <p:anim calcmode="lin" valueType="num">
                                      <p:cBhvr>
                                        <p:cTn id="34" dur="75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23"/>
                                        </p:tgtEl>
                                      </p:cBhvr>
                                    </p:animEffect>
                                  </p:childTnLst>
                                </p:cTn>
                              </p:par>
                            </p:childTnLst>
                          </p:cTn>
                        </p:par>
                        <p:par>
                          <p:cTn id="37" fill="hold">
                            <p:stCondLst>
                              <p:cond delay="3775"/>
                            </p:stCondLst>
                            <p:childTnLst>
                              <p:par>
                                <p:cTn id="38" presetID="42"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750"/>
                                        <p:tgtEl>
                                          <p:spTgt spid="22"/>
                                        </p:tgtEl>
                                      </p:cBhvr>
                                    </p:animEffect>
                                    <p:anim calcmode="lin" valueType="num">
                                      <p:cBhvr>
                                        <p:cTn id="41" dur="750" fill="hold"/>
                                        <p:tgtEl>
                                          <p:spTgt spid="22"/>
                                        </p:tgtEl>
                                        <p:attrNameLst>
                                          <p:attrName>ppt_x</p:attrName>
                                        </p:attrNameLst>
                                      </p:cBhvr>
                                      <p:tavLst>
                                        <p:tav tm="0">
                                          <p:val>
                                            <p:strVal val="#ppt_x"/>
                                          </p:val>
                                        </p:tav>
                                        <p:tav tm="100000">
                                          <p:val>
                                            <p:strVal val="#ppt_x"/>
                                          </p:val>
                                        </p:tav>
                                      </p:tavLst>
                                    </p:anim>
                                    <p:anim calcmode="lin" valueType="num">
                                      <p:cBhvr>
                                        <p:cTn id="42" dur="750" fill="hold"/>
                                        <p:tgtEl>
                                          <p:spTgt spid="22"/>
                                        </p:tgtEl>
                                        <p:attrNameLst>
                                          <p:attrName>ppt_y</p:attrName>
                                        </p:attrNameLst>
                                      </p:cBhvr>
                                      <p:tavLst>
                                        <p:tav tm="0">
                                          <p:val>
                                            <p:strVal val="#ppt_y+.1"/>
                                          </p:val>
                                        </p:tav>
                                        <p:tav tm="100000">
                                          <p:val>
                                            <p:strVal val="#ppt_y"/>
                                          </p:val>
                                        </p:tav>
                                      </p:tavLst>
                                    </p:anim>
                                  </p:childTnLst>
                                </p:cTn>
                              </p:par>
                            </p:childTnLst>
                          </p:cTn>
                        </p:par>
                        <p:par>
                          <p:cTn id="43" fill="hold">
                            <p:stCondLst>
                              <p:cond delay="4525"/>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5"/>
                                        </p:tgtEl>
                                        <p:attrNameLst>
                                          <p:attrName>ppt_y</p:attrName>
                                        </p:attrNameLst>
                                      </p:cBhvr>
                                      <p:tavLst>
                                        <p:tav tm="0">
                                          <p:val>
                                            <p:strVal val="#ppt_y"/>
                                          </p:val>
                                        </p:tav>
                                        <p:tav tm="100000">
                                          <p:val>
                                            <p:strVal val="#ppt_y"/>
                                          </p:val>
                                        </p:tav>
                                      </p:tavLst>
                                    </p:anim>
                                    <p:anim calcmode="lin" valueType="num">
                                      <p:cBhvr>
                                        <p:cTn id="4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5"/>
                                        </p:tgtEl>
                                      </p:cBhvr>
                                    </p:animEffect>
                                  </p:childTnLst>
                                </p:cTn>
                              </p:par>
                            </p:childTnLst>
                          </p:cTn>
                        </p:par>
                        <p:par>
                          <p:cTn id="51" fill="hold">
                            <p:stCondLst>
                              <p:cond delay="5375"/>
                            </p:stCondLst>
                            <p:childTnLst>
                              <p:par>
                                <p:cTn id="52" presetID="42"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750"/>
                                        <p:tgtEl>
                                          <p:spTgt spid="24"/>
                                        </p:tgtEl>
                                      </p:cBhvr>
                                    </p:animEffect>
                                    <p:anim calcmode="lin" valueType="num">
                                      <p:cBhvr>
                                        <p:cTn id="55" dur="750" fill="hold"/>
                                        <p:tgtEl>
                                          <p:spTgt spid="24"/>
                                        </p:tgtEl>
                                        <p:attrNameLst>
                                          <p:attrName>ppt_x</p:attrName>
                                        </p:attrNameLst>
                                      </p:cBhvr>
                                      <p:tavLst>
                                        <p:tav tm="0">
                                          <p:val>
                                            <p:strVal val="#ppt_x"/>
                                          </p:val>
                                        </p:tav>
                                        <p:tav tm="100000">
                                          <p:val>
                                            <p:strVal val="#ppt_x"/>
                                          </p:val>
                                        </p:tav>
                                      </p:tavLst>
                                    </p:anim>
                                    <p:anim calcmode="lin" valueType="num">
                                      <p:cBhvr>
                                        <p:cTn id="56"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797960" y="1545103"/>
            <a:ext cx="1860245" cy="339072"/>
          </a:xfrm>
          <a:prstGeom prst="roundRect">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algn="ctr"/>
            <a:endParaRPr lang="zh-CN" altLang="en-US">
              <a:latin typeface="+mj-ea"/>
              <a:ea typeface="+mj-ea"/>
            </a:endParaRPr>
          </a:p>
        </p:txBody>
      </p:sp>
      <p:sp>
        <p:nvSpPr>
          <p:cNvPr id="5" name="圆角矩形 4"/>
          <p:cNvSpPr/>
          <p:nvPr/>
        </p:nvSpPr>
        <p:spPr>
          <a:xfrm>
            <a:off x="5391110" y="1533052"/>
            <a:ext cx="1860245" cy="339072"/>
          </a:xfrm>
          <a:prstGeom prst="roundRect">
            <a:avLst/>
          </a:prstGeom>
          <a:solidFill>
            <a:schemeClr val="accent2"/>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algn="ctr"/>
            <a:endParaRPr lang="zh-CN" altLang="en-US">
              <a:latin typeface="+mj-ea"/>
              <a:ea typeface="+mj-ea"/>
            </a:endParaRPr>
          </a:p>
        </p:txBody>
      </p:sp>
      <p:cxnSp>
        <p:nvCxnSpPr>
          <p:cNvPr id="6" name="直接连接符 5"/>
          <p:cNvCxnSpPr/>
          <p:nvPr/>
        </p:nvCxnSpPr>
        <p:spPr bwMode="auto">
          <a:xfrm>
            <a:off x="4582020" y="115491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6"/>
          <p:cNvCxnSpPr/>
          <p:nvPr/>
        </p:nvCxnSpPr>
        <p:spPr bwMode="auto">
          <a:xfrm>
            <a:off x="4582020" y="329856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椭圆 7"/>
          <p:cNvSpPr/>
          <p:nvPr/>
        </p:nvSpPr>
        <p:spPr bwMode="auto">
          <a:xfrm>
            <a:off x="4172463" y="2479215"/>
            <a:ext cx="819114" cy="819351"/>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defTabSz="914379"/>
            <a:endParaRPr lang="zh-CN" altLang="en-US" sz="1200">
              <a:latin typeface="+mj-ea"/>
              <a:ea typeface="+mj-ea"/>
            </a:endParaRPr>
          </a:p>
        </p:txBody>
      </p:sp>
      <p:sp>
        <p:nvSpPr>
          <p:cNvPr id="9" name="TextBox 26"/>
          <p:cNvSpPr txBox="1"/>
          <p:nvPr/>
        </p:nvSpPr>
        <p:spPr>
          <a:xfrm>
            <a:off x="1829872" y="1536364"/>
            <a:ext cx="1838961" cy="338552"/>
          </a:xfrm>
          <a:prstGeom prst="rect">
            <a:avLst/>
          </a:prstGeom>
          <a:solidFill>
            <a:srgbClr val="FFC000"/>
          </a:solidFill>
        </p:spPr>
        <p:txBody>
          <a:bodyPr wrap="none" lIns="91438" tIns="45719" rIns="91438" bIns="45719" rtlCol="0">
            <a:spAutoFit/>
          </a:bodyPr>
          <a:lstStyle/>
          <a:p>
            <a:pPr algn="r"/>
            <a:r>
              <a:rPr lang="en-US" altLang="zh-CN" sz="1600" b="1" dirty="0" smtClean="0">
                <a:solidFill>
                  <a:schemeClr val="bg1"/>
                </a:solidFill>
                <a:latin typeface="+mj-ea"/>
                <a:ea typeface="+mj-ea"/>
              </a:rPr>
              <a:t>2016</a:t>
            </a:r>
            <a:r>
              <a:rPr lang="zh-CN" altLang="en-US" sz="1600" b="1" dirty="0" smtClean="0">
                <a:solidFill>
                  <a:schemeClr val="bg1"/>
                </a:solidFill>
                <a:latin typeface="+mj-ea"/>
                <a:ea typeface="+mj-ea"/>
              </a:rPr>
              <a:t>年</a:t>
            </a:r>
            <a:r>
              <a:rPr lang="zh-CN" altLang="en-US" sz="1600" b="1" dirty="0">
                <a:solidFill>
                  <a:schemeClr val="bg1"/>
                </a:solidFill>
                <a:latin typeface="+mj-ea"/>
                <a:ea typeface="+mj-ea"/>
              </a:rPr>
              <a:t>上半年情况</a:t>
            </a:r>
          </a:p>
        </p:txBody>
      </p:sp>
      <p:sp>
        <p:nvSpPr>
          <p:cNvPr id="10" name="TextBox 27"/>
          <p:cNvSpPr txBox="1"/>
          <p:nvPr/>
        </p:nvSpPr>
        <p:spPr>
          <a:xfrm>
            <a:off x="5392020" y="1536364"/>
            <a:ext cx="1838961" cy="338552"/>
          </a:xfrm>
          <a:prstGeom prst="rect">
            <a:avLst/>
          </a:prstGeom>
          <a:solidFill>
            <a:srgbClr val="C00000"/>
          </a:solidFill>
        </p:spPr>
        <p:txBody>
          <a:bodyPr wrap="none" lIns="91438" tIns="45719" rIns="91438" bIns="45719" rtlCol="0">
            <a:spAutoFit/>
          </a:bodyPr>
          <a:lstStyle/>
          <a:p>
            <a:r>
              <a:rPr lang="en-US" altLang="zh-CN" sz="1600" b="1" dirty="0" smtClean="0">
                <a:solidFill>
                  <a:schemeClr val="bg1"/>
                </a:solidFill>
                <a:latin typeface="+mj-ea"/>
                <a:ea typeface="+mj-ea"/>
              </a:rPr>
              <a:t>2016</a:t>
            </a:r>
            <a:r>
              <a:rPr lang="zh-CN" altLang="en-US" sz="1600" b="1" dirty="0" smtClean="0">
                <a:solidFill>
                  <a:schemeClr val="bg1"/>
                </a:solidFill>
                <a:latin typeface="+mj-ea"/>
                <a:ea typeface="+mj-ea"/>
              </a:rPr>
              <a:t>年下半</a:t>
            </a:r>
            <a:r>
              <a:rPr lang="zh-CN" altLang="en-US" sz="1600" b="1" dirty="0">
                <a:solidFill>
                  <a:schemeClr val="bg1"/>
                </a:solidFill>
                <a:latin typeface="+mj-ea"/>
                <a:ea typeface="+mj-ea"/>
              </a:rPr>
              <a:t>年情况</a:t>
            </a:r>
          </a:p>
        </p:txBody>
      </p:sp>
      <p:sp>
        <p:nvSpPr>
          <p:cNvPr id="11" name="TextBox 28"/>
          <p:cNvSpPr txBox="1"/>
          <p:nvPr/>
        </p:nvSpPr>
        <p:spPr>
          <a:xfrm>
            <a:off x="1010712" y="1964303"/>
            <a:ext cx="2728459" cy="600162"/>
          </a:xfrm>
          <a:prstGeom prst="rect">
            <a:avLst/>
          </a:prstGeom>
          <a:noFill/>
        </p:spPr>
        <p:txBody>
          <a:bodyPr wrap="square" lIns="91438" tIns="45719" rIns="91438" bIns="45719" rtlCol="0">
            <a:spAutoFit/>
          </a:bodyPr>
          <a:lstStyle/>
          <a:p>
            <a:pPr algn="r"/>
            <a:r>
              <a:rPr lang="zh-CN" altLang="en-US" sz="1100" dirty="0">
                <a:solidFill>
                  <a:srgbClr val="C00000"/>
                </a:solidFill>
                <a:latin typeface="+mj-ea"/>
                <a:ea typeface="+mj-ea"/>
              </a:rPr>
              <a:t>这里输入简要文字说明这里输入简要文字说明这里输入简要文字说明</a:t>
            </a:r>
          </a:p>
          <a:p>
            <a:pPr algn="r"/>
            <a:r>
              <a:rPr lang="zh-CN" altLang="en-US" sz="1100" dirty="0">
                <a:solidFill>
                  <a:srgbClr val="C00000"/>
                </a:solidFill>
                <a:latin typeface="+mj-ea"/>
                <a:ea typeface="+mj-ea"/>
              </a:rPr>
              <a:t>这里输入简要文字说明</a:t>
            </a:r>
          </a:p>
        </p:txBody>
      </p:sp>
      <p:sp>
        <p:nvSpPr>
          <p:cNvPr id="12" name="TextBox 29"/>
          <p:cNvSpPr txBox="1"/>
          <p:nvPr/>
        </p:nvSpPr>
        <p:spPr>
          <a:xfrm>
            <a:off x="5294837" y="1964303"/>
            <a:ext cx="2728459" cy="600162"/>
          </a:xfrm>
          <a:prstGeom prst="rect">
            <a:avLst/>
          </a:prstGeom>
          <a:noFill/>
        </p:spPr>
        <p:txBody>
          <a:bodyPr wrap="square" lIns="91438" tIns="45719" rIns="91438" bIns="45719" rtlCol="0">
            <a:spAutoFit/>
          </a:bodyPr>
          <a:lstStyle/>
          <a:p>
            <a:r>
              <a:rPr lang="zh-CN" altLang="en-US" sz="1100" dirty="0">
                <a:solidFill>
                  <a:srgbClr val="C00000"/>
                </a:solidFill>
                <a:latin typeface="+mj-ea"/>
                <a:ea typeface="+mj-ea"/>
              </a:rPr>
              <a:t>这里输入简要文字说明这里输入简要文字说明这里输入简要文字说明</a:t>
            </a:r>
          </a:p>
          <a:p>
            <a:r>
              <a:rPr lang="zh-CN" altLang="en-US" sz="1100" dirty="0">
                <a:solidFill>
                  <a:srgbClr val="C00000"/>
                </a:solidFill>
                <a:latin typeface="+mj-ea"/>
                <a:ea typeface="+mj-ea"/>
              </a:rPr>
              <a:t>这里输入简要文字说明</a:t>
            </a:r>
          </a:p>
        </p:txBody>
      </p:sp>
      <p:sp>
        <p:nvSpPr>
          <p:cNvPr id="13" name="矩形 12"/>
          <p:cNvSpPr/>
          <p:nvPr/>
        </p:nvSpPr>
        <p:spPr bwMode="auto">
          <a:xfrm>
            <a:off x="2015365" y="2888890"/>
            <a:ext cx="1612294"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latin typeface="+mj-ea"/>
                <a:ea typeface="+mj-ea"/>
              </a:rPr>
              <a:t>计划完成：</a:t>
            </a:r>
            <a:r>
              <a:rPr lang="en-US" altLang="zh-CN" sz="1300" dirty="0">
                <a:latin typeface="+mj-ea"/>
                <a:ea typeface="+mj-ea"/>
              </a:rPr>
              <a:t>60%</a:t>
            </a:r>
            <a:endParaRPr lang="zh-CN" altLang="en-US" sz="1300" dirty="0">
              <a:latin typeface="+mj-ea"/>
              <a:ea typeface="+mj-ea"/>
            </a:endParaRPr>
          </a:p>
        </p:txBody>
      </p:sp>
      <p:sp>
        <p:nvSpPr>
          <p:cNvPr id="14" name="矩形 13"/>
          <p:cNvSpPr/>
          <p:nvPr/>
        </p:nvSpPr>
        <p:spPr bwMode="auto">
          <a:xfrm>
            <a:off x="1363008" y="3222347"/>
            <a:ext cx="2264651"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latin typeface="+mj-ea"/>
                <a:ea typeface="+mj-ea"/>
              </a:rPr>
              <a:t>实际完成数：</a:t>
            </a:r>
            <a:r>
              <a:rPr lang="en-US" altLang="zh-CN" sz="1300" dirty="0">
                <a:latin typeface="+mj-ea"/>
                <a:ea typeface="+mj-ea"/>
              </a:rPr>
              <a:t>555</a:t>
            </a:r>
            <a:r>
              <a:rPr lang="zh-CN" altLang="en-US" sz="1300" dirty="0">
                <a:latin typeface="+mj-ea"/>
                <a:ea typeface="+mj-ea"/>
              </a:rPr>
              <a:t>万</a:t>
            </a:r>
          </a:p>
        </p:txBody>
      </p:sp>
      <p:sp>
        <p:nvSpPr>
          <p:cNvPr id="15" name="矩形 14"/>
          <p:cNvSpPr/>
          <p:nvPr/>
        </p:nvSpPr>
        <p:spPr bwMode="auto">
          <a:xfrm>
            <a:off x="1687032" y="3593912"/>
            <a:ext cx="1940630"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latin typeface="+mj-ea"/>
                <a:ea typeface="+mj-ea"/>
              </a:rPr>
              <a:t>回款数：</a:t>
            </a:r>
            <a:r>
              <a:rPr lang="en-US" altLang="zh-CN" sz="1300" dirty="0">
                <a:latin typeface="+mj-ea"/>
                <a:ea typeface="+mj-ea"/>
              </a:rPr>
              <a:t>400</a:t>
            </a:r>
            <a:r>
              <a:rPr lang="zh-CN" altLang="en-US" sz="1300" dirty="0">
                <a:latin typeface="+mj-ea"/>
                <a:ea typeface="+mj-ea"/>
              </a:rPr>
              <a:t>万</a:t>
            </a:r>
          </a:p>
        </p:txBody>
      </p:sp>
      <p:sp>
        <p:nvSpPr>
          <p:cNvPr id="16" name="矩形 15"/>
          <p:cNvSpPr/>
          <p:nvPr/>
        </p:nvSpPr>
        <p:spPr bwMode="auto">
          <a:xfrm>
            <a:off x="2065057" y="3963916"/>
            <a:ext cx="1562604"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latin typeface="+mj-ea"/>
                <a:ea typeface="+mj-ea"/>
              </a:rPr>
              <a:t>您的文字</a:t>
            </a:r>
          </a:p>
        </p:txBody>
      </p:sp>
      <p:sp>
        <p:nvSpPr>
          <p:cNvPr id="17" name="矩形 16"/>
          <p:cNvSpPr/>
          <p:nvPr/>
        </p:nvSpPr>
        <p:spPr bwMode="auto">
          <a:xfrm>
            <a:off x="5497171" y="2888890"/>
            <a:ext cx="1752237" cy="264737"/>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latin typeface="+mj-ea"/>
                <a:ea typeface="+mj-ea"/>
              </a:rPr>
              <a:t>计划完成：</a:t>
            </a:r>
            <a:r>
              <a:rPr lang="en-US" altLang="zh-CN" sz="1300" dirty="0">
                <a:latin typeface="+mj-ea"/>
                <a:ea typeface="+mj-ea"/>
              </a:rPr>
              <a:t>80%</a:t>
            </a:r>
            <a:endParaRPr lang="zh-CN" altLang="en-US" sz="1300" dirty="0">
              <a:latin typeface="+mj-ea"/>
              <a:ea typeface="+mj-ea"/>
            </a:endParaRPr>
          </a:p>
        </p:txBody>
      </p:sp>
      <p:sp>
        <p:nvSpPr>
          <p:cNvPr id="18" name="矩形 17"/>
          <p:cNvSpPr/>
          <p:nvPr/>
        </p:nvSpPr>
        <p:spPr bwMode="auto">
          <a:xfrm>
            <a:off x="5506204" y="3222347"/>
            <a:ext cx="2614276" cy="264737"/>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latin typeface="+mj-ea"/>
                <a:ea typeface="+mj-ea"/>
              </a:rPr>
              <a:t>实际完成数：</a:t>
            </a:r>
            <a:r>
              <a:rPr lang="en-US" altLang="zh-CN" sz="1300" dirty="0">
                <a:latin typeface="+mj-ea"/>
                <a:ea typeface="+mj-ea"/>
              </a:rPr>
              <a:t>800</a:t>
            </a:r>
            <a:r>
              <a:rPr lang="zh-CN" altLang="en-US" sz="1300" dirty="0">
                <a:latin typeface="+mj-ea"/>
                <a:ea typeface="+mj-ea"/>
              </a:rPr>
              <a:t>万</a:t>
            </a:r>
          </a:p>
        </p:txBody>
      </p:sp>
      <p:sp>
        <p:nvSpPr>
          <p:cNvPr id="19" name="矩形 18"/>
          <p:cNvSpPr/>
          <p:nvPr/>
        </p:nvSpPr>
        <p:spPr bwMode="auto">
          <a:xfrm>
            <a:off x="5506205" y="3593912"/>
            <a:ext cx="1365178" cy="264737"/>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latin typeface="+mj-ea"/>
                <a:ea typeface="+mj-ea"/>
              </a:rPr>
              <a:t>回款数：</a:t>
            </a:r>
            <a:r>
              <a:rPr lang="en-US" altLang="zh-CN" sz="1300" dirty="0">
                <a:latin typeface="+mj-ea"/>
                <a:ea typeface="+mj-ea"/>
              </a:rPr>
              <a:t>500</a:t>
            </a:r>
            <a:r>
              <a:rPr lang="zh-CN" altLang="en-US" sz="1300" dirty="0">
                <a:latin typeface="+mj-ea"/>
                <a:ea typeface="+mj-ea"/>
              </a:rPr>
              <a:t>万</a:t>
            </a:r>
          </a:p>
        </p:txBody>
      </p:sp>
      <p:sp>
        <p:nvSpPr>
          <p:cNvPr id="20" name="矩形 19"/>
          <p:cNvSpPr/>
          <p:nvPr/>
        </p:nvSpPr>
        <p:spPr bwMode="auto">
          <a:xfrm>
            <a:off x="5497170" y="3963916"/>
            <a:ext cx="1860245" cy="264737"/>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latin typeface="+mj-ea"/>
                <a:ea typeface="+mj-ea"/>
              </a:rPr>
              <a:t>您的文字</a:t>
            </a:r>
          </a:p>
        </p:txBody>
      </p:sp>
      <p:sp>
        <p:nvSpPr>
          <p:cNvPr id="21" name="TextBox 38"/>
          <p:cNvSpPr txBox="1"/>
          <p:nvPr/>
        </p:nvSpPr>
        <p:spPr>
          <a:xfrm>
            <a:off x="4332113" y="2665019"/>
            <a:ext cx="566626" cy="461663"/>
          </a:xfrm>
          <a:prstGeom prst="rect">
            <a:avLst/>
          </a:prstGeom>
          <a:noFill/>
        </p:spPr>
        <p:txBody>
          <a:bodyPr wrap="none" lIns="91438" tIns="45719" rIns="91438" bIns="45719" rtlCol="0">
            <a:spAutoFit/>
          </a:bodyPr>
          <a:lstStyle/>
          <a:p>
            <a:r>
              <a:rPr lang="en-US" altLang="zh-CN" sz="2400" dirty="0">
                <a:solidFill>
                  <a:srgbClr val="F8F8F8"/>
                </a:solidFill>
                <a:latin typeface="+mj-ea"/>
                <a:ea typeface="+mj-ea"/>
              </a:rPr>
              <a:t>VS</a:t>
            </a:r>
            <a:endParaRPr lang="zh-CN" altLang="en-US" sz="2400" dirty="0">
              <a:solidFill>
                <a:srgbClr val="F8F8F8"/>
              </a:solidFill>
              <a:latin typeface="+mj-ea"/>
              <a:ea typeface="+mj-ea"/>
            </a:endParaRPr>
          </a:p>
        </p:txBody>
      </p:sp>
    </p:spTree>
    <p:extLst>
      <p:ext uri="{BB962C8B-B14F-4D97-AF65-F5344CB8AC3E}">
        <p14:creationId xmlns:p14="http://schemas.microsoft.com/office/powerpoint/2010/main" val="2184088156"/>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14:bounceEnd="20000">
                                          <p:cBhvr additive="base">
                                            <p:cTn id="37" dur="500" fill="hold"/>
                                            <p:tgtEl>
                                              <p:spTgt spid="9"/>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14:bounceEnd="20000">
                                          <p:cBhvr additive="base">
                                            <p:cTn id="41" dur="500" fill="hold"/>
                                            <p:tgtEl>
                                              <p:spTgt spid="10"/>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49"/>
            <a:ext cx="9144000" cy="5144049"/>
            <a:chOff x="0" y="-549"/>
            <a:chExt cx="9144000" cy="5144049"/>
          </a:xfrm>
        </p:grpSpPr>
        <p:pic>
          <p:nvPicPr>
            <p:cNvPr id="49" name="图片 4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0" name="图片 4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091940"/>
              <a:ext cx="9144000" cy="1051560"/>
            </a:xfrm>
            <a:prstGeom prst="rect">
              <a:avLst/>
            </a:prstGeom>
          </p:spPr>
        </p:pic>
        <p:pic>
          <p:nvPicPr>
            <p:cNvPr id="55" name="图片 5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549"/>
              <a:ext cx="3213100" cy="3117076"/>
            </a:xfrm>
            <a:prstGeom prst="rect">
              <a:avLst/>
            </a:prstGeom>
          </p:spPr>
        </p:pic>
      </p:grpSp>
      <p:grpSp>
        <p:nvGrpSpPr>
          <p:cNvPr id="51" name="组合 50"/>
          <p:cNvGrpSpPr/>
          <p:nvPr/>
        </p:nvGrpSpPr>
        <p:grpSpPr>
          <a:xfrm>
            <a:off x="528120" y="266621"/>
            <a:ext cx="1452429" cy="1452429"/>
            <a:chOff x="304800" y="673100"/>
            <a:chExt cx="4000500" cy="4000500"/>
          </a:xfrm>
          <a:effectLst>
            <a:outerShdw blurRad="444500" dist="254000" dir="684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sp>
          <p:nvSpPr>
            <p:cNvPr id="53" name="椭圆 5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grpSp>
      <p:sp>
        <p:nvSpPr>
          <p:cNvPr id="54" name="矩形 53"/>
          <p:cNvSpPr/>
          <p:nvPr/>
        </p:nvSpPr>
        <p:spPr>
          <a:xfrm>
            <a:off x="612724" y="669669"/>
            <a:ext cx="1520746" cy="646331"/>
          </a:xfrm>
          <a:prstGeom prst="rect">
            <a:avLst/>
          </a:prstGeom>
        </p:spPr>
        <p:txBody>
          <a:bodyPr wrap="square">
            <a:spAutoFit/>
          </a:bodyPr>
          <a:lstStyle/>
          <a:p>
            <a:pPr defTabSz="934242">
              <a:defRPr/>
            </a:pPr>
            <a:r>
              <a:rPr lang="zh-CN" altLang="en-US" sz="3600" b="1" kern="0" dirty="0" smtClean="0">
                <a:solidFill>
                  <a:srgbClr val="080808"/>
                </a:solidFill>
                <a:latin typeface="微软雅黑"/>
                <a:ea typeface="微软雅黑"/>
              </a:rPr>
              <a:t>目 录</a:t>
            </a:r>
            <a:endParaRPr lang="zh-CN" altLang="en-US" sz="3600" b="1" kern="0" dirty="0">
              <a:solidFill>
                <a:srgbClr val="080808"/>
              </a:solidFill>
              <a:latin typeface="微软雅黑"/>
              <a:ea typeface="微软雅黑"/>
            </a:endParaRPr>
          </a:p>
        </p:txBody>
      </p:sp>
      <p:grpSp>
        <p:nvGrpSpPr>
          <p:cNvPr id="56" name="组合 55"/>
          <p:cNvGrpSpPr/>
          <p:nvPr/>
        </p:nvGrpSpPr>
        <p:grpSpPr>
          <a:xfrm>
            <a:off x="4073692" y="1671940"/>
            <a:ext cx="1602228" cy="1359398"/>
            <a:chOff x="5553262" y="2638733"/>
            <a:chExt cx="2397222" cy="2093640"/>
          </a:xfrm>
        </p:grpSpPr>
        <p:grpSp>
          <p:nvGrpSpPr>
            <p:cNvPr id="57" name="组合 56"/>
            <p:cNvGrpSpPr/>
            <p:nvPr/>
          </p:nvGrpSpPr>
          <p:grpSpPr>
            <a:xfrm>
              <a:off x="5553262" y="2638733"/>
              <a:ext cx="2397222" cy="2093640"/>
              <a:chOff x="5553262" y="2638733"/>
              <a:chExt cx="2397222" cy="2093640"/>
            </a:xfrm>
          </p:grpSpPr>
          <p:grpSp>
            <p:nvGrpSpPr>
              <p:cNvPr id="59" name="组合 58"/>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6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sp>
              <p:nvSpPr>
                <p:cNvPr id="6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60"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58" name="TextBox 85"/>
            <p:cNvSpPr txBox="1"/>
            <p:nvPr/>
          </p:nvSpPr>
          <p:spPr>
            <a:xfrm>
              <a:off x="6259489" y="3110169"/>
              <a:ext cx="1273333" cy="9954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a:ea typeface="微软雅黑"/>
                </a:rPr>
                <a:t>03</a:t>
              </a:r>
              <a:endParaRPr kumimoji="0" lang="zh-CN" altLang="en-US" sz="3600" b="0" i="0" u="none" strike="noStrike" kern="0" cap="none" spc="0" normalizeH="0" baseline="0" noProof="0" dirty="0" smtClean="0">
                <a:ln>
                  <a:noFill/>
                </a:ln>
                <a:solidFill>
                  <a:prstClr val="white"/>
                </a:solidFill>
                <a:effectLst/>
                <a:uLnTx/>
                <a:uFillTx/>
                <a:latin typeface="微软雅黑"/>
                <a:ea typeface="微软雅黑"/>
              </a:endParaRPr>
            </a:p>
          </p:txBody>
        </p:sp>
      </p:grpSp>
      <p:grpSp>
        <p:nvGrpSpPr>
          <p:cNvPr id="63" name="组合 62"/>
          <p:cNvGrpSpPr/>
          <p:nvPr/>
        </p:nvGrpSpPr>
        <p:grpSpPr>
          <a:xfrm>
            <a:off x="1619831" y="1683184"/>
            <a:ext cx="1602228" cy="1359398"/>
            <a:chOff x="1881842" y="2656049"/>
            <a:chExt cx="2397222" cy="2093640"/>
          </a:xfrm>
        </p:grpSpPr>
        <p:grpSp>
          <p:nvGrpSpPr>
            <p:cNvPr id="64" name="组合 63"/>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6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sp>
            <p:nvSpPr>
              <p:cNvPr id="6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65"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sp>
          <p:nvSpPr>
            <p:cNvPr id="66" name="TextBox 93"/>
            <p:cNvSpPr txBox="1"/>
            <p:nvPr/>
          </p:nvSpPr>
          <p:spPr>
            <a:xfrm>
              <a:off x="2575311" y="3250047"/>
              <a:ext cx="1157729" cy="9954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a:ea typeface="微软雅黑"/>
                </a:rPr>
                <a:t>01</a:t>
              </a:r>
              <a:endParaRPr kumimoji="0" lang="zh-CN" altLang="en-US" sz="3600" b="0" i="0" u="none" strike="noStrike" kern="0" cap="none" spc="0" normalizeH="0" baseline="0" noProof="0" dirty="0" smtClean="0">
                <a:ln>
                  <a:noFill/>
                </a:ln>
                <a:solidFill>
                  <a:prstClr val="white"/>
                </a:solidFill>
                <a:effectLst/>
                <a:uLnTx/>
                <a:uFillTx/>
                <a:latin typeface="微软雅黑"/>
                <a:ea typeface="微软雅黑"/>
              </a:endParaRPr>
            </a:p>
          </p:txBody>
        </p:sp>
      </p:grpSp>
      <p:grpSp>
        <p:nvGrpSpPr>
          <p:cNvPr id="69" name="组合 68"/>
          <p:cNvGrpSpPr/>
          <p:nvPr/>
        </p:nvGrpSpPr>
        <p:grpSpPr>
          <a:xfrm>
            <a:off x="2849697" y="2362882"/>
            <a:ext cx="1602228" cy="1359398"/>
            <a:chOff x="3721944" y="3702869"/>
            <a:chExt cx="2397222" cy="2093640"/>
          </a:xfrm>
        </p:grpSpPr>
        <p:grpSp>
          <p:nvGrpSpPr>
            <p:cNvPr id="70" name="组合 69"/>
            <p:cNvGrpSpPr/>
            <p:nvPr/>
          </p:nvGrpSpPr>
          <p:grpSpPr>
            <a:xfrm>
              <a:off x="3721944" y="3702869"/>
              <a:ext cx="2397222" cy="2093640"/>
              <a:chOff x="3721944" y="3702869"/>
              <a:chExt cx="2397222" cy="2093640"/>
            </a:xfrm>
          </p:grpSpPr>
          <p:grpSp>
            <p:nvGrpSpPr>
              <p:cNvPr id="72" name="组合 71"/>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7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sp>
              <p:nvSpPr>
                <p:cNvPr id="7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73"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71" name="TextBox 98"/>
            <p:cNvSpPr txBox="1"/>
            <p:nvPr/>
          </p:nvSpPr>
          <p:spPr>
            <a:xfrm>
              <a:off x="4382515" y="4183862"/>
              <a:ext cx="1220570" cy="9954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a:ea typeface="微软雅黑"/>
                </a:rPr>
                <a:t>02</a:t>
              </a:r>
              <a:endParaRPr kumimoji="0" lang="zh-CN" altLang="en-US" sz="3600" b="0" i="0" u="none" strike="noStrike" kern="0" cap="none" spc="0" normalizeH="0" baseline="0" noProof="0" dirty="0" smtClean="0">
                <a:ln>
                  <a:noFill/>
                </a:ln>
                <a:solidFill>
                  <a:prstClr val="white"/>
                </a:solidFill>
                <a:effectLst/>
                <a:uLnTx/>
                <a:uFillTx/>
                <a:latin typeface="微软雅黑"/>
                <a:ea typeface="微软雅黑"/>
              </a:endParaRPr>
            </a:p>
          </p:txBody>
        </p:sp>
      </p:grpSp>
      <p:grpSp>
        <p:nvGrpSpPr>
          <p:cNvPr id="76" name="组合 75"/>
          <p:cNvGrpSpPr/>
          <p:nvPr/>
        </p:nvGrpSpPr>
        <p:grpSpPr>
          <a:xfrm>
            <a:off x="5300194" y="2356075"/>
            <a:ext cx="1602228" cy="1359398"/>
            <a:chOff x="7388330" y="3692384"/>
            <a:chExt cx="2397222" cy="2093640"/>
          </a:xfrm>
        </p:grpSpPr>
        <p:grpSp>
          <p:nvGrpSpPr>
            <p:cNvPr id="77" name="组合 76"/>
            <p:cNvGrpSpPr/>
            <p:nvPr/>
          </p:nvGrpSpPr>
          <p:grpSpPr>
            <a:xfrm>
              <a:off x="7388330" y="3692384"/>
              <a:ext cx="2397222" cy="2093640"/>
              <a:chOff x="7388330" y="3692384"/>
              <a:chExt cx="2397222" cy="2093640"/>
            </a:xfrm>
          </p:grpSpPr>
          <p:grpSp>
            <p:nvGrpSpPr>
              <p:cNvPr id="79" name="组合 78"/>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8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sp>
              <p:nvSpPr>
                <p:cNvPr id="8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80"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endParaRPr>
              </a:p>
            </p:txBody>
          </p:sp>
        </p:grpSp>
        <p:sp>
          <p:nvSpPr>
            <p:cNvPr id="78" name="TextBox 105"/>
            <p:cNvSpPr txBox="1"/>
            <p:nvPr/>
          </p:nvSpPr>
          <p:spPr>
            <a:xfrm>
              <a:off x="8048903" y="4173377"/>
              <a:ext cx="1185202" cy="9954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a:ea typeface="微软雅黑"/>
                </a:rPr>
                <a:t>04</a:t>
              </a:r>
              <a:endParaRPr kumimoji="0" lang="zh-CN" altLang="en-US" sz="3600" b="0" i="0" u="none" strike="noStrike" kern="0" cap="none" spc="0" normalizeH="0" baseline="0" noProof="0" dirty="0" smtClean="0">
                <a:ln>
                  <a:noFill/>
                </a:ln>
                <a:solidFill>
                  <a:prstClr val="white"/>
                </a:solidFill>
                <a:effectLst/>
                <a:uLnTx/>
                <a:uFillTx/>
                <a:latin typeface="微软雅黑"/>
                <a:ea typeface="微软雅黑"/>
              </a:endParaRPr>
            </a:p>
          </p:txBody>
        </p:sp>
      </p:grpSp>
      <p:grpSp>
        <p:nvGrpSpPr>
          <p:cNvPr id="83" name="组合 82"/>
          <p:cNvGrpSpPr/>
          <p:nvPr/>
        </p:nvGrpSpPr>
        <p:grpSpPr>
          <a:xfrm>
            <a:off x="1981070" y="3158269"/>
            <a:ext cx="1027882" cy="471555"/>
            <a:chOff x="2328257" y="4927865"/>
            <a:chExt cx="1537897" cy="726254"/>
          </a:xfrm>
        </p:grpSpPr>
        <p:sp>
          <p:nvSpPr>
            <p:cNvPr id="84" name="TextBox 111"/>
            <p:cNvSpPr txBox="1"/>
            <p:nvPr/>
          </p:nvSpPr>
          <p:spPr>
            <a:xfrm>
              <a:off x="2328257" y="4927865"/>
              <a:ext cx="1537897" cy="497714"/>
            </a:xfrm>
            <a:prstGeom prst="rect">
              <a:avLst/>
            </a:prstGeom>
            <a:noFill/>
          </p:spPr>
          <p:txBody>
            <a:bodyPr wrap="square" rtlCol="0">
              <a:spAutoFit/>
            </a:bodyPr>
            <a:lstStyle/>
            <a:p>
              <a:pPr defTabSz="914400" fontAlgn="base">
                <a:spcBef>
                  <a:spcPct val="0"/>
                </a:spcBef>
                <a:spcAft>
                  <a:spcPct val="0"/>
                </a:spcAft>
              </a:pPr>
              <a:r>
                <a:rPr lang="zh-CN" altLang="en-US" sz="1500" dirty="0" smtClean="0">
                  <a:latin typeface="微软雅黑"/>
                  <a:ea typeface="微软雅黑"/>
                </a:rPr>
                <a:t>标题内容</a:t>
              </a:r>
              <a:endParaRPr lang="zh-CN" altLang="en-US" sz="1500" dirty="0">
                <a:latin typeface="微软雅黑"/>
                <a:ea typeface="微软雅黑"/>
              </a:endParaRPr>
            </a:p>
          </p:txBody>
        </p:sp>
        <p:sp>
          <p:nvSpPr>
            <p:cNvPr id="85" name="TextBox 112"/>
            <p:cNvSpPr txBox="1"/>
            <p:nvPr/>
          </p:nvSpPr>
          <p:spPr>
            <a:xfrm>
              <a:off x="2419469" y="5322308"/>
              <a:ext cx="1379770" cy="331811"/>
            </a:xfrm>
            <a:prstGeom prst="rect">
              <a:avLst/>
            </a:prstGeom>
            <a:noFill/>
          </p:spPr>
          <p:txBody>
            <a:bodyPr wrap="square" rtlCol="0">
              <a:spAutoFit/>
            </a:bodyPr>
            <a:lstStyle/>
            <a:p>
              <a:pPr defTabSz="914400" fontAlgn="base">
                <a:spcBef>
                  <a:spcPct val="0"/>
                </a:spcBef>
                <a:spcAft>
                  <a:spcPct val="0"/>
                </a:spcAft>
              </a:pPr>
              <a:r>
                <a:rPr lang="en-US" altLang="zh-CN" sz="800" dirty="0">
                  <a:latin typeface="微软雅黑"/>
                  <a:ea typeface="微软雅黑"/>
                </a:rPr>
                <a:t>WORKREPORT</a:t>
              </a:r>
              <a:endParaRPr lang="zh-CN" altLang="en-US" sz="800" dirty="0">
                <a:latin typeface="微软雅黑"/>
                <a:ea typeface="微软雅黑"/>
              </a:endParaRPr>
            </a:p>
          </p:txBody>
        </p:sp>
      </p:grpSp>
      <p:grpSp>
        <p:nvGrpSpPr>
          <p:cNvPr id="86" name="组合 85"/>
          <p:cNvGrpSpPr/>
          <p:nvPr/>
        </p:nvGrpSpPr>
        <p:grpSpPr>
          <a:xfrm>
            <a:off x="3200600" y="1732150"/>
            <a:ext cx="1027882" cy="446865"/>
            <a:chOff x="4246958" y="2731461"/>
            <a:chExt cx="1537897" cy="688227"/>
          </a:xfrm>
        </p:grpSpPr>
        <p:sp>
          <p:nvSpPr>
            <p:cNvPr id="87" name="TextBox 114"/>
            <p:cNvSpPr txBox="1"/>
            <p:nvPr/>
          </p:nvSpPr>
          <p:spPr>
            <a:xfrm>
              <a:off x="4246958" y="2731461"/>
              <a:ext cx="1537897" cy="497714"/>
            </a:xfrm>
            <a:prstGeom prst="rect">
              <a:avLst/>
            </a:prstGeom>
            <a:noFill/>
          </p:spPr>
          <p:txBody>
            <a:bodyPr wrap="square" rtlCol="0">
              <a:spAutoFit/>
            </a:bodyPr>
            <a:lstStyle/>
            <a:p>
              <a:pPr defTabSz="914400" fontAlgn="base">
                <a:spcBef>
                  <a:spcPct val="0"/>
                </a:spcBef>
                <a:spcAft>
                  <a:spcPct val="0"/>
                </a:spcAft>
              </a:pPr>
              <a:r>
                <a:rPr lang="zh-CN" altLang="en-US" sz="1500" dirty="0" smtClean="0">
                  <a:latin typeface="微软雅黑"/>
                  <a:ea typeface="微软雅黑"/>
                </a:rPr>
                <a:t>标题内容</a:t>
              </a:r>
              <a:endParaRPr lang="zh-CN" altLang="en-US" sz="1500" dirty="0">
                <a:latin typeface="微软雅黑"/>
                <a:ea typeface="微软雅黑"/>
              </a:endParaRPr>
            </a:p>
          </p:txBody>
        </p:sp>
        <p:sp>
          <p:nvSpPr>
            <p:cNvPr id="88" name="TextBox 115"/>
            <p:cNvSpPr txBox="1"/>
            <p:nvPr/>
          </p:nvSpPr>
          <p:spPr>
            <a:xfrm>
              <a:off x="4335082" y="3111579"/>
              <a:ext cx="1286284" cy="308109"/>
            </a:xfrm>
            <a:prstGeom prst="rect">
              <a:avLst/>
            </a:prstGeom>
            <a:noFill/>
          </p:spPr>
          <p:txBody>
            <a:bodyPr wrap="square" rtlCol="0">
              <a:spAutoFit/>
            </a:bodyPr>
            <a:lstStyle/>
            <a:p>
              <a:pPr defTabSz="914400" fontAlgn="base">
                <a:spcBef>
                  <a:spcPct val="0"/>
                </a:spcBef>
                <a:spcAft>
                  <a:spcPct val="0"/>
                </a:spcAft>
              </a:pPr>
              <a:r>
                <a:rPr lang="en-US" altLang="zh-CN" sz="700" dirty="0">
                  <a:latin typeface="微软雅黑"/>
                  <a:ea typeface="微软雅黑"/>
                </a:rPr>
                <a:t>WORKREPORT</a:t>
              </a:r>
              <a:endParaRPr lang="zh-CN" altLang="en-US" sz="700" dirty="0">
                <a:latin typeface="微软雅黑"/>
                <a:ea typeface="微软雅黑"/>
              </a:endParaRPr>
            </a:p>
          </p:txBody>
        </p:sp>
      </p:grpSp>
      <p:grpSp>
        <p:nvGrpSpPr>
          <p:cNvPr id="89" name="组合 88"/>
          <p:cNvGrpSpPr/>
          <p:nvPr/>
        </p:nvGrpSpPr>
        <p:grpSpPr>
          <a:xfrm>
            <a:off x="4435592" y="3191257"/>
            <a:ext cx="1027882" cy="466656"/>
            <a:chOff x="5982926" y="4927865"/>
            <a:chExt cx="1537897" cy="718707"/>
          </a:xfrm>
        </p:grpSpPr>
        <p:sp>
          <p:nvSpPr>
            <p:cNvPr id="90" name="TextBox 117"/>
            <p:cNvSpPr txBox="1"/>
            <p:nvPr/>
          </p:nvSpPr>
          <p:spPr>
            <a:xfrm>
              <a:off x="5982926" y="4927865"/>
              <a:ext cx="1537897" cy="497714"/>
            </a:xfrm>
            <a:prstGeom prst="rect">
              <a:avLst/>
            </a:prstGeom>
            <a:noFill/>
          </p:spPr>
          <p:txBody>
            <a:bodyPr wrap="square" rtlCol="0">
              <a:spAutoFit/>
            </a:bodyPr>
            <a:lstStyle/>
            <a:p>
              <a:pPr defTabSz="914400" fontAlgn="base">
                <a:spcBef>
                  <a:spcPct val="0"/>
                </a:spcBef>
                <a:spcAft>
                  <a:spcPct val="0"/>
                </a:spcAft>
              </a:pPr>
              <a:r>
                <a:rPr lang="zh-CN" altLang="en-US" sz="1500" dirty="0" smtClean="0">
                  <a:latin typeface="微软雅黑"/>
                  <a:ea typeface="微软雅黑"/>
                </a:rPr>
                <a:t>标题内容</a:t>
              </a:r>
              <a:endParaRPr lang="zh-CN" altLang="en-US" sz="1500" dirty="0">
                <a:latin typeface="微软雅黑"/>
                <a:ea typeface="微软雅黑"/>
              </a:endParaRPr>
            </a:p>
          </p:txBody>
        </p:sp>
        <p:sp>
          <p:nvSpPr>
            <p:cNvPr id="91" name="TextBox 118"/>
            <p:cNvSpPr txBox="1"/>
            <p:nvPr/>
          </p:nvSpPr>
          <p:spPr>
            <a:xfrm>
              <a:off x="6071050" y="5338463"/>
              <a:ext cx="1286284" cy="308109"/>
            </a:xfrm>
            <a:prstGeom prst="rect">
              <a:avLst/>
            </a:prstGeom>
            <a:noFill/>
          </p:spPr>
          <p:txBody>
            <a:bodyPr wrap="square" rtlCol="0">
              <a:spAutoFit/>
            </a:bodyPr>
            <a:lstStyle/>
            <a:p>
              <a:pPr defTabSz="914400" fontAlgn="base">
                <a:spcBef>
                  <a:spcPct val="0"/>
                </a:spcBef>
                <a:spcAft>
                  <a:spcPct val="0"/>
                </a:spcAft>
              </a:pPr>
              <a:r>
                <a:rPr lang="en-US" altLang="zh-CN" sz="700" dirty="0">
                  <a:latin typeface="微软雅黑"/>
                  <a:ea typeface="微软雅黑"/>
                </a:rPr>
                <a:t>WORKREPORT</a:t>
              </a:r>
              <a:endParaRPr lang="zh-CN" altLang="en-US" sz="700" dirty="0">
                <a:latin typeface="微软雅黑"/>
                <a:ea typeface="微软雅黑"/>
              </a:endParaRPr>
            </a:p>
          </p:txBody>
        </p:sp>
      </p:grpSp>
      <p:grpSp>
        <p:nvGrpSpPr>
          <p:cNvPr id="92" name="组合 91"/>
          <p:cNvGrpSpPr/>
          <p:nvPr/>
        </p:nvGrpSpPr>
        <p:grpSpPr>
          <a:xfrm>
            <a:off x="5601659" y="1732150"/>
            <a:ext cx="1027882" cy="446865"/>
            <a:chOff x="7839376" y="2731461"/>
            <a:chExt cx="1537897" cy="688227"/>
          </a:xfrm>
        </p:grpSpPr>
        <p:sp>
          <p:nvSpPr>
            <p:cNvPr id="93" name="TextBox 120"/>
            <p:cNvSpPr txBox="1"/>
            <p:nvPr/>
          </p:nvSpPr>
          <p:spPr>
            <a:xfrm>
              <a:off x="7839376" y="2731461"/>
              <a:ext cx="1537897" cy="497714"/>
            </a:xfrm>
            <a:prstGeom prst="rect">
              <a:avLst/>
            </a:prstGeom>
            <a:noFill/>
          </p:spPr>
          <p:txBody>
            <a:bodyPr wrap="square" rtlCol="0">
              <a:spAutoFit/>
            </a:bodyPr>
            <a:lstStyle/>
            <a:p>
              <a:pPr defTabSz="914400" fontAlgn="base">
                <a:spcBef>
                  <a:spcPct val="0"/>
                </a:spcBef>
                <a:spcAft>
                  <a:spcPct val="0"/>
                </a:spcAft>
              </a:pPr>
              <a:r>
                <a:rPr lang="zh-CN" altLang="en-US" sz="1500" dirty="0" smtClean="0">
                  <a:latin typeface="微软雅黑"/>
                  <a:ea typeface="微软雅黑"/>
                </a:rPr>
                <a:t>标题内容</a:t>
              </a:r>
              <a:endParaRPr lang="zh-CN" altLang="en-US" sz="1500" dirty="0">
                <a:latin typeface="微软雅黑"/>
                <a:ea typeface="微软雅黑"/>
              </a:endParaRPr>
            </a:p>
          </p:txBody>
        </p:sp>
        <p:sp>
          <p:nvSpPr>
            <p:cNvPr id="94" name="TextBox 121"/>
            <p:cNvSpPr txBox="1"/>
            <p:nvPr/>
          </p:nvSpPr>
          <p:spPr>
            <a:xfrm>
              <a:off x="7947821" y="3111579"/>
              <a:ext cx="1286284" cy="308109"/>
            </a:xfrm>
            <a:prstGeom prst="rect">
              <a:avLst/>
            </a:prstGeom>
            <a:noFill/>
          </p:spPr>
          <p:txBody>
            <a:bodyPr wrap="square" rtlCol="0">
              <a:spAutoFit/>
            </a:bodyPr>
            <a:lstStyle/>
            <a:p>
              <a:pPr defTabSz="914400" fontAlgn="base">
                <a:spcBef>
                  <a:spcPct val="0"/>
                </a:spcBef>
                <a:spcAft>
                  <a:spcPct val="0"/>
                </a:spcAft>
              </a:pPr>
              <a:r>
                <a:rPr lang="en-US" altLang="zh-CN" sz="700" dirty="0">
                  <a:latin typeface="微软雅黑"/>
                  <a:ea typeface="微软雅黑"/>
                </a:rPr>
                <a:t>WORKREPORT</a:t>
              </a:r>
              <a:endParaRPr lang="zh-CN" altLang="en-US" sz="700" dirty="0">
                <a:latin typeface="微软雅黑"/>
                <a:ea typeface="微软雅黑"/>
              </a:endParaRPr>
            </a:p>
          </p:txBody>
        </p:sp>
      </p:grpSp>
    </p:spTree>
    <p:extLst>
      <p:ext uri="{BB962C8B-B14F-4D97-AF65-F5344CB8AC3E}">
        <p14:creationId xmlns:p14="http://schemas.microsoft.com/office/powerpoint/2010/main" val="2940926469"/>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14:bounceEnd="55000">
                                          <p:cBhvr additive="base">
                                            <p:cTn id="7" dur="2000" fill="hold"/>
                                            <p:tgtEl>
                                              <p:spTgt spid="51"/>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51"/>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54"/>
                                            </p:tgtEl>
                                            <p:attrNameLst>
                                              <p:attrName>style.visibility</p:attrName>
                                            </p:attrNameLst>
                                          </p:cBhvr>
                                          <p:to>
                                            <p:strVal val="visible"/>
                                          </p:to>
                                        </p:set>
                                        <p:anim by="(-#ppt_w*2)" calcmode="lin" valueType="num">
                                          <p:cBhvr rctx="PPT">
                                            <p:cTn id="11" dur="500" autoRev="1" fill="hold">
                                              <p:stCondLst>
                                                <p:cond delay="0"/>
                                              </p:stCondLst>
                                            </p:cTn>
                                            <p:tgtEl>
                                              <p:spTgt spid="54"/>
                                            </p:tgtEl>
                                            <p:attrNameLst>
                                              <p:attrName>ppt_w</p:attrName>
                                            </p:attrNameLst>
                                          </p:cBhvr>
                                        </p:anim>
                                        <p:anim by="(#ppt_w*0.50)" calcmode="lin" valueType="num">
                                          <p:cBhvr>
                                            <p:cTn id="12" dur="500" decel="50000" autoRev="1" fill="hold">
                                              <p:stCondLst>
                                                <p:cond delay="0"/>
                                              </p:stCondLst>
                                            </p:cTn>
                                            <p:tgtEl>
                                              <p:spTgt spid="54"/>
                                            </p:tgtEl>
                                            <p:attrNameLst>
                                              <p:attrName>ppt_x</p:attrName>
                                            </p:attrNameLst>
                                          </p:cBhvr>
                                        </p:anim>
                                        <p:anim from="(-#ppt_h/2)" to="(#ppt_y)" calcmode="lin" valueType="num">
                                          <p:cBhvr>
                                            <p:cTn id="13" dur="1000" fill="hold">
                                              <p:stCondLst>
                                                <p:cond delay="0"/>
                                              </p:stCondLst>
                                            </p:cTn>
                                            <p:tgtEl>
                                              <p:spTgt spid="54"/>
                                            </p:tgtEl>
                                            <p:attrNameLst>
                                              <p:attrName>ppt_y</p:attrName>
                                            </p:attrNameLst>
                                          </p:cBhvr>
                                        </p:anim>
                                        <p:animRot by="21600000">
                                          <p:cBhvr>
                                            <p:cTn id="14" dur="1000" fill="hold">
                                              <p:stCondLst>
                                                <p:cond delay="0"/>
                                              </p:stCondLst>
                                            </p:cTn>
                                            <p:tgtEl>
                                              <p:spTgt spid="54"/>
                                            </p:tgtEl>
                                            <p:attrNameLst>
                                              <p:attrName>r</p:attrName>
                                            </p:attrNameLst>
                                          </p:cBhvr>
                                        </p:animRot>
                                      </p:childTnLst>
                                    </p:cTn>
                                  </p:par>
                                </p:childTnLst>
                              </p:cTn>
                            </p:par>
                            <p:par>
                              <p:cTn id="15" fill="hold">
                                <p:stCondLst>
                                  <p:cond delay="2100"/>
                                </p:stCondLst>
                                <p:childTnLst>
                                  <p:par>
                                    <p:cTn id="16" presetID="2" presetClass="entr" presetSubtype="3" accel="52000" fill="hold" nodeType="afterEffect" p14:presetBounceEnd="38000">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14:bounceEnd="38000">
                                          <p:cBhvr additive="base">
                                            <p:cTn id="18" dur="2000" fill="hold"/>
                                            <p:tgtEl>
                                              <p:spTgt spid="63"/>
                                            </p:tgtEl>
                                            <p:attrNameLst>
                                              <p:attrName>ppt_x</p:attrName>
                                            </p:attrNameLst>
                                          </p:cBhvr>
                                          <p:tavLst>
                                            <p:tav tm="0">
                                              <p:val>
                                                <p:strVal val="1+#ppt_w/2"/>
                                              </p:val>
                                            </p:tav>
                                            <p:tav tm="100000">
                                              <p:val>
                                                <p:strVal val="#ppt_x"/>
                                              </p:val>
                                            </p:tav>
                                          </p:tavLst>
                                        </p:anim>
                                        <p:anim calcmode="lin" valueType="num" p14:bounceEnd="38000">
                                          <p:cBhvr additive="base">
                                            <p:cTn id="19" dur="2000" fill="hold"/>
                                            <p:tgtEl>
                                              <p:spTgt spid="63"/>
                                            </p:tgtEl>
                                            <p:attrNameLst>
                                              <p:attrName>ppt_y</p:attrName>
                                            </p:attrNameLst>
                                          </p:cBhvr>
                                          <p:tavLst>
                                            <p:tav tm="0">
                                              <p:val>
                                                <p:strVal val="0-#ppt_h/2"/>
                                              </p:val>
                                            </p:tav>
                                            <p:tav tm="100000">
                                              <p:val>
                                                <p:strVal val="#ppt_y"/>
                                              </p:val>
                                            </p:tav>
                                          </p:tavLst>
                                        </p:anim>
                                      </p:childTnLst>
                                    </p:cTn>
                                  </p:par>
                                  <p:par>
                                    <p:cTn id="20" presetID="2" presetClass="entr" presetSubtype="12" accel="52000" fill="hold" nodeType="withEffect" p14:presetBounceEnd="38000">
                                      <p:stCondLst>
                                        <p:cond delay="0"/>
                                      </p:stCondLst>
                                      <p:childTnLst>
                                        <p:set>
                                          <p:cBhvr>
                                            <p:cTn id="21" dur="1" fill="hold">
                                              <p:stCondLst>
                                                <p:cond delay="0"/>
                                              </p:stCondLst>
                                            </p:cTn>
                                            <p:tgtEl>
                                              <p:spTgt spid="69"/>
                                            </p:tgtEl>
                                            <p:attrNameLst>
                                              <p:attrName>style.visibility</p:attrName>
                                            </p:attrNameLst>
                                          </p:cBhvr>
                                          <p:to>
                                            <p:strVal val="visible"/>
                                          </p:to>
                                        </p:set>
                                        <p:anim calcmode="lin" valueType="num" p14:bounceEnd="38000">
                                          <p:cBhvr additive="base">
                                            <p:cTn id="22" dur="2000" fill="hold"/>
                                            <p:tgtEl>
                                              <p:spTgt spid="69"/>
                                            </p:tgtEl>
                                            <p:attrNameLst>
                                              <p:attrName>ppt_x</p:attrName>
                                            </p:attrNameLst>
                                          </p:cBhvr>
                                          <p:tavLst>
                                            <p:tav tm="0">
                                              <p:val>
                                                <p:strVal val="0-#ppt_w/2"/>
                                              </p:val>
                                            </p:tav>
                                            <p:tav tm="100000">
                                              <p:val>
                                                <p:strVal val="#ppt_x"/>
                                              </p:val>
                                            </p:tav>
                                          </p:tavLst>
                                        </p:anim>
                                        <p:anim calcmode="lin" valueType="num" p14:bounceEnd="38000">
                                          <p:cBhvr additive="base">
                                            <p:cTn id="23" dur="2000" fill="hold"/>
                                            <p:tgtEl>
                                              <p:spTgt spid="69"/>
                                            </p:tgtEl>
                                            <p:attrNameLst>
                                              <p:attrName>ppt_y</p:attrName>
                                            </p:attrNameLst>
                                          </p:cBhvr>
                                          <p:tavLst>
                                            <p:tav tm="0">
                                              <p:val>
                                                <p:strVal val="1+#ppt_h/2"/>
                                              </p:val>
                                            </p:tav>
                                            <p:tav tm="100000">
                                              <p:val>
                                                <p:strVal val="#ppt_y"/>
                                              </p:val>
                                            </p:tav>
                                          </p:tavLst>
                                        </p:anim>
                                      </p:childTnLst>
                                    </p:cTn>
                                  </p:par>
                                  <p:par>
                                    <p:cTn id="24" presetID="2" presetClass="entr" presetSubtype="3" accel="52000" fill="hold" nodeType="withEffect" p14:presetBounceEnd="38000">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14:bounceEnd="38000">
                                          <p:cBhvr additive="base">
                                            <p:cTn id="26" dur="2000" fill="hold"/>
                                            <p:tgtEl>
                                              <p:spTgt spid="56"/>
                                            </p:tgtEl>
                                            <p:attrNameLst>
                                              <p:attrName>ppt_x</p:attrName>
                                            </p:attrNameLst>
                                          </p:cBhvr>
                                          <p:tavLst>
                                            <p:tav tm="0">
                                              <p:val>
                                                <p:strVal val="1+#ppt_w/2"/>
                                              </p:val>
                                            </p:tav>
                                            <p:tav tm="100000">
                                              <p:val>
                                                <p:strVal val="#ppt_x"/>
                                              </p:val>
                                            </p:tav>
                                          </p:tavLst>
                                        </p:anim>
                                        <p:anim calcmode="lin" valueType="num" p14:bounceEnd="38000">
                                          <p:cBhvr additive="base">
                                            <p:cTn id="27" dur="2000" fill="hold"/>
                                            <p:tgtEl>
                                              <p:spTgt spid="56"/>
                                            </p:tgtEl>
                                            <p:attrNameLst>
                                              <p:attrName>ppt_y</p:attrName>
                                            </p:attrNameLst>
                                          </p:cBhvr>
                                          <p:tavLst>
                                            <p:tav tm="0">
                                              <p:val>
                                                <p:strVal val="0-#ppt_h/2"/>
                                              </p:val>
                                            </p:tav>
                                            <p:tav tm="100000">
                                              <p:val>
                                                <p:strVal val="#ppt_y"/>
                                              </p:val>
                                            </p:tav>
                                          </p:tavLst>
                                        </p:anim>
                                      </p:childTnLst>
                                    </p:cTn>
                                  </p:par>
                                  <p:par>
                                    <p:cTn id="28" presetID="2" presetClass="entr" presetSubtype="12" accel="52000" fill="hold" nodeType="withEffect" p14:presetBounceEnd="38000">
                                      <p:stCondLst>
                                        <p:cond delay="0"/>
                                      </p:stCondLst>
                                      <p:childTnLst>
                                        <p:set>
                                          <p:cBhvr>
                                            <p:cTn id="29" dur="1" fill="hold">
                                              <p:stCondLst>
                                                <p:cond delay="0"/>
                                              </p:stCondLst>
                                            </p:cTn>
                                            <p:tgtEl>
                                              <p:spTgt spid="76"/>
                                            </p:tgtEl>
                                            <p:attrNameLst>
                                              <p:attrName>style.visibility</p:attrName>
                                            </p:attrNameLst>
                                          </p:cBhvr>
                                          <p:to>
                                            <p:strVal val="visible"/>
                                          </p:to>
                                        </p:set>
                                        <p:anim calcmode="lin" valueType="num" p14:bounceEnd="38000">
                                          <p:cBhvr additive="base">
                                            <p:cTn id="30" dur="2000" fill="hold"/>
                                            <p:tgtEl>
                                              <p:spTgt spid="76"/>
                                            </p:tgtEl>
                                            <p:attrNameLst>
                                              <p:attrName>ppt_x</p:attrName>
                                            </p:attrNameLst>
                                          </p:cBhvr>
                                          <p:tavLst>
                                            <p:tav tm="0">
                                              <p:val>
                                                <p:strVal val="0-#ppt_w/2"/>
                                              </p:val>
                                            </p:tav>
                                            <p:tav tm="100000">
                                              <p:val>
                                                <p:strVal val="#ppt_x"/>
                                              </p:val>
                                            </p:tav>
                                          </p:tavLst>
                                        </p:anim>
                                        <p:anim calcmode="lin" valueType="num" p14:bounceEnd="38000">
                                          <p:cBhvr additive="base">
                                            <p:cTn id="31" dur="2000" fill="hold"/>
                                            <p:tgtEl>
                                              <p:spTgt spid="76"/>
                                            </p:tgtEl>
                                            <p:attrNameLst>
                                              <p:attrName>ppt_y</p:attrName>
                                            </p:attrNameLst>
                                          </p:cBhvr>
                                          <p:tavLst>
                                            <p:tav tm="0">
                                              <p:val>
                                                <p:strVal val="1+#ppt_h/2"/>
                                              </p:val>
                                            </p:tav>
                                            <p:tav tm="100000">
                                              <p:val>
                                                <p:strVal val="#ppt_y"/>
                                              </p:val>
                                            </p:tav>
                                          </p:tavLst>
                                        </p:anim>
                                      </p:childTnLst>
                                    </p:cTn>
                                  </p:par>
                                  <p:par>
                                    <p:cTn id="32" presetID="42" presetClass="entr" presetSubtype="0" fill="hold" nodeType="withEffect">
                                      <p:stCondLst>
                                        <p:cond delay="1400"/>
                                      </p:stCondLst>
                                      <p:childTnLst>
                                        <p:set>
                                          <p:cBhvr>
                                            <p:cTn id="33" dur="1" fill="hold">
                                              <p:stCondLst>
                                                <p:cond delay="0"/>
                                              </p:stCondLst>
                                            </p:cTn>
                                            <p:tgtEl>
                                              <p:spTgt spid="83"/>
                                            </p:tgtEl>
                                            <p:attrNameLst>
                                              <p:attrName>style.visibility</p:attrName>
                                            </p:attrNameLst>
                                          </p:cBhvr>
                                          <p:to>
                                            <p:strVal val="visible"/>
                                          </p:to>
                                        </p:set>
                                        <p:animEffect transition="in" filter="fade">
                                          <p:cBhvr>
                                            <p:cTn id="34" dur="1000"/>
                                            <p:tgtEl>
                                              <p:spTgt spid="83"/>
                                            </p:tgtEl>
                                          </p:cBhvr>
                                        </p:animEffect>
                                        <p:anim calcmode="lin" valueType="num">
                                          <p:cBhvr>
                                            <p:cTn id="35" dur="1000" fill="hold"/>
                                            <p:tgtEl>
                                              <p:spTgt spid="83"/>
                                            </p:tgtEl>
                                            <p:attrNameLst>
                                              <p:attrName>ppt_x</p:attrName>
                                            </p:attrNameLst>
                                          </p:cBhvr>
                                          <p:tavLst>
                                            <p:tav tm="0">
                                              <p:val>
                                                <p:strVal val="#ppt_x"/>
                                              </p:val>
                                            </p:tav>
                                            <p:tav tm="100000">
                                              <p:val>
                                                <p:strVal val="#ppt_x"/>
                                              </p:val>
                                            </p:tav>
                                          </p:tavLst>
                                        </p:anim>
                                        <p:anim calcmode="lin" valueType="num">
                                          <p:cBhvr>
                                            <p:cTn id="36" dur="1000" fill="hold"/>
                                            <p:tgtEl>
                                              <p:spTgt spid="83"/>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1600"/>
                                      </p:stCondLst>
                                      <p:childTnLst>
                                        <p:set>
                                          <p:cBhvr>
                                            <p:cTn id="38" dur="1" fill="hold">
                                              <p:stCondLst>
                                                <p:cond delay="0"/>
                                              </p:stCondLst>
                                            </p:cTn>
                                            <p:tgtEl>
                                              <p:spTgt spid="86"/>
                                            </p:tgtEl>
                                            <p:attrNameLst>
                                              <p:attrName>style.visibility</p:attrName>
                                            </p:attrNameLst>
                                          </p:cBhvr>
                                          <p:to>
                                            <p:strVal val="visible"/>
                                          </p:to>
                                        </p:set>
                                        <p:animEffect transition="in" filter="fade">
                                          <p:cBhvr>
                                            <p:cTn id="39" dur="1000"/>
                                            <p:tgtEl>
                                              <p:spTgt spid="86"/>
                                            </p:tgtEl>
                                          </p:cBhvr>
                                        </p:animEffect>
                                        <p:anim calcmode="lin" valueType="num">
                                          <p:cBhvr>
                                            <p:cTn id="40" dur="1000" fill="hold"/>
                                            <p:tgtEl>
                                              <p:spTgt spid="86"/>
                                            </p:tgtEl>
                                            <p:attrNameLst>
                                              <p:attrName>ppt_x</p:attrName>
                                            </p:attrNameLst>
                                          </p:cBhvr>
                                          <p:tavLst>
                                            <p:tav tm="0">
                                              <p:val>
                                                <p:strVal val="#ppt_x"/>
                                              </p:val>
                                            </p:tav>
                                            <p:tav tm="100000">
                                              <p:val>
                                                <p:strVal val="#ppt_x"/>
                                              </p:val>
                                            </p:tav>
                                          </p:tavLst>
                                        </p:anim>
                                        <p:anim calcmode="lin" valueType="num">
                                          <p:cBhvr>
                                            <p:cTn id="41" dur="1000" fill="hold"/>
                                            <p:tgtEl>
                                              <p:spTgt spid="86"/>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1800"/>
                                      </p:stCondLst>
                                      <p:childTnLst>
                                        <p:set>
                                          <p:cBhvr>
                                            <p:cTn id="43" dur="1" fill="hold">
                                              <p:stCondLst>
                                                <p:cond delay="0"/>
                                              </p:stCondLst>
                                            </p:cTn>
                                            <p:tgtEl>
                                              <p:spTgt spid="89"/>
                                            </p:tgtEl>
                                            <p:attrNameLst>
                                              <p:attrName>style.visibility</p:attrName>
                                            </p:attrNameLst>
                                          </p:cBhvr>
                                          <p:to>
                                            <p:strVal val="visible"/>
                                          </p:to>
                                        </p:set>
                                        <p:animEffect transition="in" filter="fade">
                                          <p:cBhvr>
                                            <p:cTn id="44" dur="1000"/>
                                            <p:tgtEl>
                                              <p:spTgt spid="89"/>
                                            </p:tgtEl>
                                          </p:cBhvr>
                                        </p:animEffect>
                                        <p:anim calcmode="lin" valueType="num">
                                          <p:cBhvr>
                                            <p:cTn id="45" dur="1000" fill="hold"/>
                                            <p:tgtEl>
                                              <p:spTgt spid="89"/>
                                            </p:tgtEl>
                                            <p:attrNameLst>
                                              <p:attrName>ppt_x</p:attrName>
                                            </p:attrNameLst>
                                          </p:cBhvr>
                                          <p:tavLst>
                                            <p:tav tm="0">
                                              <p:val>
                                                <p:strVal val="#ppt_x"/>
                                              </p:val>
                                            </p:tav>
                                            <p:tav tm="100000">
                                              <p:val>
                                                <p:strVal val="#ppt_x"/>
                                              </p:val>
                                            </p:tav>
                                          </p:tavLst>
                                        </p:anim>
                                        <p:anim calcmode="lin" valueType="num">
                                          <p:cBhvr>
                                            <p:cTn id="46" dur="1000" fill="hold"/>
                                            <p:tgtEl>
                                              <p:spTgt spid="89"/>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2000"/>
                                      </p:stCondLst>
                                      <p:childTnLst>
                                        <p:set>
                                          <p:cBhvr>
                                            <p:cTn id="48" dur="1" fill="hold">
                                              <p:stCondLst>
                                                <p:cond delay="0"/>
                                              </p:stCondLst>
                                            </p:cTn>
                                            <p:tgtEl>
                                              <p:spTgt spid="92"/>
                                            </p:tgtEl>
                                            <p:attrNameLst>
                                              <p:attrName>style.visibility</p:attrName>
                                            </p:attrNameLst>
                                          </p:cBhvr>
                                          <p:to>
                                            <p:strVal val="visible"/>
                                          </p:to>
                                        </p:set>
                                        <p:animEffect transition="in" filter="fade">
                                          <p:cBhvr>
                                            <p:cTn id="49" dur="1000"/>
                                            <p:tgtEl>
                                              <p:spTgt spid="92"/>
                                            </p:tgtEl>
                                          </p:cBhvr>
                                        </p:animEffect>
                                        <p:anim calcmode="lin" valueType="num">
                                          <p:cBhvr>
                                            <p:cTn id="50" dur="1000" fill="hold"/>
                                            <p:tgtEl>
                                              <p:spTgt spid="92"/>
                                            </p:tgtEl>
                                            <p:attrNameLst>
                                              <p:attrName>ppt_x</p:attrName>
                                            </p:attrNameLst>
                                          </p:cBhvr>
                                          <p:tavLst>
                                            <p:tav tm="0">
                                              <p:val>
                                                <p:strVal val="#ppt_x"/>
                                              </p:val>
                                            </p:tav>
                                            <p:tav tm="100000">
                                              <p:val>
                                                <p:strVal val="#ppt_x"/>
                                              </p:val>
                                            </p:tav>
                                          </p:tavLst>
                                        </p:anim>
                                        <p:anim calcmode="lin" valueType="num">
                                          <p:cBhvr>
                                            <p:cTn id="51"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2000" fill="hold"/>
                                            <p:tgtEl>
                                              <p:spTgt spid="51"/>
                                            </p:tgtEl>
                                            <p:attrNameLst>
                                              <p:attrName>ppt_x</p:attrName>
                                            </p:attrNameLst>
                                          </p:cBhvr>
                                          <p:tavLst>
                                            <p:tav tm="0">
                                              <p:val>
                                                <p:strVal val="#ppt_x"/>
                                              </p:val>
                                            </p:tav>
                                            <p:tav tm="100000">
                                              <p:val>
                                                <p:strVal val="#ppt_x"/>
                                              </p:val>
                                            </p:tav>
                                          </p:tavLst>
                                        </p:anim>
                                        <p:anim calcmode="lin" valueType="num">
                                          <p:cBhvr additive="base">
                                            <p:cTn id="8" dur="2000" fill="hold"/>
                                            <p:tgtEl>
                                              <p:spTgt spid="51"/>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54"/>
                                            </p:tgtEl>
                                            <p:attrNameLst>
                                              <p:attrName>style.visibility</p:attrName>
                                            </p:attrNameLst>
                                          </p:cBhvr>
                                          <p:to>
                                            <p:strVal val="visible"/>
                                          </p:to>
                                        </p:set>
                                        <p:anim by="(-#ppt_w*2)" calcmode="lin" valueType="num">
                                          <p:cBhvr rctx="PPT">
                                            <p:cTn id="11" dur="500" autoRev="1" fill="hold">
                                              <p:stCondLst>
                                                <p:cond delay="0"/>
                                              </p:stCondLst>
                                            </p:cTn>
                                            <p:tgtEl>
                                              <p:spTgt spid="54"/>
                                            </p:tgtEl>
                                            <p:attrNameLst>
                                              <p:attrName>ppt_w</p:attrName>
                                            </p:attrNameLst>
                                          </p:cBhvr>
                                        </p:anim>
                                        <p:anim by="(#ppt_w*0.50)" calcmode="lin" valueType="num">
                                          <p:cBhvr>
                                            <p:cTn id="12" dur="500" decel="50000" autoRev="1" fill="hold">
                                              <p:stCondLst>
                                                <p:cond delay="0"/>
                                              </p:stCondLst>
                                            </p:cTn>
                                            <p:tgtEl>
                                              <p:spTgt spid="54"/>
                                            </p:tgtEl>
                                            <p:attrNameLst>
                                              <p:attrName>ppt_x</p:attrName>
                                            </p:attrNameLst>
                                          </p:cBhvr>
                                        </p:anim>
                                        <p:anim from="(-#ppt_h/2)" to="(#ppt_y)" calcmode="lin" valueType="num">
                                          <p:cBhvr>
                                            <p:cTn id="13" dur="1000" fill="hold">
                                              <p:stCondLst>
                                                <p:cond delay="0"/>
                                              </p:stCondLst>
                                            </p:cTn>
                                            <p:tgtEl>
                                              <p:spTgt spid="54"/>
                                            </p:tgtEl>
                                            <p:attrNameLst>
                                              <p:attrName>ppt_y</p:attrName>
                                            </p:attrNameLst>
                                          </p:cBhvr>
                                        </p:anim>
                                        <p:animRot by="21600000">
                                          <p:cBhvr>
                                            <p:cTn id="14" dur="1000" fill="hold">
                                              <p:stCondLst>
                                                <p:cond delay="0"/>
                                              </p:stCondLst>
                                            </p:cTn>
                                            <p:tgtEl>
                                              <p:spTgt spid="54"/>
                                            </p:tgtEl>
                                            <p:attrNameLst>
                                              <p:attrName>r</p:attrName>
                                            </p:attrNameLst>
                                          </p:cBhvr>
                                        </p:animRot>
                                      </p:childTnLst>
                                    </p:cTn>
                                  </p:par>
                                </p:childTnLst>
                              </p:cTn>
                            </p:par>
                            <p:par>
                              <p:cTn id="15" fill="hold">
                                <p:stCondLst>
                                  <p:cond delay="2100"/>
                                </p:stCondLst>
                                <p:childTnLst>
                                  <p:par>
                                    <p:cTn id="16" presetID="2" presetClass="entr" presetSubtype="3" accel="52000"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2000" fill="hold"/>
                                            <p:tgtEl>
                                              <p:spTgt spid="63"/>
                                            </p:tgtEl>
                                            <p:attrNameLst>
                                              <p:attrName>ppt_x</p:attrName>
                                            </p:attrNameLst>
                                          </p:cBhvr>
                                          <p:tavLst>
                                            <p:tav tm="0">
                                              <p:val>
                                                <p:strVal val="1+#ppt_w/2"/>
                                              </p:val>
                                            </p:tav>
                                            <p:tav tm="100000">
                                              <p:val>
                                                <p:strVal val="#ppt_x"/>
                                              </p:val>
                                            </p:tav>
                                          </p:tavLst>
                                        </p:anim>
                                        <p:anim calcmode="lin" valueType="num">
                                          <p:cBhvr additive="base">
                                            <p:cTn id="19" dur="2000" fill="hold"/>
                                            <p:tgtEl>
                                              <p:spTgt spid="63"/>
                                            </p:tgtEl>
                                            <p:attrNameLst>
                                              <p:attrName>ppt_y</p:attrName>
                                            </p:attrNameLst>
                                          </p:cBhvr>
                                          <p:tavLst>
                                            <p:tav tm="0">
                                              <p:val>
                                                <p:strVal val="0-#ppt_h/2"/>
                                              </p:val>
                                            </p:tav>
                                            <p:tav tm="100000">
                                              <p:val>
                                                <p:strVal val="#ppt_y"/>
                                              </p:val>
                                            </p:tav>
                                          </p:tavLst>
                                        </p:anim>
                                      </p:childTnLst>
                                    </p:cTn>
                                  </p:par>
                                  <p:par>
                                    <p:cTn id="20" presetID="2" presetClass="entr" presetSubtype="12" accel="52000" fill="hold" nodeType="withEffect">
                                      <p:stCondLst>
                                        <p:cond delay="0"/>
                                      </p:stCondLst>
                                      <p:childTnLst>
                                        <p:set>
                                          <p:cBhvr>
                                            <p:cTn id="21" dur="1" fill="hold">
                                              <p:stCondLst>
                                                <p:cond delay="0"/>
                                              </p:stCondLst>
                                            </p:cTn>
                                            <p:tgtEl>
                                              <p:spTgt spid="69"/>
                                            </p:tgtEl>
                                            <p:attrNameLst>
                                              <p:attrName>style.visibility</p:attrName>
                                            </p:attrNameLst>
                                          </p:cBhvr>
                                          <p:to>
                                            <p:strVal val="visible"/>
                                          </p:to>
                                        </p:set>
                                        <p:anim calcmode="lin" valueType="num">
                                          <p:cBhvr additive="base">
                                            <p:cTn id="22" dur="2000" fill="hold"/>
                                            <p:tgtEl>
                                              <p:spTgt spid="69"/>
                                            </p:tgtEl>
                                            <p:attrNameLst>
                                              <p:attrName>ppt_x</p:attrName>
                                            </p:attrNameLst>
                                          </p:cBhvr>
                                          <p:tavLst>
                                            <p:tav tm="0">
                                              <p:val>
                                                <p:strVal val="0-#ppt_w/2"/>
                                              </p:val>
                                            </p:tav>
                                            <p:tav tm="100000">
                                              <p:val>
                                                <p:strVal val="#ppt_x"/>
                                              </p:val>
                                            </p:tav>
                                          </p:tavLst>
                                        </p:anim>
                                        <p:anim calcmode="lin" valueType="num">
                                          <p:cBhvr additive="base">
                                            <p:cTn id="23" dur="2000" fill="hold"/>
                                            <p:tgtEl>
                                              <p:spTgt spid="69"/>
                                            </p:tgtEl>
                                            <p:attrNameLst>
                                              <p:attrName>ppt_y</p:attrName>
                                            </p:attrNameLst>
                                          </p:cBhvr>
                                          <p:tavLst>
                                            <p:tav tm="0">
                                              <p:val>
                                                <p:strVal val="1+#ppt_h/2"/>
                                              </p:val>
                                            </p:tav>
                                            <p:tav tm="100000">
                                              <p:val>
                                                <p:strVal val="#ppt_y"/>
                                              </p:val>
                                            </p:tav>
                                          </p:tavLst>
                                        </p:anim>
                                      </p:childTnLst>
                                    </p:cTn>
                                  </p:par>
                                  <p:par>
                                    <p:cTn id="24" presetID="2" presetClass="entr" presetSubtype="3" accel="52000" fill="hold" nodeType="withEffect">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cBhvr additive="base">
                                            <p:cTn id="26" dur="2000" fill="hold"/>
                                            <p:tgtEl>
                                              <p:spTgt spid="56"/>
                                            </p:tgtEl>
                                            <p:attrNameLst>
                                              <p:attrName>ppt_x</p:attrName>
                                            </p:attrNameLst>
                                          </p:cBhvr>
                                          <p:tavLst>
                                            <p:tav tm="0">
                                              <p:val>
                                                <p:strVal val="1+#ppt_w/2"/>
                                              </p:val>
                                            </p:tav>
                                            <p:tav tm="100000">
                                              <p:val>
                                                <p:strVal val="#ppt_x"/>
                                              </p:val>
                                            </p:tav>
                                          </p:tavLst>
                                        </p:anim>
                                        <p:anim calcmode="lin" valueType="num">
                                          <p:cBhvr additive="base">
                                            <p:cTn id="27" dur="2000" fill="hold"/>
                                            <p:tgtEl>
                                              <p:spTgt spid="56"/>
                                            </p:tgtEl>
                                            <p:attrNameLst>
                                              <p:attrName>ppt_y</p:attrName>
                                            </p:attrNameLst>
                                          </p:cBhvr>
                                          <p:tavLst>
                                            <p:tav tm="0">
                                              <p:val>
                                                <p:strVal val="0-#ppt_h/2"/>
                                              </p:val>
                                            </p:tav>
                                            <p:tav tm="100000">
                                              <p:val>
                                                <p:strVal val="#ppt_y"/>
                                              </p:val>
                                            </p:tav>
                                          </p:tavLst>
                                        </p:anim>
                                      </p:childTnLst>
                                    </p:cTn>
                                  </p:par>
                                  <p:par>
                                    <p:cTn id="28" presetID="2" presetClass="entr" presetSubtype="12" accel="52000" fill="hold" nodeType="withEffect">
                                      <p:stCondLst>
                                        <p:cond delay="0"/>
                                      </p:stCondLst>
                                      <p:childTnLst>
                                        <p:set>
                                          <p:cBhvr>
                                            <p:cTn id="29" dur="1" fill="hold">
                                              <p:stCondLst>
                                                <p:cond delay="0"/>
                                              </p:stCondLst>
                                            </p:cTn>
                                            <p:tgtEl>
                                              <p:spTgt spid="76"/>
                                            </p:tgtEl>
                                            <p:attrNameLst>
                                              <p:attrName>style.visibility</p:attrName>
                                            </p:attrNameLst>
                                          </p:cBhvr>
                                          <p:to>
                                            <p:strVal val="visible"/>
                                          </p:to>
                                        </p:set>
                                        <p:anim calcmode="lin" valueType="num">
                                          <p:cBhvr additive="base">
                                            <p:cTn id="30" dur="2000" fill="hold"/>
                                            <p:tgtEl>
                                              <p:spTgt spid="76"/>
                                            </p:tgtEl>
                                            <p:attrNameLst>
                                              <p:attrName>ppt_x</p:attrName>
                                            </p:attrNameLst>
                                          </p:cBhvr>
                                          <p:tavLst>
                                            <p:tav tm="0">
                                              <p:val>
                                                <p:strVal val="0-#ppt_w/2"/>
                                              </p:val>
                                            </p:tav>
                                            <p:tav tm="100000">
                                              <p:val>
                                                <p:strVal val="#ppt_x"/>
                                              </p:val>
                                            </p:tav>
                                          </p:tavLst>
                                        </p:anim>
                                        <p:anim calcmode="lin" valueType="num">
                                          <p:cBhvr additive="base">
                                            <p:cTn id="31" dur="2000" fill="hold"/>
                                            <p:tgtEl>
                                              <p:spTgt spid="76"/>
                                            </p:tgtEl>
                                            <p:attrNameLst>
                                              <p:attrName>ppt_y</p:attrName>
                                            </p:attrNameLst>
                                          </p:cBhvr>
                                          <p:tavLst>
                                            <p:tav tm="0">
                                              <p:val>
                                                <p:strVal val="1+#ppt_h/2"/>
                                              </p:val>
                                            </p:tav>
                                            <p:tav tm="100000">
                                              <p:val>
                                                <p:strVal val="#ppt_y"/>
                                              </p:val>
                                            </p:tav>
                                          </p:tavLst>
                                        </p:anim>
                                      </p:childTnLst>
                                    </p:cTn>
                                  </p:par>
                                  <p:par>
                                    <p:cTn id="32" presetID="42" presetClass="entr" presetSubtype="0" fill="hold" nodeType="withEffect">
                                      <p:stCondLst>
                                        <p:cond delay="1400"/>
                                      </p:stCondLst>
                                      <p:childTnLst>
                                        <p:set>
                                          <p:cBhvr>
                                            <p:cTn id="33" dur="1" fill="hold">
                                              <p:stCondLst>
                                                <p:cond delay="0"/>
                                              </p:stCondLst>
                                            </p:cTn>
                                            <p:tgtEl>
                                              <p:spTgt spid="83"/>
                                            </p:tgtEl>
                                            <p:attrNameLst>
                                              <p:attrName>style.visibility</p:attrName>
                                            </p:attrNameLst>
                                          </p:cBhvr>
                                          <p:to>
                                            <p:strVal val="visible"/>
                                          </p:to>
                                        </p:set>
                                        <p:animEffect transition="in" filter="fade">
                                          <p:cBhvr>
                                            <p:cTn id="34" dur="1000"/>
                                            <p:tgtEl>
                                              <p:spTgt spid="83"/>
                                            </p:tgtEl>
                                          </p:cBhvr>
                                        </p:animEffect>
                                        <p:anim calcmode="lin" valueType="num">
                                          <p:cBhvr>
                                            <p:cTn id="35" dur="1000" fill="hold"/>
                                            <p:tgtEl>
                                              <p:spTgt spid="83"/>
                                            </p:tgtEl>
                                            <p:attrNameLst>
                                              <p:attrName>ppt_x</p:attrName>
                                            </p:attrNameLst>
                                          </p:cBhvr>
                                          <p:tavLst>
                                            <p:tav tm="0">
                                              <p:val>
                                                <p:strVal val="#ppt_x"/>
                                              </p:val>
                                            </p:tav>
                                            <p:tav tm="100000">
                                              <p:val>
                                                <p:strVal val="#ppt_x"/>
                                              </p:val>
                                            </p:tav>
                                          </p:tavLst>
                                        </p:anim>
                                        <p:anim calcmode="lin" valueType="num">
                                          <p:cBhvr>
                                            <p:cTn id="36" dur="1000" fill="hold"/>
                                            <p:tgtEl>
                                              <p:spTgt spid="83"/>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1600"/>
                                      </p:stCondLst>
                                      <p:childTnLst>
                                        <p:set>
                                          <p:cBhvr>
                                            <p:cTn id="38" dur="1" fill="hold">
                                              <p:stCondLst>
                                                <p:cond delay="0"/>
                                              </p:stCondLst>
                                            </p:cTn>
                                            <p:tgtEl>
                                              <p:spTgt spid="86"/>
                                            </p:tgtEl>
                                            <p:attrNameLst>
                                              <p:attrName>style.visibility</p:attrName>
                                            </p:attrNameLst>
                                          </p:cBhvr>
                                          <p:to>
                                            <p:strVal val="visible"/>
                                          </p:to>
                                        </p:set>
                                        <p:animEffect transition="in" filter="fade">
                                          <p:cBhvr>
                                            <p:cTn id="39" dur="1000"/>
                                            <p:tgtEl>
                                              <p:spTgt spid="86"/>
                                            </p:tgtEl>
                                          </p:cBhvr>
                                        </p:animEffect>
                                        <p:anim calcmode="lin" valueType="num">
                                          <p:cBhvr>
                                            <p:cTn id="40" dur="1000" fill="hold"/>
                                            <p:tgtEl>
                                              <p:spTgt spid="86"/>
                                            </p:tgtEl>
                                            <p:attrNameLst>
                                              <p:attrName>ppt_x</p:attrName>
                                            </p:attrNameLst>
                                          </p:cBhvr>
                                          <p:tavLst>
                                            <p:tav tm="0">
                                              <p:val>
                                                <p:strVal val="#ppt_x"/>
                                              </p:val>
                                            </p:tav>
                                            <p:tav tm="100000">
                                              <p:val>
                                                <p:strVal val="#ppt_x"/>
                                              </p:val>
                                            </p:tav>
                                          </p:tavLst>
                                        </p:anim>
                                        <p:anim calcmode="lin" valueType="num">
                                          <p:cBhvr>
                                            <p:cTn id="41" dur="1000" fill="hold"/>
                                            <p:tgtEl>
                                              <p:spTgt spid="86"/>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1800"/>
                                      </p:stCondLst>
                                      <p:childTnLst>
                                        <p:set>
                                          <p:cBhvr>
                                            <p:cTn id="43" dur="1" fill="hold">
                                              <p:stCondLst>
                                                <p:cond delay="0"/>
                                              </p:stCondLst>
                                            </p:cTn>
                                            <p:tgtEl>
                                              <p:spTgt spid="89"/>
                                            </p:tgtEl>
                                            <p:attrNameLst>
                                              <p:attrName>style.visibility</p:attrName>
                                            </p:attrNameLst>
                                          </p:cBhvr>
                                          <p:to>
                                            <p:strVal val="visible"/>
                                          </p:to>
                                        </p:set>
                                        <p:animEffect transition="in" filter="fade">
                                          <p:cBhvr>
                                            <p:cTn id="44" dur="1000"/>
                                            <p:tgtEl>
                                              <p:spTgt spid="89"/>
                                            </p:tgtEl>
                                          </p:cBhvr>
                                        </p:animEffect>
                                        <p:anim calcmode="lin" valueType="num">
                                          <p:cBhvr>
                                            <p:cTn id="45" dur="1000" fill="hold"/>
                                            <p:tgtEl>
                                              <p:spTgt spid="89"/>
                                            </p:tgtEl>
                                            <p:attrNameLst>
                                              <p:attrName>ppt_x</p:attrName>
                                            </p:attrNameLst>
                                          </p:cBhvr>
                                          <p:tavLst>
                                            <p:tav tm="0">
                                              <p:val>
                                                <p:strVal val="#ppt_x"/>
                                              </p:val>
                                            </p:tav>
                                            <p:tav tm="100000">
                                              <p:val>
                                                <p:strVal val="#ppt_x"/>
                                              </p:val>
                                            </p:tav>
                                          </p:tavLst>
                                        </p:anim>
                                        <p:anim calcmode="lin" valueType="num">
                                          <p:cBhvr>
                                            <p:cTn id="46" dur="1000" fill="hold"/>
                                            <p:tgtEl>
                                              <p:spTgt spid="89"/>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2000"/>
                                      </p:stCondLst>
                                      <p:childTnLst>
                                        <p:set>
                                          <p:cBhvr>
                                            <p:cTn id="48" dur="1" fill="hold">
                                              <p:stCondLst>
                                                <p:cond delay="0"/>
                                              </p:stCondLst>
                                            </p:cTn>
                                            <p:tgtEl>
                                              <p:spTgt spid="92"/>
                                            </p:tgtEl>
                                            <p:attrNameLst>
                                              <p:attrName>style.visibility</p:attrName>
                                            </p:attrNameLst>
                                          </p:cBhvr>
                                          <p:to>
                                            <p:strVal val="visible"/>
                                          </p:to>
                                        </p:set>
                                        <p:animEffect transition="in" filter="fade">
                                          <p:cBhvr>
                                            <p:cTn id="49" dur="1000"/>
                                            <p:tgtEl>
                                              <p:spTgt spid="92"/>
                                            </p:tgtEl>
                                          </p:cBhvr>
                                        </p:animEffect>
                                        <p:anim calcmode="lin" valueType="num">
                                          <p:cBhvr>
                                            <p:cTn id="50" dur="1000" fill="hold"/>
                                            <p:tgtEl>
                                              <p:spTgt spid="92"/>
                                            </p:tgtEl>
                                            <p:attrNameLst>
                                              <p:attrName>ppt_x</p:attrName>
                                            </p:attrNameLst>
                                          </p:cBhvr>
                                          <p:tavLst>
                                            <p:tav tm="0">
                                              <p:val>
                                                <p:strVal val="#ppt_x"/>
                                              </p:val>
                                            </p:tav>
                                            <p:tav tm="100000">
                                              <p:val>
                                                <p:strVal val="#ppt_x"/>
                                              </p:val>
                                            </p:tav>
                                          </p:tavLst>
                                        </p:anim>
                                        <p:anim calcmode="lin" valueType="num">
                                          <p:cBhvr>
                                            <p:cTn id="51"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3065463" y="1657350"/>
            <a:ext cx="2946400" cy="2806700"/>
            <a:chOff x="0" y="0"/>
            <a:chExt cx="2358" cy="2358"/>
          </a:xfrm>
        </p:grpSpPr>
        <p:sp>
          <p:nvSpPr>
            <p:cNvPr id="4" name="Oval 4"/>
            <p:cNvSpPr>
              <a:spLocks noChangeArrowheads="1"/>
            </p:cNvSpPr>
            <p:nvPr/>
          </p:nvSpPr>
          <p:spPr bwMode="auto">
            <a:xfrm>
              <a:off x="0" y="0"/>
              <a:ext cx="2358" cy="2358"/>
            </a:xfrm>
            <a:prstGeom prst="ellipse">
              <a:avLst/>
            </a:prstGeom>
            <a:gradFill rotWithShape="1">
              <a:gsLst>
                <a:gs pos="0">
                  <a:srgbClr val="E6E6E6"/>
                </a:gs>
                <a:gs pos="14998">
                  <a:srgbClr val="7D8496"/>
                </a:gs>
                <a:gs pos="53000">
                  <a:srgbClr val="E6E6E6"/>
                </a:gs>
                <a:gs pos="67998">
                  <a:srgbClr val="7D8496"/>
                </a:gs>
                <a:gs pos="92998">
                  <a:srgbClr val="E6E6E6"/>
                </a:gs>
                <a:gs pos="100000">
                  <a:srgbClr val="FFFFFF"/>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5" name="Oval 5"/>
            <p:cNvSpPr>
              <a:spLocks noChangeArrowheads="1"/>
            </p:cNvSpPr>
            <p:nvPr/>
          </p:nvSpPr>
          <p:spPr bwMode="auto">
            <a:xfrm>
              <a:off x="311" y="302"/>
              <a:ext cx="1732" cy="1730"/>
            </a:xfrm>
            <a:prstGeom prst="ellipse">
              <a:avLst/>
            </a:prstGeom>
            <a:gradFill rotWithShape="1">
              <a:gsLst>
                <a:gs pos="0">
                  <a:srgbClr val="FFFFFF"/>
                </a:gs>
                <a:gs pos="50000">
                  <a:srgbClr val="A1A1A1"/>
                </a:gs>
                <a:gs pos="100000">
                  <a:srgbClr val="FFFFFF"/>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sp>
        <p:nvSpPr>
          <p:cNvPr id="6" name="Text Box 7"/>
          <p:cNvSpPr>
            <a:spLocks noChangeArrowheads="1"/>
          </p:cNvSpPr>
          <p:nvPr/>
        </p:nvSpPr>
        <p:spPr bwMode="auto">
          <a:xfrm>
            <a:off x="5248275" y="1384300"/>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r>
              <a:rPr lang="zh-CN" altLang="en-US" sz="1400">
                <a:solidFill>
                  <a:srgbClr val="000000"/>
                </a:solidFill>
              </a:rPr>
              <a:t>点击输入文本信息点击输入文本信息</a:t>
            </a:r>
          </a:p>
        </p:txBody>
      </p:sp>
      <p:grpSp>
        <p:nvGrpSpPr>
          <p:cNvPr id="7" name="Group 6"/>
          <p:cNvGrpSpPr>
            <a:grpSpLocks/>
          </p:cNvGrpSpPr>
          <p:nvPr/>
        </p:nvGrpSpPr>
        <p:grpSpPr bwMode="auto">
          <a:xfrm>
            <a:off x="3876675" y="1263650"/>
            <a:ext cx="1285875" cy="1209675"/>
            <a:chOff x="0" y="0"/>
            <a:chExt cx="1028" cy="1016"/>
          </a:xfrm>
        </p:grpSpPr>
        <p:grpSp>
          <p:nvGrpSpPr>
            <p:cNvPr id="8" name="Group 7"/>
            <p:cNvGrpSpPr>
              <a:grpSpLocks/>
            </p:cNvGrpSpPr>
            <p:nvPr/>
          </p:nvGrpSpPr>
          <p:grpSpPr bwMode="auto">
            <a:xfrm>
              <a:off x="0" y="0"/>
              <a:ext cx="1028" cy="1016"/>
              <a:chOff x="0" y="0"/>
              <a:chExt cx="1110" cy="1096"/>
            </a:xfrm>
          </p:grpSpPr>
          <p:grpSp>
            <p:nvGrpSpPr>
              <p:cNvPr id="13" name="Group 8"/>
              <p:cNvGrpSpPr>
                <a:grpSpLocks/>
              </p:cNvGrpSpPr>
              <p:nvPr/>
            </p:nvGrpSpPr>
            <p:grpSpPr bwMode="auto">
              <a:xfrm>
                <a:off x="0" y="0"/>
                <a:ext cx="1110" cy="1096"/>
                <a:chOff x="0" y="0"/>
                <a:chExt cx="1110" cy="1096"/>
              </a:xfrm>
            </p:grpSpPr>
            <p:sp>
              <p:nvSpPr>
                <p:cNvPr id="17" name="Oval 12"/>
                <p:cNvSpPr>
                  <a:spLocks noChangeArrowheads="1"/>
                </p:cNvSpPr>
                <p:nvPr/>
              </p:nvSpPr>
              <p:spPr bwMode="auto">
                <a:xfrm>
                  <a:off x="0" y="0"/>
                  <a:ext cx="1110" cy="1096"/>
                </a:xfrm>
                <a:prstGeom prst="ellipse">
                  <a:avLst/>
                </a:prstGeom>
                <a:solidFill>
                  <a:srgbClr val="3333CC">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18" name="Oval 13"/>
                <p:cNvSpPr>
                  <a:spLocks noChangeArrowheads="1"/>
                </p:cNvSpPr>
                <p:nvPr/>
              </p:nvSpPr>
              <p:spPr bwMode="auto">
                <a:xfrm>
                  <a:off x="25" y="25"/>
                  <a:ext cx="1062" cy="1048"/>
                </a:xfrm>
                <a:prstGeom prst="ellipse">
                  <a:avLst/>
                </a:prstGeom>
                <a:solidFill>
                  <a:srgbClr val="0F6FC6">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nvGrpSpPr>
              <p:cNvPr id="14" name="Group 11"/>
              <p:cNvGrpSpPr>
                <a:grpSpLocks/>
              </p:cNvGrpSpPr>
              <p:nvPr/>
            </p:nvGrpSpPr>
            <p:grpSpPr bwMode="auto">
              <a:xfrm>
                <a:off x="49" y="48"/>
                <a:ext cx="1026" cy="1014"/>
                <a:chOff x="0" y="0"/>
                <a:chExt cx="1110" cy="1096"/>
              </a:xfrm>
            </p:grpSpPr>
            <p:sp>
              <p:nvSpPr>
                <p:cNvPr id="15" name="Oval 15"/>
                <p:cNvSpPr>
                  <a:spLocks noChangeArrowheads="1"/>
                </p:cNvSpPr>
                <p:nvPr/>
              </p:nvSpPr>
              <p:spPr bwMode="auto">
                <a:xfrm>
                  <a:off x="0" y="0"/>
                  <a:ext cx="1110" cy="1096"/>
                </a:xfrm>
                <a:prstGeom prst="ellipse">
                  <a:avLst/>
                </a:prstGeom>
                <a:solidFill>
                  <a:srgbClr val="0F6FC6">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16" name="Oval 16"/>
                <p:cNvSpPr>
                  <a:spLocks noChangeArrowheads="1"/>
                </p:cNvSpPr>
                <p:nvPr/>
              </p:nvSpPr>
              <p:spPr bwMode="auto">
                <a:xfrm>
                  <a:off x="25" y="25"/>
                  <a:ext cx="1062" cy="1048"/>
                </a:xfrm>
                <a:prstGeom prst="ellipse">
                  <a:avLst/>
                </a:prstGeom>
                <a:solidFill>
                  <a:srgbClr val="3333CC">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grpSp>
          <p:nvGrpSpPr>
            <p:cNvPr id="9" name="Group 14"/>
            <p:cNvGrpSpPr>
              <a:grpSpLocks/>
            </p:cNvGrpSpPr>
            <p:nvPr/>
          </p:nvGrpSpPr>
          <p:grpSpPr bwMode="auto">
            <a:xfrm>
              <a:off x="47" y="32"/>
              <a:ext cx="924" cy="912"/>
              <a:chOff x="0" y="0"/>
              <a:chExt cx="751" cy="742"/>
            </a:xfrm>
          </p:grpSpPr>
          <p:sp>
            <p:nvSpPr>
              <p:cNvPr id="11" name="Oval 32"/>
              <p:cNvSpPr>
                <a:spLocks noChangeArrowheads="1"/>
              </p:cNvSpPr>
              <p:nvPr/>
            </p:nvSpPr>
            <p:spPr bwMode="auto">
              <a:xfrm>
                <a:off x="20" y="32"/>
                <a:ext cx="716" cy="710"/>
              </a:xfrm>
              <a:prstGeom prst="ellipse">
                <a:avLst/>
              </a:prstGeom>
              <a:solidFill>
                <a:srgbClr val="C80000"/>
              </a:solidFill>
              <a:ln w="38100" cmpd="sng">
                <a:solidFill>
                  <a:srgbClr val="F8F8F8">
                    <a:alpha val="73999"/>
                  </a:srgbClr>
                </a:solidFill>
                <a:bevel/>
                <a:headEnd/>
                <a:tailEnd/>
              </a:ln>
              <a:effectLst>
                <a:glow rad="101600">
                  <a:schemeClr val="accent2">
                    <a:satMod val="175000"/>
                    <a:alpha val="40000"/>
                  </a:schemeClr>
                </a:glow>
              </a:effectLst>
            </p:spPr>
            <p:txBody>
              <a:bodyPr wrap="none" anchor="ctr"/>
              <a:lstStyle/>
              <a:p>
                <a:endParaRPr lang="zh-CN" altLang="zh-CN">
                  <a:solidFill>
                    <a:srgbClr val="000000"/>
                  </a:solidFill>
                </a:endParaRPr>
              </a:p>
            </p:txBody>
          </p:sp>
          <p:pic>
            <p:nvPicPr>
              <p:cNvPr id="12" name="Picture 33"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10" name="Rectangle 34"/>
            <p:cNvSpPr>
              <a:spLocks noChangeArrowheads="1"/>
            </p:cNvSpPr>
            <p:nvPr/>
          </p:nvSpPr>
          <p:spPr bwMode="auto">
            <a:xfrm>
              <a:off x="32" y="365"/>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zh-CN" altLang="en-US" b="0">
                  <a:solidFill>
                    <a:srgbClr val="F8F8F8"/>
                  </a:solidFill>
                </a:rPr>
                <a:t> </a:t>
              </a:r>
              <a:r>
                <a:rPr lang="zh-CN" altLang="en-US">
                  <a:solidFill>
                    <a:srgbClr val="F8F8F8"/>
                  </a:solidFill>
                  <a:latin typeface="微软雅黑" pitchFamily="34" charset="-122"/>
                  <a:ea typeface="微软雅黑" pitchFamily="34" charset="-122"/>
                  <a:sym typeface="微软雅黑" pitchFamily="34" charset="-122"/>
                </a:rPr>
                <a:t>文本</a:t>
              </a:r>
              <a:endParaRPr lang="zh-CN" altLang="en-US"/>
            </a:p>
          </p:txBody>
        </p:sp>
      </p:grpSp>
      <p:grpSp>
        <p:nvGrpSpPr>
          <p:cNvPr id="19" name="Group 18"/>
          <p:cNvGrpSpPr>
            <a:grpSpLocks/>
          </p:cNvGrpSpPr>
          <p:nvPr/>
        </p:nvGrpSpPr>
        <p:grpSpPr bwMode="auto">
          <a:xfrm>
            <a:off x="2466975" y="3065463"/>
            <a:ext cx="1285875" cy="1209675"/>
            <a:chOff x="0" y="0"/>
            <a:chExt cx="1028" cy="1016"/>
          </a:xfrm>
        </p:grpSpPr>
        <p:grpSp>
          <p:nvGrpSpPr>
            <p:cNvPr id="20" name="Group 19"/>
            <p:cNvGrpSpPr>
              <a:grpSpLocks/>
            </p:cNvGrpSpPr>
            <p:nvPr/>
          </p:nvGrpSpPr>
          <p:grpSpPr bwMode="auto">
            <a:xfrm>
              <a:off x="0" y="0"/>
              <a:ext cx="1028" cy="1016"/>
              <a:chOff x="0" y="0"/>
              <a:chExt cx="1110" cy="1096"/>
            </a:xfrm>
          </p:grpSpPr>
          <p:grpSp>
            <p:nvGrpSpPr>
              <p:cNvPr id="25" name="Group 20"/>
              <p:cNvGrpSpPr>
                <a:grpSpLocks/>
              </p:cNvGrpSpPr>
              <p:nvPr/>
            </p:nvGrpSpPr>
            <p:grpSpPr bwMode="auto">
              <a:xfrm>
                <a:off x="0" y="0"/>
                <a:ext cx="1110" cy="1096"/>
                <a:chOff x="0" y="0"/>
                <a:chExt cx="1110" cy="1096"/>
              </a:xfrm>
            </p:grpSpPr>
            <p:sp>
              <p:nvSpPr>
                <p:cNvPr id="29" name="Oval 19"/>
                <p:cNvSpPr>
                  <a:spLocks noChangeArrowheads="1"/>
                </p:cNvSpPr>
                <p:nvPr/>
              </p:nvSpPr>
              <p:spPr bwMode="auto">
                <a:xfrm>
                  <a:off x="0" y="0"/>
                  <a:ext cx="1110" cy="1096"/>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30" name="Oval 20"/>
                <p:cNvSpPr>
                  <a:spLocks noChangeArrowheads="1"/>
                </p:cNvSpPr>
                <p:nvPr/>
              </p:nvSpPr>
              <p:spPr bwMode="auto">
                <a:xfrm>
                  <a:off x="25" y="25"/>
                  <a:ext cx="1062" cy="1048"/>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nvGrpSpPr>
              <p:cNvPr id="26" name="Group 23"/>
              <p:cNvGrpSpPr>
                <a:grpSpLocks/>
              </p:cNvGrpSpPr>
              <p:nvPr/>
            </p:nvGrpSpPr>
            <p:grpSpPr bwMode="auto">
              <a:xfrm>
                <a:off x="49" y="48"/>
                <a:ext cx="1026" cy="1014"/>
                <a:chOff x="0" y="0"/>
                <a:chExt cx="1110" cy="1096"/>
              </a:xfrm>
            </p:grpSpPr>
            <p:sp>
              <p:nvSpPr>
                <p:cNvPr id="27" name="Oval 22"/>
                <p:cNvSpPr>
                  <a:spLocks noChangeArrowheads="1"/>
                </p:cNvSpPr>
                <p:nvPr/>
              </p:nvSpPr>
              <p:spPr bwMode="auto">
                <a:xfrm>
                  <a:off x="0" y="0"/>
                  <a:ext cx="1110" cy="1096"/>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28" name="Oval 23"/>
                <p:cNvSpPr>
                  <a:spLocks noChangeArrowheads="1"/>
                </p:cNvSpPr>
                <p:nvPr/>
              </p:nvSpPr>
              <p:spPr bwMode="auto">
                <a:xfrm>
                  <a:off x="25" y="25"/>
                  <a:ext cx="1062" cy="1048"/>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grpSp>
          <p:nvGrpSpPr>
            <p:cNvPr id="21" name="Group 26"/>
            <p:cNvGrpSpPr>
              <a:grpSpLocks/>
            </p:cNvGrpSpPr>
            <p:nvPr/>
          </p:nvGrpSpPr>
          <p:grpSpPr bwMode="auto">
            <a:xfrm>
              <a:off x="45" y="39"/>
              <a:ext cx="924" cy="912"/>
              <a:chOff x="0" y="0"/>
              <a:chExt cx="751" cy="741"/>
            </a:xfrm>
          </p:grpSpPr>
          <p:sp>
            <p:nvSpPr>
              <p:cNvPr id="23" name="Oval 36"/>
              <p:cNvSpPr>
                <a:spLocks noChangeArrowheads="1"/>
              </p:cNvSpPr>
              <p:nvPr/>
            </p:nvSpPr>
            <p:spPr bwMode="auto">
              <a:xfrm>
                <a:off x="20" y="32"/>
                <a:ext cx="716" cy="709"/>
              </a:xfrm>
              <a:prstGeom prst="ellipse">
                <a:avLst/>
              </a:prstGeom>
              <a:solidFill>
                <a:srgbClr val="FF6E00"/>
              </a:solidFill>
              <a:ln w="38100" cmpd="sng">
                <a:solidFill>
                  <a:srgbClr val="F8F8F8">
                    <a:alpha val="73999"/>
                  </a:srgbClr>
                </a:solidFill>
                <a:bevel/>
                <a:headEnd/>
                <a:tailEnd/>
              </a:ln>
              <a:effectLst>
                <a:glow rad="101600">
                  <a:schemeClr val="accent3">
                    <a:satMod val="175000"/>
                    <a:alpha val="40000"/>
                  </a:schemeClr>
                </a:glow>
              </a:effectLst>
            </p:spPr>
            <p:txBody>
              <a:bodyPr wrap="none" anchor="ctr"/>
              <a:lstStyle/>
              <a:p>
                <a:endParaRPr lang="zh-CN" altLang="zh-CN">
                  <a:solidFill>
                    <a:srgbClr val="000000"/>
                  </a:solidFill>
                </a:endParaRPr>
              </a:p>
            </p:txBody>
          </p:sp>
          <p:pic>
            <p:nvPicPr>
              <p:cNvPr id="24" name="Picture 37"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22" name="Rectangle 38"/>
            <p:cNvSpPr>
              <a:spLocks noChangeArrowheads="1"/>
            </p:cNvSpPr>
            <p:nvPr/>
          </p:nvSpPr>
          <p:spPr bwMode="auto">
            <a:xfrm>
              <a:off x="91" y="384"/>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zh-CN" altLang="en-US">
                  <a:solidFill>
                    <a:srgbClr val="F8F8F8"/>
                  </a:solidFill>
                  <a:latin typeface="微软雅黑" pitchFamily="34" charset="-122"/>
                  <a:ea typeface="微软雅黑" pitchFamily="34" charset="-122"/>
                  <a:sym typeface="微软雅黑" pitchFamily="34" charset="-122"/>
                </a:rPr>
                <a:t>文本</a:t>
              </a:r>
            </a:p>
          </p:txBody>
        </p:sp>
      </p:grpSp>
      <p:grpSp>
        <p:nvGrpSpPr>
          <p:cNvPr id="31" name="Group 30"/>
          <p:cNvGrpSpPr>
            <a:grpSpLocks/>
          </p:cNvGrpSpPr>
          <p:nvPr/>
        </p:nvGrpSpPr>
        <p:grpSpPr bwMode="auto">
          <a:xfrm>
            <a:off x="5197475" y="3065463"/>
            <a:ext cx="1285875" cy="1209675"/>
            <a:chOff x="0" y="0"/>
            <a:chExt cx="1028" cy="1016"/>
          </a:xfrm>
        </p:grpSpPr>
        <p:grpSp>
          <p:nvGrpSpPr>
            <p:cNvPr id="32" name="Group 31"/>
            <p:cNvGrpSpPr>
              <a:grpSpLocks/>
            </p:cNvGrpSpPr>
            <p:nvPr/>
          </p:nvGrpSpPr>
          <p:grpSpPr bwMode="auto">
            <a:xfrm>
              <a:off x="0" y="0"/>
              <a:ext cx="1028" cy="1016"/>
              <a:chOff x="0" y="0"/>
              <a:chExt cx="1110" cy="1096"/>
            </a:xfrm>
          </p:grpSpPr>
          <p:grpSp>
            <p:nvGrpSpPr>
              <p:cNvPr id="40" name="Group 32"/>
              <p:cNvGrpSpPr>
                <a:grpSpLocks/>
              </p:cNvGrpSpPr>
              <p:nvPr/>
            </p:nvGrpSpPr>
            <p:grpSpPr bwMode="auto">
              <a:xfrm>
                <a:off x="0" y="0"/>
                <a:ext cx="1110" cy="1096"/>
                <a:chOff x="0" y="0"/>
                <a:chExt cx="1110" cy="1096"/>
              </a:xfrm>
            </p:grpSpPr>
            <p:sp>
              <p:nvSpPr>
                <p:cNvPr id="44" name="Oval 26"/>
                <p:cNvSpPr>
                  <a:spLocks noChangeArrowheads="1"/>
                </p:cNvSpPr>
                <p:nvPr/>
              </p:nvSpPr>
              <p:spPr bwMode="auto">
                <a:xfrm>
                  <a:off x="0" y="0"/>
                  <a:ext cx="1110" cy="1096"/>
                </a:xfrm>
                <a:prstGeom prst="ellipse">
                  <a:avLst/>
                </a:prstGeom>
                <a:solidFill>
                  <a:srgbClr val="59A9F2">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45" name="Oval 27"/>
                <p:cNvSpPr>
                  <a:spLocks noChangeArrowheads="1"/>
                </p:cNvSpPr>
                <p:nvPr/>
              </p:nvSpPr>
              <p:spPr bwMode="auto">
                <a:xfrm>
                  <a:off x="25" y="25"/>
                  <a:ext cx="1062" cy="1048"/>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nvGrpSpPr>
              <p:cNvPr id="41" name="Group 35"/>
              <p:cNvGrpSpPr>
                <a:grpSpLocks/>
              </p:cNvGrpSpPr>
              <p:nvPr/>
            </p:nvGrpSpPr>
            <p:grpSpPr bwMode="auto">
              <a:xfrm>
                <a:off x="49" y="48"/>
                <a:ext cx="1026" cy="1014"/>
                <a:chOff x="0" y="0"/>
                <a:chExt cx="1110" cy="1096"/>
              </a:xfrm>
            </p:grpSpPr>
            <p:sp>
              <p:nvSpPr>
                <p:cNvPr id="42" name="Oval 29"/>
                <p:cNvSpPr>
                  <a:spLocks noChangeArrowheads="1"/>
                </p:cNvSpPr>
                <p:nvPr/>
              </p:nvSpPr>
              <p:spPr bwMode="auto">
                <a:xfrm>
                  <a:off x="0" y="0"/>
                  <a:ext cx="1110" cy="1096"/>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43" name="Oval 30"/>
                <p:cNvSpPr>
                  <a:spLocks noChangeArrowheads="1"/>
                </p:cNvSpPr>
                <p:nvPr/>
              </p:nvSpPr>
              <p:spPr bwMode="auto">
                <a:xfrm>
                  <a:off x="25" y="25"/>
                  <a:ext cx="1062" cy="1048"/>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grpSp>
          <p:nvGrpSpPr>
            <p:cNvPr id="33" name="Group 38"/>
            <p:cNvGrpSpPr>
              <a:grpSpLocks/>
            </p:cNvGrpSpPr>
            <p:nvPr/>
          </p:nvGrpSpPr>
          <p:grpSpPr bwMode="auto">
            <a:xfrm>
              <a:off x="64" y="39"/>
              <a:ext cx="924" cy="912"/>
              <a:chOff x="0" y="0"/>
              <a:chExt cx="751" cy="741"/>
            </a:xfrm>
          </p:grpSpPr>
          <p:sp>
            <p:nvSpPr>
              <p:cNvPr id="38" name="Oval 40"/>
              <p:cNvSpPr>
                <a:spLocks noChangeArrowheads="1"/>
              </p:cNvSpPr>
              <p:nvPr/>
            </p:nvSpPr>
            <p:spPr bwMode="auto">
              <a:xfrm>
                <a:off x="20" y="32"/>
                <a:ext cx="716" cy="709"/>
              </a:xfrm>
              <a:prstGeom prst="ellipse">
                <a:avLst/>
              </a:prstGeom>
              <a:gradFill rotWithShape="1">
                <a:gsLst>
                  <a:gs pos="0">
                    <a:srgbClr val="0099CC"/>
                  </a:gs>
                  <a:gs pos="100000">
                    <a:srgbClr val="003141"/>
                  </a:gs>
                </a:gsLst>
                <a:lin ang="5400000" scaled="1"/>
              </a:gradFill>
              <a:ln w="38100" cmpd="sng">
                <a:solidFill>
                  <a:srgbClr val="F8F8F8">
                    <a:alpha val="73999"/>
                  </a:srgbClr>
                </a:solidFill>
                <a:bevel/>
                <a:headEnd/>
                <a:tailEnd/>
              </a:ln>
            </p:spPr>
            <p:txBody>
              <a:bodyPr wrap="none" anchor="ctr"/>
              <a:lstStyle/>
              <a:p>
                <a:endParaRPr lang="zh-CN" altLang="zh-CN">
                  <a:solidFill>
                    <a:srgbClr val="000000"/>
                  </a:solidFill>
                </a:endParaRPr>
              </a:p>
            </p:txBody>
          </p:sp>
          <p:pic>
            <p:nvPicPr>
              <p:cNvPr id="39" name="Picture 41"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34" name="Group 41"/>
            <p:cNvGrpSpPr>
              <a:grpSpLocks/>
            </p:cNvGrpSpPr>
            <p:nvPr/>
          </p:nvGrpSpPr>
          <p:grpSpPr bwMode="auto">
            <a:xfrm>
              <a:off x="53" y="39"/>
              <a:ext cx="924" cy="912"/>
              <a:chOff x="0" y="0"/>
              <a:chExt cx="751" cy="741"/>
            </a:xfrm>
          </p:grpSpPr>
          <p:sp>
            <p:nvSpPr>
              <p:cNvPr id="36" name="Oval 43"/>
              <p:cNvSpPr>
                <a:spLocks noChangeArrowheads="1"/>
              </p:cNvSpPr>
              <p:nvPr/>
            </p:nvSpPr>
            <p:spPr bwMode="auto">
              <a:xfrm>
                <a:off x="20" y="32"/>
                <a:ext cx="716" cy="709"/>
              </a:xfrm>
              <a:prstGeom prst="ellipse">
                <a:avLst/>
              </a:prstGeom>
              <a:solidFill>
                <a:srgbClr val="FF9900"/>
              </a:solidFill>
              <a:ln w="38100" cmpd="sng">
                <a:solidFill>
                  <a:srgbClr val="F8F8F8">
                    <a:alpha val="73999"/>
                  </a:srgbClr>
                </a:solidFill>
                <a:bevel/>
                <a:headEnd/>
                <a:tailEnd/>
              </a:ln>
            </p:spPr>
            <p:txBody>
              <a:bodyPr wrap="none" anchor="ctr"/>
              <a:lstStyle/>
              <a:p>
                <a:endParaRPr lang="zh-CN" altLang="zh-CN">
                  <a:solidFill>
                    <a:srgbClr val="000000"/>
                  </a:solidFill>
                </a:endParaRPr>
              </a:p>
            </p:txBody>
          </p:sp>
          <p:pic>
            <p:nvPicPr>
              <p:cNvPr id="37" name="Picture 44"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35" name="Rectangle 45"/>
            <p:cNvSpPr>
              <a:spLocks noChangeArrowheads="1"/>
            </p:cNvSpPr>
            <p:nvPr/>
          </p:nvSpPr>
          <p:spPr bwMode="auto">
            <a:xfrm>
              <a:off x="48" y="391"/>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zh-CN" altLang="en-US" b="0">
                  <a:solidFill>
                    <a:srgbClr val="F8F8F8"/>
                  </a:solidFill>
                  <a:latin typeface="微软雅黑" pitchFamily="34" charset="-122"/>
                  <a:ea typeface="微软雅黑" pitchFamily="34" charset="-122"/>
                  <a:sym typeface="微软雅黑" pitchFamily="34" charset="-122"/>
                </a:rPr>
                <a:t> 文本</a:t>
              </a:r>
              <a:endParaRPr lang="zh-CN" altLang="en-US"/>
            </a:p>
          </p:txBody>
        </p:sp>
      </p:grpSp>
      <p:sp>
        <p:nvSpPr>
          <p:cNvPr id="46" name="Rectangle 45"/>
          <p:cNvSpPr>
            <a:spLocks noChangeArrowheads="1"/>
          </p:cNvSpPr>
          <p:nvPr/>
        </p:nvSpPr>
        <p:spPr bwMode="auto">
          <a:xfrm>
            <a:off x="4114800" y="2876550"/>
            <a:ext cx="838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r>
              <a:rPr lang="zh-CN" altLang="en-US" sz="2400" b="0">
                <a:solidFill>
                  <a:srgbClr val="000000"/>
                </a:solidFill>
                <a:latin typeface="微软雅黑" pitchFamily="34" charset="-122"/>
                <a:ea typeface="微软雅黑" pitchFamily="34" charset="-122"/>
                <a:sym typeface="微软雅黑" pitchFamily="34" charset="-122"/>
              </a:rPr>
              <a:t>标题</a:t>
            </a:r>
            <a:endParaRPr lang="zh-CN" altLang="en-US"/>
          </a:p>
        </p:txBody>
      </p:sp>
      <p:sp>
        <p:nvSpPr>
          <p:cNvPr id="47" name="Text Box 7"/>
          <p:cNvSpPr>
            <a:spLocks noChangeArrowheads="1"/>
          </p:cNvSpPr>
          <p:nvPr/>
        </p:nvSpPr>
        <p:spPr bwMode="auto">
          <a:xfrm>
            <a:off x="6477000" y="3457575"/>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r>
              <a:rPr lang="zh-CN" altLang="en-US" sz="1400">
                <a:solidFill>
                  <a:srgbClr val="000000"/>
                </a:solidFill>
              </a:rPr>
              <a:t>点击输入文本信息点击输入文本信息</a:t>
            </a:r>
          </a:p>
        </p:txBody>
      </p:sp>
      <p:sp>
        <p:nvSpPr>
          <p:cNvPr id="48" name="Text Box 7"/>
          <p:cNvSpPr>
            <a:spLocks noChangeArrowheads="1"/>
          </p:cNvSpPr>
          <p:nvPr/>
        </p:nvSpPr>
        <p:spPr bwMode="auto">
          <a:xfrm>
            <a:off x="762000" y="3486150"/>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r>
              <a:rPr lang="zh-CN" altLang="en-US" sz="1400">
                <a:solidFill>
                  <a:srgbClr val="000000"/>
                </a:solidFill>
              </a:rPr>
              <a:t>点击输入文本信息点击输入文本信息</a:t>
            </a:r>
          </a:p>
        </p:txBody>
      </p:sp>
    </p:spTree>
    <p:extLst>
      <p:ext uri="{BB962C8B-B14F-4D97-AF65-F5344CB8AC3E}">
        <p14:creationId xmlns:p14="http://schemas.microsoft.com/office/powerpoint/2010/main" val="283408042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 presetClass="entr" presetSubtype="1"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ppt_x</p:attrName>
                                        </p:attrNameLst>
                                      </p:cBhvr>
                                      <p:tavLst>
                                        <p:tav tm="0">
                                          <p:val>
                                            <p:strVal val="#ppt_x"/>
                                          </p:val>
                                        </p:tav>
                                        <p:tav tm="100000">
                                          <p:val>
                                            <p:strVal val="#ppt_x"/>
                                          </p:val>
                                        </p:tav>
                                      </p:tavLst>
                                    </p:anim>
                                    <p:anim calcmode="lin" valueType="num">
                                      <p:cBhvr>
                                        <p:cTn id="12" dur="500" fill="hold"/>
                                        <p:tgtEl>
                                          <p:spTgt spid="46"/>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p:cBhvr>
                                        <p:cTn id="16" dur="500"/>
                                        <p:tgtEl>
                                          <p:spTgt spid="7"/>
                                        </p:tgtEl>
                                      </p:cBhvr>
                                    </p:animEffect>
                                  </p:childTnLst>
                                </p:cTn>
                              </p:par>
                              <p:par>
                                <p:cTn id="17" presetID="10" presetClass="entr" presetSubtype="0" fill="hold" nodeType="withEffect">
                                  <p:stCondLst>
                                    <p:cond delay="300"/>
                                  </p:stCondLst>
                                  <p:childTnLst>
                                    <p:set>
                                      <p:cBhvr>
                                        <p:cTn id="18" dur="1" fill="hold">
                                          <p:stCondLst>
                                            <p:cond delay="0"/>
                                          </p:stCondLst>
                                        </p:cTn>
                                        <p:tgtEl>
                                          <p:spTgt spid="19"/>
                                        </p:tgtEl>
                                        <p:attrNameLst>
                                          <p:attrName>style.visibility</p:attrName>
                                        </p:attrNameLst>
                                      </p:cBhvr>
                                      <p:to>
                                        <p:strVal val="visible"/>
                                      </p:to>
                                    </p:set>
                                    <p:animEffect>
                                      <p:cBhvr>
                                        <p:cTn id="19" dur="500"/>
                                        <p:tgtEl>
                                          <p:spTgt spid="19"/>
                                        </p:tgtEl>
                                      </p:cBhvr>
                                    </p:animEffect>
                                  </p:childTnLst>
                                </p:cTn>
                              </p:par>
                              <p:par>
                                <p:cTn id="20" presetID="10" presetClass="entr" presetSubtype="0" fill="hold" nodeType="withEffect">
                                  <p:stCondLst>
                                    <p:cond delay="500"/>
                                  </p:stCondLst>
                                  <p:childTnLst>
                                    <p:set>
                                      <p:cBhvr>
                                        <p:cTn id="21" dur="1" fill="hold">
                                          <p:stCondLst>
                                            <p:cond delay="0"/>
                                          </p:stCondLst>
                                        </p:cTn>
                                        <p:tgtEl>
                                          <p:spTgt spid="31"/>
                                        </p:tgtEl>
                                        <p:attrNameLst>
                                          <p:attrName>style.visibility</p:attrName>
                                        </p:attrNameLst>
                                      </p:cBhvr>
                                      <p:to>
                                        <p:strVal val="visible"/>
                                      </p:to>
                                    </p:set>
                                    <p:animEffect>
                                      <p:cBhvr>
                                        <p:cTn id="22" dur="500"/>
                                        <p:tgtEl>
                                          <p:spTgt spid="31"/>
                                        </p:tgtEl>
                                      </p:cBhvr>
                                    </p:animEffect>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ppt_x</p:attrName>
                                        </p:attrNameLst>
                                      </p:cBhvr>
                                      <p:tavLst>
                                        <p:tav tm="0">
                                          <p:val>
                                            <p:strVal val="0-#ppt_w/2"/>
                                          </p:val>
                                        </p:tav>
                                        <p:tav tm="100000">
                                          <p:val>
                                            <p:strVal val="#ppt_x"/>
                                          </p:val>
                                        </p:tav>
                                      </p:tavLst>
                                    </p:anim>
                                    <p:anim calcmode="lin" valueType="num">
                                      <p:cBhvr>
                                        <p:cTn id="27" dur="500" fill="hold"/>
                                        <p:tgtEl>
                                          <p:spTgt spid="48"/>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p:cTn id="30" dur="500" fill="hold"/>
                                        <p:tgtEl>
                                          <p:spTgt spid="47"/>
                                        </p:tgtEl>
                                        <p:attrNameLst>
                                          <p:attrName>ppt_x</p:attrName>
                                        </p:attrNameLst>
                                      </p:cBhvr>
                                      <p:tavLst>
                                        <p:tav tm="0">
                                          <p:val>
                                            <p:strVal val="1+#ppt_w/2"/>
                                          </p:val>
                                        </p:tav>
                                        <p:tav tm="100000">
                                          <p:val>
                                            <p:strVal val="#ppt_x"/>
                                          </p:val>
                                        </p:tav>
                                      </p:tavLst>
                                    </p:anim>
                                    <p:anim calcmode="lin" valueType="num">
                                      <p:cBhvr>
                                        <p:cTn id="31" dur="500" fill="hold"/>
                                        <p:tgtEl>
                                          <p:spTgt spid="47"/>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ppt_x</p:attrName>
                                        </p:attrNameLst>
                                      </p:cBhvr>
                                      <p:tavLst>
                                        <p:tav tm="0">
                                          <p:val>
                                            <p:strVal val="1+#ppt_w/2"/>
                                          </p:val>
                                        </p:tav>
                                        <p:tav tm="100000">
                                          <p:val>
                                            <p:strVal val="#ppt_x"/>
                                          </p:val>
                                        </p:tav>
                                      </p:tavLst>
                                    </p:anim>
                                    <p:anim calcmode="lin" valueType="num">
                                      <p:cBhvr>
                                        <p:cTn id="3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utoUpdateAnimBg="0"/>
      <p:bldP spid="48"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p:cNvSpPr>
            <a:spLocks noEditPoints="1"/>
          </p:cNvSpPr>
          <p:nvPr/>
        </p:nvSpPr>
        <p:spPr bwMode="auto">
          <a:xfrm>
            <a:off x="4150244" y="450576"/>
            <a:ext cx="3956283" cy="4171647"/>
          </a:xfrm>
          <a:custGeom>
            <a:avLst/>
            <a:gdLst>
              <a:gd name="T0" fmla="*/ 215 w 456"/>
              <a:gd name="T1" fmla="*/ 56 h 481"/>
              <a:gd name="T2" fmla="*/ 349 w 456"/>
              <a:gd name="T3" fmla="*/ 90 h 481"/>
              <a:gd name="T4" fmla="*/ 347 w 456"/>
              <a:gd name="T5" fmla="*/ 304 h 481"/>
              <a:gd name="T6" fmla="*/ 329 w 456"/>
              <a:gd name="T7" fmla="*/ 387 h 481"/>
              <a:gd name="T8" fmla="*/ 233 w 456"/>
              <a:gd name="T9" fmla="*/ 425 h 481"/>
              <a:gd name="T10" fmla="*/ 297 w 456"/>
              <a:gd name="T11" fmla="*/ 290 h 481"/>
              <a:gd name="T12" fmla="*/ 200 w 456"/>
              <a:gd name="T13" fmla="*/ 352 h 481"/>
              <a:gd name="T14" fmla="*/ 144 w 456"/>
              <a:gd name="T15" fmla="*/ 416 h 481"/>
              <a:gd name="T16" fmla="*/ 160 w 456"/>
              <a:gd name="T17" fmla="*/ 304 h 481"/>
              <a:gd name="T18" fmla="*/ 246 w 456"/>
              <a:gd name="T19" fmla="*/ 224 h 481"/>
              <a:gd name="T20" fmla="*/ 140 w 456"/>
              <a:gd name="T21" fmla="*/ 239 h 481"/>
              <a:gd name="T22" fmla="*/ 76 w 456"/>
              <a:gd name="T23" fmla="*/ 123 h 481"/>
              <a:gd name="T24" fmla="*/ 246 w 456"/>
              <a:gd name="T25" fmla="*/ 169 h 481"/>
              <a:gd name="T26" fmla="*/ 151 w 456"/>
              <a:gd name="T27" fmla="*/ 127 h 481"/>
              <a:gd name="T28" fmla="*/ 294 w 456"/>
              <a:gd name="T29" fmla="*/ 106 h 481"/>
              <a:gd name="T30" fmla="*/ 292 w 456"/>
              <a:gd name="T31" fmla="*/ 107 h 481"/>
              <a:gd name="T32" fmla="*/ 290 w 456"/>
              <a:gd name="T33" fmla="*/ 108 h 481"/>
              <a:gd name="T34" fmla="*/ 292 w 456"/>
              <a:gd name="T35" fmla="*/ 107 h 481"/>
              <a:gd name="T36" fmla="*/ 288 w 456"/>
              <a:gd name="T37" fmla="*/ 110 h 481"/>
              <a:gd name="T38" fmla="*/ 246 w 456"/>
              <a:gd name="T39" fmla="*/ 224 h 481"/>
              <a:gd name="T40" fmla="*/ 347 w 456"/>
              <a:gd name="T41" fmla="*/ 304 h 481"/>
              <a:gd name="T42" fmla="*/ 285 w 456"/>
              <a:gd name="T43" fmla="*/ 283 h 481"/>
              <a:gd name="T44" fmla="*/ 250 w 456"/>
              <a:gd name="T45" fmla="*/ 236 h 481"/>
              <a:gd name="T46" fmla="*/ 215 w 456"/>
              <a:gd name="T47" fmla="*/ 59 h 481"/>
              <a:gd name="T48" fmla="*/ 215 w 456"/>
              <a:gd name="T49" fmla="*/ 60 h 481"/>
              <a:gd name="T50" fmla="*/ 215 w 456"/>
              <a:gd name="T51" fmla="*/ 64 h 481"/>
              <a:gd name="T52" fmla="*/ 158 w 456"/>
              <a:gd name="T53" fmla="*/ 127 h 481"/>
              <a:gd name="T54" fmla="*/ 325 w 456"/>
              <a:gd name="T55" fmla="*/ 383 h 481"/>
              <a:gd name="T56" fmla="*/ 326 w 456"/>
              <a:gd name="T57" fmla="*/ 384 h 481"/>
              <a:gd name="T58" fmla="*/ 327 w 456"/>
              <a:gd name="T59" fmla="*/ 385 h 481"/>
              <a:gd name="T60" fmla="*/ 328 w 456"/>
              <a:gd name="T61" fmla="*/ 386 h 481"/>
              <a:gd name="T62" fmla="*/ 329 w 456"/>
              <a:gd name="T63" fmla="*/ 387 h 481"/>
              <a:gd name="T64" fmla="*/ 271 w 456"/>
              <a:gd name="T65" fmla="*/ 373 h 481"/>
              <a:gd name="T66" fmla="*/ 272 w 456"/>
              <a:gd name="T67" fmla="*/ 372 h 481"/>
              <a:gd name="T68" fmla="*/ 274 w 456"/>
              <a:gd name="T69" fmla="*/ 372 h 481"/>
              <a:gd name="T70" fmla="*/ 275 w 456"/>
              <a:gd name="T71" fmla="*/ 372 h 481"/>
              <a:gd name="T72" fmla="*/ 276 w 456"/>
              <a:gd name="T73" fmla="*/ 371 h 481"/>
              <a:gd name="T74" fmla="*/ 278 w 456"/>
              <a:gd name="T75" fmla="*/ 371 h 481"/>
              <a:gd name="T76" fmla="*/ 278 w 456"/>
              <a:gd name="T77" fmla="*/ 371 h 481"/>
              <a:gd name="T78" fmla="*/ 141 w 456"/>
              <a:gd name="T79" fmla="*/ 161 h 481"/>
              <a:gd name="T80" fmla="*/ 142 w 456"/>
              <a:gd name="T81" fmla="*/ 162 h 481"/>
              <a:gd name="T82" fmla="*/ 143 w 456"/>
              <a:gd name="T83" fmla="*/ 233 h 481"/>
              <a:gd name="T84" fmla="*/ 142 w 456"/>
              <a:gd name="T85" fmla="*/ 234 h 481"/>
              <a:gd name="T86" fmla="*/ 141 w 456"/>
              <a:gd name="T87" fmla="*/ 236 h 481"/>
              <a:gd name="T88" fmla="*/ 141 w 456"/>
              <a:gd name="T89" fmla="*/ 237 h 481"/>
              <a:gd name="T90" fmla="*/ 140 w 456"/>
              <a:gd name="T91" fmla="*/ 239 h 481"/>
              <a:gd name="T92" fmla="*/ 162 w 456"/>
              <a:gd name="T93" fmla="*/ 305 h 481"/>
              <a:gd name="T94" fmla="*/ 164 w 456"/>
              <a:gd name="T95" fmla="*/ 306 h 481"/>
              <a:gd name="T96" fmla="*/ 166 w 456"/>
              <a:gd name="T97" fmla="*/ 306 h 481"/>
              <a:gd name="T98" fmla="*/ 166 w 456"/>
              <a:gd name="T99" fmla="*/ 306 h 481"/>
              <a:gd name="T100" fmla="*/ 199 w 456"/>
              <a:gd name="T101" fmla="*/ 344 h 481"/>
              <a:gd name="T102" fmla="*/ 199 w 456"/>
              <a:gd name="T103" fmla="*/ 346 h 481"/>
              <a:gd name="T104" fmla="*/ 199 w 456"/>
              <a:gd name="T105" fmla="*/ 347 h 481"/>
              <a:gd name="T106" fmla="*/ 200 w 456"/>
              <a:gd name="T107" fmla="*/ 349 h 481"/>
              <a:gd name="T108" fmla="*/ 200 w 456"/>
              <a:gd name="T109" fmla="*/ 35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481">
                <a:moveTo>
                  <a:pt x="151" y="0"/>
                </a:moveTo>
                <a:cubicBezTo>
                  <a:pt x="184" y="0"/>
                  <a:pt x="212" y="25"/>
                  <a:pt x="215" y="57"/>
                </a:cubicBezTo>
                <a:cubicBezTo>
                  <a:pt x="215" y="57"/>
                  <a:pt x="215" y="56"/>
                  <a:pt x="215" y="56"/>
                </a:cubicBezTo>
                <a:cubicBezTo>
                  <a:pt x="239" y="102"/>
                  <a:pt x="265" y="118"/>
                  <a:pt x="294" y="105"/>
                </a:cubicBezTo>
                <a:cubicBezTo>
                  <a:pt x="294" y="106"/>
                  <a:pt x="294" y="106"/>
                  <a:pt x="294" y="106"/>
                </a:cubicBezTo>
                <a:cubicBezTo>
                  <a:pt x="310" y="96"/>
                  <a:pt x="329" y="90"/>
                  <a:pt x="349" y="90"/>
                </a:cubicBezTo>
                <a:cubicBezTo>
                  <a:pt x="409" y="90"/>
                  <a:pt x="456" y="138"/>
                  <a:pt x="456" y="197"/>
                </a:cubicBezTo>
                <a:cubicBezTo>
                  <a:pt x="456" y="256"/>
                  <a:pt x="409" y="304"/>
                  <a:pt x="349" y="304"/>
                </a:cubicBezTo>
                <a:cubicBezTo>
                  <a:pt x="349" y="304"/>
                  <a:pt x="348" y="304"/>
                  <a:pt x="347" y="304"/>
                </a:cubicBezTo>
                <a:cubicBezTo>
                  <a:pt x="348" y="304"/>
                  <a:pt x="349" y="304"/>
                  <a:pt x="349" y="304"/>
                </a:cubicBezTo>
                <a:cubicBezTo>
                  <a:pt x="327" y="333"/>
                  <a:pt x="320" y="361"/>
                  <a:pt x="329" y="387"/>
                </a:cubicBezTo>
                <a:cubicBezTo>
                  <a:pt x="329" y="387"/>
                  <a:pt x="329" y="387"/>
                  <a:pt x="329" y="387"/>
                </a:cubicBezTo>
                <a:cubicBezTo>
                  <a:pt x="339" y="397"/>
                  <a:pt x="344" y="410"/>
                  <a:pt x="344" y="425"/>
                </a:cubicBezTo>
                <a:cubicBezTo>
                  <a:pt x="344" y="456"/>
                  <a:pt x="320" y="481"/>
                  <a:pt x="289" y="481"/>
                </a:cubicBezTo>
                <a:cubicBezTo>
                  <a:pt x="258" y="481"/>
                  <a:pt x="233" y="456"/>
                  <a:pt x="233" y="425"/>
                </a:cubicBezTo>
                <a:cubicBezTo>
                  <a:pt x="233" y="401"/>
                  <a:pt x="249" y="381"/>
                  <a:pt x="270" y="373"/>
                </a:cubicBezTo>
                <a:cubicBezTo>
                  <a:pt x="269" y="373"/>
                  <a:pt x="269" y="373"/>
                  <a:pt x="269" y="374"/>
                </a:cubicBezTo>
                <a:cubicBezTo>
                  <a:pt x="292" y="350"/>
                  <a:pt x="302" y="323"/>
                  <a:pt x="297" y="290"/>
                </a:cubicBezTo>
                <a:cubicBezTo>
                  <a:pt x="303" y="294"/>
                  <a:pt x="286" y="283"/>
                  <a:pt x="285" y="283"/>
                </a:cubicBezTo>
                <a:cubicBezTo>
                  <a:pt x="286" y="283"/>
                  <a:pt x="287" y="284"/>
                  <a:pt x="287" y="284"/>
                </a:cubicBezTo>
                <a:cubicBezTo>
                  <a:pt x="259" y="282"/>
                  <a:pt x="230" y="305"/>
                  <a:pt x="200" y="352"/>
                </a:cubicBezTo>
                <a:cubicBezTo>
                  <a:pt x="200" y="352"/>
                  <a:pt x="200" y="352"/>
                  <a:pt x="200" y="351"/>
                </a:cubicBezTo>
                <a:cubicBezTo>
                  <a:pt x="200" y="354"/>
                  <a:pt x="201" y="356"/>
                  <a:pt x="201" y="359"/>
                </a:cubicBezTo>
                <a:cubicBezTo>
                  <a:pt x="201" y="390"/>
                  <a:pt x="175" y="416"/>
                  <a:pt x="144" y="416"/>
                </a:cubicBezTo>
                <a:cubicBezTo>
                  <a:pt x="112" y="416"/>
                  <a:pt x="86" y="390"/>
                  <a:pt x="86" y="359"/>
                </a:cubicBezTo>
                <a:cubicBezTo>
                  <a:pt x="86" y="327"/>
                  <a:pt x="112" y="302"/>
                  <a:pt x="144" y="302"/>
                </a:cubicBezTo>
                <a:cubicBezTo>
                  <a:pt x="149" y="302"/>
                  <a:pt x="155" y="302"/>
                  <a:pt x="160" y="304"/>
                </a:cubicBezTo>
                <a:cubicBezTo>
                  <a:pt x="160" y="304"/>
                  <a:pt x="160" y="304"/>
                  <a:pt x="160" y="304"/>
                </a:cubicBezTo>
                <a:cubicBezTo>
                  <a:pt x="209" y="296"/>
                  <a:pt x="239" y="273"/>
                  <a:pt x="250" y="236"/>
                </a:cubicBezTo>
                <a:cubicBezTo>
                  <a:pt x="250" y="237"/>
                  <a:pt x="246" y="226"/>
                  <a:pt x="246" y="224"/>
                </a:cubicBezTo>
                <a:cubicBezTo>
                  <a:pt x="246" y="225"/>
                  <a:pt x="246" y="226"/>
                  <a:pt x="246" y="226"/>
                </a:cubicBezTo>
                <a:cubicBezTo>
                  <a:pt x="208" y="205"/>
                  <a:pt x="172" y="210"/>
                  <a:pt x="139" y="239"/>
                </a:cubicBezTo>
                <a:cubicBezTo>
                  <a:pt x="140" y="239"/>
                  <a:pt x="140" y="239"/>
                  <a:pt x="140" y="239"/>
                </a:cubicBezTo>
                <a:cubicBezTo>
                  <a:pt x="126" y="260"/>
                  <a:pt x="103" y="274"/>
                  <a:pt x="76" y="274"/>
                </a:cubicBezTo>
                <a:cubicBezTo>
                  <a:pt x="34" y="274"/>
                  <a:pt x="0" y="240"/>
                  <a:pt x="0" y="198"/>
                </a:cubicBezTo>
                <a:cubicBezTo>
                  <a:pt x="0" y="156"/>
                  <a:pt x="34" y="123"/>
                  <a:pt x="76" y="123"/>
                </a:cubicBezTo>
                <a:cubicBezTo>
                  <a:pt x="104" y="123"/>
                  <a:pt x="128" y="138"/>
                  <a:pt x="141" y="160"/>
                </a:cubicBezTo>
                <a:cubicBezTo>
                  <a:pt x="141" y="160"/>
                  <a:pt x="141" y="160"/>
                  <a:pt x="141" y="160"/>
                </a:cubicBezTo>
                <a:cubicBezTo>
                  <a:pt x="177" y="187"/>
                  <a:pt x="212" y="190"/>
                  <a:pt x="246" y="169"/>
                </a:cubicBezTo>
                <a:cubicBezTo>
                  <a:pt x="237" y="141"/>
                  <a:pt x="208" y="126"/>
                  <a:pt x="158" y="127"/>
                </a:cubicBezTo>
                <a:cubicBezTo>
                  <a:pt x="158" y="127"/>
                  <a:pt x="158" y="127"/>
                  <a:pt x="158" y="127"/>
                </a:cubicBezTo>
                <a:cubicBezTo>
                  <a:pt x="156" y="127"/>
                  <a:pt x="154" y="127"/>
                  <a:pt x="151" y="127"/>
                </a:cubicBezTo>
                <a:cubicBezTo>
                  <a:pt x="116" y="127"/>
                  <a:pt x="88" y="99"/>
                  <a:pt x="88" y="64"/>
                </a:cubicBezTo>
                <a:cubicBezTo>
                  <a:pt x="88" y="28"/>
                  <a:pt x="116" y="0"/>
                  <a:pt x="151" y="0"/>
                </a:cubicBezTo>
                <a:close/>
                <a:moveTo>
                  <a:pt x="294" y="106"/>
                </a:moveTo>
                <a:cubicBezTo>
                  <a:pt x="293" y="106"/>
                  <a:pt x="292" y="107"/>
                  <a:pt x="292" y="107"/>
                </a:cubicBezTo>
                <a:cubicBezTo>
                  <a:pt x="292" y="107"/>
                  <a:pt x="293" y="106"/>
                  <a:pt x="294" y="106"/>
                </a:cubicBezTo>
                <a:close/>
                <a:moveTo>
                  <a:pt x="292" y="107"/>
                </a:moveTo>
                <a:cubicBezTo>
                  <a:pt x="292" y="107"/>
                  <a:pt x="292" y="107"/>
                  <a:pt x="292" y="107"/>
                </a:cubicBezTo>
                <a:cubicBezTo>
                  <a:pt x="291" y="107"/>
                  <a:pt x="290" y="108"/>
                  <a:pt x="290" y="108"/>
                </a:cubicBezTo>
                <a:cubicBezTo>
                  <a:pt x="290" y="108"/>
                  <a:pt x="290" y="108"/>
                  <a:pt x="290" y="108"/>
                </a:cubicBezTo>
                <a:cubicBezTo>
                  <a:pt x="289" y="109"/>
                  <a:pt x="288" y="109"/>
                  <a:pt x="288" y="110"/>
                </a:cubicBezTo>
                <a:cubicBezTo>
                  <a:pt x="288" y="109"/>
                  <a:pt x="289" y="109"/>
                  <a:pt x="290" y="108"/>
                </a:cubicBezTo>
                <a:cubicBezTo>
                  <a:pt x="292" y="107"/>
                  <a:pt x="292" y="107"/>
                  <a:pt x="292" y="107"/>
                </a:cubicBezTo>
                <a:close/>
                <a:moveTo>
                  <a:pt x="288" y="110"/>
                </a:moveTo>
                <a:cubicBezTo>
                  <a:pt x="287" y="110"/>
                  <a:pt x="286" y="111"/>
                  <a:pt x="285" y="111"/>
                </a:cubicBezTo>
                <a:cubicBezTo>
                  <a:pt x="286" y="111"/>
                  <a:pt x="287" y="110"/>
                  <a:pt x="288" y="110"/>
                </a:cubicBezTo>
                <a:close/>
                <a:moveTo>
                  <a:pt x="285" y="111"/>
                </a:moveTo>
                <a:cubicBezTo>
                  <a:pt x="283" y="113"/>
                  <a:pt x="283" y="113"/>
                  <a:pt x="285" y="111"/>
                </a:cubicBezTo>
                <a:close/>
                <a:moveTo>
                  <a:pt x="246" y="224"/>
                </a:moveTo>
                <a:cubicBezTo>
                  <a:pt x="244" y="218"/>
                  <a:pt x="244" y="218"/>
                  <a:pt x="246" y="224"/>
                </a:cubicBezTo>
                <a:close/>
                <a:moveTo>
                  <a:pt x="347" y="304"/>
                </a:moveTo>
                <a:cubicBezTo>
                  <a:pt x="344" y="304"/>
                  <a:pt x="344" y="304"/>
                  <a:pt x="347" y="304"/>
                </a:cubicBezTo>
                <a:close/>
                <a:moveTo>
                  <a:pt x="298" y="291"/>
                </a:moveTo>
                <a:cubicBezTo>
                  <a:pt x="304" y="294"/>
                  <a:pt x="304" y="294"/>
                  <a:pt x="298" y="291"/>
                </a:cubicBezTo>
                <a:close/>
                <a:moveTo>
                  <a:pt x="285" y="283"/>
                </a:moveTo>
                <a:cubicBezTo>
                  <a:pt x="283" y="281"/>
                  <a:pt x="283" y="281"/>
                  <a:pt x="285" y="283"/>
                </a:cubicBezTo>
                <a:close/>
                <a:moveTo>
                  <a:pt x="251" y="239"/>
                </a:moveTo>
                <a:cubicBezTo>
                  <a:pt x="251" y="238"/>
                  <a:pt x="250" y="237"/>
                  <a:pt x="250" y="236"/>
                </a:cubicBezTo>
                <a:cubicBezTo>
                  <a:pt x="250" y="237"/>
                  <a:pt x="251" y="238"/>
                  <a:pt x="251" y="239"/>
                </a:cubicBezTo>
                <a:close/>
                <a:moveTo>
                  <a:pt x="215" y="57"/>
                </a:moveTo>
                <a:cubicBezTo>
                  <a:pt x="215" y="58"/>
                  <a:pt x="215" y="58"/>
                  <a:pt x="215" y="59"/>
                </a:cubicBezTo>
                <a:cubicBezTo>
                  <a:pt x="215" y="58"/>
                  <a:pt x="215" y="58"/>
                  <a:pt x="215" y="57"/>
                </a:cubicBezTo>
                <a:close/>
                <a:moveTo>
                  <a:pt x="215" y="59"/>
                </a:moveTo>
                <a:cubicBezTo>
                  <a:pt x="215" y="59"/>
                  <a:pt x="215" y="60"/>
                  <a:pt x="215" y="60"/>
                </a:cubicBezTo>
                <a:cubicBezTo>
                  <a:pt x="215" y="60"/>
                  <a:pt x="215" y="59"/>
                  <a:pt x="215" y="59"/>
                </a:cubicBezTo>
                <a:close/>
                <a:moveTo>
                  <a:pt x="215" y="60"/>
                </a:moveTo>
                <a:cubicBezTo>
                  <a:pt x="215" y="61"/>
                  <a:pt x="215" y="63"/>
                  <a:pt x="215" y="64"/>
                </a:cubicBezTo>
                <a:cubicBezTo>
                  <a:pt x="215" y="65"/>
                  <a:pt x="215" y="65"/>
                  <a:pt x="215" y="64"/>
                </a:cubicBezTo>
                <a:cubicBezTo>
                  <a:pt x="215" y="63"/>
                  <a:pt x="215" y="61"/>
                  <a:pt x="215" y="60"/>
                </a:cubicBezTo>
                <a:close/>
                <a:moveTo>
                  <a:pt x="158" y="127"/>
                </a:moveTo>
                <a:cubicBezTo>
                  <a:pt x="160" y="127"/>
                  <a:pt x="160" y="127"/>
                  <a:pt x="158" y="127"/>
                </a:cubicBezTo>
                <a:close/>
                <a:moveTo>
                  <a:pt x="324" y="382"/>
                </a:moveTo>
                <a:cubicBezTo>
                  <a:pt x="325" y="383"/>
                  <a:pt x="325" y="383"/>
                  <a:pt x="325" y="383"/>
                </a:cubicBezTo>
                <a:cubicBezTo>
                  <a:pt x="325" y="383"/>
                  <a:pt x="325" y="383"/>
                  <a:pt x="324" y="382"/>
                </a:cubicBezTo>
                <a:close/>
                <a:moveTo>
                  <a:pt x="325" y="383"/>
                </a:moveTo>
                <a:cubicBezTo>
                  <a:pt x="326" y="384"/>
                  <a:pt x="326" y="384"/>
                  <a:pt x="326" y="384"/>
                </a:cubicBezTo>
                <a:cubicBezTo>
                  <a:pt x="326" y="384"/>
                  <a:pt x="326" y="384"/>
                  <a:pt x="325" y="383"/>
                </a:cubicBezTo>
                <a:close/>
                <a:moveTo>
                  <a:pt x="326" y="384"/>
                </a:moveTo>
                <a:cubicBezTo>
                  <a:pt x="327" y="384"/>
                  <a:pt x="327" y="385"/>
                  <a:pt x="327" y="385"/>
                </a:cubicBezTo>
                <a:cubicBezTo>
                  <a:pt x="327" y="385"/>
                  <a:pt x="327" y="384"/>
                  <a:pt x="326" y="384"/>
                </a:cubicBezTo>
                <a:close/>
                <a:moveTo>
                  <a:pt x="327" y="385"/>
                </a:moveTo>
                <a:cubicBezTo>
                  <a:pt x="327" y="385"/>
                  <a:pt x="328" y="386"/>
                  <a:pt x="328" y="386"/>
                </a:cubicBezTo>
                <a:cubicBezTo>
                  <a:pt x="328" y="386"/>
                  <a:pt x="327" y="385"/>
                  <a:pt x="327" y="385"/>
                </a:cubicBezTo>
                <a:close/>
                <a:moveTo>
                  <a:pt x="328" y="386"/>
                </a:moveTo>
                <a:cubicBezTo>
                  <a:pt x="328" y="386"/>
                  <a:pt x="329" y="387"/>
                  <a:pt x="329" y="387"/>
                </a:cubicBezTo>
                <a:cubicBezTo>
                  <a:pt x="329" y="387"/>
                  <a:pt x="328" y="386"/>
                  <a:pt x="328" y="386"/>
                </a:cubicBezTo>
                <a:close/>
                <a:moveTo>
                  <a:pt x="270" y="373"/>
                </a:moveTo>
                <a:cubicBezTo>
                  <a:pt x="270" y="373"/>
                  <a:pt x="271" y="373"/>
                  <a:pt x="271" y="373"/>
                </a:cubicBezTo>
                <a:cubicBezTo>
                  <a:pt x="271" y="373"/>
                  <a:pt x="270" y="373"/>
                  <a:pt x="270" y="373"/>
                </a:cubicBezTo>
                <a:close/>
                <a:moveTo>
                  <a:pt x="271" y="373"/>
                </a:moveTo>
                <a:cubicBezTo>
                  <a:pt x="272" y="373"/>
                  <a:pt x="272" y="372"/>
                  <a:pt x="272" y="372"/>
                </a:cubicBezTo>
                <a:cubicBezTo>
                  <a:pt x="272" y="372"/>
                  <a:pt x="272" y="373"/>
                  <a:pt x="271" y="373"/>
                </a:cubicBezTo>
                <a:close/>
                <a:moveTo>
                  <a:pt x="272" y="372"/>
                </a:moveTo>
                <a:cubicBezTo>
                  <a:pt x="273" y="372"/>
                  <a:pt x="273" y="372"/>
                  <a:pt x="274" y="372"/>
                </a:cubicBezTo>
                <a:cubicBezTo>
                  <a:pt x="273" y="372"/>
                  <a:pt x="273" y="372"/>
                  <a:pt x="272" y="372"/>
                </a:cubicBezTo>
                <a:close/>
                <a:moveTo>
                  <a:pt x="274" y="372"/>
                </a:moveTo>
                <a:cubicBezTo>
                  <a:pt x="275" y="372"/>
                  <a:pt x="275" y="372"/>
                  <a:pt x="275" y="372"/>
                </a:cubicBezTo>
                <a:cubicBezTo>
                  <a:pt x="275" y="372"/>
                  <a:pt x="274" y="372"/>
                  <a:pt x="274" y="372"/>
                </a:cubicBezTo>
                <a:close/>
                <a:moveTo>
                  <a:pt x="275" y="372"/>
                </a:moveTo>
                <a:cubicBezTo>
                  <a:pt x="275" y="371"/>
                  <a:pt x="276" y="371"/>
                  <a:pt x="276" y="371"/>
                </a:cubicBezTo>
                <a:cubicBezTo>
                  <a:pt x="276" y="371"/>
                  <a:pt x="275" y="371"/>
                  <a:pt x="275" y="372"/>
                </a:cubicBezTo>
                <a:close/>
                <a:moveTo>
                  <a:pt x="276" y="371"/>
                </a:moveTo>
                <a:cubicBezTo>
                  <a:pt x="277" y="371"/>
                  <a:pt x="277" y="371"/>
                  <a:pt x="278" y="371"/>
                </a:cubicBezTo>
                <a:cubicBezTo>
                  <a:pt x="277" y="371"/>
                  <a:pt x="277" y="371"/>
                  <a:pt x="276" y="371"/>
                </a:cubicBezTo>
                <a:close/>
                <a:moveTo>
                  <a:pt x="278" y="371"/>
                </a:moveTo>
                <a:cubicBezTo>
                  <a:pt x="281" y="370"/>
                  <a:pt x="281" y="370"/>
                  <a:pt x="278" y="371"/>
                </a:cubicBezTo>
                <a:close/>
                <a:moveTo>
                  <a:pt x="141" y="161"/>
                </a:moveTo>
                <a:cubicBezTo>
                  <a:pt x="142" y="161"/>
                  <a:pt x="142" y="162"/>
                  <a:pt x="142" y="162"/>
                </a:cubicBezTo>
                <a:cubicBezTo>
                  <a:pt x="142" y="162"/>
                  <a:pt x="142" y="161"/>
                  <a:pt x="141" y="161"/>
                </a:cubicBezTo>
                <a:close/>
                <a:moveTo>
                  <a:pt x="142" y="162"/>
                </a:moveTo>
                <a:cubicBezTo>
                  <a:pt x="143" y="163"/>
                  <a:pt x="143" y="163"/>
                  <a:pt x="143" y="164"/>
                </a:cubicBezTo>
                <a:cubicBezTo>
                  <a:pt x="143" y="163"/>
                  <a:pt x="143" y="163"/>
                  <a:pt x="142" y="162"/>
                </a:cubicBezTo>
                <a:close/>
                <a:moveTo>
                  <a:pt x="143" y="164"/>
                </a:moveTo>
                <a:cubicBezTo>
                  <a:pt x="144" y="166"/>
                  <a:pt x="144" y="166"/>
                  <a:pt x="143" y="164"/>
                </a:cubicBezTo>
                <a:close/>
                <a:moveTo>
                  <a:pt x="143" y="233"/>
                </a:moveTo>
                <a:cubicBezTo>
                  <a:pt x="144" y="231"/>
                  <a:pt x="144" y="231"/>
                  <a:pt x="143" y="233"/>
                </a:cubicBezTo>
                <a:close/>
                <a:moveTo>
                  <a:pt x="143" y="233"/>
                </a:moveTo>
                <a:cubicBezTo>
                  <a:pt x="143" y="233"/>
                  <a:pt x="143" y="234"/>
                  <a:pt x="142" y="234"/>
                </a:cubicBezTo>
                <a:cubicBezTo>
                  <a:pt x="143" y="234"/>
                  <a:pt x="143" y="233"/>
                  <a:pt x="143" y="233"/>
                </a:cubicBezTo>
                <a:close/>
                <a:moveTo>
                  <a:pt x="142" y="234"/>
                </a:moveTo>
                <a:cubicBezTo>
                  <a:pt x="142" y="235"/>
                  <a:pt x="142" y="235"/>
                  <a:pt x="141" y="236"/>
                </a:cubicBezTo>
                <a:cubicBezTo>
                  <a:pt x="142" y="235"/>
                  <a:pt x="142" y="235"/>
                  <a:pt x="142" y="234"/>
                </a:cubicBezTo>
                <a:close/>
                <a:moveTo>
                  <a:pt x="141" y="236"/>
                </a:moveTo>
                <a:cubicBezTo>
                  <a:pt x="141" y="236"/>
                  <a:pt x="141" y="237"/>
                  <a:pt x="141" y="237"/>
                </a:cubicBezTo>
                <a:cubicBezTo>
                  <a:pt x="141" y="237"/>
                  <a:pt x="141" y="236"/>
                  <a:pt x="141" y="236"/>
                </a:cubicBezTo>
                <a:close/>
                <a:moveTo>
                  <a:pt x="141" y="237"/>
                </a:moveTo>
                <a:cubicBezTo>
                  <a:pt x="140" y="238"/>
                  <a:pt x="140" y="238"/>
                  <a:pt x="140" y="239"/>
                </a:cubicBezTo>
                <a:cubicBezTo>
                  <a:pt x="140" y="238"/>
                  <a:pt x="140" y="238"/>
                  <a:pt x="141" y="237"/>
                </a:cubicBezTo>
                <a:close/>
                <a:moveTo>
                  <a:pt x="161" y="304"/>
                </a:moveTo>
                <a:cubicBezTo>
                  <a:pt x="161" y="304"/>
                  <a:pt x="161" y="304"/>
                  <a:pt x="162" y="305"/>
                </a:cubicBezTo>
                <a:cubicBezTo>
                  <a:pt x="161" y="304"/>
                  <a:pt x="161" y="304"/>
                  <a:pt x="161" y="304"/>
                </a:cubicBezTo>
                <a:close/>
                <a:moveTo>
                  <a:pt x="162" y="305"/>
                </a:moveTo>
                <a:cubicBezTo>
                  <a:pt x="163" y="305"/>
                  <a:pt x="164" y="305"/>
                  <a:pt x="164" y="306"/>
                </a:cubicBezTo>
                <a:cubicBezTo>
                  <a:pt x="164" y="305"/>
                  <a:pt x="163" y="305"/>
                  <a:pt x="162" y="305"/>
                </a:cubicBezTo>
                <a:close/>
                <a:moveTo>
                  <a:pt x="165" y="306"/>
                </a:moveTo>
                <a:cubicBezTo>
                  <a:pt x="165" y="306"/>
                  <a:pt x="165" y="306"/>
                  <a:pt x="166" y="306"/>
                </a:cubicBezTo>
                <a:cubicBezTo>
                  <a:pt x="165" y="306"/>
                  <a:pt x="165" y="306"/>
                  <a:pt x="165" y="306"/>
                </a:cubicBezTo>
                <a:close/>
                <a:moveTo>
                  <a:pt x="166" y="306"/>
                </a:moveTo>
                <a:cubicBezTo>
                  <a:pt x="167" y="307"/>
                  <a:pt x="167" y="307"/>
                  <a:pt x="166" y="306"/>
                </a:cubicBezTo>
                <a:close/>
                <a:moveTo>
                  <a:pt x="199" y="344"/>
                </a:moveTo>
                <a:cubicBezTo>
                  <a:pt x="198" y="343"/>
                  <a:pt x="198" y="343"/>
                  <a:pt x="199" y="344"/>
                </a:cubicBezTo>
                <a:close/>
                <a:moveTo>
                  <a:pt x="199" y="344"/>
                </a:moveTo>
                <a:cubicBezTo>
                  <a:pt x="199" y="345"/>
                  <a:pt x="199" y="345"/>
                  <a:pt x="199" y="346"/>
                </a:cubicBezTo>
                <a:cubicBezTo>
                  <a:pt x="199" y="345"/>
                  <a:pt x="199" y="345"/>
                  <a:pt x="199" y="344"/>
                </a:cubicBezTo>
                <a:close/>
                <a:moveTo>
                  <a:pt x="199" y="346"/>
                </a:moveTo>
                <a:cubicBezTo>
                  <a:pt x="199" y="346"/>
                  <a:pt x="199" y="347"/>
                  <a:pt x="199" y="347"/>
                </a:cubicBezTo>
                <a:cubicBezTo>
                  <a:pt x="199" y="347"/>
                  <a:pt x="199" y="346"/>
                  <a:pt x="199" y="346"/>
                </a:cubicBezTo>
                <a:close/>
                <a:moveTo>
                  <a:pt x="199" y="347"/>
                </a:moveTo>
                <a:cubicBezTo>
                  <a:pt x="200" y="348"/>
                  <a:pt x="200" y="348"/>
                  <a:pt x="200" y="349"/>
                </a:cubicBezTo>
                <a:cubicBezTo>
                  <a:pt x="200" y="348"/>
                  <a:pt x="200" y="348"/>
                  <a:pt x="199" y="347"/>
                </a:cubicBezTo>
                <a:close/>
                <a:moveTo>
                  <a:pt x="200" y="349"/>
                </a:moveTo>
                <a:cubicBezTo>
                  <a:pt x="200" y="349"/>
                  <a:pt x="200" y="349"/>
                  <a:pt x="200" y="350"/>
                </a:cubicBezTo>
                <a:cubicBezTo>
                  <a:pt x="200" y="349"/>
                  <a:pt x="200" y="349"/>
                  <a:pt x="200" y="349"/>
                </a:cubicBezTo>
                <a:close/>
                <a:moveTo>
                  <a:pt x="200" y="350"/>
                </a:moveTo>
                <a:cubicBezTo>
                  <a:pt x="200" y="350"/>
                  <a:pt x="200" y="351"/>
                  <a:pt x="200" y="351"/>
                </a:cubicBezTo>
                <a:cubicBezTo>
                  <a:pt x="200" y="351"/>
                  <a:pt x="200" y="350"/>
                  <a:pt x="200" y="350"/>
                </a:cubicBezTo>
                <a:close/>
              </a:path>
            </a:pathLst>
          </a:custGeom>
          <a:solidFill>
            <a:srgbClr val="B630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0" name="椭圆 9"/>
          <p:cNvSpPr/>
          <p:nvPr/>
        </p:nvSpPr>
        <p:spPr>
          <a:xfrm>
            <a:off x="4188903" y="1565623"/>
            <a:ext cx="1206017" cy="1206017"/>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50" b="1" dirty="0">
                <a:solidFill>
                  <a:srgbClr val="43536A"/>
                </a:solidFill>
              </a:rPr>
              <a:t>2</a:t>
            </a:r>
            <a:endParaRPr lang="zh-CN" altLang="en-US" sz="4050" b="1" dirty="0">
              <a:solidFill>
                <a:srgbClr val="43536A"/>
              </a:solidFill>
            </a:endParaRPr>
          </a:p>
        </p:txBody>
      </p:sp>
      <p:sp>
        <p:nvSpPr>
          <p:cNvPr id="11" name="椭圆 10"/>
          <p:cNvSpPr/>
          <p:nvPr/>
        </p:nvSpPr>
        <p:spPr>
          <a:xfrm>
            <a:off x="4953982" y="3138667"/>
            <a:ext cx="859832" cy="859832"/>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50" b="1" dirty="0">
                <a:solidFill>
                  <a:srgbClr val="43536A"/>
                </a:solidFill>
              </a:rPr>
              <a:t>3</a:t>
            </a:r>
            <a:endParaRPr lang="zh-CN" altLang="en-US" sz="4050" b="1" dirty="0">
              <a:solidFill>
                <a:srgbClr val="43536A"/>
              </a:solidFill>
            </a:endParaRPr>
          </a:p>
        </p:txBody>
      </p:sp>
      <p:sp>
        <p:nvSpPr>
          <p:cNvPr id="12" name="椭圆 11"/>
          <p:cNvSpPr/>
          <p:nvPr/>
        </p:nvSpPr>
        <p:spPr>
          <a:xfrm>
            <a:off x="6212522" y="3709554"/>
            <a:ext cx="885384" cy="885384"/>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50" b="1" dirty="0">
                <a:solidFill>
                  <a:srgbClr val="43536A"/>
                </a:solidFill>
              </a:rPr>
              <a:t>4</a:t>
            </a:r>
            <a:endParaRPr lang="zh-CN" altLang="en-US" sz="4050" b="1" dirty="0">
              <a:solidFill>
                <a:srgbClr val="43536A"/>
              </a:solidFill>
            </a:endParaRPr>
          </a:p>
        </p:txBody>
      </p:sp>
      <p:sp>
        <p:nvSpPr>
          <p:cNvPr id="13" name="椭圆 12"/>
          <p:cNvSpPr/>
          <p:nvPr/>
        </p:nvSpPr>
        <p:spPr>
          <a:xfrm>
            <a:off x="4960706" y="507965"/>
            <a:ext cx="969743" cy="969743"/>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50" b="1" dirty="0">
                <a:solidFill>
                  <a:srgbClr val="43536A"/>
                </a:solidFill>
              </a:rPr>
              <a:t>1</a:t>
            </a:r>
            <a:endParaRPr lang="zh-CN" altLang="en-US" sz="4050" b="1" dirty="0">
              <a:solidFill>
                <a:srgbClr val="43536A"/>
              </a:solidFill>
            </a:endParaRPr>
          </a:p>
        </p:txBody>
      </p:sp>
      <p:sp>
        <p:nvSpPr>
          <p:cNvPr id="14" name="文本框 13"/>
          <p:cNvSpPr txBox="1"/>
          <p:nvPr/>
        </p:nvSpPr>
        <p:spPr>
          <a:xfrm>
            <a:off x="6274193" y="1725342"/>
            <a:ext cx="1700213" cy="923330"/>
          </a:xfrm>
          <a:prstGeom prst="rect">
            <a:avLst/>
          </a:prstGeom>
          <a:noFill/>
        </p:spPr>
        <p:txBody>
          <a:bodyPr wrap="square" rtlCol="0">
            <a:spAutoFit/>
          </a:bodyPr>
          <a:lstStyle/>
          <a:p>
            <a:pPr algn="ctr"/>
            <a:r>
              <a:rPr lang="zh-CN" altLang="en-US" sz="2700" b="1" dirty="0">
                <a:solidFill>
                  <a:schemeClr val="bg1"/>
                </a:solidFill>
                <a:latin typeface="微软雅黑" panose="020B0503020204020204" pitchFamily="34" charset="-122"/>
                <a:ea typeface="微软雅黑" panose="020B0503020204020204" pitchFamily="34" charset="-122"/>
              </a:rPr>
              <a:t>添加</a:t>
            </a:r>
            <a:endParaRPr lang="en-US" altLang="zh-CN" sz="2700" b="1" dirty="0">
              <a:solidFill>
                <a:schemeClr val="bg1"/>
              </a:solidFill>
              <a:latin typeface="微软雅黑" panose="020B0503020204020204" pitchFamily="34" charset="-122"/>
              <a:ea typeface="微软雅黑" panose="020B0503020204020204" pitchFamily="34" charset="-122"/>
            </a:endParaRPr>
          </a:p>
          <a:p>
            <a:pPr algn="ctr"/>
            <a:r>
              <a:rPr lang="zh-CN" altLang="en-US" sz="2700" b="1" dirty="0">
                <a:solidFill>
                  <a:schemeClr val="bg1"/>
                </a:solidFill>
                <a:latin typeface="微软雅黑" panose="020B0503020204020204" pitchFamily="34" charset="-122"/>
                <a:ea typeface="微软雅黑" panose="020B0503020204020204" pitchFamily="34" charset="-122"/>
              </a:rPr>
              <a:t>标题</a:t>
            </a:r>
          </a:p>
        </p:txBody>
      </p:sp>
      <p:sp>
        <p:nvSpPr>
          <p:cNvPr id="15" name="文本框 14"/>
          <p:cNvSpPr txBox="1"/>
          <p:nvPr/>
        </p:nvSpPr>
        <p:spPr>
          <a:xfrm>
            <a:off x="617123" y="1093831"/>
            <a:ext cx="2167506" cy="577081"/>
          </a:xfrm>
          <a:prstGeom prst="rect">
            <a:avLst/>
          </a:prstGeom>
          <a:noFill/>
        </p:spPr>
        <p:txBody>
          <a:bodyPr wrap="squar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单击此处添加您的标题文字单击此处添加您的标题文字单击此处添加</a:t>
            </a:r>
          </a:p>
        </p:txBody>
      </p:sp>
      <p:sp>
        <p:nvSpPr>
          <p:cNvPr id="16" name="文本框 15"/>
          <p:cNvSpPr txBox="1"/>
          <p:nvPr/>
        </p:nvSpPr>
        <p:spPr>
          <a:xfrm>
            <a:off x="617292" y="701416"/>
            <a:ext cx="1700213" cy="415498"/>
          </a:xfrm>
          <a:prstGeom prst="rect">
            <a:avLst/>
          </a:prstGeom>
          <a:noFill/>
        </p:spPr>
        <p:txBody>
          <a:bodyPr wrap="square" rtlCol="0">
            <a:spAutoFit/>
          </a:bodyPr>
          <a:lstStyle/>
          <a:p>
            <a:r>
              <a:rPr lang="zh-CN" altLang="en-US" sz="2100" b="1" dirty="0">
                <a:solidFill>
                  <a:srgbClr val="B6302E"/>
                </a:solidFill>
                <a:latin typeface="微软雅黑" panose="020B0503020204020204" pitchFamily="34" charset="-122"/>
                <a:ea typeface="微软雅黑" panose="020B0503020204020204" pitchFamily="34" charset="-122"/>
              </a:rPr>
              <a:t>添加标题</a:t>
            </a:r>
          </a:p>
        </p:txBody>
      </p:sp>
      <p:sp>
        <p:nvSpPr>
          <p:cNvPr id="17" name="文本框 16"/>
          <p:cNvSpPr txBox="1"/>
          <p:nvPr/>
        </p:nvSpPr>
        <p:spPr>
          <a:xfrm>
            <a:off x="617123" y="2066422"/>
            <a:ext cx="2167506" cy="577081"/>
          </a:xfrm>
          <a:prstGeom prst="rect">
            <a:avLst/>
          </a:prstGeom>
          <a:noFill/>
        </p:spPr>
        <p:txBody>
          <a:bodyPr wrap="squar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单击此处添加您的标题文字单击此处添加您的标题文字单击此处添加</a:t>
            </a:r>
          </a:p>
        </p:txBody>
      </p:sp>
      <p:sp>
        <p:nvSpPr>
          <p:cNvPr id="18" name="文本框 17"/>
          <p:cNvSpPr txBox="1"/>
          <p:nvPr/>
        </p:nvSpPr>
        <p:spPr>
          <a:xfrm>
            <a:off x="617292" y="1674007"/>
            <a:ext cx="1700213" cy="415498"/>
          </a:xfrm>
          <a:prstGeom prst="rect">
            <a:avLst/>
          </a:prstGeom>
          <a:noFill/>
        </p:spPr>
        <p:txBody>
          <a:bodyPr wrap="square" rtlCol="0">
            <a:spAutoFit/>
          </a:bodyPr>
          <a:lstStyle/>
          <a:p>
            <a:r>
              <a:rPr lang="zh-CN" altLang="en-US" sz="2100" b="1" dirty="0">
                <a:solidFill>
                  <a:srgbClr val="B6302E"/>
                </a:solidFill>
                <a:latin typeface="微软雅黑" panose="020B0503020204020204" pitchFamily="34" charset="-122"/>
                <a:ea typeface="微软雅黑" panose="020B0503020204020204" pitchFamily="34" charset="-122"/>
              </a:rPr>
              <a:t>添加标题</a:t>
            </a:r>
          </a:p>
        </p:txBody>
      </p:sp>
      <p:sp>
        <p:nvSpPr>
          <p:cNvPr id="19" name="文本框 18"/>
          <p:cNvSpPr txBox="1"/>
          <p:nvPr/>
        </p:nvSpPr>
        <p:spPr>
          <a:xfrm>
            <a:off x="617123" y="3039012"/>
            <a:ext cx="2167506" cy="577081"/>
          </a:xfrm>
          <a:prstGeom prst="rect">
            <a:avLst/>
          </a:prstGeom>
          <a:noFill/>
        </p:spPr>
        <p:txBody>
          <a:bodyPr wrap="squar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单击此处添加您的标题文字单击此处添加您的标题文字单击此处添加</a:t>
            </a:r>
          </a:p>
        </p:txBody>
      </p:sp>
      <p:sp>
        <p:nvSpPr>
          <p:cNvPr id="20" name="文本框 19"/>
          <p:cNvSpPr txBox="1"/>
          <p:nvPr/>
        </p:nvSpPr>
        <p:spPr>
          <a:xfrm>
            <a:off x="617292" y="2646597"/>
            <a:ext cx="1700213" cy="415498"/>
          </a:xfrm>
          <a:prstGeom prst="rect">
            <a:avLst/>
          </a:prstGeom>
          <a:noFill/>
        </p:spPr>
        <p:txBody>
          <a:bodyPr wrap="square" rtlCol="0">
            <a:spAutoFit/>
          </a:bodyPr>
          <a:lstStyle/>
          <a:p>
            <a:r>
              <a:rPr lang="zh-CN" altLang="en-US" sz="2100" b="1" dirty="0">
                <a:solidFill>
                  <a:srgbClr val="B6302E"/>
                </a:solidFill>
                <a:latin typeface="微软雅黑" panose="020B0503020204020204" pitchFamily="34" charset="-122"/>
                <a:ea typeface="微软雅黑" panose="020B0503020204020204" pitchFamily="34" charset="-122"/>
              </a:rPr>
              <a:t>添加标题</a:t>
            </a:r>
          </a:p>
        </p:txBody>
      </p:sp>
      <p:sp>
        <p:nvSpPr>
          <p:cNvPr id="21" name="文本框 20"/>
          <p:cNvSpPr txBox="1"/>
          <p:nvPr/>
        </p:nvSpPr>
        <p:spPr>
          <a:xfrm>
            <a:off x="617123" y="4011602"/>
            <a:ext cx="2167506" cy="577081"/>
          </a:xfrm>
          <a:prstGeom prst="rect">
            <a:avLst/>
          </a:prstGeom>
          <a:noFill/>
        </p:spPr>
        <p:txBody>
          <a:bodyPr wrap="squar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单击此处添加您的标题文字单击此处添加您的标题文字单击此处添加</a:t>
            </a:r>
          </a:p>
        </p:txBody>
      </p:sp>
      <p:sp>
        <p:nvSpPr>
          <p:cNvPr id="22" name="文本框 21"/>
          <p:cNvSpPr txBox="1"/>
          <p:nvPr/>
        </p:nvSpPr>
        <p:spPr>
          <a:xfrm>
            <a:off x="617292" y="3619187"/>
            <a:ext cx="1700213" cy="415498"/>
          </a:xfrm>
          <a:prstGeom prst="rect">
            <a:avLst/>
          </a:prstGeom>
          <a:noFill/>
        </p:spPr>
        <p:txBody>
          <a:bodyPr wrap="square" rtlCol="0">
            <a:spAutoFit/>
          </a:bodyPr>
          <a:lstStyle/>
          <a:p>
            <a:r>
              <a:rPr lang="zh-CN" altLang="en-US" sz="2100" b="1" dirty="0">
                <a:solidFill>
                  <a:srgbClr val="B6302E"/>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331413106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6*min(max(#ppt_w*#ppt_h,.3),1)-7.4)/-.7*#ppt_w"/>
                                          </p:val>
                                        </p:tav>
                                        <p:tav tm="100000">
                                          <p:val>
                                            <p:strVal val="#ppt_w"/>
                                          </p:val>
                                        </p:tav>
                                      </p:tavLst>
                                    </p:anim>
                                    <p:anim calcmode="lin" valueType="num">
                                      <p:cBhvr>
                                        <p:cTn id="8" dur="500" fill="hold"/>
                                        <p:tgtEl>
                                          <p:spTgt spid="9"/>
                                        </p:tgtEl>
                                        <p:attrNameLst>
                                          <p:attrName>ppt_h</p:attrName>
                                        </p:attrNameLst>
                                      </p:cBhvr>
                                      <p:tavLst>
                                        <p:tav tm="0">
                                          <p:val>
                                            <p:strVal val="(6*min(max(#ppt_w*#ppt_h,.3),1)-7.4)/-.7*#ppt_h"/>
                                          </p:val>
                                        </p:tav>
                                        <p:tav tm="100000">
                                          <p:val>
                                            <p:strVal val="#ppt_h"/>
                                          </p:val>
                                        </p:tav>
                                      </p:tavLst>
                                    </p:anim>
                                    <p:anim calcmode="lin" valueType="num">
                                      <p:cBhvr>
                                        <p:cTn id="9" dur="500" fill="hold"/>
                                        <p:tgtEl>
                                          <p:spTgt spid="9"/>
                                        </p:tgtEl>
                                        <p:attrNameLst>
                                          <p:attrName>ppt_x</p:attrName>
                                        </p:attrNameLst>
                                      </p:cBhvr>
                                      <p:tavLst>
                                        <p:tav tm="0">
                                          <p:val>
                                            <p:fltVal val="0.5"/>
                                          </p:val>
                                        </p:tav>
                                        <p:tav tm="100000">
                                          <p:val>
                                            <p:strVal val="#ppt_x"/>
                                          </p:val>
                                        </p:tav>
                                      </p:tavLst>
                                    </p:anim>
                                    <p:anim calcmode="lin" valueType="num">
                                      <p:cBhvr>
                                        <p:cTn id="10"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heel(1)">
                                      <p:cBhvr>
                                        <p:cTn id="18" dur="2000"/>
                                        <p:tgtEl>
                                          <p:spTgt spid="13"/>
                                        </p:tgtEl>
                                      </p:cBhvr>
                                    </p:animEffect>
                                  </p:childTnLst>
                                </p:cTn>
                              </p:par>
                            </p:childTnLst>
                          </p:cTn>
                        </p:par>
                        <p:par>
                          <p:cTn id="19" fill="hold">
                            <p:stCondLst>
                              <p:cond delay="3000"/>
                            </p:stCondLst>
                            <p:childTnLst>
                              <p:par>
                                <p:cTn id="20" presetID="16" presetClass="entr" presetSubtype="21"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arn(inVertical)">
                                      <p:cBhvr>
                                        <p:cTn id="25" dur="500"/>
                                        <p:tgtEl>
                                          <p:spTgt spid="16"/>
                                        </p:tgtEl>
                                      </p:cBhvr>
                                    </p:animEffect>
                                  </p:childTnLst>
                                </p:cTn>
                              </p:par>
                            </p:childTnLst>
                          </p:cTn>
                        </p:par>
                        <p:par>
                          <p:cTn id="26" fill="hold">
                            <p:stCondLst>
                              <p:cond delay="3500"/>
                            </p:stCondLst>
                            <p:childTnLst>
                              <p:par>
                                <p:cTn id="27" presetID="21" presetClass="entr" presetSubtype="1"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heel(1)">
                                      <p:cBhvr>
                                        <p:cTn id="29" dur="2000"/>
                                        <p:tgtEl>
                                          <p:spTgt spid="10"/>
                                        </p:tgtEl>
                                      </p:cBhvr>
                                    </p:animEffect>
                                  </p:childTnLst>
                                </p:cTn>
                              </p:par>
                            </p:childTnLst>
                          </p:cTn>
                        </p:par>
                        <p:par>
                          <p:cTn id="30" fill="hold">
                            <p:stCondLst>
                              <p:cond delay="5500"/>
                            </p:stCondLst>
                            <p:childTnLst>
                              <p:par>
                                <p:cTn id="31" presetID="16" presetClass="entr" presetSubtype="21"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arn(inVertical)">
                                      <p:cBhvr>
                                        <p:cTn id="33" dur="500"/>
                                        <p:tgtEl>
                                          <p:spTgt spid="17"/>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arn(inVertical)">
                                      <p:cBhvr>
                                        <p:cTn id="36" dur="500"/>
                                        <p:tgtEl>
                                          <p:spTgt spid="18"/>
                                        </p:tgtEl>
                                      </p:cBhvr>
                                    </p:animEffect>
                                  </p:childTnLst>
                                </p:cTn>
                              </p:par>
                            </p:childTnLst>
                          </p:cTn>
                        </p:par>
                        <p:par>
                          <p:cTn id="37" fill="hold">
                            <p:stCondLst>
                              <p:cond delay="6000"/>
                            </p:stCondLst>
                            <p:childTnLst>
                              <p:par>
                                <p:cTn id="38" presetID="21" presetClass="entr" presetSubtype="1"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heel(1)">
                                      <p:cBhvr>
                                        <p:cTn id="40" dur="2000"/>
                                        <p:tgtEl>
                                          <p:spTgt spid="11"/>
                                        </p:tgtEl>
                                      </p:cBhvr>
                                    </p:animEffect>
                                  </p:childTnLst>
                                </p:cTn>
                              </p:par>
                            </p:childTnLst>
                          </p:cTn>
                        </p:par>
                        <p:par>
                          <p:cTn id="41" fill="hold">
                            <p:stCondLst>
                              <p:cond delay="8000"/>
                            </p:stCondLst>
                            <p:childTnLst>
                              <p:par>
                                <p:cTn id="42" presetID="16" presetClass="entr" presetSubtype="21"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barn(inVertical)">
                                      <p:cBhvr>
                                        <p:cTn id="44" dur="500"/>
                                        <p:tgtEl>
                                          <p:spTgt spid="19"/>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barn(inVertical)">
                                      <p:cBhvr>
                                        <p:cTn id="47" dur="500"/>
                                        <p:tgtEl>
                                          <p:spTgt spid="20"/>
                                        </p:tgtEl>
                                      </p:cBhvr>
                                    </p:animEffect>
                                  </p:childTnLst>
                                </p:cTn>
                              </p:par>
                            </p:childTnLst>
                          </p:cTn>
                        </p:par>
                        <p:par>
                          <p:cTn id="48" fill="hold">
                            <p:stCondLst>
                              <p:cond delay="8500"/>
                            </p:stCondLst>
                            <p:childTnLst>
                              <p:par>
                                <p:cTn id="49" presetID="21" presetClass="entr" presetSubtype="1"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heel(1)">
                                      <p:cBhvr>
                                        <p:cTn id="51" dur="2000"/>
                                        <p:tgtEl>
                                          <p:spTgt spid="12"/>
                                        </p:tgtEl>
                                      </p:cBhvr>
                                    </p:animEffect>
                                  </p:childTnLst>
                                </p:cTn>
                              </p:par>
                            </p:childTnLst>
                          </p:cTn>
                        </p:par>
                        <p:par>
                          <p:cTn id="52" fill="hold">
                            <p:stCondLst>
                              <p:cond delay="10500"/>
                            </p:stCondLst>
                            <p:childTnLst>
                              <p:par>
                                <p:cTn id="53" presetID="16" presetClass="entr" presetSubtype="21"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barn(inVertical)">
                                      <p:cBhvr>
                                        <p:cTn id="55" dur="500"/>
                                        <p:tgtEl>
                                          <p:spTgt spid="21"/>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barn(inVertical)">
                                      <p:cBhvr>
                                        <p:cTn id="5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0" y="-549"/>
            <a:ext cx="9144000" cy="5144049"/>
            <a:chOff x="0" y="-549"/>
            <a:chExt cx="9144000" cy="5144049"/>
          </a:xfrm>
        </p:grpSpPr>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091940"/>
              <a:ext cx="9144000" cy="1051560"/>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549"/>
              <a:ext cx="3213100" cy="3117076"/>
            </a:xfrm>
            <a:prstGeom prst="rect">
              <a:avLst/>
            </a:prstGeom>
          </p:spPr>
        </p:pic>
      </p:grpSp>
      <p:sp>
        <p:nvSpPr>
          <p:cNvPr id="104" name="TextBox 11"/>
          <p:cNvSpPr txBox="1"/>
          <p:nvPr/>
        </p:nvSpPr>
        <p:spPr>
          <a:xfrm>
            <a:off x="3851922" y="1707654"/>
            <a:ext cx="2954655" cy="1077218"/>
          </a:xfrm>
          <a:prstGeom prst="rect">
            <a:avLst/>
          </a:prstGeom>
          <a:noFill/>
        </p:spPr>
        <p:txBody>
          <a:bodyPr wrap="none" rtlCol="0">
            <a:spAutoFit/>
          </a:bodyPr>
          <a:lstStyle/>
          <a:p>
            <a:pPr marL="0" lvl="1" defTabSz="914400" fontAlgn="base">
              <a:spcBef>
                <a:spcPct val="0"/>
              </a:spcBef>
              <a:spcAft>
                <a:spcPct val="0"/>
              </a:spcAft>
            </a:pPr>
            <a:r>
              <a:rPr lang="zh-CN" altLang="en-US" sz="1400" b="1" dirty="0" smtClean="0">
                <a:solidFill>
                  <a:srgbClr val="080808"/>
                </a:solidFill>
                <a:latin typeface="微软雅黑"/>
                <a:ea typeface="微软雅黑"/>
              </a:rPr>
              <a:t> </a:t>
            </a:r>
            <a:r>
              <a:rPr lang="zh-CN" altLang="en-US" sz="2800" b="1" dirty="0" smtClean="0">
                <a:solidFill>
                  <a:srgbClr val="080808"/>
                </a:solidFill>
                <a:latin typeface="微软雅黑"/>
                <a:ea typeface="微软雅黑"/>
              </a:rPr>
              <a:t>第四部分</a:t>
            </a:r>
            <a:endParaRPr lang="en-US" altLang="zh-CN" sz="2800" b="1" dirty="0">
              <a:solidFill>
                <a:srgbClr val="080808"/>
              </a:solidFill>
              <a:latin typeface="微软雅黑"/>
              <a:ea typeface="微软雅黑"/>
            </a:endParaRPr>
          </a:p>
          <a:p>
            <a:pPr marL="0" lvl="1" algn="ctr" defTabSz="914400" fontAlgn="base">
              <a:spcBef>
                <a:spcPct val="0"/>
              </a:spcBef>
              <a:spcAft>
                <a:spcPct val="0"/>
              </a:spcAft>
            </a:pPr>
            <a:r>
              <a:rPr lang="zh-CN" altLang="en-US" sz="3600" b="1" dirty="0" smtClean="0">
                <a:solidFill>
                  <a:srgbClr val="C00002"/>
                </a:solidFill>
                <a:latin typeface="微软雅黑"/>
                <a:ea typeface="微软雅黑"/>
              </a:rPr>
              <a:t>标题文字内容</a:t>
            </a:r>
            <a:endParaRPr lang="en-US" altLang="zh-CN" sz="3600" b="1" dirty="0" smtClean="0">
              <a:solidFill>
                <a:srgbClr val="C00002"/>
              </a:solidFill>
              <a:latin typeface="微软雅黑"/>
              <a:ea typeface="微软雅黑"/>
            </a:endParaRPr>
          </a:p>
        </p:txBody>
      </p:sp>
      <p:cxnSp>
        <p:nvCxnSpPr>
          <p:cNvPr id="105" name="直接连接符 104"/>
          <p:cNvCxnSpPr/>
          <p:nvPr/>
        </p:nvCxnSpPr>
        <p:spPr>
          <a:xfrm flipV="1">
            <a:off x="3635896" y="1635646"/>
            <a:ext cx="0" cy="1924424"/>
          </a:xfrm>
          <a:prstGeom prst="line">
            <a:avLst/>
          </a:prstGeom>
          <a:noFill/>
          <a:ln w="12700" cap="flat" cmpd="sng" algn="ctr">
            <a:solidFill>
              <a:srgbClr val="080808"/>
            </a:solidFill>
            <a:prstDash val="dash"/>
          </a:ln>
          <a:effectLst/>
        </p:spPr>
      </p:cxnSp>
      <p:sp>
        <p:nvSpPr>
          <p:cNvPr id="106" name="TextBox 13"/>
          <p:cNvSpPr txBox="1"/>
          <p:nvPr/>
        </p:nvSpPr>
        <p:spPr>
          <a:xfrm>
            <a:off x="2317896" y="3229730"/>
            <a:ext cx="902846" cy="246221"/>
          </a:xfrm>
          <a:prstGeom prst="rect">
            <a:avLst/>
          </a:prstGeom>
          <a:noFill/>
        </p:spPr>
        <p:txBody>
          <a:bodyPr wrap="square" lIns="0" tIns="0" rIns="0" bIns="0" rtlCol="0">
            <a:spAutoFit/>
          </a:bodyPr>
          <a:lstStyle/>
          <a:p>
            <a:pPr defTabSz="914400" fontAlgn="base">
              <a:spcBef>
                <a:spcPct val="0"/>
              </a:spcBef>
              <a:spcAft>
                <a:spcPct val="0"/>
              </a:spcAft>
            </a:pPr>
            <a:r>
              <a:rPr lang="en-US" altLang="zh-CN" sz="1600" dirty="0" smtClean="0">
                <a:solidFill>
                  <a:srgbClr val="080808"/>
                </a:solidFill>
                <a:latin typeface="微软雅黑"/>
                <a:ea typeface="微软雅黑"/>
              </a:rPr>
              <a:t>PART 04</a:t>
            </a:r>
            <a:endParaRPr lang="zh-CN" altLang="en-US" sz="1600" dirty="0" smtClean="0">
              <a:solidFill>
                <a:srgbClr val="080808"/>
              </a:solidFill>
              <a:latin typeface="微软雅黑"/>
              <a:ea typeface="微软雅黑"/>
            </a:endParaRPr>
          </a:p>
        </p:txBody>
      </p:sp>
      <p:grpSp>
        <p:nvGrpSpPr>
          <p:cNvPr id="107" name="组合 106"/>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grpSp>
      <p:sp>
        <p:nvSpPr>
          <p:cNvPr id="110" name="TextBox 24"/>
          <p:cNvSpPr txBox="1"/>
          <p:nvPr/>
        </p:nvSpPr>
        <p:spPr>
          <a:xfrm>
            <a:off x="3948592"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添加内容</a:t>
            </a:r>
            <a:endParaRPr lang="zh-CN" altLang="en-US" sz="1200" dirty="0">
              <a:solidFill>
                <a:srgbClr val="080808"/>
              </a:solidFill>
              <a:latin typeface="微软雅黑"/>
              <a:ea typeface="微软雅黑"/>
            </a:endParaRPr>
          </a:p>
        </p:txBody>
      </p:sp>
      <p:sp>
        <p:nvSpPr>
          <p:cNvPr id="111" name="TextBox 25"/>
          <p:cNvSpPr txBox="1"/>
          <p:nvPr/>
        </p:nvSpPr>
        <p:spPr>
          <a:xfrm>
            <a:off x="5001263" y="2787774"/>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2" name="TextBox 26"/>
          <p:cNvSpPr txBox="1"/>
          <p:nvPr/>
        </p:nvSpPr>
        <p:spPr>
          <a:xfrm>
            <a:off x="6011289"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3" name="TextBox 27"/>
          <p:cNvSpPr txBox="1"/>
          <p:nvPr/>
        </p:nvSpPr>
        <p:spPr>
          <a:xfrm>
            <a:off x="3948592"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4" name="TextBox 28"/>
          <p:cNvSpPr txBox="1"/>
          <p:nvPr/>
        </p:nvSpPr>
        <p:spPr>
          <a:xfrm>
            <a:off x="5001264"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5" name="TextBox 29"/>
          <p:cNvSpPr txBox="1"/>
          <p:nvPr/>
        </p:nvSpPr>
        <p:spPr>
          <a:xfrm>
            <a:off x="6010903"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6" name="TextBox 13"/>
          <p:cNvSpPr txBox="1"/>
          <p:nvPr/>
        </p:nvSpPr>
        <p:spPr>
          <a:xfrm>
            <a:off x="2344338" y="1921522"/>
            <a:ext cx="902846" cy="769441"/>
          </a:xfrm>
          <a:prstGeom prst="rect">
            <a:avLst/>
          </a:prstGeom>
          <a:noFill/>
        </p:spPr>
        <p:txBody>
          <a:bodyPr wrap="square" lIns="0" tIns="0" rIns="0" bIns="0" rtlCol="0">
            <a:spAutoFit/>
          </a:bodyPr>
          <a:lstStyle/>
          <a:p>
            <a:pPr defTabSz="914400" fontAlgn="base">
              <a:spcBef>
                <a:spcPct val="0"/>
              </a:spcBef>
              <a:spcAft>
                <a:spcPct val="0"/>
              </a:spcAft>
            </a:pPr>
            <a:r>
              <a:rPr lang="en-US" altLang="zh-CN" sz="5000" b="1" dirty="0" smtClean="0">
                <a:solidFill>
                  <a:srgbClr val="C00002"/>
                </a:solidFill>
                <a:latin typeface="微软雅黑"/>
                <a:ea typeface="微软雅黑"/>
              </a:rPr>
              <a:t>04</a:t>
            </a:r>
            <a:endParaRPr lang="zh-CN" altLang="en-US" sz="5000" b="1" dirty="0" smtClean="0">
              <a:solidFill>
                <a:srgbClr val="C00002"/>
              </a:solidFill>
              <a:latin typeface="微软雅黑"/>
              <a:ea typeface="微软雅黑"/>
            </a:endParaRPr>
          </a:p>
        </p:txBody>
      </p:sp>
    </p:spTree>
    <p:extLst>
      <p:ext uri="{BB962C8B-B14F-4D97-AF65-F5344CB8AC3E}">
        <p14:creationId xmlns:p14="http://schemas.microsoft.com/office/powerpoint/2010/main" val="377984997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anim calcmode="lin" valueType="num">
                                      <p:cBhvr>
                                        <p:cTn id="8" dur="500" fill="hold"/>
                                        <p:tgtEl>
                                          <p:spTgt spid="116"/>
                                        </p:tgtEl>
                                        <p:attrNameLst>
                                          <p:attrName>ppt_x</p:attrName>
                                        </p:attrNameLst>
                                      </p:cBhvr>
                                      <p:tavLst>
                                        <p:tav tm="0">
                                          <p:val>
                                            <p:strVal val="#ppt_x"/>
                                          </p:val>
                                        </p:tav>
                                        <p:tav tm="100000">
                                          <p:val>
                                            <p:strVal val="#ppt_x"/>
                                          </p:val>
                                        </p:tav>
                                      </p:tavLst>
                                    </p:anim>
                                    <p:anim calcmode="lin" valueType="num">
                                      <p:cBhvr>
                                        <p:cTn id="9" dur="5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down)">
                                      <p:cBhvr>
                                        <p:cTn id="13" dur="500"/>
                                        <p:tgtEl>
                                          <p:spTgt spid="105"/>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p:tgtEl>
                                          <p:spTgt spid="104"/>
                                        </p:tgtEl>
                                        <p:attrNameLst>
                                          <p:attrName>ppt_x</p:attrName>
                                        </p:attrNameLst>
                                      </p:cBhvr>
                                      <p:tavLst>
                                        <p:tav tm="0">
                                          <p:val>
                                            <p:strVal val="#ppt_x-#ppt_w*1.125000"/>
                                          </p:val>
                                        </p:tav>
                                        <p:tav tm="100000">
                                          <p:val>
                                            <p:strVal val="#ppt_x"/>
                                          </p:val>
                                        </p:tav>
                                      </p:tavLst>
                                    </p:anim>
                                    <p:animEffect transition="in" filter="wipe(right)">
                                      <p:cBhvr>
                                        <p:cTn id="18" dur="500"/>
                                        <p:tgtEl>
                                          <p:spTgt spid="104"/>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500"/>
                                        <p:tgtEl>
                                          <p:spTgt spid="106"/>
                                        </p:tgtEl>
                                      </p:cBhvr>
                                    </p:animEffect>
                                    <p:anim calcmode="lin" valueType="num">
                                      <p:cBhvr>
                                        <p:cTn id="23" dur="500" fill="hold"/>
                                        <p:tgtEl>
                                          <p:spTgt spid="106"/>
                                        </p:tgtEl>
                                        <p:attrNameLst>
                                          <p:attrName>ppt_x</p:attrName>
                                        </p:attrNameLst>
                                      </p:cBhvr>
                                      <p:tavLst>
                                        <p:tav tm="0">
                                          <p:val>
                                            <p:strVal val="#ppt_x"/>
                                          </p:val>
                                        </p:tav>
                                        <p:tav tm="100000">
                                          <p:val>
                                            <p:strVal val="#ppt_x"/>
                                          </p:val>
                                        </p:tav>
                                      </p:tavLst>
                                    </p:anim>
                                    <p:anim calcmode="lin" valueType="num">
                                      <p:cBhvr>
                                        <p:cTn id="24" dur="500" fill="hold"/>
                                        <p:tgtEl>
                                          <p:spTgt spid="10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additive="base">
                                        <p:cTn id="28" dur="500" fill="hold"/>
                                        <p:tgtEl>
                                          <p:spTgt spid="110"/>
                                        </p:tgtEl>
                                        <p:attrNameLst>
                                          <p:attrName>ppt_x</p:attrName>
                                        </p:attrNameLst>
                                      </p:cBhvr>
                                      <p:tavLst>
                                        <p:tav tm="0">
                                          <p:val>
                                            <p:strVal val="#ppt_x"/>
                                          </p:val>
                                        </p:tav>
                                        <p:tav tm="100000">
                                          <p:val>
                                            <p:strVal val="#ppt_x"/>
                                          </p:val>
                                        </p:tav>
                                      </p:tavLst>
                                    </p:anim>
                                    <p:anim calcmode="lin" valueType="num">
                                      <p:cBhvr additive="base">
                                        <p:cTn id="29" dur="500" fill="hold"/>
                                        <p:tgtEl>
                                          <p:spTgt spid="1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111"/>
                                        </p:tgtEl>
                                        <p:attrNameLst>
                                          <p:attrName>style.visibility</p:attrName>
                                        </p:attrNameLst>
                                      </p:cBhvr>
                                      <p:to>
                                        <p:strVal val="visible"/>
                                      </p:to>
                                    </p:set>
                                    <p:anim calcmode="lin" valueType="num">
                                      <p:cBhvr additive="base">
                                        <p:cTn id="32" dur="500" fill="hold"/>
                                        <p:tgtEl>
                                          <p:spTgt spid="111"/>
                                        </p:tgtEl>
                                        <p:attrNameLst>
                                          <p:attrName>ppt_x</p:attrName>
                                        </p:attrNameLst>
                                      </p:cBhvr>
                                      <p:tavLst>
                                        <p:tav tm="0">
                                          <p:val>
                                            <p:strVal val="#ppt_x"/>
                                          </p:val>
                                        </p:tav>
                                        <p:tav tm="100000">
                                          <p:val>
                                            <p:strVal val="#ppt_x"/>
                                          </p:val>
                                        </p:tav>
                                      </p:tavLst>
                                    </p:anim>
                                    <p:anim calcmode="lin" valueType="num">
                                      <p:cBhvr additive="base">
                                        <p:cTn id="33" dur="500" fill="hold"/>
                                        <p:tgtEl>
                                          <p:spTgt spid="1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112"/>
                                        </p:tgtEl>
                                        <p:attrNameLst>
                                          <p:attrName>style.visibility</p:attrName>
                                        </p:attrNameLst>
                                      </p:cBhvr>
                                      <p:to>
                                        <p:strVal val="visible"/>
                                      </p:to>
                                    </p:set>
                                    <p:anim calcmode="lin" valueType="num">
                                      <p:cBhvr additive="base">
                                        <p:cTn id="36" dur="500" fill="hold"/>
                                        <p:tgtEl>
                                          <p:spTgt spid="112"/>
                                        </p:tgtEl>
                                        <p:attrNameLst>
                                          <p:attrName>ppt_x</p:attrName>
                                        </p:attrNameLst>
                                      </p:cBhvr>
                                      <p:tavLst>
                                        <p:tav tm="0">
                                          <p:val>
                                            <p:strVal val="#ppt_x"/>
                                          </p:val>
                                        </p:tav>
                                        <p:tav tm="100000">
                                          <p:val>
                                            <p:strVal val="#ppt_x"/>
                                          </p:val>
                                        </p:tav>
                                      </p:tavLst>
                                    </p:anim>
                                    <p:anim calcmode="lin" valueType="num">
                                      <p:cBhvr additive="base">
                                        <p:cTn id="37" dur="500" fill="hold"/>
                                        <p:tgtEl>
                                          <p:spTgt spid="1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113"/>
                                        </p:tgtEl>
                                        <p:attrNameLst>
                                          <p:attrName>style.visibility</p:attrName>
                                        </p:attrNameLst>
                                      </p:cBhvr>
                                      <p:to>
                                        <p:strVal val="visible"/>
                                      </p:to>
                                    </p:set>
                                    <p:anim calcmode="lin" valueType="num">
                                      <p:cBhvr additive="base">
                                        <p:cTn id="40" dur="500" fill="hold"/>
                                        <p:tgtEl>
                                          <p:spTgt spid="113"/>
                                        </p:tgtEl>
                                        <p:attrNameLst>
                                          <p:attrName>ppt_x</p:attrName>
                                        </p:attrNameLst>
                                      </p:cBhvr>
                                      <p:tavLst>
                                        <p:tav tm="0">
                                          <p:val>
                                            <p:strVal val="#ppt_x"/>
                                          </p:val>
                                        </p:tav>
                                        <p:tav tm="100000">
                                          <p:val>
                                            <p:strVal val="#ppt_x"/>
                                          </p:val>
                                        </p:tav>
                                      </p:tavLst>
                                    </p:anim>
                                    <p:anim calcmode="lin" valueType="num">
                                      <p:cBhvr additive="base">
                                        <p:cTn id="41" dur="500" fill="hold"/>
                                        <p:tgtEl>
                                          <p:spTgt spid="1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500" fill="hold"/>
                                        <p:tgtEl>
                                          <p:spTgt spid="114"/>
                                        </p:tgtEl>
                                        <p:attrNameLst>
                                          <p:attrName>ppt_x</p:attrName>
                                        </p:attrNameLst>
                                      </p:cBhvr>
                                      <p:tavLst>
                                        <p:tav tm="0">
                                          <p:val>
                                            <p:strVal val="#ppt_x"/>
                                          </p:val>
                                        </p:tav>
                                        <p:tav tm="100000">
                                          <p:val>
                                            <p:strVal val="#ppt_x"/>
                                          </p:val>
                                        </p:tav>
                                      </p:tavLst>
                                    </p:anim>
                                    <p:anim calcmode="lin" valueType="num">
                                      <p:cBhvr additive="base">
                                        <p:cTn id="45" dur="500" fill="hold"/>
                                        <p:tgtEl>
                                          <p:spTgt spid="1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115"/>
                                        </p:tgtEl>
                                        <p:attrNameLst>
                                          <p:attrName>style.visibility</p:attrName>
                                        </p:attrNameLst>
                                      </p:cBhvr>
                                      <p:to>
                                        <p:strVal val="visible"/>
                                      </p:to>
                                    </p:set>
                                    <p:anim calcmode="lin" valueType="num">
                                      <p:cBhvr additive="base">
                                        <p:cTn id="48" dur="500" fill="hold"/>
                                        <p:tgtEl>
                                          <p:spTgt spid="115"/>
                                        </p:tgtEl>
                                        <p:attrNameLst>
                                          <p:attrName>ppt_x</p:attrName>
                                        </p:attrNameLst>
                                      </p:cBhvr>
                                      <p:tavLst>
                                        <p:tav tm="0">
                                          <p:val>
                                            <p:strVal val="#ppt_x"/>
                                          </p:val>
                                        </p:tav>
                                        <p:tav tm="100000">
                                          <p:val>
                                            <p:strVal val="#ppt_x"/>
                                          </p:val>
                                        </p:tav>
                                      </p:tavLst>
                                    </p:anim>
                                    <p:anim calcmode="lin" valueType="num">
                                      <p:cBhvr additive="base">
                                        <p:cTn id="4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6" grpId="0"/>
      <p:bldP spid="110" grpId="0"/>
      <p:bldP spid="111" grpId="0"/>
      <p:bldP spid="112" grpId="0"/>
      <p:bldP spid="113" grpId="0"/>
      <p:bldP spid="114" grpId="0"/>
      <p:bldP spid="115" grpId="0"/>
      <p:bldP spid="1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60"/>
          <p:cNvSpPr>
            <a:spLocks noChangeArrowheads="1"/>
          </p:cNvSpPr>
          <p:nvPr/>
        </p:nvSpPr>
        <p:spPr bwMode="auto">
          <a:xfrm>
            <a:off x="2339752" y="1734604"/>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effectLst/>
              <a:latin typeface="微软雅黑" pitchFamily="34" charset="-122"/>
              <a:ea typeface="微软雅黑" pitchFamily="34" charset="-122"/>
            </a:endParaRPr>
          </a:p>
        </p:txBody>
      </p:sp>
      <p:sp>
        <p:nvSpPr>
          <p:cNvPr id="4" name="圆角矩形 3"/>
          <p:cNvSpPr/>
          <p:nvPr/>
        </p:nvSpPr>
        <p:spPr bwMode="auto">
          <a:xfrm>
            <a:off x="2843012" y="3219549"/>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FF6E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effectLst/>
              <a:latin typeface="微软雅黑" pitchFamily="34" charset="-122"/>
              <a:ea typeface="微软雅黑" pitchFamily="34" charset="-122"/>
            </a:endParaRPr>
          </a:p>
        </p:txBody>
      </p:sp>
      <p:sp>
        <p:nvSpPr>
          <p:cNvPr id="5" name="矩形 87"/>
          <p:cNvSpPr>
            <a:spLocks noChangeArrowheads="1"/>
          </p:cNvSpPr>
          <p:nvPr/>
        </p:nvSpPr>
        <p:spPr bwMode="auto">
          <a:xfrm>
            <a:off x="2957088" y="3808184"/>
            <a:ext cx="2940498" cy="524436"/>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sp>
        <p:nvSpPr>
          <p:cNvPr id="6" name="圆角矩形 5"/>
          <p:cNvSpPr/>
          <p:nvPr/>
        </p:nvSpPr>
        <p:spPr bwMode="auto">
          <a:xfrm>
            <a:off x="2843012" y="1063724"/>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C800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7" name="矩形 87"/>
          <p:cNvSpPr>
            <a:spLocks noChangeArrowheads="1"/>
          </p:cNvSpPr>
          <p:nvPr/>
        </p:nvSpPr>
        <p:spPr bwMode="auto">
          <a:xfrm>
            <a:off x="2872611" y="1311012"/>
            <a:ext cx="3109452" cy="523220"/>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grpSp>
        <p:nvGrpSpPr>
          <p:cNvPr id="8" name="组合 26"/>
          <p:cNvGrpSpPr>
            <a:grpSpLocks noChangeAspect="1"/>
          </p:cNvGrpSpPr>
          <p:nvPr/>
        </p:nvGrpSpPr>
        <p:grpSpPr bwMode="auto">
          <a:xfrm>
            <a:off x="3206549" y="2173387"/>
            <a:ext cx="2443163" cy="554038"/>
            <a:chOff x="855540" y="3513439"/>
            <a:chExt cx="1399872" cy="987727"/>
          </a:xfrm>
          <a:scene3d>
            <a:camera prst="orthographicFront">
              <a:rot lat="0" lon="0" rev="0"/>
            </a:camera>
            <a:lightRig rig="balanced" dir="t">
              <a:rot lat="0" lon="0" rev="8700000"/>
            </a:lightRig>
          </a:scene3d>
        </p:grpSpPr>
        <p:sp>
          <p:nvSpPr>
            <p:cNvPr id="9" name="圆角矩形 8"/>
            <p:cNvSpPr/>
            <p:nvPr/>
          </p:nvSpPr>
          <p:spPr>
            <a:xfrm>
              <a:off x="855540" y="3513439"/>
              <a:ext cx="1399872" cy="987727"/>
            </a:xfrm>
            <a:prstGeom prst="roundRect">
              <a:avLst>
                <a:gd name="adj" fmla="val 10568"/>
              </a:avLst>
            </a:prstGeom>
            <a:solidFill>
              <a:srgbClr val="C800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0" name="矩形 14"/>
            <p:cNvSpPr>
              <a:spLocks noChangeArrowheads="1"/>
            </p:cNvSpPr>
            <p:nvPr/>
          </p:nvSpPr>
          <p:spPr bwMode="auto">
            <a:xfrm>
              <a:off x="1004859" y="3717519"/>
              <a:ext cx="1101235" cy="603569"/>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1" name="组合 26"/>
          <p:cNvGrpSpPr>
            <a:grpSpLocks noChangeAspect="1"/>
          </p:cNvGrpSpPr>
          <p:nvPr/>
        </p:nvGrpSpPr>
        <p:grpSpPr bwMode="auto">
          <a:xfrm>
            <a:off x="3206549" y="2930624"/>
            <a:ext cx="2443163" cy="555625"/>
            <a:chOff x="855540" y="3513439"/>
            <a:chExt cx="1399872" cy="987727"/>
          </a:xfrm>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10568"/>
              </a:avLst>
            </a:prstGeom>
            <a:solidFill>
              <a:srgbClr val="FF6E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3" name="矩形 12"/>
            <p:cNvSpPr>
              <a:spLocks noChangeArrowheads="1"/>
            </p:cNvSpPr>
            <p:nvPr/>
          </p:nvSpPr>
          <p:spPr bwMode="auto">
            <a:xfrm>
              <a:off x="930021" y="3706380"/>
              <a:ext cx="1250910" cy="60184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4" name="组合 13"/>
          <p:cNvGrpSpPr/>
          <p:nvPr/>
        </p:nvGrpSpPr>
        <p:grpSpPr>
          <a:xfrm>
            <a:off x="6556158" y="1824136"/>
            <a:ext cx="1979612" cy="1981200"/>
            <a:chOff x="6556158" y="1824136"/>
            <a:chExt cx="1979612" cy="1981200"/>
          </a:xfrm>
        </p:grpSpPr>
        <p:grpSp>
          <p:nvGrpSpPr>
            <p:cNvPr id="15" name="组合 43"/>
            <p:cNvGrpSpPr>
              <a:grpSpLocks/>
            </p:cNvGrpSpPr>
            <p:nvPr/>
          </p:nvGrpSpPr>
          <p:grpSpPr bwMode="auto">
            <a:xfrm>
              <a:off x="6556158" y="1824136"/>
              <a:ext cx="1979612" cy="1981200"/>
              <a:chOff x="5217600" y="3058600"/>
              <a:chExt cx="1116000" cy="1116000"/>
            </a:xfrm>
          </p:grpSpPr>
          <p:sp>
            <p:nvSpPr>
              <p:cNvPr id="17"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effectLst/>
                  <a:latin typeface="微软雅黑" pitchFamily="34" charset="-122"/>
                  <a:ea typeface="微软雅黑" pitchFamily="34" charset="-122"/>
                </a:endParaRPr>
              </a:p>
            </p:txBody>
          </p:sp>
          <p:sp>
            <p:nvSpPr>
              <p:cNvPr id="18" name="椭圆 17"/>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effectLst/>
                  <a:ea typeface="微软雅黑" pitchFamily="34" charset="-122"/>
                </a:endParaRPr>
              </a:p>
            </p:txBody>
          </p:sp>
        </p:grpSp>
        <p:sp>
          <p:nvSpPr>
            <p:cNvPr id="16" name="Text Box 29"/>
            <p:cNvSpPr txBox="1">
              <a:spLocks noChangeArrowheads="1"/>
            </p:cNvSpPr>
            <p:nvPr/>
          </p:nvSpPr>
          <p:spPr bwMode="gray">
            <a:xfrm>
              <a:off x="6780134" y="2431876"/>
              <a:ext cx="1531794" cy="830997"/>
            </a:xfrm>
            <a:prstGeom prst="rect">
              <a:avLst/>
            </a:prstGeom>
            <a:noFill/>
            <a:ln>
              <a:noFill/>
            </a:ln>
            <a:effectLst/>
          </p:spPr>
          <p:txBody>
            <a:bodyPr>
              <a:spAutoFit/>
            </a:bodyPr>
            <a:lstStyle/>
            <a:p>
              <a:pPr algn="ctr" fontAlgn="auto">
                <a:spcBef>
                  <a:spcPts val="0"/>
                </a:spcBef>
                <a:spcAft>
                  <a:spcPts val="0"/>
                </a:spcAft>
                <a:buClr>
                  <a:schemeClr val="tx1"/>
                </a:buClr>
                <a:buSzPct val="120000"/>
                <a:defRPr/>
              </a:pPr>
              <a:r>
                <a:rPr lang="zh-CN" altLang="en-US" sz="2400" spc="300" dirty="0">
                  <a:ln w="12700" cmpd="sng">
                    <a:noFill/>
                    <a:prstDash val="solid"/>
                    <a:miter lim="800000"/>
                  </a:ln>
                  <a:solidFill>
                    <a:schemeClr val="bg1"/>
                  </a:solidFill>
                  <a:effectLst/>
                  <a:latin typeface="微软雅黑" pitchFamily="34" charset="-122"/>
                  <a:ea typeface="微软雅黑" pitchFamily="34" charset="-122"/>
                </a:rPr>
                <a:t>点击添加文本</a:t>
              </a:r>
            </a:p>
          </p:txBody>
        </p:sp>
      </p:grpSp>
      <p:pic>
        <p:nvPicPr>
          <p:cNvPr id="19" name="图片 18" descr="未标题-3.png"/>
          <p:cNvPicPr>
            <a:picLocks noChangeAspect="1"/>
          </p:cNvPicPr>
          <p:nvPr/>
        </p:nvPicPr>
        <p:blipFill>
          <a:blip r:embed="rId3"/>
          <a:stretch>
            <a:fillRect/>
          </a:stretch>
        </p:blipFill>
        <p:spPr>
          <a:xfrm>
            <a:off x="26715" y="2030926"/>
            <a:ext cx="2139078" cy="2939874"/>
          </a:xfrm>
          <a:prstGeom prst="rect">
            <a:avLst/>
          </a:prstGeom>
        </p:spPr>
      </p:pic>
    </p:spTree>
    <p:extLst>
      <p:ext uri="{BB962C8B-B14F-4D97-AF65-F5344CB8AC3E}">
        <p14:creationId xmlns:p14="http://schemas.microsoft.com/office/powerpoint/2010/main" val="70191055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14"/>
                                        </p:tgtEl>
                                        <p:attrNameLst>
                                          <p:attrName>r</p:attrName>
                                        </p:attrNameLst>
                                      </p:cBhvr>
                                    </p:animRo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p:tgtEl>
                                          <p:spTgt spid="4"/>
                                        </p:tgtEl>
                                        <p:attrNameLst>
                                          <p:attrName>ppt_y</p:attrName>
                                        </p:attrNameLst>
                                      </p:cBhvr>
                                      <p:tavLst>
                                        <p:tav tm="0">
                                          <p:val>
                                            <p:strVal val="#ppt_y-#ppt_h*1.125000"/>
                                          </p:val>
                                        </p:tav>
                                        <p:tav tm="100000">
                                          <p:val>
                                            <p:strVal val="#ppt_y"/>
                                          </p:val>
                                        </p:tav>
                                      </p:tavLst>
                                    </p:anim>
                                    <p:animEffect transition="in" filter="wipe(down)">
                                      <p:cBhvr>
                                        <p:cTn id="24" dur="750"/>
                                        <p:tgtEl>
                                          <p:spTgt spid="4"/>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27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par>
                                <p:cTn id="37" presetID="12" presetClass="entr" presetSubtype="4" fill="hold" grpId="0" nodeType="withEffect">
                                  <p:stCondLst>
                                    <p:cond delay="0"/>
                                  </p:stCondLst>
                                  <p:iterate type="lt">
                                    <p:tmPct val="10000"/>
                                  </p:iterate>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755916" y="1699121"/>
            <a:ext cx="3294347" cy="1872851"/>
            <a:chOff x="4734037" y="2628379"/>
            <a:chExt cx="3294347" cy="1872851"/>
          </a:xfrm>
          <a:solidFill>
            <a:schemeClr val="accent3"/>
          </a:solidFill>
        </p:grpSpPr>
        <p:sp>
          <p:nvSpPr>
            <p:cNvPr id="4" name="AutoShape 3"/>
            <p:cNvSpPr>
              <a:spLocks noChangeArrowheads="1"/>
            </p:cNvSpPr>
            <p:nvPr/>
          </p:nvSpPr>
          <p:spPr bwMode="gray">
            <a:xfrm>
              <a:off x="4734037" y="2628379"/>
              <a:ext cx="3294347" cy="1872851"/>
            </a:xfrm>
            <a:prstGeom prst="rightArrow">
              <a:avLst>
                <a:gd name="adj1" fmla="val 64000"/>
                <a:gd name="adj2" fmla="val 37599"/>
              </a:avLst>
            </a:prstGeom>
            <a:solidFill>
              <a:srgbClr val="FF99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5" name="TextBox 11"/>
            <p:cNvSpPr txBox="1">
              <a:spLocks noChangeArrowheads="1"/>
            </p:cNvSpPr>
            <p:nvPr/>
          </p:nvSpPr>
          <p:spPr bwMode="auto">
            <a:xfrm flipH="1">
              <a:off x="5699417" y="3356992"/>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6"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FF99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7" name="组合 6"/>
          <p:cNvGrpSpPr/>
          <p:nvPr/>
        </p:nvGrpSpPr>
        <p:grpSpPr>
          <a:xfrm>
            <a:off x="2851415" y="2705039"/>
            <a:ext cx="2865008" cy="1133894"/>
            <a:chOff x="2829536" y="3634297"/>
            <a:chExt cx="2865008" cy="1133894"/>
          </a:xfrm>
          <a:solidFill>
            <a:srgbClr val="FF6E00"/>
          </a:solidFill>
        </p:grpSpPr>
        <p:sp>
          <p:nvSpPr>
            <p:cNvPr id="8"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9" name="TextBox 1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0"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rgbClr val="DE00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11" name="组合 10"/>
          <p:cNvGrpSpPr/>
          <p:nvPr/>
        </p:nvGrpSpPr>
        <p:grpSpPr>
          <a:xfrm>
            <a:off x="1142318" y="3380696"/>
            <a:ext cx="2479705" cy="1135270"/>
            <a:chOff x="1120439" y="4309954"/>
            <a:chExt cx="2479705" cy="1135270"/>
          </a:xfrm>
          <a:solidFill>
            <a:schemeClr val="accent1"/>
          </a:solidFill>
        </p:grpSpPr>
        <p:sp>
          <p:nvSpPr>
            <p:cNvPr id="12" name="Rectangle 6"/>
            <p:cNvSpPr>
              <a:spLocks noChangeArrowheads="1"/>
            </p:cNvSpPr>
            <p:nvPr/>
          </p:nvSpPr>
          <p:spPr bwMode="gray">
            <a:xfrm>
              <a:off x="1120439" y="4309954"/>
              <a:ext cx="2479705" cy="1135270"/>
            </a:xfrm>
            <a:prstGeom prst="rect">
              <a:avLst/>
            </a:prstGeom>
            <a:solidFill>
              <a:srgbClr val="C800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13" name="TextBox 11"/>
            <p:cNvSpPr txBox="1">
              <a:spLocks noChangeArrowheads="1"/>
            </p:cNvSpPr>
            <p:nvPr/>
          </p:nvSpPr>
          <p:spPr bwMode="auto">
            <a:xfrm flipH="1">
              <a:off x="1490153" y="4677534"/>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4" name="Text Box 40"/>
          <p:cNvSpPr txBox="1">
            <a:spLocks noChangeArrowheads="1"/>
          </p:cNvSpPr>
          <p:nvPr/>
        </p:nvSpPr>
        <p:spPr bwMode="gray">
          <a:xfrm>
            <a:off x="956624" y="1601292"/>
            <a:ext cx="3255336" cy="846001"/>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5"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40435198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
                                        <p:tgtEl>
                                          <p:spTgt spid="1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300"/>
                                        <p:tgtEl>
                                          <p:spTgt spid="10"/>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300"/>
                                        <p:tgtEl>
                                          <p:spTgt spid="7"/>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300"/>
                                        <p:tgtEl>
                                          <p:spTgt spid="6"/>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300"/>
                                        <p:tgtEl>
                                          <p:spTgt spid="3"/>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par>
                          <p:cTn id="32" fill="hold">
                            <p:stCondLst>
                              <p:cond delay="24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750"/>
                                        <p:tgtEl>
                                          <p:spTgt spid="14"/>
                                        </p:tgtEl>
                                      </p:cBhvr>
                                    </p:animEffect>
                                    <p:anim calcmode="lin" valueType="num">
                                      <p:cBhvr>
                                        <p:cTn id="36" dur="750" fill="hold"/>
                                        <p:tgtEl>
                                          <p:spTgt spid="14"/>
                                        </p:tgtEl>
                                        <p:attrNameLst>
                                          <p:attrName>ppt_x</p:attrName>
                                        </p:attrNameLst>
                                      </p:cBhvr>
                                      <p:tavLst>
                                        <p:tav tm="0">
                                          <p:val>
                                            <p:strVal val="#ppt_x"/>
                                          </p:val>
                                        </p:tav>
                                        <p:tav tm="100000">
                                          <p:val>
                                            <p:strVal val="#ppt_x"/>
                                          </p:val>
                                        </p:tav>
                                      </p:tavLst>
                                    </p:anim>
                                    <p:anim calcmode="lin" valueType="num">
                                      <p:cBhvr>
                                        <p:cTn id="3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65"/>
          <p:cNvSpPr>
            <a:spLocks noChangeArrowheads="1"/>
          </p:cNvSpPr>
          <p:nvPr/>
        </p:nvSpPr>
        <p:spPr bwMode="auto">
          <a:xfrm>
            <a:off x="1932499" y="4288925"/>
            <a:ext cx="5286412" cy="288852"/>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grpSp>
        <p:nvGrpSpPr>
          <p:cNvPr id="4" name="组合 3"/>
          <p:cNvGrpSpPr/>
          <p:nvPr/>
        </p:nvGrpSpPr>
        <p:grpSpPr>
          <a:xfrm>
            <a:off x="1096326" y="1917024"/>
            <a:ext cx="7091651" cy="2574088"/>
            <a:chOff x="1074762" y="3021992"/>
            <a:chExt cx="7091651" cy="2574088"/>
          </a:xfrm>
        </p:grpSpPr>
        <p:grpSp>
          <p:nvGrpSpPr>
            <p:cNvPr id="5" name="组合 4"/>
            <p:cNvGrpSpPr/>
            <p:nvPr/>
          </p:nvGrpSpPr>
          <p:grpSpPr>
            <a:xfrm rot="21139845">
              <a:off x="1074762" y="4135585"/>
              <a:ext cx="7091651" cy="1460495"/>
              <a:chOff x="1074762" y="4135585"/>
              <a:chExt cx="7091651" cy="1460495"/>
            </a:xfrm>
          </p:grpSpPr>
          <p:sp>
            <p:nvSpPr>
              <p:cNvPr id="22" name="椭圆 21"/>
              <p:cNvSpPr/>
              <p:nvPr/>
            </p:nvSpPr>
            <p:spPr>
              <a:xfrm>
                <a:off x="4411265" y="5167452"/>
                <a:ext cx="428628" cy="428628"/>
              </a:xfrm>
              <a:prstGeom prst="ellipse">
                <a:avLst/>
              </a:prstGeom>
              <a:solidFill>
                <a:sysClr val="window" lastClr="FFFFFF">
                  <a:lumMod val="75000"/>
                </a:sysClr>
              </a:solidFill>
              <a:ln w="25400" cap="flat" cmpd="sng" algn="ctr">
                <a:noFill/>
                <a:prstDash val="solid"/>
              </a:ln>
              <a:effectLst/>
              <a:scene3d>
                <a:camera prst="perspectiveBelow"/>
                <a:lightRig rig="threePt" dir="t"/>
              </a:scene3d>
              <a:sp3d extrusionH="1270000" prstMaterial="plastic">
                <a:bevelT w="120650"/>
                <a:bevelB w="88900" prst="relaxedInset"/>
                <a:extrusionClr>
                  <a:sysClr val="window" lastClr="FFFFFF">
                    <a:lumMod val="75000"/>
                  </a:sysClr>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3" name="圆角矩形 22"/>
              <p:cNvSpPr/>
              <p:nvPr/>
            </p:nvSpPr>
            <p:spPr>
              <a:xfrm rot="1040636">
                <a:off x="1074762" y="4135585"/>
                <a:ext cx="7091651" cy="1290043"/>
              </a:xfrm>
              <a:prstGeom prst="roundRect">
                <a:avLst>
                  <a:gd name="adj" fmla="val 8983"/>
                </a:avLst>
              </a:prstGeom>
              <a:gradFill flip="none" rotWithShape="1">
                <a:gsLst>
                  <a:gs pos="0">
                    <a:sysClr val="window" lastClr="FFFFFF">
                      <a:lumMod val="85000"/>
                    </a:sysClr>
                  </a:gs>
                  <a:gs pos="96000">
                    <a:sysClr val="window" lastClr="FFFFFF">
                      <a:lumMod val="85000"/>
                    </a:sysClr>
                  </a:gs>
                  <a:gs pos="1000">
                    <a:sysClr val="window" lastClr="FFFFFF">
                      <a:lumMod val="65000"/>
                    </a:sysClr>
                  </a:gs>
                </a:gsLst>
                <a:lin ang="16200000" scaled="1"/>
                <a:tileRect/>
              </a:gradFill>
              <a:ln w="34925" cap="flat" cmpd="sng" algn="ctr">
                <a:solidFill>
                  <a:srgbClr val="FFFFFF"/>
                </a:solidFill>
                <a:prstDash val="solid"/>
              </a:ln>
              <a:effectLst>
                <a:outerShdw blurRad="317500" dir="2700000" algn="ctr">
                  <a:srgbClr val="000000">
                    <a:alpha val="43000"/>
                  </a:srgbClr>
                </a:outerShdw>
              </a:effectLst>
              <a:scene3d>
                <a:camera prst="perspectiveFront" fov="2400000">
                  <a:rot lat="17195211" lon="29222" rev="569999"/>
                </a:camera>
                <a:lightRig rig="threePt" dir="t"/>
              </a:scene3d>
              <a:sp3d prstMaterial="metal">
                <a:bevelT w="158750" h="38100" prst="softRound"/>
                <a:bevelB w="57150" h="57150" prst="softRound"/>
              </a:sp3d>
            </p:spPr>
            <p:txBody>
              <a:bodyPr rtlCol="0" anchor="ctr">
                <a:flatTx/>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1553746" y="3590651"/>
              <a:ext cx="1276491" cy="1422525"/>
              <a:chOff x="1553746" y="3179314"/>
              <a:chExt cx="1276491" cy="1422525"/>
            </a:xfrm>
          </p:grpSpPr>
          <p:sp>
            <p:nvSpPr>
              <p:cNvPr id="15" name="Oval 65"/>
              <p:cNvSpPr>
                <a:spLocks noChangeArrowheads="1"/>
              </p:cNvSpPr>
              <p:nvPr/>
            </p:nvSpPr>
            <p:spPr bwMode="auto">
              <a:xfrm>
                <a:off x="1575397" y="4372890"/>
                <a:ext cx="1143008" cy="2289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grpSp>
            <p:nvGrpSpPr>
              <p:cNvPr id="16" name="组合 16"/>
              <p:cNvGrpSpPr/>
              <p:nvPr/>
            </p:nvGrpSpPr>
            <p:grpSpPr>
              <a:xfrm>
                <a:off x="1553746" y="3179314"/>
                <a:ext cx="1276491" cy="1276491"/>
                <a:chOff x="1838602" y="3474594"/>
                <a:chExt cx="1159458" cy="1159458"/>
              </a:xfrm>
            </p:grpSpPr>
            <p:grpSp>
              <p:nvGrpSpPr>
                <p:cNvPr id="18" name="组合 17"/>
                <p:cNvGrpSpPr/>
                <p:nvPr/>
              </p:nvGrpSpPr>
              <p:grpSpPr>
                <a:xfrm>
                  <a:off x="1838602" y="3474594"/>
                  <a:ext cx="1159458" cy="1159458"/>
                  <a:chOff x="2768597" y="3009893"/>
                  <a:chExt cx="2214578" cy="2214577"/>
                </a:xfrm>
              </p:grpSpPr>
              <p:sp>
                <p:nvSpPr>
                  <p:cNvPr id="20" name="椭圆 19"/>
                  <p:cNvSpPr/>
                  <p:nvPr/>
                </p:nvSpPr>
                <p:spPr>
                  <a:xfrm>
                    <a:off x="2768597" y="3009893"/>
                    <a:ext cx="2214578" cy="2214577"/>
                  </a:xfrm>
                  <a:prstGeom prst="ellipse">
                    <a:avLst/>
                  </a:prstGeom>
                  <a:gradFill flip="none" rotWithShape="1">
                    <a:gsLst>
                      <a:gs pos="0">
                        <a:srgbClr val="FFC000"/>
                      </a:gs>
                      <a:gs pos="65000">
                        <a:srgbClr val="F79646">
                          <a:lumMod val="75000"/>
                        </a:srgbClr>
                      </a:gs>
                      <a:gs pos="82000">
                        <a:srgbClr val="F79646">
                          <a:lumMod val="7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2841549" y="3149379"/>
                    <a:ext cx="1402450" cy="1154957"/>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 name="椭圆 18"/>
                <p:cNvSpPr/>
                <p:nvPr/>
              </p:nvSpPr>
              <p:spPr>
                <a:xfrm rot="20122633">
                  <a:off x="2252737" y="4373332"/>
                  <a:ext cx="703537" cy="241608"/>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 name="TextBox 16"/>
              <p:cNvSpPr txBox="1"/>
              <p:nvPr/>
            </p:nvSpPr>
            <p:spPr>
              <a:xfrm>
                <a:off x="1752494" y="3619901"/>
                <a:ext cx="883272" cy="400110"/>
              </a:xfrm>
              <a:prstGeom prst="rect">
                <a:avLst/>
              </a:prstGeom>
              <a:noFill/>
              <a:scene3d>
                <a:camera prst="orthographicFront"/>
                <a:lightRig rig="flat" dir="t"/>
              </a:scene3d>
            </p:spPr>
            <p:txBody>
              <a:bodyPr wrap="square" rtlCol="0">
                <a:spAutoFit/>
              </a:bodyPr>
              <a:lstStyle/>
              <a:p>
                <a:pPr algn="ctr"/>
                <a:r>
                  <a:rPr lang="zh-CN" alt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rPr>
                  <a:t>文字</a:t>
                </a:r>
                <a:endParaRPr lang="zh-CN" alt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endParaRPr>
              </a:p>
            </p:txBody>
          </p:sp>
        </p:grpSp>
        <p:grpSp>
          <p:nvGrpSpPr>
            <p:cNvPr id="7" name="组合 6"/>
            <p:cNvGrpSpPr/>
            <p:nvPr/>
          </p:nvGrpSpPr>
          <p:grpSpPr>
            <a:xfrm>
              <a:off x="6203354" y="3021992"/>
              <a:ext cx="1770419" cy="1991184"/>
              <a:chOff x="6697281" y="3893695"/>
              <a:chExt cx="1276491" cy="1435665"/>
            </a:xfrm>
          </p:grpSpPr>
          <p:sp>
            <p:nvSpPr>
              <p:cNvPr id="8" name="Oval 65"/>
              <p:cNvSpPr>
                <a:spLocks noChangeArrowheads="1"/>
              </p:cNvSpPr>
              <p:nvPr/>
            </p:nvSpPr>
            <p:spPr bwMode="auto">
              <a:xfrm rot="393544">
                <a:off x="6706617" y="5100411"/>
                <a:ext cx="1143008" cy="2289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grpSp>
            <p:nvGrpSpPr>
              <p:cNvPr id="9" name="组合 8"/>
              <p:cNvGrpSpPr/>
              <p:nvPr/>
            </p:nvGrpSpPr>
            <p:grpSpPr>
              <a:xfrm>
                <a:off x="6697281" y="3893695"/>
                <a:ext cx="1276491" cy="1276491"/>
                <a:chOff x="1838601" y="3474595"/>
                <a:chExt cx="1159458" cy="1159458"/>
              </a:xfrm>
            </p:grpSpPr>
            <p:grpSp>
              <p:nvGrpSpPr>
                <p:cNvPr id="11" name="组合 5"/>
                <p:cNvGrpSpPr/>
                <p:nvPr/>
              </p:nvGrpSpPr>
              <p:grpSpPr>
                <a:xfrm>
                  <a:off x="1838601" y="3474595"/>
                  <a:ext cx="1159458" cy="1159458"/>
                  <a:chOff x="2768596" y="3009896"/>
                  <a:chExt cx="2214578" cy="2214578"/>
                </a:xfrm>
              </p:grpSpPr>
              <p:sp>
                <p:nvSpPr>
                  <p:cNvPr id="13" name="椭圆 12"/>
                  <p:cNvSpPr/>
                  <p:nvPr/>
                </p:nvSpPr>
                <p:spPr>
                  <a:xfrm>
                    <a:off x="2768596" y="3009896"/>
                    <a:ext cx="2214578" cy="2214578"/>
                  </a:xfrm>
                  <a:prstGeom prst="ellipse">
                    <a:avLst/>
                  </a:prstGeom>
                  <a:solidFill>
                    <a:srgbClr val="C8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椭圆 13"/>
                  <p:cNvSpPr/>
                  <p:nvPr/>
                </p:nvSpPr>
                <p:spPr>
                  <a:xfrm>
                    <a:off x="2841549" y="3149379"/>
                    <a:ext cx="1402450" cy="1154957"/>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 name="椭圆 11"/>
                <p:cNvSpPr/>
                <p:nvPr/>
              </p:nvSpPr>
              <p:spPr>
                <a:xfrm rot="20122633">
                  <a:off x="2252737" y="4373332"/>
                  <a:ext cx="703537" cy="241608"/>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0" name="TextBox 9"/>
              <p:cNvSpPr txBox="1"/>
              <p:nvPr/>
            </p:nvSpPr>
            <p:spPr>
              <a:xfrm>
                <a:off x="6892777" y="4334450"/>
                <a:ext cx="883272" cy="400110"/>
              </a:xfrm>
              <a:prstGeom prst="rect">
                <a:avLst/>
              </a:prstGeom>
              <a:noFill/>
              <a:scene3d>
                <a:camera prst="orthographicFront"/>
                <a:lightRig rig="flat" dir="t"/>
              </a:scene3d>
            </p:spPr>
            <p:txBody>
              <a:bodyPr wrap="square" rtlCol="0">
                <a:spAutoFit/>
              </a:bodyPr>
              <a:lstStyle/>
              <a:p>
                <a:pPr algn="ctr"/>
                <a:r>
                  <a:rPr lang="zh-CN" alt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rPr>
                  <a:t>文字</a:t>
                </a:r>
                <a:endParaRPr lang="zh-CN" alt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endParaRPr>
              </a:p>
            </p:txBody>
          </p:sp>
        </p:grpSp>
      </p:grpSp>
      <p:grpSp>
        <p:nvGrpSpPr>
          <p:cNvPr id="24" name="组合 23"/>
          <p:cNvGrpSpPr/>
          <p:nvPr/>
        </p:nvGrpSpPr>
        <p:grpSpPr>
          <a:xfrm>
            <a:off x="3794015" y="2515942"/>
            <a:ext cx="1663645" cy="756789"/>
            <a:chOff x="3545079" y="3620910"/>
            <a:chExt cx="1663645" cy="756789"/>
          </a:xfrm>
        </p:grpSpPr>
        <p:sp>
          <p:nvSpPr>
            <p:cNvPr id="25" name="下箭头 24"/>
            <p:cNvSpPr/>
            <p:nvPr/>
          </p:nvSpPr>
          <p:spPr>
            <a:xfrm rot="16801954">
              <a:off x="3998507" y="3167482"/>
              <a:ext cx="756789" cy="1663645"/>
            </a:xfrm>
            <a:prstGeom prst="downArrow">
              <a:avLst/>
            </a:prstGeom>
            <a:gradFill>
              <a:gsLst>
                <a:gs pos="2000">
                  <a:sysClr val="window" lastClr="FFFFFF">
                    <a:lumMod val="65000"/>
                  </a:sysClr>
                </a:gs>
                <a:gs pos="66000">
                  <a:sysClr val="window" lastClr="FFFFFF">
                    <a:lumMod val="65000"/>
                  </a:sysClr>
                </a:gs>
              </a:gsLst>
              <a:lin ang="5400000" scaled="0"/>
            </a:gradFill>
            <a:ln w="34925" cap="flat" cmpd="sng" algn="ctr">
              <a:solidFill>
                <a:srgbClr val="FFFFFF"/>
              </a:solidFill>
              <a:prstDash val="solid"/>
            </a:ln>
            <a:effectLst/>
            <a:scene3d>
              <a:camera prst="perspectiveFront" fov="2700000">
                <a:rot lat="21089046" lon="21421962" rev="60000"/>
              </a:camera>
              <a:lightRig rig="threePt" dir="t"/>
            </a:scene3d>
            <a:sp3d extrusionH="101600" prstMaterial="metal">
              <a:bevelT w="260350" h="50800" prst="softRound"/>
              <a:bevelB w="88900" h="1968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Text Box 39"/>
            <p:cNvSpPr txBox="1">
              <a:spLocks noChangeArrowheads="1"/>
            </p:cNvSpPr>
            <p:nvPr/>
          </p:nvSpPr>
          <p:spPr bwMode="auto">
            <a:xfrm rot="563558">
              <a:off x="3629695" y="3776223"/>
              <a:ext cx="1214446" cy="336695"/>
            </a:xfrm>
            <a:prstGeom prst="rect">
              <a:avLst/>
            </a:prstGeom>
            <a:noFill/>
            <a:ln w="9525">
              <a:noFill/>
              <a:miter lim="800000"/>
              <a:headEnd/>
              <a:tailEnd/>
            </a:ln>
          </p:spPr>
          <p:txBody>
            <a:bodyPr wrap="square">
              <a:spAutoFit/>
            </a:bodyPr>
            <a:lstStyle/>
            <a:p>
              <a:pPr algn="ctr">
                <a:lnSpc>
                  <a:spcPct val="150000"/>
                </a:lnSpc>
                <a:buClr>
                  <a:schemeClr val="tx1">
                    <a:lumMod val="50000"/>
                    <a:lumOff val="50000"/>
                  </a:schemeClr>
                </a:buClr>
              </a:pPr>
              <a:r>
                <a:rPr lang="zh-CN" altLang="en-US" sz="1200" b="1" dirty="0" smtClean="0">
                  <a:latin typeface="微软雅黑" pitchFamily="34" charset="-122"/>
                  <a:ea typeface="微软雅黑" pitchFamily="34" charset="-122"/>
                </a:rPr>
                <a:t>添加内容文字</a:t>
              </a:r>
              <a:endParaRPr lang="en-US" altLang="zh-CN" sz="1200" b="1" dirty="0" smtClean="0">
                <a:latin typeface="微软雅黑" pitchFamily="34" charset="-122"/>
                <a:ea typeface="微软雅黑" pitchFamily="34" charset="-122"/>
              </a:endParaRPr>
            </a:p>
          </p:txBody>
        </p:sp>
      </p:grpSp>
      <p:grpSp>
        <p:nvGrpSpPr>
          <p:cNvPr id="27" name="组合 26"/>
          <p:cNvGrpSpPr/>
          <p:nvPr/>
        </p:nvGrpSpPr>
        <p:grpSpPr>
          <a:xfrm>
            <a:off x="1295306" y="1027888"/>
            <a:ext cx="1899138" cy="887064"/>
            <a:chOff x="1273742" y="2132856"/>
            <a:chExt cx="1899138" cy="887064"/>
          </a:xfrm>
        </p:grpSpPr>
        <p:sp>
          <p:nvSpPr>
            <p:cNvPr id="28" name="Text Box 39"/>
            <p:cNvSpPr txBox="1">
              <a:spLocks noChangeArrowheads="1"/>
            </p:cNvSpPr>
            <p:nvPr/>
          </p:nvSpPr>
          <p:spPr bwMode="auto">
            <a:xfrm>
              <a:off x="1273742" y="2406226"/>
              <a:ext cx="1899138" cy="613694"/>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a:p>
              <a:pPr>
                <a:lnSpc>
                  <a:spcPct val="150000"/>
                </a:lnSpc>
                <a:buClr>
                  <a:schemeClr val="tx1">
                    <a:lumMod val="50000"/>
                    <a:lumOff val="50000"/>
                  </a:schemeClr>
                </a:buClr>
              </a:pPr>
              <a:r>
                <a:rPr lang="zh-CN" altLang="en-US" sz="1200" b="0" dirty="0" smtClean="0">
                  <a:latin typeface="微软雅黑" pitchFamily="34" charset="-122"/>
                  <a:ea typeface="微软雅黑" pitchFamily="34" charset="-122"/>
                </a:rPr>
                <a:t>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29" name="Text Box 39"/>
            <p:cNvSpPr txBox="1">
              <a:spLocks noChangeArrowheads="1"/>
            </p:cNvSpPr>
            <p:nvPr/>
          </p:nvSpPr>
          <p:spPr bwMode="auto">
            <a:xfrm>
              <a:off x="1339431" y="2132856"/>
              <a:ext cx="1580361" cy="295145"/>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79646">
                      <a:lumMod val="75000"/>
                    </a:srgbClr>
                  </a:solidFill>
                  <a:effectLst/>
                  <a:uLnTx/>
                  <a:uFillTx/>
                  <a:latin typeface="微软雅黑" pitchFamily="34" charset="-122"/>
                  <a:ea typeface="微软雅黑" pitchFamily="34" charset="-122"/>
                </a:rPr>
                <a:t>此处添加内容文字</a:t>
              </a:r>
              <a:endParaRPr kumimoji="0" lang="zh-CN" altLang="en-US" sz="1200" b="1" i="0" u="none" strike="noStrike" kern="0" cap="none" spc="0" normalizeH="0" baseline="0" noProof="0" dirty="0">
                <a:ln>
                  <a:noFill/>
                </a:ln>
                <a:solidFill>
                  <a:srgbClr val="F79646">
                    <a:lumMod val="75000"/>
                  </a:srgbClr>
                </a:solidFill>
                <a:effectLst/>
                <a:uLnTx/>
                <a:uFillTx/>
                <a:latin typeface="微软雅黑" pitchFamily="34" charset="-122"/>
                <a:ea typeface="微软雅黑" pitchFamily="34" charset="-122"/>
              </a:endParaRPr>
            </a:p>
          </p:txBody>
        </p:sp>
      </p:grpSp>
      <p:grpSp>
        <p:nvGrpSpPr>
          <p:cNvPr id="30" name="组合 29"/>
          <p:cNvGrpSpPr/>
          <p:nvPr/>
        </p:nvGrpSpPr>
        <p:grpSpPr>
          <a:xfrm>
            <a:off x="6249748" y="1004920"/>
            <a:ext cx="1899138" cy="887064"/>
            <a:chOff x="6228184" y="2109888"/>
            <a:chExt cx="1899138" cy="887064"/>
          </a:xfrm>
        </p:grpSpPr>
        <p:sp>
          <p:nvSpPr>
            <p:cNvPr id="31" name="Text Box 39"/>
            <p:cNvSpPr txBox="1">
              <a:spLocks noChangeArrowheads="1"/>
            </p:cNvSpPr>
            <p:nvPr/>
          </p:nvSpPr>
          <p:spPr bwMode="auto">
            <a:xfrm>
              <a:off x="6228184" y="2383258"/>
              <a:ext cx="1899138" cy="613694"/>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a:p>
              <a:pPr>
                <a:lnSpc>
                  <a:spcPct val="150000"/>
                </a:lnSpc>
                <a:buClr>
                  <a:schemeClr val="tx1">
                    <a:lumMod val="50000"/>
                    <a:lumOff val="50000"/>
                  </a:schemeClr>
                </a:buClr>
              </a:pPr>
              <a:r>
                <a:rPr lang="zh-CN" altLang="en-US" sz="1200" b="0" dirty="0" smtClean="0">
                  <a:latin typeface="微软雅黑" pitchFamily="34" charset="-122"/>
                  <a:ea typeface="微软雅黑" pitchFamily="34" charset="-122"/>
                </a:rPr>
                <a:t>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32" name="Text Box 39"/>
            <p:cNvSpPr txBox="1">
              <a:spLocks noChangeArrowheads="1"/>
            </p:cNvSpPr>
            <p:nvPr/>
          </p:nvSpPr>
          <p:spPr bwMode="auto">
            <a:xfrm>
              <a:off x="6293873" y="2109888"/>
              <a:ext cx="1580361" cy="295145"/>
            </a:xfrm>
            <a:prstGeom prst="rect">
              <a:avLst/>
            </a:prstGeom>
            <a:noFill/>
            <a:ln w="9525">
              <a:noFill/>
              <a:miter lim="800000"/>
              <a:headEnd/>
              <a:tailEnd/>
            </a:ln>
          </p:spPr>
          <p:txBody>
            <a:bodyPr wrap="square">
              <a:spAutoFit/>
            </a:bodyPr>
            <a:lstStyle/>
            <a:p>
              <a:pPr algn="ctr">
                <a:lnSpc>
                  <a:spcPct val="120000"/>
                </a:lnSpc>
              </a:pPr>
              <a:r>
                <a:rPr lang="zh-CN" altLang="en-US" sz="1200" b="1" dirty="0" smtClean="0">
                  <a:solidFill>
                    <a:srgbClr val="FF0000"/>
                  </a:solidFill>
                  <a:latin typeface="微软雅黑" pitchFamily="34" charset="-122"/>
                  <a:ea typeface="微软雅黑" pitchFamily="34" charset="-122"/>
                </a:rPr>
                <a:t>此处添加内容文字</a:t>
              </a:r>
              <a:endParaRPr lang="zh-CN" altLang="en-US" sz="1200" b="1" dirty="0">
                <a:solidFill>
                  <a:srgbClr val="FF000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678010802"/>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mph" presetSubtype="0" accel="25500" fill="hold" nodeType="afterEffect" p14:presetBounceEnd="92000">
                                      <p:stCondLst>
                                        <p:cond delay="0"/>
                                      </p:stCondLst>
                                      <p:childTnLst>
                                        <p:animRot by="480000" p14:bounceEnd="92000">
                                          <p:cBhvr>
                                            <p:cTn id="12" dur="1500" fill="hold"/>
                                            <p:tgtEl>
                                              <p:spTgt spid="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80"/>
                                            <p:tgtEl>
                                              <p:spTgt spid="3"/>
                                            </p:tgtEl>
                                          </p:cBhvr>
                                        </p:animEffect>
                                      </p:childTnLst>
                                    </p:cTn>
                                  </p:par>
                                </p:childTnLst>
                              </p:cTn>
                            </p:par>
                            <p:par>
                              <p:cTn id="16" fill="hold">
                                <p:stCondLst>
                                  <p:cond delay="2500"/>
                                </p:stCondLst>
                                <p:childTnLst>
                                  <p:par>
                                    <p:cTn id="17" presetID="1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250"/>
                                            <p:tgtEl>
                                              <p:spTgt spid="24"/>
                                            </p:tgtEl>
                                            <p:attrNameLst>
                                              <p:attrName>ppt_x</p:attrName>
                                            </p:attrNameLst>
                                          </p:cBhvr>
                                          <p:tavLst>
                                            <p:tav tm="0">
                                              <p:val>
                                                <p:strVal val="#ppt_x-#ppt_w*1.125000"/>
                                              </p:val>
                                            </p:tav>
                                            <p:tav tm="100000">
                                              <p:val>
                                                <p:strVal val="#ppt_x"/>
                                              </p:val>
                                            </p:tav>
                                          </p:tavLst>
                                        </p:anim>
                                        <p:animEffect transition="in" filter="wipe(right)">
                                          <p:cBhvr>
                                            <p:cTn id="20" dur="250"/>
                                            <p:tgtEl>
                                              <p:spTgt spid="24"/>
                                            </p:tgtEl>
                                          </p:cBhvr>
                                        </p:animEffect>
                                      </p:childTnLst>
                                    </p:cTn>
                                  </p:par>
                                </p:childTnLst>
                              </p:cTn>
                            </p:par>
                            <p:par>
                              <p:cTn id="21" fill="hold">
                                <p:stCondLst>
                                  <p:cond delay="2750"/>
                                </p:stCondLst>
                                <p:childTnLst>
                                  <p:par>
                                    <p:cTn id="22" presetID="1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p:tgtEl>
                                              <p:spTgt spid="27"/>
                                            </p:tgtEl>
                                            <p:attrNameLst>
                                              <p:attrName>ppt_y</p:attrName>
                                            </p:attrNameLst>
                                          </p:cBhvr>
                                          <p:tavLst>
                                            <p:tav tm="0">
                                              <p:val>
                                                <p:strVal val="#ppt_y+#ppt_h*1.125000"/>
                                              </p:val>
                                            </p:tav>
                                            <p:tav tm="100000">
                                              <p:val>
                                                <p:strVal val="#ppt_y"/>
                                              </p:val>
                                            </p:tav>
                                          </p:tavLst>
                                        </p:anim>
                                        <p:animEffect transition="in" filter="wipe(up)">
                                          <p:cBhvr>
                                            <p:cTn id="25" dur="1000"/>
                                            <p:tgtEl>
                                              <p:spTgt spid="27"/>
                                            </p:tgtEl>
                                          </p:cBhvr>
                                        </p:animEffect>
                                      </p:childTnLst>
                                    </p:cTn>
                                  </p:par>
                                  <p:par>
                                    <p:cTn id="26" presetID="1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p:tgtEl>
                                              <p:spTgt spid="30"/>
                                            </p:tgtEl>
                                            <p:attrNameLst>
                                              <p:attrName>ppt_y</p:attrName>
                                            </p:attrNameLst>
                                          </p:cBhvr>
                                          <p:tavLst>
                                            <p:tav tm="0">
                                              <p:val>
                                                <p:strVal val="#ppt_y+#ppt_h*1.125000"/>
                                              </p:val>
                                            </p:tav>
                                            <p:tav tm="100000">
                                              <p:val>
                                                <p:strVal val="#ppt_y"/>
                                              </p:val>
                                            </p:tav>
                                          </p:tavLst>
                                        </p:anim>
                                        <p:animEffect transition="in" filter="wipe(up)">
                                          <p:cBhvr>
                                            <p:cTn id="2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mph" presetSubtype="0" accel="25500" fill="hold" nodeType="afterEffect">
                                      <p:stCondLst>
                                        <p:cond delay="0"/>
                                      </p:stCondLst>
                                      <p:childTnLst>
                                        <p:animRot by="480000">
                                          <p:cBhvr>
                                            <p:cTn id="12" dur="1500" fill="hold"/>
                                            <p:tgtEl>
                                              <p:spTgt spid="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80"/>
                                            <p:tgtEl>
                                              <p:spTgt spid="3"/>
                                            </p:tgtEl>
                                          </p:cBhvr>
                                        </p:animEffect>
                                      </p:childTnLst>
                                    </p:cTn>
                                  </p:par>
                                </p:childTnLst>
                              </p:cTn>
                            </p:par>
                            <p:par>
                              <p:cTn id="16" fill="hold">
                                <p:stCondLst>
                                  <p:cond delay="2500"/>
                                </p:stCondLst>
                                <p:childTnLst>
                                  <p:par>
                                    <p:cTn id="17" presetID="1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250"/>
                                            <p:tgtEl>
                                              <p:spTgt spid="24"/>
                                            </p:tgtEl>
                                            <p:attrNameLst>
                                              <p:attrName>ppt_x</p:attrName>
                                            </p:attrNameLst>
                                          </p:cBhvr>
                                          <p:tavLst>
                                            <p:tav tm="0">
                                              <p:val>
                                                <p:strVal val="#ppt_x-#ppt_w*1.125000"/>
                                              </p:val>
                                            </p:tav>
                                            <p:tav tm="100000">
                                              <p:val>
                                                <p:strVal val="#ppt_x"/>
                                              </p:val>
                                            </p:tav>
                                          </p:tavLst>
                                        </p:anim>
                                        <p:animEffect transition="in" filter="wipe(right)">
                                          <p:cBhvr>
                                            <p:cTn id="20" dur="250"/>
                                            <p:tgtEl>
                                              <p:spTgt spid="24"/>
                                            </p:tgtEl>
                                          </p:cBhvr>
                                        </p:animEffect>
                                      </p:childTnLst>
                                    </p:cTn>
                                  </p:par>
                                </p:childTnLst>
                              </p:cTn>
                            </p:par>
                            <p:par>
                              <p:cTn id="21" fill="hold">
                                <p:stCondLst>
                                  <p:cond delay="2750"/>
                                </p:stCondLst>
                                <p:childTnLst>
                                  <p:par>
                                    <p:cTn id="22" presetID="1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p:tgtEl>
                                              <p:spTgt spid="27"/>
                                            </p:tgtEl>
                                            <p:attrNameLst>
                                              <p:attrName>ppt_y</p:attrName>
                                            </p:attrNameLst>
                                          </p:cBhvr>
                                          <p:tavLst>
                                            <p:tav tm="0">
                                              <p:val>
                                                <p:strVal val="#ppt_y+#ppt_h*1.125000"/>
                                              </p:val>
                                            </p:tav>
                                            <p:tav tm="100000">
                                              <p:val>
                                                <p:strVal val="#ppt_y"/>
                                              </p:val>
                                            </p:tav>
                                          </p:tavLst>
                                        </p:anim>
                                        <p:animEffect transition="in" filter="wipe(up)">
                                          <p:cBhvr>
                                            <p:cTn id="25" dur="1000"/>
                                            <p:tgtEl>
                                              <p:spTgt spid="27"/>
                                            </p:tgtEl>
                                          </p:cBhvr>
                                        </p:animEffect>
                                      </p:childTnLst>
                                    </p:cTn>
                                  </p:par>
                                  <p:par>
                                    <p:cTn id="26" presetID="1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p:tgtEl>
                                              <p:spTgt spid="30"/>
                                            </p:tgtEl>
                                            <p:attrNameLst>
                                              <p:attrName>ppt_y</p:attrName>
                                            </p:attrNameLst>
                                          </p:cBhvr>
                                          <p:tavLst>
                                            <p:tav tm="0">
                                              <p:val>
                                                <p:strVal val="#ppt_y+#ppt_h*1.125000"/>
                                              </p:val>
                                            </p:tav>
                                            <p:tav tm="100000">
                                              <p:val>
                                                <p:strVal val="#ppt_y"/>
                                              </p:val>
                                            </p:tav>
                                          </p:tavLst>
                                        </p:anim>
                                        <p:animEffect transition="in" filter="wipe(up)">
                                          <p:cBhvr>
                                            <p:cTn id="2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36395">
            <a:off x="3184825" y="1018647"/>
            <a:ext cx="2757033" cy="2237671"/>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280502">
            <a:off x="378219" y="980487"/>
            <a:ext cx="2757033" cy="2237672"/>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405224">
            <a:off x="5991431" y="1011274"/>
            <a:ext cx="2757033" cy="2237672"/>
          </a:xfrm>
          <a:prstGeom prst="rect">
            <a:avLst/>
          </a:prstGeom>
        </p:spPr>
      </p:pic>
      <p:sp>
        <p:nvSpPr>
          <p:cNvPr id="6" name="Text Box 40"/>
          <p:cNvSpPr txBox="1">
            <a:spLocks noChangeArrowheads="1"/>
          </p:cNvSpPr>
          <p:nvPr/>
        </p:nvSpPr>
        <p:spPr bwMode="gray">
          <a:xfrm>
            <a:off x="611560" y="3993039"/>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 name="Rectangle 11"/>
          <p:cNvSpPr>
            <a:spLocks noChangeArrowheads="1"/>
          </p:cNvSpPr>
          <p:nvPr/>
        </p:nvSpPr>
        <p:spPr bwMode="gray">
          <a:xfrm>
            <a:off x="842147" y="3616169"/>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
        <p:nvSpPr>
          <p:cNvPr id="8" name="Text Box 40"/>
          <p:cNvSpPr txBox="1">
            <a:spLocks noChangeArrowheads="1"/>
          </p:cNvSpPr>
          <p:nvPr/>
        </p:nvSpPr>
        <p:spPr bwMode="gray">
          <a:xfrm>
            <a:off x="3347864" y="3993039"/>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9" name="Rectangle 11"/>
          <p:cNvSpPr>
            <a:spLocks noChangeArrowheads="1"/>
          </p:cNvSpPr>
          <p:nvPr/>
        </p:nvSpPr>
        <p:spPr bwMode="gray">
          <a:xfrm>
            <a:off x="3722054" y="3616169"/>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
        <p:nvSpPr>
          <p:cNvPr id="10" name="Text Box 40"/>
          <p:cNvSpPr txBox="1">
            <a:spLocks noChangeArrowheads="1"/>
          </p:cNvSpPr>
          <p:nvPr/>
        </p:nvSpPr>
        <p:spPr bwMode="gray">
          <a:xfrm>
            <a:off x="6084168" y="3993039"/>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11" name="Rectangle 11"/>
          <p:cNvSpPr>
            <a:spLocks noChangeArrowheads="1"/>
          </p:cNvSpPr>
          <p:nvPr/>
        </p:nvSpPr>
        <p:spPr bwMode="gray">
          <a:xfrm>
            <a:off x="6375737" y="3616169"/>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
        <p:nvSpPr>
          <p:cNvPr id="12" name="TextBox 11"/>
          <p:cNvSpPr txBox="1"/>
          <p:nvPr/>
        </p:nvSpPr>
        <p:spPr>
          <a:xfrm>
            <a:off x="1169621" y="1563638"/>
            <a:ext cx="954107" cy="707886"/>
          </a:xfrm>
          <a:prstGeom prst="rect">
            <a:avLst/>
          </a:prstGeom>
          <a:noFill/>
        </p:spPr>
        <p:txBody>
          <a:bodyPr wrap="none" rtlCol="0">
            <a:spAutoFit/>
          </a:bodyPr>
          <a:lstStyle/>
          <a:p>
            <a:pPr algn="ctr"/>
            <a:r>
              <a:rPr lang="zh-CN" altLang="en-US" sz="2000" b="1" dirty="0">
                <a:solidFill>
                  <a:schemeClr val="accent2"/>
                </a:solidFill>
                <a:latin typeface="微软雅黑" pitchFamily="34" charset="-122"/>
                <a:ea typeface="微软雅黑" pitchFamily="34" charset="-122"/>
                <a:cs typeface="Arial Unicode MS" pitchFamily="34" charset="-122"/>
              </a:rPr>
              <a:t>点击录</a:t>
            </a:r>
            <a:endParaRPr lang="en-US" altLang="zh-CN" sz="2000" b="1" dirty="0">
              <a:solidFill>
                <a:schemeClr val="accent2"/>
              </a:solidFill>
              <a:latin typeface="微软雅黑" pitchFamily="34" charset="-122"/>
              <a:ea typeface="微软雅黑" pitchFamily="34" charset="-122"/>
              <a:cs typeface="Arial Unicode MS" pitchFamily="34" charset="-122"/>
            </a:endParaRPr>
          </a:p>
          <a:p>
            <a:pPr algn="ctr"/>
            <a:r>
              <a:rPr lang="zh-CN" altLang="en-US" sz="2000" b="1" dirty="0">
                <a:solidFill>
                  <a:schemeClr val="accent2"/>
                </a:solidFill>
                <a:latin typeface="微软雅黑" pitchFamily="34" charset="-122"/>
                <a:ea typeface="微软雅黑" pitchFamily="34" charset="-122"/>
                <a:cs typeface="Arial Unicode MS" pitchFamily="34" charset="-122"/>
              </a:rPr>
              <a:t>入</a:t>
            </a:r>
            <a:r>
              <a:rPr lang="zh-CN" altLang="en-US" sz="2000" b="1" dirty="0" smtClean="0">
                <a:solidFill>
                  <a:schemeClr val="accent2"/>
                </a:solidFill>
                <a:latin typeface="微软雅黑" pitchFamily="34" charset="-122"/>
                <a:ea typeface="微软雅黑" pitchFamily="34" charset="-122"/>
                <a:cs typeface="Arial Unicode MS" pitchFamily="34" charset="-122"/>
              </a:rPr>
              <a:t>内容</a:t>
            </a:r>
            <a:endParaRPr lang="zh-CN" altLang="en-US" sz="2000" b="1" dirty="0">
              <a:solidFill>
                <a:schemeClr val="accent2"/>
              </a:solidFill>
              <a:latin typeface="微软雅黑" pitchFamily="34" charset="-122"/>
              <a:ea typeface="微软雅黑" pitchFamily="34" charset="-122"/>
              <a:cs typeface="Arial Unicode MS" pitchFamily="34" charset="-122"/>
            </a:endParaRPr>
          </a:p>
        </p:txBody>
      </p:sp>
      <p:sp>
        <p:nvSpPr>
          <p:cNvPr id="13" name="TextBox 12"/>
          <p:cNvSpPr txBox="1"/>
          <p:nvPr/>
        </p:nvSpPr>
        <p:spPr>
          <a:xfrm>
            <a:off x="4049391" y="1563638"/>
            <a:ext cx="954107" cy="707886"/>
          </a:xfrm>
          <a:prstGeom prst="rect">
            <a:avLst/>
          </a:prstGeom>
          <a:noFill/>
        </p:spPr>
        <p:txBody>
          <a:bodyPr wrap="none" rtlCol="0">
            <a:spAutoFit/>
          </a:bodyPr>
          <a:lstStyle/>
          <a:p>
            <a:pPr algn="ctr"/>
            <a:r>
              <a:rPr lang="zh-CN" altLang="en-US" sz="2000" b="1" dirty="0">
                <a:solidFill>
                  <a:srgbClr val="C80000"/>
                </a:solidFill>
                <a:latin typeface="微软雅黑" pitchFamily="34" charset="-122"/>
                <a:ea typeface="微软雅黑" pitchFamily="34" charset="-122"/>
                <a:cs typeface="Arial Unicode MS" pitchFamily="34" charset="-122"/>
              </a:rPr>
              <a:t>点击录</a:t>
            </a:r>
            <a:endParaRPr lang="en-US" altLang="zh-CN" sz="2000" b="1" dirty="0">
              <a:solidFill>
                <a:srgbClr val="C80000"/>
              </a:solidFill>
              <a:latin typeface="微软雅黑" pitchFamily="34" charset="-122"/>
              <a:ea typeface="微软雅黑" pitchFamily="34" charset="-122"/>
              <a:cs typeface="Arial Unicode MS" pitchFamily="34" charset="-122"/>
            </a:endParaRPr>
          </a:p>
          <a:p>
            <a:pPr algn="ctr"/>
            <a:r>
              <a:rPr lang="zh-CN" altLang="en-US" sz="2000" b="1" dirty="0">
                <a:solidFill>
                  <a:srgbClr val="C80000"/>
                </a:solidFill>
                <a:latin typeface="微软雅黑" pitchFamily="34" charset="-122"/>
                <a:ea typeface="微软雅黑" pitchFamily="34" charset="-122"/>
                <a:cs typeface="Arial Unicode MS" pitchFamily="34" charset="-122"/>
              </a:rPr>
              <a:t>入</a:t>
            </a:r>
            <a:r>
              <a:rPr lang="zh-CN" altLang="en-US" sz="2000" b="1" dirty="0" smtClean="0">
                <a:solidFill>
                  <a:srgbClr val="C80000"/>
                </a:solidFill>
                <a:latin typeface="微软雅黑" pitchFamily="34" charset="-122"/>
                <a:ea typeface="微软雅黑" pitchFamily="34" charset="-122"/>
                <a:cs typeface="Arial Unicode MS" pitchFamily="34" charset="-122"/>
              </a:rPr>
              <a:t>内容</a:t>
            </a:r>
            <a:endParaRPr lang="zh-CN" altLang="en-US" sz="2000" b="1" dirty="0">
              <a:solidFill>
                <a:srgbClr val="C80000"/>
              </a:solidFill>
              <a:latin typeface="微软雅黑" pitchFamily="34" charset="-122"/>
              <a:ea typeface="微软雅黑" pitchFamily="34" charset="-122"/>
              <a:cs typeface="Arial Unicode MS" pitchFamily="34" charset="-122"/>
            </a:endParaRPr>
          </a:p>
        </p:txBody>
      </p:sp>
      <p:sp>
        <p:nvSpPr>
          <p:cNvPr id="14" name="TextBox 13"/>
          <p:cNvSpPr txBox="1"/>
          <p:nvPr/>
        </p:nvSpPr>
        <p:spPr>
          <a:xfrm>
            <a:off x="6892893" y="1563638"/>
            <a:ext cx="954107" cy="707886"/>
          </a:xfrm>
          <a:prstGeom prst="rect">
            <a:avLst/>
          </a:prstGeom>
          <a:noFill/>
        </p:spPr>
        <p:txBody>
          <a:bodyPr wrap="none" rtlCol="0">
            <a:spAutoFit/>
          </a:bodyPr>
          <a:lstStyle/>
          <a:p>
            <a:pPr algn="ctr"/>
            <a:r>
              <a:rPr lang="zh-CN" altLang="en-US" sz="2000" b="1" dirty="0">
                <a:latin typeface="微软雅黑" pitchFamily="34" charset="-122"/>
                <a:ea typeface="微软雅黑" pitchFamily="34" charset="-122"/>
                <a:cs typeface="Arial Unicode MS" pitchFamily="34" charset="-122"/>
              </a:rPr>
              <a:t>点击录</a:t>
            </a:r>
            <a:endParaRPr lang="en-US" altLang="zh-CN" sz="2000" b="1" dirty="0">
              <a:latin typeface="微软雅黑" pitchFamily="34" charset="-122"/>
              <a:ea typeface="微软雅黑" pitchFamily="34" charset="-122"/>
              <a:cs typeface="Arial Unicode MS" pitchFamily="34" charset="-122"/>
            </a:endParaRPr>
          </a:p>
          <a:p>
            <a:pPr algn="ctr"/>
            <a:r>
              <a:rPr lang="zh-CN" altLang="en-US" sz="2000" b="1" dirty="0">
                <a:latin typeface="微软雅黑" pitchFamily="34" charset="-122"/>
                <a:ea typeface="微软雅黑" pitchFamily="34" charset="-122"/>
                <a:cs typeface="Arial Unicode MS" pitchFamily="34" charset="-122"/>
              </a:rPr>
              <a:t>入</a:t>
            </a:r>
            <a:r>
              <a:rPr lang="zh-CN" altLang="en-US" sz="2000" b="1" dirty="0" smtClean="0">
                <a:latin typeface="微软雅黑" pitchFamily="34" charset="-122"/>
                <a:ea typeface="微软雅黑" pitchFamily="34" charset="-122"/>
                <a:cs typeface="Arial Unicode MS" pitchFamily="34" charset="-122"/>
              </a:rPr>
              <a:t>内容</a:t>
            </a:r>
            <a:endParaRPr lang="zh-CN" altLang="en-US" sz="2000" b="1"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393925570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75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750"/>
                                        <p:tgtEl>
                                          <p:spTgt spid="1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750"/>
                                        <p:tgtEl>
                                          <p:spTgt spid="14"/>
                                        </p:tgtEl>
                                      </p:cBhvr>
                                    </p:animEffect>
                                  </p:childTnLst>
                                </p:cTn>
                              </p:par>
                            </p:childTnLst>
                          </p:cTn>
                        </p:par>
                        <p:par>
                          <p:cTn id="30" fill="hold">
                            <p:stCondLst>
                              <p:cond delay="225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7"/>
                                        </p:tgtEl>
                                        <p:attrNameLst>
                                          <p:attrName>ppt_y</p:attrName>
                                        </p:attrNameLst>
                                      </p:cBhvr>
                                      <p:tavLst>
                                        <p:tav tm="0">
                                          <p:val>
                                            <p:strVal val="#ppt_y"/>
                                          </p:val>
                                        </p:tav>
                                        <p:tav tm="100000">
                                          <p:val>
                                            <p:strVal val="#ppt_y"/>
                                          </p:val>
                                        </p:tav>
                                      </p:tavLst>
                                    </p:anim>
                                    <p:anim calcmode="lin" valueType="num">
                                      <p:cBhvr>
                                        <p:cTn id="3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7"/>
                                        </p:tgtEl>
                                      </p:cBhvr>
                                    </p:animEffect>
                                  </p:childTnLst>
                                </p:cTn>
                              </p:par>
                            </p:childTnLst>
                          </p:cTn>
                        </p:par>
                        <p:par>
                          <p:cTn id="38" fill="hold">
                            <p:stCondLst>
                              <p:cond delay="3100"/>
                            </p:stCondLst>
                            <p:childTnLst>
                              <p:par>
                                <p:cTn id="39" presetID="42"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750"/>
                                        <p:tgtEl>
                                          <p:spTgt spid="6"/>
                                        </p:tgtEl>
                                      </p:cBhvr>
                                    </p:animEffect>
                                    <p:anim calcmode="lin" valueType="num">
                                      <p:cBhvr>
                                        <p:cTn id="42" dur="750" fill="hold"/>
                                        <p:tgtEl>
                                          <p:spTgt spid="6"/>
                                        </p:tgtEl>
                                        <p:attrNameLst>
                                          <p:attrName>ppt_x</p:attrName>
                                        </p:attrNameLst>
                                      </p:cBhvr>
                                      <p:tavLst>
                                        <p:tav tm="0">
                                          <p:val>
                                            <p:strVal val="#ppt_x"/>
                                          </p:val>
                                        </p:tav>
                                        <p:tav tm="100000">
                                          <p:val>
                                            <p:strVal val="#ppt_x"/>
                                          </p:val>
                                        </p:tav>
                                      </p:tavLst>
                                    </p:anim>
                                    <p:anim calcmode="lin" valueType="num">
                                      <p:cBhvr>
                                        <p:cTn id="43" dur="750" fill="hold"/>
                                        <p:tgtEl>
                                          <p:spTgt spid="6"/>
                                        </p:tgtEl>
                                        <p:attrNameLst>
                                          <p:attrName>ppt_y</p:attrName>
                                        </p:attrNameLst>
                                      </p:cBhvr>
                                      <p:tavLst>
                                        <p:tav tm="0">
                                          <p:val>
                                            <p:strVal val="#ppt_y+.1"/>
                                          </p:val>
                                        </p:tav>
                                        <p:tav tm="100000">
                                          <p:val>
                                            <p:strVal val="#ppt_y"/>
                                          </p:val>
                                        </p:tav>
                                      </p:tavLst>
                                    </p:anim>
                                  </p:childTnLst>
                                </p:cTn>
                              </p:par>
                            </p:childTnLst>
                          </p:cTn>
                        </p:par>
                        <p:par>
                          <p:cTn id="44" fill="hold">
                            <p:stCondLst>
                              <p:cond delay="38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9"/>
                                        </p:tgtEl>
                                        <p:attrNameLst>
                                          <p:attrName>ppt_y</p:attrName>
                                        </p:attrNameLst>
                                      </p:cBhvr>
                                      <p:tavLst>
                                        <p:tav tm="0">
                                          <p:val>
                                            <p:strVal val="#ppt_y"/>
                                          </p:val>
                                        </p:tav>
                                        <p:tav tm="100000">
                                          <p:val>
                                            <p:strVal val="#ppt_y"/>
                                          </p:val>
                                        </p:tav>
                                      </p:tavLst>
                                    </p:anim>
                                    <p:anim calcmode="lin" valueType="num">
                                      <p:cBhvr>
                                        <p:cTn id="4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9"/>
                                        </p:tgtEl>
                                      </p:cBhvr>
                                    </p:animEffect>
                                  </p:childTnLst>
                                </p:cTn>
                              </p:par>
                            </p:childTnLst>
                          </p:cTn>
                        </p:par>
                        <p:par>
                          <p:cTn id="52" fill="hold">
                            <p:stCondLst>
                              <p:cond delay="4700"/>
                            </p:stCondLst>
                            <p:childTnLst>
                              <p:par>
                                <p:cTn id="53" presetID="42" presetClass="entr" presetSubtype="0"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750"/>
                                        <p:tgtEl>
                                          <p:spTgt spid="8"/>
                                        </p:tgtEl>
                                      </p:cBhvr>
                                    </p:animEffect>
                                    <p:anim calcmode="lin" valueType="num">
                                      <p:cBhvr>
                                        <p:cTn id="56" dur="750" fill="hold"/>
                                        <p:tgtEl>
                                          <p:spTgt spid="8"/>
                                        </p:tgtEl>
                                        <p:attrNameLst>
                                          <p:attrName>ppt_x</p:attrName>
                                        </p:attrNameLst>
                                      </p:cBhvr>
                                      <p:tavLst>
                                        <p:tav tm="0">
                                          <p:val>
                                            <p:strVal val="#ppt_x"/>
                                          </p:val>
                                        </p:tav>
                                        <p:tav tm="100000">
                                          <p:val>
                                            <p:strVal val="#ppt_x"/>
                                          </p:val>
                                        </p:tav>
                                      </p:tavLst>
                                    </p:anim>
                                    <p:anim calcmode="lin" valueType="num">
                                      <p:cBhvr>
                                        <p:cTn id="57" dur="750" fill="hold"/>
                                        <p:tgtEl>
                                          <p:spTgt spid="8"/>
                                        </p:tgtEl>
                                        <p:attrNameLst>
                                          <p:attrName>ppt_y</p:attrName>
                                        </p:attrNameLst>
                                      </p:cBhvr>
                                      <p:tavLst>
                                        <p:tav tm="0">
                                          <p:val>
                                            <p:strVal val="#ppt_y+.1"/>
                                          </p:val>
                                        </p:tav>
                                        <p:tav tm="100000">
                                          <p:val>
                                            <p:strVal val="#ppt_y"/>
                                          </p:val>
                                        </p:tav>
                                      </p:tavLst>
                                    </p:anim>
                                  </p:childTnLst>
                                </p:cTn>
                              </p:par>
                            </p:childTnLst>
                          </p:cTn>
                        </p:par>
                        <p:par>
                          <p:cTn id="58" fill="hold">
                            <p:stCondLst>
                              <p:cond delay="54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1"/>
                                        </p:tgtEl>
                                        <p:attrNameLst>
                                          <p:attrName>ppt_y</p:attrName>
                                        </p:attrNameLst>
                                      </p:cBhvr>
                                      <p:tavLst>
                                        <p:tav tm="0">
                                          <p:val>
                                            <p:strVal val="#ppt_y"/>
                                          </p:val>
                                        </p:tav>
                                        <p:tav tm="100000">
                                          <p:val>
                                            <p:strVal val="#ppt_y"/>
                                          </p:val>
                                        </p:tav>
                                      </p:tavLst>
                                    </p:anim>
                                    <p:anim calcmode="lin" valueType="num">
                                      <p:cBhvr>
                                        <p:cTn id="6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1"/>
                                        </p:tgtEl>
                                      </p:cBhvr>
                                    </p:animEffect>
                                  </p:childTnLst>
                                </p:cTn>
                              </p:par>
                            </p:childTnLst>
                          </p:cTn>
                        </p:par>
                        <p:par>
                          <p:cTn id="66" fill="hold">
                            <p:stCondLst>
                              <p:cond delay="6300"/>
                            </p:stCondLst>
                            <p:childTnLst>
                              <p:par>
                                <p:cTn id="67" presetID="42" presetClass="entr" presetSubtype="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750"/>
                                        <p:tgtEl>
                                          <p:spTgt spid="10"/>
                                        </p:tgtEl>
                                      </p:cBhvr>
                                    </p:animEffect>
                                    <p:anim calcmode="lin" valueType="num">
                                      <p:cBhvr>
                                        <p:cTn id="70" dur="750" fill="hold"/>
                                        <p:tgtEl>
                                          <p:spTgt spid="10"/>
                                        </p:tgtEl>
                                        <p:attrNameLst>
                                          <p:attrName>ppt_x</p:attrName>
                                        </p:attrNameLst>
                                      </p:cBhvr>
                                      <p:tavLst>
                                        <p:tav tm="0">
                                          <p:val>
                                            <p:strVal val="#ppt_x"/>
                                          </p:val>
                                        </p:tav>
                                        <p:tav tm="100000">
                                          <p:val>
                                            <p:strVal val="#ppt_x"/>
                                          </p:val>
                                        </p:tav>
                                      </p:tavLst>
                                    </p:anim>
                                    <p:anim calcmode="lin" valueType="num">
                                      <p:cBhvr>
                                        <p:cTn id="71"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091940"/>
            <a:ext cx="9144000" cy="1051560"/>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92472" y="600056"/>
            <a:ext cx="1932335" cy="2002785"/>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549"/>
            <a:ext cx="3213100" cy="3117076"/>
          </a:xfrm>
          <a:prstGeom prst="rect">
            <a:avLst/>
          </a:prstGeom>
        </p:spPr>
      </p:pic>
      <p:sp>
        <p:nvSpPr>
          <p:cNvPr id="10" name="文本框 9"/>
          <p:cNvSpPr txBox="1"/>
          <p:nvPr/>
        </p:nvSpPr>
        <p:spPr>
          <a:xfrm>
            <a:off x="1904250" y="2727071"/>
            <a:ext cx="5335500" cy="584775"/>
          </a:xfrm>
          <a:prstGeom prst="rect">
            <a:avLst/>
          </a:prstGeom>
          <a:noFill/>
        </p:spPr>
        <p:txBody>
          <a:bodyPr wrap="none" rtlCol="0">
            <a:spAutoFit/>
          </a:bodyPr>
          <a:lstStyle/>
          <a:p>
            <a:r>
              <a:rPr lang="zh-CN" altLang="en-US" sz="3200" b="1" dirty="0" smtClean="0">
                <a:solidFill>
                  <a:srgbClr val="C00000"/>
                </a:solidFill>
                <a:latin typeface="微软雅黑" panose="020B0503020204020204" pitchFamily="34" charset="-122"/>
                <a:ea typeface="微软雅黑" panose="020B0503020204020204" pitchFamily="34" charset="-122"/>
              </a:rPr>
              <a:t>感谢您的观看 </a:t>
            </a:r>
            <a:r>
              <a:rPr lang="en-US" altLang="zh-CN" sz="3200" b="1" dirty="0" smtClean="0">
                <a:solidFill>
                  <a:srgbClr val="C00000"/>
                </a:solidFill>
                <a:latin typeface="微软雅黑" panose="020B0503020204020204" pitchFamily="34" charset="-122"/>
                <a:ea typeface="微软雅黑" panose="020B0503020204020204" pitchFamily="34" charset="-122"/>
              </a:rPr>
              <a:t>THANK YOU</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2762851" y="3399059"/>
            <a:ext cx="3618298" cy="461665"/>
          </a:xfrm>
          <a:prstGeom prst="rect">
            <a:avLst/>
          </a:prstGeom>
          <a:noFill/>
        </p:spPr>
        <p:txBody>
          <a:bodyPr wrap="none" rtlCol="0">
            <a:spAutoFit/>
          </a:bodyPr>
          <a:lstStyle/>
          <a:p>
            <a:r>
              <a:rPr lang="en-US" altLang="zh-CN" sz="2400" dirty="0" smtClean="0">
                <a:solidFill>
                  <a:srgbClr val="C00000"/>
                </a:solidFill>
                <a:latin typeface="微软雅黑" panose="020B0503020204020204" pitchFamily="34" charset="-122"/>
                <a:ea typeface="微软雅黑" panose="020B0503020204020204" pitchFamily="34" charset="-122"/>
              </a:rPr>
              <a:t>—</a:t>
            </a:r>
            <a:r>
              <a:rPr lang="zh-CN" altLang="en-US" sz="2400" dirty="0" smtClean="0">
                <a:solidFill>
                  <a:srgbClr val="C00000"/>
                </a:solidFill>
                <a:latin typeface="微软雅黑" panose="020B0503020204020204" pitchFamily="34" charset="-122"/>
                <a:ea typeface="微软雅黑" panose="020B0503020204020204" pitchFamily="34" charset="-122"/>
              </a:rPr>
              <a:t>单击添加副标题文字</a:t>
            </a:r>
            <a:r>
              <a:rPr lang="en-US" altLang="zh-CN" sz="2400" dirty="0" smtClean="0">
                <a:solidFill>
                  <a:srgbClr val="C00000"/>
                </a:solidFill>
                <a:latin typeface="微软雅黑" panose="020B0503020204020204" pitchFamily="34" charset="-122"/>
                <a:ea typeface="微软雅黑" panose="020B0503020204020204" pitchFamily="34" charset="-122"/>
              </a:rPr>
              <a:t>—</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7009520"/>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3"/>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31"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fltVal val="0"/>
                                              </p:val>
                                            </p:tav>
                                            <p:tav tm="100000">
                                              <p:val>
                                                <p:strVal val="#ppt_w"/>
                                              </p:val>
                                            </p:tav>
                                          </p:tavLst>
                                        </p:anim>
                                        <p:anim calcmode="lin" valueType="num">
                                          <p:cBhvr>
                                            <p:cTn id="26" dur="1000" fill="hold"/>
                                            <p:tgtEl>
                                              <p:spTgt spid="8"/>
                                            </p:tgtEl>
                                            <p:attrNameLst>
                                              <p:attrName>ppt_h</p:attrName>
                                            </p:attrNameLst>
                                          </p:cBhvr>
                                          <p:tavLst>
                                            <p:tav tm="0">
                                              <p:val>
                                                <p:fltVal val="0"/>
                                              </p:val>
                                            </p:tav>
                                            <p:tav tm="100000">
                                              <p:val>
                                                <p:strVal val="#ppt_h"/>
                                              </p:val>
                                            </p:tav>
                                          </p:tavLst>
                                        </p:anim>
                                        <p:anim calcmode="lin" valueType="num">
                                          <p:cBhvr>
                                            <p:cTn id="27" dur="1000" fill="hold"/>
                                            <p:tgtEl>
                                              <p:spTgt spid="8"/>
                                            </p:tgtEl>
                                            <p:attrNameLst>
                                              <p:attrName>style.rotation</p:attrName>
                                            </p:attrNameLst>
                                          </p:cBhvr>
                                          <p:tavLst>
                                            <p:tav tm="0">
                                              <p:val>
                                                <p:fltVal val="90"/>
                                              </p:val>
                                            </p:tav>
                                            <p:tav tm="100000">
                                              <p:val>
                                                <p:fltVal val="0"/>
                                              </p:val>
                                            </p:tav>
                                          </p:tavLst>
                                        </p:anim>
                                        <p:animEffect transition="in" filter="fade">
                                          <p:cBhvr>
                                            <p:cTn id="28" dur="1000"/>
                                            <p:tgtEl>
                                              <p:spTgt spid="8"/>
                                            </p:tgtEl>
                                          </p:cBhvr>
                                        </p:animEffect>
                                      </p:childTnLst>
                                    </p:cTn>
                                  </p:par>
                                </p:childTnLst>
                              </p:cTn>
                            </p:par>
                            <p:par>
                              <p:cTn id="29" fill="hold">
                                <p:stCondLst>
                                  <p:cond delay="4000"/>
                                </p:stCondLst>
                                <p:childTnLst>
                                  <p:par>
                                    <p:cTn id="30" presetID="2" presetClass="entr" presetSubtype="4" fill="hold" grpId="0" nodeType="afterEffect" p14:presetBounceEnd="28000">
                                      <p:stCondLst>
                                        <p:cond delay="0"/>
                                      </p:stCondLst>
                                      <p:iterate type="lt">
                                        <p:tmPct val="15000"/>
                                      </p:iterate>
                                      <p:childTnLst>
                                        <p:set>
                                          <p:cBhvr>
                                            <p:cTn id="31" dur="1" fill="hold">
                                              <p:stCondLst>
                                                <p:cond delay="0"/>
                                              </p:stCondLst>
                                            </p:cTn>
                                            <p:tgtEl>
                                              <p:spTgt spid="10"/>
                                            </p:tgtEl>
                                            <p:attrNameLst>
                                              <p:attrName>style.visibility</p:attrName>
                                            </p:attrNameLst>
                                          </p:cBhvr>
                                          <p:to>
                                            <p:strVal val="visible"/>
                                          </p:to>
                                        </p:set>
                                        <p:anim calcmode="lin" valueType="num" p14:bounceEnd="28000">
                                          <p:cBhvr additive="base">
                                            <p:cTn id="32" dur="500" fill="hold"/>
                                            <p:tgtEl>
                                              <p:spTgt spid="10"/>
                                            </p:tgtEl>
                                            <p:attrNameLst>
                                              <p:attrName>ppt_x</p:attrName>
                                            </p:attrNameLst>
                                          </p:cBhvr>
                                          <p:tavLst>
                                            <p:tav tm="0">
                                              <p:val>
                                                <p:strVal val="#ppt_x"/>
                                              </p:val>
                                            </p:tav>
                                            <p:tav tm="100000">
                                              <p:val>
                                                <p:strVal val="#ppt_x"/>
                                              </p:val>
                                            </p:tav>
                                          </p:tavLst>
                                        </p:anim>
                                        <p:anim calcmode="lin" valueType="num" p14:bounceEnd="28000">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par>
                              <p:cTn id="34" fill="hold">
                                <p:stCondLst>
                                  <p:cond delay="5475"/>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3"/>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31"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fltVal val="0"/>
                                              </p:val>
                                            </p:tav>
                                            <p:tav tm="100000">
                                              <p:val>
                                                <p:strVal val="#ppt_w"/>
                                              </p:val>
                                            </p:tav>
                                          </p:tavLst>
                                        </p:anim>
                                        <p:anim calcmode="lin" valueType="num">
                                          <p:cBhvr>
                                            <p:cTn id="26" dur="1000" fill="hold"/>
                                            <p:tgtEl>
                                              <p:spTgt spid="8"/>
                                            </p:tgtEl>
                                            <p:attrNameLst>
                                              <p:attrName>ppt_h</p:attrName>
                                            </p:attrNameLst>
                                          </p:cBhvr>
                                          <p:tavLst>
                                            <p:tav tm="0">
                                              <p:val>
                                                <p:fltVal val="0"/>
                                              </p:val>
                                            </p:tav>
                                            <p:tav tm="100000">
                                              <p:val>
                                                <p:strVal val="#ppt_h"/>
                                              </p:val>
                                            </p:tav>
                                          </p:tavLst>
                                        </p:anim>
                                        <p:anim calcmode="lin" valueType="num">
                                          <p:cBhvr>
                                            <p:cTn id="27" dur="1000" fill="hold"/>
                                            <p:tgtEl>
                                              <p:spTgt spid="8"/>
                                            </p:tgtEl>
                                            <p:attrNameLst>
                                              <p:attrName>style.rotation</p:attrName>
                                            </p:attrNameLst>
                                          </p:cBhvr>
                                          <p:tavLst>
                                            <p:tav tm="0">
                                              <p:val>
                                                <p:fltVal val="90"/>
                                              </p:val>
                                            </p:tav>
                                            <p:tav tm="100000">
                                              <p:val>
                                                <p:fltVal val="0"/>
                                              </p:val>
                                            </p:tav>
                                          </p:tavLst>
                                        </p:anim>
                                        <p:animEffect transition="in" filter="fade">
                                          <p:cBhvr>
                                            <p:cTn id="28" dur="1000"/>
                                            <p:tgtEl>
                                              <p:spTgt spid="8"/>
                                            </p:tgtEl>
                                          </p:cBhvr>
                                        </p:animEffect>
                                      </p:childTnLst>
                                    </p:cTn>
                                  </p:par>
                                </p:childTnLst>
                              </p:cTn>
                            </p:par>
                            <p:par>
                              <p:cTn id="29" fill="hold">
                                <p:stCondLst>
                                  <p:cond delay="4000"/>
                                </p:stCondLst>
                                <p:childTnLst>
                                  <p:par>
                                    <p:cTn id="30" presetID="2" presetClass="entr" presetSubtype="4" fill="hold" grpId="0" nodeType="afterEffect">
                                      <p:stCondLst>
                                        <p:cond delay="0"/>
                                      </p:stCondLst>
                                      <p:iterate type="lt">
                                        <p:tmPct val="15000"/>
                                      </p:iterate>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par>
                              <p:cTn id="34" fill="hold">
                                <p:stCondLst>
                                  <p:cond delay="5475"/>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74678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0" y="-549"/>
            <a:ext cx="9144000" cy="5144049"/>
            <a:chOff x="0" y="-549"/>
            <a:chExt cx="9144000" cy="5144049"/>
          </a:xfrm>
        </p:grpSpPr>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091940"/>
              <a:ext cx="9144000" cy="1051560"/>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549"/>
              <a:ext cx="3213100" cy="3117076"/>
            </a:xfrm>
            <a:prstGeom prst="rect">
              <a:avLst/>
            </a:prstGeom>
          </p:spPr>
        </p:pic>
      </p:grpSp>
      <p:sp>
        <p:nvSpPr>
          <p:cNvPr id="104" name="TextBox 11"/>
          <p:cNvSpPr txBox="1"/>
          <p:nvPr/>
        </p:nvSpPr>
        <p:spPr>
          <a:xfrm>
            <a:off x="3851922" y="1707654"/>
            <a:ext cx="2954655" cy="1077218"/>
          </a:xfrm>
          <a:prstGeom prst="rect">
            <a:avLst/>
          </a:prstGeom>
          <a:noFill/>
        </p:spPr>
        <p:txBody>
          <a:bodyPr wrap="none" rtlCol="0">
            <a:spAutoFit/>
          </a:bodyPr>
          <a:lstStyle/>
          <a:p>
            <a:pPr marL="0" lvl="1" defTabSz="914400" fontAlgn="base">
              <a:spcBef>
                <a:spcPct val="0"/>
              </a:spcBef>
              <a:spcAft>
                <a:spcPct val="0"/>
              </a:spcAft>
            </a:pPr>
            <a:r>
              <a:rPr lang="zh-CN" altLang="en-US" sz="1400" b="1" dirty="0" smtClean="0">
                <a:solidFill>
                  <a:srgbClr val="080808"/>
                </a:solidFill>
                <a:latin typeface="微软雅黑"/>
                <a:ea typeface="微软雅黑"/>
              </a:rPr>
              <a:t> </a:t>
            </a:r>
            <a:r>
              <a:rPr lang="zh-CN" altLang="en-US" sz="2800" b="1" dirty="0" smtClean="0">
                <a:solidFill>
                  <a:srgbClr val="080808"/>
                </a:solidFill>
                <a:latin typeface="微软雅黑"/>
                <a:ea typeface="微软雅黑"/>
              </a:rPr>
              <a:t>第一部分</a:t>
            </a:r>
            <a:endParaRPr lang="en-US" altLang="zh-CN" sz="2800" b="1" dirty="0">
              <a:solidFill>
                <a:srgbClr val="080808"/>
              </a:solidFill>
              <a:latin typeface="微软雅黑"/>
              <a:ea typeface="微软雅黑"/>
            </a:endParaRPr>
          </a:p>
          <a:p>
            <a:pPr marL="0" lvl="1" algn="ctr" defTabSz="914400" fontAlgn="base">
              <a:spcBef>
                <a:spcPct val="0"/>
              </a:spcBef>
              <a:spcAft>
                <a:spcPct val="0"/>
              </a:spcAft>
            </a:pPr>
            <a:r>
              <a:rPr lang="zh-CN" altLang="en-US" sz="3600" b="1" dirty="0" smtClean="0">
                <a:solidFill>
                  <a:srgbClr val="C00002"/>
                </a:solidFill>
                <a:latin typeface="微软雅黑"/>
                <a:ea typeface="微软雅黑"/>
              </a:rPr>
              <a:t>标题文字内容</a:t>
            </a:r>
            <a:endParaRPr lang="en-US" altLang="zh-CN" sz="3600" b="1" dirty="0" smtClean="0">
              <a:solidFill>
                <a:srgbClr val="C00002"/>
              </a:solidFill>
              <a:latin typeface="微软雅黑"/>
              <a:ea typeface="微软雅黑"/>
            </a:endParaRPr>
          </a:p>
        </p:txBody>
      </p:sp>
      <p:cxnSp>
        <p:nvCxnSpPr>
          <p:cNvPr id="105" name="直接连接符 104"/>
          <p:cNvCxnSpPr/>
          <p:nvPr/>
        </p:nvCxnSpPr>
        <p:spPr>
          <a:xfrm flipV="1">
            <a:off x="3635896" y="1635646"/>
            <a:ext cx="0" cy="1924424"/>
          </a:xfrm>
          <a:prstGeom prst="line">
            <a:avLst/>
          </a:prstGeom>
          <a:noFill/>
          <a:ln w="12700" cap="flat" cmpd="sng" algn="ctr">
            <a:solidFill>
              <a:srgbClr val="080808"/>
            </a:solidFill>
            <a:prstDash val="dash"/>
          </a:ln>
          <a:effectLst/>
        </p:spPr>
      </p:cxnSp>
      <p:sp>
        <p:nvSpPr>
          <p:cNvPr id="106" name="TextBox 13"/>
          <p:cNvSpPr txBox="1"/>
          <p:nvPr/>
        </p:nvSpPr>
        <p:spPr>
          <a:xfrm>
            <a:off x="2317896" y="3229730"/>
            <a:ext cx="902846" cy="246221"/>
          </a:xfrm>
          <a:prstGeom prst="rect">
            <a:avLst/>
          </a:prstGeom>
          <a:noFill/>
        </p:spPr>
        <p:txBody>
          <a:bodyPr wrap="square" lIns="0" tIns="0" rIns="0" bIns="0" rtlCol="0">
            <a:spAutoFit/>
          </a:bodyPr>
          <a:lstStyle/>
          <a:p>
            <a:pPr defTabSz="914400" fontAlgn="base">
              <a:spcBef>
                <a:spcPct val="0"/>
              </a:spcBef>
              <a:spcAft>
                <a:spcPct val="0"/>
              </a:spcAft>
            </a:pPr>
            <a:r>
              <a:rPr lang="en-US" altLang="zh-CN" sz="1600" dirty="0" smtClean="0">
                <a:solidFill>
                  <a:srgbClr val="080808"/>
                </a:solidFill>
                <a:latin typeface="微软雅黑"/>
                <a:ea typeface="微软雅黑"/>
              </a:rPr>
              <a:t>PART 01</a:t>
            </a:r>
            <a:endParaRPr lang="zh-CN" altLang="en-US" sz="1600" dirty="0" smtClean="0">
              <a:solidFill>
                <a:srgbClr val="080808"/>
              </a:solidFill>
              <a:latin typeface="微软雅黑"/>
              <a:ea typeface="微软雅黑"/>
            </a:endParaRPr>
          </a:p>
        </p:txBody>
      </p:sp>
      <p:grpSp>
        <p:nvGrpSpPr>
          <p:cNvPr id="107" name="组合 106"/>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grpSp>
      <p:sp>
        <p:nvSpPr>
          <p:cNvPr id="110" name="TextBox 24"/>
          <p:cNvSpPr txBox="1"/>
          <p:nvPr/>
        </p:nvSpPr>
        <p:spPr>
          <a:xfrm>
            <a:off x="3948592"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添加内容</a:t>
            </a:r>
            <a:endParaRPr lang="zh-CN" altLang="en-US" sz="1200" dirty="0">
              <a:solidFill>
                <a:srgbClr val="080808"/>
              </a:solidFill>
              <a:latin typeface="微软雅黑"/>
              <a:ea typeface="微软雅黑"/>
            </a:endParaRPr>
          </a:p>
        </p:txBody>
      </p:sp>
      <p:sp>
        <p:nvSpPr>
          <p:cNvPr id="111" name="TextBox 25"/>
          <p:cNvSpPr txBox="1"/>
          <p:nvPr/>
        </p:nvSpPr>
        <p:spPr>
          <a:xfrm>
            <a:off x="5001263" y="2787774"/>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2" name="TextBox 26"/>
          <p:cNvSpPr txBox="1"/>
          <p:nvPr/>
        </p:nvSpPr>
        <p:spPr>
          <a:xfrm>
            <a:off x="6011289"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3" name="TextBox 27"/>
          <p:cNvSpPr txBox="1"/>
          <p:nvPr/>
        </p:nvSpPr>
        <p:spPr>
          <a:xfrm>
            <a:off x="3948592"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4" name="TextBox 28"/>
          <p:cNvSpPr txBox="1"/>
          <p:nvPr/>
        </p:nvSpPr>
        <p:spPr>
          <a:xfrm>
            <a:off x="5001264"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5" name="TextBox 29"/>
          <p:cNvSpPr txBox="1"/>
          <p:nvPr/>
        </p:nvSpPr>
        <p:spPr>
          <a:xfrm>
            <a:off x="6010903"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6" name="TextBox 13"/>
          <p:cNvSpPr txBox="1"/>
          <p:nvPr/>
        </p:nvSpPr>
        <p:spPr>
          <a:xfrm>
            <a:off x="2344338" y="1921522"/>
            <a:ext cx="902846" cy="769441"/>
          </a:xfrm>
          <a:prstGeom prst="rect">
            <a:avLst/>
          </a:prstGeom>
          <a:noFill/>
        </p:spPr>
        <p:txBody>
          <a:bodyPr wrap="square" lIns="0" tIns="0" rIns="0" bIns="0" rtlCol="0">
            <a:spAutoFit/>
          </a:bodyPr>
          <a:lstStyle/>
          <a:p>
            <a:pPr defTabSz="914400" fontAlgn="base">
              <a:spcBef>
                <a:spcPct val="0"/>
              </a:spcBef>
              <a:spcAft>
                <a:spcPct val="0"/>
              </a:spcAft>
            </a:pPr>
            <a:r>
              <a:rPr lang="en-US" altLang="zh-CN" sz="5000" b="1" dirty="0" smtClean="0">
                <a:solidFill>
                  <a:srgbClr val="C00002"/>
                </a:solidFill>
                <a:latin typeface="微软雅黑"/>
                <a:ea typeface="微软雅黑"/>
              </a:rPr>
              <a:t>01</a:t>
            </a:r>
            <a:endParaRPr lang="zh-CN" altLang="en-US" sz="5000" b="1" dirty="0" smtClean="0">
              <a:solidFill>
                <a:srgbClr val="C00002"/>
              </a:solidFill>
              <a:latin typeface="微软雅黑"/>
              <a:ea typeface="微软雅黑"/>
            </a:endParaRPr>
          </a:p>
        </p:txBody>
      </p:sp>
    </p:spTree>
    <p:extLst>
      <p:ext uri="{BB962C8B-B14F-4D97-AF65-F5344CB8AC3E}">
        <p14:creationId xmlns:p14="http://schemas.microsoft.com/office/powerpoint/2010/main" val="97540758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anim calcmode="lin" valueType="num">
                                      <p:cBhvr>
                                        <p:cTn id="8" dur="500" fill="hold"/>
                                        <p:tgtEl>
                                          <p:spTgt spid="116"/>
                                        </p:tgtEl>
                                        <p:attrNameLst>
                                          <p:attrName>ppt_x</p:attrName>
                                        </p:attrNameLst>
                                      </p:cBhvr>
                                      <p:tavLst>
                                        <p:tav tm="0">
                                          <p:val>
                                            <p:strVal val="#ppt_x"/>
                                          </p:val>
                                        </p:tav>
                                        <p:tav tm="100000">
                                          <p:val>
                                            <p:strVal val="#ppt_x"/>
                                          </p:val>
                                        </p:tav>
                                      </p:tavLst>
                                    </p:anim>
                                    <p:anim calcmode="lin" valueType="num">
                                      <p:cBhvr>
                                        <p:cTn id="9" dur="5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down)">
                                      <p:cBhvr>
                                        <p:cTn id="13" dur="500"/>
                                        <p:tgtEl>
                                          <p:spTgt spid="105"/>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p:tgtEl>
                                          <p:spTgt spid="104"/>
                                        </p:tgtEl>
                                        <p:attrNameLst>
                                          <p:attrName>ppt_x</p:attrName>
                                        </p:attrNameLst>
                                      </p:cBhvr>
                                      <p:tavLst>
                                        <p:tav tm="0">
                                          <p:val>
                                            <p:strVal val="#ppt_x-#ppt_w*1.125000"/>
                                          </p:val>
                                        </p:tav>
                                        <p:tav tm="100000">
                                          <p:val>
                                            <p:strVal val="#ppt_x"/>
                                          </p:val>
                                        </p:tav>
                                      </p:tavLst>
                                    </p:anim>
                                    <p:animEffect transition="in" filter="wipe(right)">
                                      <p:cBhvr>
                                        <p:cTn id="18" dur="500"/>
                                        <p:tgtEl>
                                          <p:spTgt spid="104"/>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500"/>
                                        <p:tgtEl>
                                          <p:spTgt spid="106"/>
                                        </p:tgtEl>
                                      </p:cBhvr>
                                    </p:animEffect>
                                    <p:anim calcmode="lin" valueType="num">
                                      <p:cBhvr>
                                        <p:cTn id="23" dur="500" fill="hold"/>
                                        <p:tgtEl>
                                          <p:spTgt spid="106"/>
                                        </p:tgtEl>
                                        <p:attrNameLst>
                                          <p:attrName>ppt_x</p:attrName>
                                        </p:attrNameLst>
                                      </p:cBhvr>
                                      <p:tavLst>
                                        <p:tav tm="0">
                                          <p:val>
                                            <p:strVal val="#ppt_x"/>
                                          </p:val>
                                        </p:tav>
                                        <p:tav tm="100000">
                                          <p:val>
                                            <p:strVal val="#ppt_x"/>
                                          </p:val>
                                        </p:tav>
                                      </p:tavLst>
                                    </p:anim>
                                    <p:anim calcmode="lin" valueType="num">
                                      <p:cBhvr>
                                        <p:cTn id="24" dur="500" fill="hold"/>
                                        <p:tgtEl>
                                          <p:spTgt spid="10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additive="base">
                                        <p:cTn id="28" dur="500" fill="hold"/>
                                        <p:tgtEl>
                                          <p:spTgt spid="110"/>
                                        </p:tgtEl>
                                        <p:attrNameLst>
                                          <p:attrName>ppt_x</p:attrName>
                                        </p:attrNameLst>
                                      </p:cBhvr>
                                      <p:tavLst>
                                        <p:tav tm="0">
                                          <p:val>
                                            <p:strVal val="#ppt_x"/>
                                          </p:val>
                                        </p:tav>
                                        <p:tav tm="100000">
                                          <p:val>
                                            <p:strVal val="#ppt_x"/>
                                          </p:val>
                                        </p:tav>
                                      </p:tavLst>
                                    </p:anim>
                                    <p:anim calcmode="lin" valueType="num">
                                      <p:cBhvr additive="base">
                                        <p:cTn id="29" dur="500" fill="hold"/>
                                        <p:tgtEl>
                                          <p:spTgt spid="1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111"/>
                                        </p:tgtEl>
                                        <p:attrNameLst>
                                          <p:attrName>style.visibility</p:attrName>
                                        </p:attrNameLst>
                                      </p:cBhvr>
                                      <p:to>
                                        <p:strVal val="visible"/>
                                      </p:to>
                                    </p:set>
                                    <p:anim calcmode="lin" valueType="num">
                                      <p:cBhvr additive="base">
                                        <p:cTn id="32" dur="500" fill="hold"/>
                                        <p:tgtEl>
                                          <p:spTgt spid="111"/>
                                        </p:tgtEl>
                                        <p:attrNameLst>
                                          <p:attrName>ppt_x</p:attrName>
                                        </p:attrNameLst>
                                      </p:cBhvr>
                                      <p:tavLst>
                                        <p:tav tm="0">
                                          <p:val>
                                            <p:strVal val="#ppt_x"/>
                                          </p:val>
                                        </p:tav>
                                        <p:tav tm="100000">
                                          <p:val>
                                            <p:strVal val="#ppt_x"/>
                                          </p:val>
                                        </p:tav>
                                      </p:tavLst>
                                    </p:anim>
                                    <p:anim calcmode="lin" valueType="num">
                                      <p:cBhvr additive="base">
                                        <p:cTn id="33" dur="500" fill="hold"/>
                                        <p:tgtEl>
                                          <p:spTgt spid="1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112"/>
                                        </p:tgtEl>
                                        <p:attrNameLst>
                                          <p:attrName>style.visibility</p:attrName>
                                        </p:attrNameLst>
                                      </p:cBhvr>
                                      <p:to>
                                        <p:strVal val="visible"/>
                                      </p:to>
                                    </p:set>
                                    <p:anim calcmode="lin" valueType="num">
                                      <p:cBhvr additive="base">
                                        <p:cTn id="36" dur="500" fill="hold"/>
                                        <p:tgtEl>
                                          <p:spTgt spid="112"/>
                                        </p:tgtEl>
                                        <p:attrNameLst>
                                          <p:attrName>ppt_x</p:attrName>
                                        </p:attrNameLst>
                                      </p:cBhvr>
                                      <p:tavLst>
                                        <p:tav tm="0">
                                          <p:val>
                                            <p:strVal val="#ppt_x"/>
                                          </p:val>
                                        </p:tav>
                                        <p:tav tm="100000">
                                          <p:val>
                                            <p:strVal val="#ppt_x"/>
                                          </p:val>
                                        </p:tav>
                                      </p:tavLst>
                                    </p:anim>
                                    <p:anim calcmode="lin" valueType="num">
                                      <p:cBhvr additive="base">
                                        <p:cTn id="37" dur="500" fill="hold"/>
                                        <p:tgtEl>
                                          <p:spTgt spid="1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113"/>
                                        </p:tgtEl>
                                        <p:attrNameLst>
                                          <p:attrName>style.visibility</p:attrName>
                                        </p:attrNameLst>
                                      </p:cBhvr>
                                      <p:to>
                                        <p:strVal val="visible"/>
                                      </p:to>
                                    </p:set>
                                    <p:anim calcmode="lin" valueType="num">
                                      <p:cBhvr additive="base">
                                        <p:cTn id="40" dur="500" fill="hold"/>
                                        <p:tgtEl>
                                          <p:spTgt spid="113"/>
                                        </p:tgtEl>
                                        <p:attrNameLst>
                                          <p:attrName>ppt_x</p:attrName>
                                        </p:attrNameLst>
                                      </p:cBhvr>
                                      <p:tavLst>
                                        <p:tav tm="0">
                                          <p:val>
                                            <p:strVal val="#ppt_x"/>
                                          </p:val>
                                        </p:tav>
                                        <p:tav tm="100000">
                                          <p:val>
                                            <p:strVal val="#ppt_x"/>
                                          </p:val>
                                        </p:tav>
                                      </p:tavLst>
                                    </p:anim>
                                    <p:anim calcmode="lin" valueType="num">
                                      <p:cBhvr additive="base">
                                        <p:cTn id="41" dur="500" fill="hold"/>
                                        <p:tgtEl>
                                          <p:spTgt spid="1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500" fill="hold"/>
                                        <p:tgtEl>
                                          <p:spTgt spid="114"/>
                                        </p:tgtEl>
                                        <p:attrNameLst>
                                          <p:attrName>ppt_x</p:attrName>
                                        </p:attrNameLst>
                                      </p:cBhvr>
                                      <p:tavLst>
                                        <p:tav tm="0">
                                          <p:val>
                                            <p:strVal val="#ppt_x"/>
                                          </p:val>
                                        </p:tav>
                                        <p:tav tm="100000">
                                          <p:val>
                                            <p:strVal val="#ppt_x"/>
                                          </p:val>
                                        </p:tav>
                                      </p:tavLst>
                                    </p:anim>
                                    <p:anim calcmode="lin" valueType="num">
                                      <p:cBhvr additive="base">
                                        <p:cTn id="45" dur="500" fill="hold"/>
                                        <p:tgtEl>
                                          <p:spTgt spid="1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115"/>
                                        </p:tgtEl>
                                        <p:attrNameLst>
                                          <p:attrName>style.visibility</p:attrName>
                                        </p:attrNameLst>
                                      </p:cBhvr>
                                      <p:to>
                                        <p:strVal val="visible"/>
                                      </p:to>
                                    </p:set>
                                    <p:anim calcmode="lin" valueType="num">
                                      <p:cBhvr additive="base">
                                        <p:cTn id="48" dur="500" fill="hold"/>
                                        <p:tgtEl>
                                          <p:spTgt spid="115"/>
                                        </p:tgtEl>
                                        <p:attrNameLst>
                                          <p:attrName>ppt_x</p:attrName>
                                        </p:attrNameLst>
                                      </p:cBhvr>
                                      <p:tavLst>
                                        <p:tav tm="0">
                                          <p:val>
                                            <p:strVal val="#ppt_x"/>
                                          </p:val>
                                        </p:tav>
                                        <p:tav tm="100000">
                                          <p:val>
                                            <p:strVal val="#ppt_x"/>
                                          </p:val>
                                        </p:tav>
                                      </p:tavLst>
                                    </p:anim>
                                    <p:anim calcmode="lin" valueType="num">
                                      <p:cBhvr additive="base">
                                        <p:cTn id="4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6" grpId="0"/>
      <p:bldP spid="110" grpId="0"/>
      <p:bldP spid="111" grpId="0"/>
      <p:bldP spid="112" grpId="0"/>
      <p:bldP spid="113" grpId="0"/>
      <p:bldP spid="114" grpId="0"/>
      <p:bldP spid="115" grpId="0"/>
      <p:bldP spid="1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607664" y="872282"/>
            <a:ext cx="1804768" cy="3329814"/>
            <a:chOff x="1466173" y="1296754"/>
            <a:chExt cx="2406357" cy="4439752"/>
          </a:xfrm>
        </p:grpSpPr>
        <p:sp>
          <p:nvSpPr>
            <p:cNvPr id="35" name="圆角矩形 34"/>
            <p:cNvSpPr/>
            <p:nvPr/>
          </p:nvSpPr>
          <p:spPr>
            <a:xfrm>
              <a:off x="1517303" y="1296754"/>
              <a:ext cx="2303205"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6" name="组合 35"/>
            <p:cNvGrpSpPr/>
            <p:nvPr/>
          </p:nvGrpSpPr>
          <p:grpSpPr>
            <a:xfrm>
              <a:off x="2002721" y="1605930"/>
              <a:ext cx="1332368" cy="1332368"/>
              <a:chOff x="2002721" y="1605930"/>
              <a:chExt cx="1332368" cy="1332368"/>
            </a:xfrm>
          </p:grpSpPr>
          <p:grpSp>
            <p:nvGrpSpPr>
              <p:cNvPr id="48" name="组合 47"/>
              <p:cNvGrpSpPr/>
              <p:nvPr/>
            </p:nvGrpSpPr>
            <p:grpSpPr>
              <a:xfrm>
                <a:off x="2002721" y="1605930"/>
                <a:ext cx="1332368" cy="1332368"/>
                <a:chOff x="1236675" y="2423160"/>
                <a:chExt cx="1950720" cy="1950720"/>
              </a:xfrm>
            </p:grpSpPr>
            <p:sp>
              <p:nvSpPr>
                <p:cNvPr id="50" name="椭圆 49"/>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椭圆 50"/>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9" name="椭圆 48"/>
              <p:cNvSpPr/>
              <p:nvPr/>
            </p:nvSpPr>
            <p:spPr>
              <a:xfrm>
                <a:off x="2251694" y="1854903"/>
                <a:ext cx="834422" cy="834422"/>
              </a:xfrm>
              <a:prstGeom prst="ellipse">
                <a:avLst/>
              </a:prstGeom>
              <a:solidFill>
                <a:srgbClr val="C00000"/>
              </a:solidFill>
              <a:ln>
                <a:noFill/>
              </a:ln>
              <a:effectLst>
                <a:innerShdw dist="1016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7" name="文本框 36"/>
            <p:cNvSpPr txBox="1"/>
            <p:nvPr/>
          </p:nvSpPr>
          <p:spPr bwMode="auto">
            <a:xfrm>
              <a:off x="1611365" y="3101869"/>
              <a:ext cx="2115077" cy="615553"/>
            </a:xfrm>
            <a:prstGeom prst="rect">
              <a:avLst/>
            </a:prstGeom>
            <a:noFill/>
          </p:spPr>
          <p:txBody>
            <a:bodyPr>
              <a:spAutoFit/>
            </a:bodyPr>
            <a:lstStyle/>
            <a:p>
              <a:pPr algn="ctr">
                <a:defRPr/>
              </a:pPr>
              <a:r>
                <a:rPr lang="en-US" altLang="zh-CN" sz="2400" dirty="0">
                  <a:solidFill>
                    <a:schemeClr val="tx1">
                      <a:lumMod val="75000"/>
                      <a:lumOff val="25000"/>
                    </a:schemeClr>
                  </a:solidFill>
                  <a:latin typeface="Impact" panose="020B0806030902050204" pitchFamily="34" charset="0"/>
                  <a:ea typeface="时尚中黑简体" panose="01010104010101010101" pitchFamily="2" charset="-122"/>
                </a:rPr>
                <a:t>¥ 20015</a:t>
              </a:r>
              <a:endParaRPr lang="zh-CN" altLang="en-US" sz="2400" dirty="0">
                <a:solidFill>
                  <a:schemeClr val="tx1">
                    <a:lumMod val="75000"/>
                    <a:lumOff val="25000"/>
                  </a:schemeClr>
                </a:solidFill>
                <a:latin typeface="Impact" panose="020B0806030902050204" pitchFamily="34" charset="0"/>
                <a:ea typeface="时尚中黑简体" panose="01010104010101010101" pitchFamily="2" charset="-122"/>
              </a:endParaRPr>
            </a:p>
          </p:txBody>
        </p:sp>
        <p:grpSp>
          <p:nvGrpSpPr>
            <p:cNvPr id="38" name="组合 37"/>
            <p:cNvGrpSpPr/>
            <p:nvPr/>
          </p:nvGrpSpPr>
          <p:grpSpPr>
            <a:xfrm>
              <a:off x="1466173" y="4020030"/>
              <a:ext cx="2406357" cy="646278"/>
              <a:chOff x="1599523" y="3924780"/>
              <a:chExt cx="2406357" cy="646278"/>
            </a:xfrm>
          </p:grpSpPr>
          <p:sp>
            <p:nvSpPr>
              <p:cNvPr id="46" name="文本框 45"/>
              <p:cNvSpPr txBox="1"/>
              <p:nvPr/>
            </p:nvSpPr>
            <p:spPr bwMode="auto">
              <a:xfrm>
                <a:off x="1599523" y="4244815"/>
                <a:ext cx="2406357" cy="326243"/>
              </a:xfrm>
              <a:prstGeom prst="rect">
                <a:avLst/>
              </a:prstGeom>
              <a:noFill/>
            </p:spPr>
            <p:txBody>
              <a:bodyPr wrap="square">
                <a:spAutoFit/>
              </a:bodyPr>
              <a:lstStyle/>
              <a:p>
                <a:pPr algn="ctr">
                  <a:lnSpc>
                    <a:spcPct val="110000"/>
                  </a:lnSpc>
                  <a:defRPr/>
                </a:pPr>
                <a:r>
                  <a:rPr lang="zh-CN" altLang="en-US" sz="900" dirty="0">
                    <a:solidFill>
                      <a:srgbClr val="FFFFFF">
                        <a:lumMod val="50000"/>
                      </a:srgbClr>
                    </a:solidFill>
                    <a:latin typeface="微软雅黑" panose="020B0503020204020204" pitchFamily="34" charset="-122"/>
                    <a:ea typeface="微软雅黑" panose="020B0503020204020204" pitchFamily="34" charset="-122"/>
                  </a:rPr>
                  <a:t>单击此处添加文本以及描述语句</a:t>
                </a:r>
              </a:p>
            </p:txBody>
          </p:sp>
          <p:sp>
            <p:nvSpPr>
              <p:cNvPr id="47" name="文本框 46"/>
              <p:cNvSpPr txBox="1"/>
              <p:nvPr/>
            </p:nvSpPr>
            <p:spPr bwMode="auto">
              <a:xfrm>
                <a:off x="1841303" y="3924780"/>
                <a:ext cx="1922797" cy="430886"/>
              </a:xfrm>
              <a:prstGeom prst="rect">
                <a:avLst/>
              </a:prstGeom>
              <a:noFill/>
            </p:spPr>
            <p:txBody>
              <a:bodyPr>
                <a:spAutoFit/>
              </a:bodyPr>
              <a:lstStyle/>
              <a:p>
                <a:pPr algn="ctr">
                  <a:defRPr/>
                </a:pPr>
                <a:r>
                  <a:rPr lang="zh-CN" altLang="en-US" sz="15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39" name="直接连接符 38"/>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2454177" y="5366612"/>
              <a:ext cx="429452" cy="83127"/>
              <a:chOff x="4600573" y="2237622"/>
              <a:chExt cx="390411" cy="75570"/>
            </a:xfrm>
          </p:grpSpPr>
          <p:sp>
            <p:nvSpPr>
              <p:cNvPr id="42" name="椭圆 41"/>
              <p:cNvSpPr/>
              <p:nvPr/>
            </p:nvSpPr>
            <p:spPr>
              <a:xfrm>
                <a:off x="4600573" y="2237622"/>
                <a:ext cx="75570" cy="7557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椭圆 42"/>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椭圆 43"/>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椭圆 44"/>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52" name="组合 51"/>
          <p:cNvGrpSpPr/>
          <p:nvPr/>
        </p:nvGrpSpPr>
        <p:grpSpPr>
          <a:xfrm>
            <a:off x="2649189" y="872282"/>
            <a:ext cx="1804768" cy="3329814"/>
            <a:chOff x="1466173" y="1296754"/>
            <a:chExt cx="2406357" cy="4439752"/>
          </a:xfrm>
        </p:grpSpPr>
        <p:sp>
          <p:nvSpPr>
            <p:cNvPr id="53" name="圆角矩形 52"/>
            <p:cNvSpPr/>
            <p:nvPr/>
          </p:nvSpPr>
          <p:spPr>
            <a:xfrm>
              <a:off x="1517303" y="1296754"/>
              <a:ext cx="2303205"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4" name="组合 53"/>
            <p:cNvGrpSpPr/>
            <p:nvPr/>
          </p:nvGrpSpPr>
          <p:grpSpPr>
            <a:xfrm>
              <a:off x="2002721" y="1605930"/>
              <a:ext cx="1332368" cy="1332368"/>
              <a:chOff x="2002721" y="1605930"/>
              <a:chExt cx="1332368" cy="1332368"/>
            </a:xfrm>
          </p:grpSpPr>
          <p:grpSp>
            <p:nvGrpSpPr>
              <p:cNvPr id="66" name="组合 65"/>
              <p:cNvGrpSpPr/>
              <p:nvPr/>
            </p:nvGrpSpPr>
            <p:grpSpPr>
              <a:xfrm>
                <a:off x="2002721" y="1605930"/>
                <a:ext cx="1332368" cy="1332368"/>
                <a:chOff x="1236675" y="2423160"/>
                <a:chExt cx="1950720" cy="1950720"/>
              </a:xfrm>
            </p:grpSpPr>
            <p:sp>
              <p:nvSpPr>
                <p:cNvPr id="68" name="椭圆 67"/>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9" name="椭圆 68"/>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67" name="椭圆 66"/>
              <p:cNvSpPr/>
              <p:nvPr/>
            </p:nvSpPr>
            <p:spPr>
              <a:xfrm>
                <a:off x="2251694" y="1854903"/>
                <a:ext cx="834422" cy="834422"/>
              </a:xfrm>
              <a:prstGeom prst="ellipse">
                <a:avLst/>
              </a:prstGeom>
              <a:solidFill>
                <a:srgbClr val="B6302E"/>
              </a:solidFill>
              <a:ln>
                <a:noFill/>
              </a:ln>
              <a:effectLst>
                <a:innerShdw dist="1016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5" name="文本框 54"/>
            <p:cNvSpPr txBox="1"/>
            <p:nvPr/>
          </p:nvSpPr>
          <p:spPr bwMode="auto">
            <a:xfrm>
              <a:off x="1611365" y="3101869"/>
              <a:ext cx="2115077" cy="615553"/>
            </a:xfrm>
            <a:prstGeom prst="rect">
              <a:avLst/>
            </a:prstGeom>
            <a:noFill/>
          </p:spPr>
          <p:txBody>
            <a:bodyPr>
              <a:spAutoFit/>
            </a:bodyPr>
            <a:lstStyle/>
            <a:p>
              <a:pPr algn="ctr">
                <a:defRPr/>
              </a:pPr>
              <a:r>
                <a:rPr lang="en-US" altLang="zh-CN" sz="2400" dirty="0">
                  <a:solidFill>
                    <a:srgbClr val="B6302E"/>
                  </a:solidFill>
                  <a:latin typeface="Impact" panose="020B0806030902050204" pitchFamily="34" charset="0"/>
                  <a:ea typeface="时尚中黑简体" panose="01010104010101010101" pitchFamily="2" charset="-122"/>
                </a:rPr>
                <a:t>¥ 28015</a:t>
              </a:r>
              <a:endParaRPr lang="zh-CN" altLang="en-US" sz="2400" dirty="0">
                <a:solidFill>
                  <a:srgbClr val="B6302E"/>
                </a:solidFill>
                <a:latin typeface="Impact" panose="020B0806030902050204" pitchFamily="34" charset="0"/>
                <a:ea typeface="时尚中黑简体" panose="01010104010101010101" pitchFamily="2" charset="-122"/>
              </a:endParaRPr>
            </a:p>
          </p:txBody>
        </p:sp>
        <p:grpSp>
          <p:nvGrpSpPr>
            <p:cNvPr id="56" name="组合 55"/>
            <p:cNvGrpSpPr/>
            <p:nvPr/>
          </p:nvGrpSpPr>
          <p:grpSpPr>
            <a:xfrm>
              <a:off x="1466173" y="4020030"/>
              <a:ext cx="2406357" cy="646278"/>
              <a:chOff x="1599523" y="3924780"/>
              <a:chExt cx="2406357" cy="646278"/>
            </a:xfrm>
          </p:grpSpPr>
          <p:sp>
            <p:nvSpPr>
              <p:cNvPr id="64" name="文本框 63"/>
              <p:cNvSpPr txBox="1"/>
              <p:nvPr/>
            </p:nvSpPr>
            <p:spPr bwMode="auto">
              <a:xfrm>
                <a:off x="1599523" y="4244815"/>
                <a:ext cx="2406357" cy="326243"/>
              </a:xfrm>
              <a:prstGeom prst="rect">
                <a:avLst/>
              </a:prstGeom>
              <a:noFill/>
            </p:spPr>
            <p:txBody>
              <a:bodyPr wrap="square">
                <a:spAutoFit/>
              </a:bodyPr>
              <a:lstStyle/>
              <a:p>
                <a:pPr algn="ctr">
                  <a:lnSpc>
                    <a:spcPct val="110000"/>
                  </a:lnSpc>
                  <a:defRPr/>
                </a:pPr>
                <a:r>
                  <a:rPr lang="zh-CN" altLang="en-US" sz="900" dirty="0">
                    <a:solidFill>
                      <a:srgbClr val="FFFFFF">
                        <a:lumMod val="50000"/>
                      </a:srgbClr>
                    </a:solidFill>
                    <a:latin typeface="微软雅黑" panose="020B0503020204020204" pitchFamily="34" charset="-122"/>
                    <a:ea typeface="微软雅黑" panose="020B0503020204020204" pitchFamily="34" charset="-122"/>
                  </a:rPr>
                  <a:t>单击此处添加文本以及描述语句</a:t>
                </a:r>
              </a:p>
            </p:txBody>
          </p:sp>
          <p:sp>
            <p:nvSpPr>
              <p:cNvPr id="65" name="文本框 64"/>
              <p:cNvSpPr txBox="1"/>
              <p:nvPr/>
            </p:nvSpPr>
            <p:spPr bwMode="auto">
              <a:xfrm>
                <a:off x="1841303" y="3924780"/>
                <a:ext cx="1922797" cy="430886"/>
              </a:xfrm>
              <a:prstGeom prst="rect">
                <a:avLst/>
              </a:prstGeom>
              <a:noFill/>
            </p:spPr>
            <p:txBody>
              <a:bodyPr>
                <a:spAutoFit/>
              </a:bodyPr>
              <a:lstStyle/>
              <a:p>
                <a:pPr algn="ctr">
                  <a:defRPr/>
                </a:pPr>
                <a:r>
                  <a:rPr lang="zh-CN" altLang="en-US" sz="15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57" name="直接连接符 56"/>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2454177" y="5366612"/>
              <a:ext cx="429452" cy="83127"/>
              <a:chOff x="4600573" y="2237622"/>
              <a:chExt cx="390411" cy="75570"/>
            </a:xfrm>
          </p:grpSpPr>
          <p:sp>
            <p:nvSpPr>
              <p:cNvPr id="60" name="椭圆 59"/>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1" name="椭圆 60"/>
              <p:cNvSpPr/>
              <p:nvPr/>
            </p:nvSpPr>
            <p:spPr>
              <a:xfrm>
                <a:off x="4705520" y="2237622"/>
                <a:ext cx="75570" cy="75570"/>
              </a:xfrm>
              <a:prstGeom prst="ellipse">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2" name="椭圆 61"/>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3" name="椭圆 62"/>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70" name="组合 69"/>
          <p:cNvGrpSpPr/>
          <p:nvPr/>
        </p:nvGrpSpPr>
        <p:grpSpPr>
          <a:xfrm>
            <a:off x="4690714" y="872282"/>
            <a:ext cx="1804768" cy="3329814"/>
            <a:chOff x="1466173" y="1296754"/>
            <a:chExt cx="2406357" cy="4439752"/>
          </a:xfrm>
        </p:grpSpPr>
        <p:sp>
          <p:nvSpPr>
            <p:cNvPr id="71" name="圆角矩形 70"/>
            <p:cNvSpPr/>
            <p:nvPr/>
          </p:nvSpPr>
          <p:spPr>
            <a:xfrm>
              <a:off x="1505787" y="1296754"/>
              <a:ext cx="2304000"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2" name="组合 71"/>
            <p:cNvGrpSpPr/>
            <p:nvPr/>
          </p:nvGrpSpPr>
          <p:grpSpPr>
            <a:xfrm>
              <a:off x="2002721" y="1605930"/>
              <a:ext cx="1332368" cy="1332368"/>
              <a:chOff x="2002721" y="1605930"/>
              <a:chExt cx="1332368" cy="1332368"/>
            </a:xfrm>
          </p:grpSpPr>
          <p:grpSp>
            <p:nvGrpSpPr>
              <p:cNvPr id="84" name="组合 83"/>
              <p:cNvGrpSpPr/>
              <p:nvPr/>
            </p:nvGrpSpPr>
            <p:grpSpPr>
              <a:xfrm>
                <a:off x="2002721" y="1605930"/>
                <a:ext cx="1332368" cy="1332368"/>
                <a:chOff x="1236675" y="2423160"/>
                <a:chExt cx="1950720" cy="1950720"/>
              </a:xfrm>
            </p:grpSpPr>
            <p:sp>
              <p:nvSpPr>
                <p:cNvPr id="86" name="椭圆 85"/>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7" name="椭圆 86"/>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85" name="椭圆 84"/>
              <p:cNvSpPr/>
              <p:nvPr/>
            </p:nvSpPr>
            <p:spPr>
              <a:xfrm>
                <a:off x="2251694" y="1854903"/>
                <a:ext cx="834422" cy="834422"/>
              </a:xfrm>
              <a:prstGeom prst="ellipse">
                <a:avLst/>
              </a:prstGeom>
              <a:solidFill>
                <a:srgbClr val="C00000"/>
              </a:solidFill>
              <a:ln>
                <a:noFill/>
              </a:ln>
              <a:effectLst>
                <a:innerShdw dist="1016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3" name="文本框 72"/>
            <p:cNvSpPr txBox="1"/>
            <p:nvPr/>
          </p:nvSpPr>
          <p:spPr bwMode="auto">
            <a:xfrm>
              <a:off x="1611365" y="3101869"/>
              <a:ext cx="2115077" cy="615553"/>
            </a:xfrm>
            <a:prstGeom prst="rect">
              <a:avLst/>
            </a:prstGeom>
            <a:noFill/>
          </p:spPr>
          <p:txBody>
            <a:bodyPr>
              <a:spAutoFit/>
            </a:bodyPr>
            <a:lstStyle/>
            <a:p>
              <a:pPr algn="ctr">
                <a:defRPr/>
              </a:pPr>
              <a:r>
                <a:rPr lang="en-US" altLang="zh-CN" sz="2400" dirty="0">
                  <a:solidFill>
                    <a:schemeClr val="tx1">
                      <a:lumMod val="75000"/>
                      <a:lumOff val="25000"/>
                    </a:schemeClr>
                  </a:solidFill>
                  <a:latin typeface="Impact" panose="020B0806030902050204" pitchFamily="34" charset="0"/>
                  <a:ea typeface="时尚中黑简体" panose="01010104010101010101" pitchFamily="2" charset="-122"/>
                </a:rPr>
                <a:t>¥ 40515</a:t>
              </a:r>
              <a:endParaRPr lang="zh-CN" altLang="en-US" sz="2400" dirty="0">
                <a:solidFill>
                  <a:schemeClr val="tx1">
                    <a:lumMod val="75000"/>
                    <a:lumOff val="25000"/>
                  </a:schemeClr>
                </a:solidFill>
                <a:latin typeface="Impact" panose="020B0806030902050204" pitchFamily="34" charset="0"/>
                <a:ea typeface="时尚中黑简体" panose="01010104010101010101" pitchFamily="2" charset="-122"/>
              </a:endParaRPr>
            </a:p>
          </p:txBody>
        </p:sp>
        <p:grpSp>
          <p:nvGrpSpPr>
            <p:cNvPr id="74" name="组合 73"/>
            <p:cNvGrpSpPr/>
            <p:nvPr/>
          </p:nvGrpSpPr>
          <p:grpSpPr>
            <a:xfrm>
              <a:off x="1466173" y="4020030"/>
              <a:ext cx="2406357" cy="646278"/>
              <a:chOff x="1599523" y="3924780"/>
              <a:chExt cx="2406357" cy="646278"/>
            </a:xfrm>
          </p:grpSpPr>
          <p:sp>
            <p:nvSpPr>
              <p:cNvPr id="82" name="文本框 81"/>
              <p:cNvSpPr txBox="1"/>
              <p:nvPr/>
            </p:nvSpPr>
            <p:spPr bwMode="auto">
              <a:xfrm>
                <a:off x="1599523" y="4244815"/>
                <a:ext cx="2406357" cy="326243"/>
              </a:xfrm>
              <a:prstGeom prst="rect">
                <a:avLst/>
              </a:prstGeom>
              <a:noFill/>
            </p:spPr>
            <p:txBody>
              <a:bodyPr wrap="square">
                <a:spAutoFit/>
              </a:bodyPr>
              <a:lstStyle/>
              <a:p>
                <a:pPr algn="ctr">
                  <a:lnSpc>
                    <a:spcPct val="110000"/>
                  </a:lnSpc>
                  <a:defRPr/>
                </a:pPr>
                <a:r>
                  <a:rPr lang="zh-CN" altLang="en-US" sz="900" dirty="0">
                    <a:solidFill>
                      <a:srgbClr val="FFFFFF">
                        <a:lumMod val="50000"/>
                      </a:srgbClr>
                    </a:solidFill>
                    <a:latin typeface="微软雅黑" panose="020B0503020204020204" pitchFamily="34" charset="-122"/>
                    <a:ea typeface="微软雅黑" panose="020B0503020204020204" pitchFamily="34" charset="-122"/>
                  </a:rPr>
                  <a:t>单击此处添加文本以及描述语句</a:t>
                </a:r>
              </a:p>
            </p:txBody>
          </p:sp>
          <p:sp>
            <p:nvSpPr>
              <p:cNvPr id="83" name="文本框 82"/>
              <p:cNvSpPr txBox="1"/>
              <p:nvPr/>
            </p:nvSpPr>
            <p:spPr bwMode="auto">
              <a:xfrm>
                <a:off x="1841303" y="3924780"/>
                <a:ext cx="1922797" cy="430886"/>
              </a:xfrm>
              <a:prstGeom prst="rect">
                <a:avLst/>
              </a:prstGeom>
              <a:noFill/>
            </p:spPr>
            <p:txBody>
              <a:bodyPr>
                <a:spAutoFit/>
              </a:bodyPr>
              <a:lstStyle/>
              <a:p>
                <a:pPr algn="ctr">
                  <a:defRPr/>
                </a:pPr>
                <a:r>
                  <a:rPr lang="zh-CN" altLang="en-US" sz="15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75" name="直接连接符 74"/>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77" name="组合 76"/>
            <p:cNvGrpSpPr/>
            <p:nvPr/>
          </p:nvGrpSpPr>
          <p:grpSpPr>
            <a:xfrm>
              <a:off x="2454177" y="5366612"/>
              <a:ext cx="429452" cy="83127"/>
              <a:chOff x="4600573" y="2237622"/>
              <a:chExt cx="390411" cy="75570"/>
            </a:xfrm>
          </p:grpSpPr>
          <p:sp>
            <p:nvSpPr>
              <p:cNvPr id="78" name="椭圆 77"/>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9" name="椭圆 78"/>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0" name="椭圆 79"/>
              <p:cNvSpPr/>
              <p:nvPr/>
            </p:nvSpPr>
            <p:spPr>
              <a:xfrm>
                <a:off x="4810467" y="2237622"/>
                <a:ext cx="75570" cy="7557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1" name="椭圆 80"/>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88" name="组合 87"/>
          <p:cNvGrpSpPr/>
          <p:nvPr/>
        </p:nvGrpSpPr>
        <p:grpSpPr>
          <a:xfrm>
            <a:off x="6732239" y="872282"/>
            <a:ext cx="1804768" cy="3329814"/>
            <a:chOff x="1466173" y="1296754"/>
            <a:chExt cx="2406357" cy="4439752"/>
          </a:xfrm>
        </p:grpSpPr>
        <p:sp>
          <p:nvSpPr>
            <p:cNvPr id="89" name="圆角矩形 88"/>
            <p:cNvSpPr/>
            <p:nvPr/>
          </p:nvSpPr>
          <p:spPr>
            <a:xfrm>
              <a:off x="1494156" y="1296754"/>
              <a:ext cx="2304000"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0" name="组合 89"/>
            <p:cNvGrpSpPr/>
            <p:nvPr/>
          </p:nvGrpSpPr>
          <p:grpSpPr>
            <a:xfrm>
              <a:off x="2002721" y="1605930"/>
              <a:ext cx="1332368" cy="1332368"/>
              <a:chOff x="2002721" y="1605930"/>
              <a:chExt cx="1332368" cy="1332368"/>
            </a:xfrm>
          </p:grpSpPr>
          <p:grpSp>
            <p:nvGrpSpPr>
              <p:cNvPr id="102" name="组合 101"/>
              <p:cNvGrpSpPr/>
              <p:nvPr/>
            </p:nvGrpSpPr>
            <p:grpSpPr>
              <a:xfrm>
                <a:off x="2002721" y="1605930"/>
                <a:ext cx="1332368" cy="1332368"/>
                <a:chOff x="1236675" y="2423160"/>
                <a:chExt cx="1950720" cy="1950720"/>
              </a:xfrm>
            </p:grpSpPr>
            <p:sp>
              <p:nvSpPr>
                <p:cNvPr id="104" name="椭圆 103"/>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5" name="椭圆 104"/>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3" name="椭圆 102"/>
              <p:cNvSpPr/>
              <p:nvPr/>
            </p:nvSpPr>
            <p:spPr>
              <a:xfrm>
                <a:off x="2251694" y="1854903"/>
                <a:ext cx="834422" cy="834422"/>
              </a:xfrm>
              <a:prstGeom prst="ellipse">
                <a:avLst/>
              </a:prstGeom>
              <a:solidFill>
                <a:srgbClr val="B6302E"/>
              </a:solidFill>
              <a:ln>
                <a:noFill/>
              </a:ln>
              <a:effectLst>
                <a:innerShdw dist="1016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91" name="文本框 90"/>
            <p:cNvSpPr txBox="1"/>
            <p:nvPr/>
          </p:nvSpPr>
          <p:spPr bwMode="auto">
            <a:xfrm>
              <a:off x="1611365" y="3101869"/>
              <a:ext cx="2115077" cy="615553"/>
            </a:xfrm>
            <a:prstGeom prst="rect">
              <a:avLst/>
            </a:prstGeom>
            <a:noFill/>
          </p:spPr>
          <p:txBody>
            <a:bodyPr>
              <a:spAutoFit/>
            </a:bodyPr>
            <a:lstStyle/>
            <a:p>
              <a:pPr algn="ctr">
                <a:defRPr/>
              </a:pPr>
              <a:r>
                <a:rPr lang="en-US" altLang="zh-CN" sz="2400" dirty="0">
                  <a:solidFill>
                    <a:srgbClr val="B6302E"/>
                  </a:solidFill>
                  <a:latin typeface="Impact" panose="020B0806030902050204" pitchFamily="34" charset="0"/>
                  <a:ea typeface="时尚中黑简体" panose="01010104010101010101" pitchFamily="2" charset="-122"/>
                </a:rPr>
                <a:t>¥ 50715</a:t>
              </a:r>
              <a:endParaRPr lang="zh-CN" altLang="en-US" sz="2400" dirty="0">
                <a:solidFill>
                  <a:srgbClr val="B6302E"/>
                </a:solidFill>
                <a:latin typeface="Impact" panose="020B0806030902050204" pitchFamily="34" charset="0"/>
                <a:ea typeface="时尚中黑简体" panose="01010104010101010101" pitchFamily="2" charset="-122"/>
              </a:endParaRPr>
            </a:p>
          </p:txBody>
        </p:sp>
        <p:grpSp>
          <p:nvGrpSpPr>
            <p:cNvPr id="92" name="组合 91"/>
            <p:cNvGrpSpPr/>
            <p:nvPr/>
          </p:nvGrpSpPr>
          <p:grpSpPr>
            <a:xfrm>
              <a:off x="1466173" y="4020030"/>
              <a:ext cx="2406357" cy="646278"/>
              <a:chOff x="1599523" y="3924780"/>
              <a:chExt cx="2406357" cy="646278"/>
            </a:xfrm>
          </p:grpSpPr>
          <p:sp>
            <p:nvSpPr>
              <p:cNvPr id="100" name="文本框 99"/>
              <p:cNvSpPr txBox="1"/>
              <p:nvPr/>
            </p:nvSpPr>
            <p:spPr bwMode="auto">
              <a:xfrm>
                <a:off x="1599523" y="4244815"/>
                <a:ext cx="2406357" cy="326243"/>
              </a:xfrm>
              <a:prstGeom prst="rect">
                <a:avLst/>
              </a:prstGeom>
              <a:noFill/>
            </p:spPr>
            <p:txBody>
              <a:bodyPr wrap="square">
                <a:spAutoFit/>
              </a:bodyPr>
              <a:lstStyle/>
              <a:p>
                <a:pPr algn="ctr">
                  <a:lnSpc>
                    <a:spcPct val="110000"/>
                  </a:lnSpc>
                  <a:defRPr/>
                </a:pPr>
                <a:r>
                  <a:rPr lang="zh-CN" altLang="en-US" sz="900" dirty="0">
                    <a:solidFill>
                      <a:srgbClr val="FFFFFF">
                        <a:lumMod val="50000"/>
                      </a:srgbClr>
                    </a:solidFill>
                    <a:latin typeface="微软雅黑" panose="020B0503020204020204" pitchFamily="34" charset="-122"/>
                    <a:ea typeface="微软雅黑" panose="020B0503020204020204" pitchFamily="34" charset="-122"/>
                  </a:rPr>
                  <a:t>单击此处添加文本以及描述语句</a:t>
                </a:r>
              </a:p>
            </p:txBody>
          </p:sp>
          <p:sp>
            <p:nvSpPr>
              <p:cNvPr id="101" name="文本框 100"/>
              <p:cNvSpPr txBox="1"/>
              <p:nvPr/>
            </p:nvSpPr>
            <p:spPr bwMode="auto">
              <a:xfrm>
                <a:off x="1841303" y="3924780"/>
                <a:ext cx="1922797" cy="430886"/>
              </a:xfrm>
              <a:prstGeom prst="rect">
                <a:avLst/>
              </a:prstGeom>
              <a:noFill/>
            </p:spPr>
            <p:txBody>
              <a:bodyPr>
                <a:spAutoFit/>
              </a:bodyPr>
              <a:lstStyle/>
              <a:p>
                <a:pPr algn="ctr">
                  <a:defRPr/>
                </a:pPr>
                <a:r>
                  <a:rPr lang="zh-CN" altLang="en-US" sz="15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93" name="直接连接符 92"/>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2454177" y="5366612"/>
              <a:ext cx="429452" cy="83127"/>
              <a:chOff x="4600573" y="2237622"/>
              <a:chExt cx="390411" cy="75570"/>
            </a:xfrm>
          </p:grpSpPr>
          <p:sp>
            <p:nvSpPr>
              <p:cNvPr id="96" name="椭圆 95"/>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7" name="椭圆 96"/>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8" name="椭圆 97"/>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9" name="椭圆 98"/>
              <p:cNvSpPr/>
              <p:nvPr/>
            </p:nvSpPr>
            <p:spPr>
              <a:xfrm>
                <a:off x="4915414" y="2237622"/>
                <a:ext cx="75570" cy="75570"/>
              </a:xfrm>
              <a:prstGeom prst="ellipse">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106" name="组合 105"/>
          <p:cNvGrpSpPr/>
          <p:nvPr/>
        </p:nvGrpSpPr>
        <p:grpSpPr>
          <a:xfrm>
            <a:off x="1399000" y="1502481"/>
            <a:ext cx="230951" cy="229729"/>
            <a:chOff x="3856417" y="4248125"/>
            <a:chExt cx="409860" cy="407692"/>
          </a:xfrm>
          <a:solidFill>
            <a:schemeClr val="bg1"/>
          </a:solidFill>
        </p:grpSpPr>
        <p:sp>
          <p:nvSpPr>
            <p:cNvPr id="107"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08"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09"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0"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1"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2"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3"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grpSp>
      <p:grpSp>
        <p:nvGrpSpPr>
          <p:cNvPr id="114" name="组合 113"/>
          <p:cNvGrpSpPr/>
          <p:nvPr/>
        </p:nvGrpSpPr>
        <p:grpSpPr>
          <a:xfrm>
            <a:off x="3425798" y="1460629"/>
            <a:ext cx="273108" cy="313433"/>
            <a:chOff x="2733098" y="4187405"/>
            <a:chExt cx="484675" cy="556238"/>
          </a:xfrm>
          <a:solidFill>
            <a:schemeClr val="bg1"/>
          </a:solidFill>
        </p:grpSpPr>
        <p:sp>
          <p:nvSpPr>
            <p:cNvPr id="115"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6"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7"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8"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19"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0"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1"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2"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3"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4"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5"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6"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7"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8"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29"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0"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1"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grpSp>
      <p:grpSp>
        <p:nvGrpSpPr>
          <p:cNvPr id="132" name="组合 131"/>
          <p:cNvGrpSpPr/>
          <p:nvPr/>
        </p:nvGrpSpPr>
        <p:grpSpPr>
          <a:xfrm>
            <a:off x="5434954" y="1507675"/>
            <a:ext cx="321986" cy="219341"/>
            <a:chOff x="4895160" y="4287159"/>
            <a:chExt cx="571418" cy="389258"/>
          </a:xfrm>
          <a:solidFill>
            <a:schemeClr val="bg1"/>
          </a:solidFill>
        </p:grpSpPr>
        <p:sp>
          <p:nvSpPr>
            <p:cNvPr id="133"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4"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5"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6"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7"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8"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39"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0"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1"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grpSp>
      <p:grpSp>
        <p:nvGrpSpPr>
          <p:cNvPr id="142" name="组合 141"/>
          <p:cNvGrpSpPr/>
          <p:nvPr/>
        </p:nvGrpSpPr>
        <p:grpSpPr>
          <a:xfrm>
            <a:off x="7511822" y="1507675"/>
            <a:ext cx="246836" cy="219341"/>
            <a:chOff x="6007636" y="4287159"/>
            <a:chExt cx="438051" cy="389258"/>
          </a:xfrm>
          <a:solidFill>
            <a:schemeClr val="bg1"/>
          </a:solidFill>
        </p:grpSpPr>
        <p:sp>
          <p:nvSpPr>
            <p:cNvPr id="143"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4" name="Freeform 825"/>
            <p:cNvSpPr>
              <a:spLocks/>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5" name="Freeform 826"/>
            <p:cNvSpPr>
              <a:spLocks/>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6" name="Freeform 827"/>
            <p:cNvSpPr>
              <a:spLocks/>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7" name="Freeform 828"/>
            <p:cNvSpPr>
              <a:spLocks/>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8" name="Freeform 829"/>
            <p:cNvSpPr>
              <a:spLocks/>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49" name="Freeform 830"/>
            <p:cNvSpPr>
              <a:spLocks/>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50"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sp>
          <p:nvSpPr>
            <p:cNvPr id="151" name="Freeform 832"/>
            <p:cNvSpPr>
              <a:spLocks/>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endParaRPr>
            </a:p>
          </p:txBody>
        </p:sp>
      </p:grpSp>
    </p:spTree>
    <p:extLst>
      <p:ext uri="{BB962C8B-B14F-4D97-AF65-F5344CB8AC3E}">
        <p14:creationId xmlns:p14="http://schemas.microsoft.com/office/powerpoint/2010/main" val="448542035"/>
      </p:ext>
    </p:extLst>
  </p:cSld>
  <p:clrMapOvr>
    <a:masterClrMapping/>
  </p:clrMapOvr>
  <p:transition spd="slow" advClick="0" advTm="0">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3"/>
          <p:cNvSpPr/>
          <p:nvPr/>
        </p:nvSpPr>
        <p:spPr>
          <a:xfrm>
            <a:off x="3089083" y="1634010"/>
            <a:ext cx="1957685" cy="1622637"/>
          </a:xfrm>
          <a:custGeom>
            <a:avLst/>
            <a:gdLst/>
            <a:ahLst/>
            <a:cxnLst/>
            <a:rect l="l" t="t" r="r" b="b"/>
            <a:pathLst>
              <a:path w="2316425" h="1919981">
                <a:moveTo>
                  <a:pt x="961654" y="1"/>
                </a:moveTo>
                <a:cubicBezTo>
                  <a:pt x="1241767" y="-484"/>
                  <a:pt x="1493101" y="118983"/>
                  <a:pt x="1668542" y="309758"/>
                </a:cubicBezTo>
                <a:lnTo>
                  <a:pt x="2316425" y="957641"/>
                </a:lnTo>
                <a:lnTo>
                  <a:pt x="1666038" y="1608027"/>
                </a:lnTo>
                <a:cubicBezTo>
                  <a:pt x="1490444" y="1799411"/>
                  <a:pt x="1238185" y="1919750"/>
                  <a:pt x="958327" y="1919980"/>
                </a:cubicBezTo>
                <a:cubicBezTo>
                  <a:pt x="428203" y="1920898"/>
                  <a:pt x="-918" y="1491778"/>
                  <a:pt x="1" y="961654"/>
                </a:cubicBezTo>
                <a:cubicBezTo>
                  <a:pt x="919" y="431529"/>
                  <a:pt x="431529" y="920"/>
                  <a:pt x="961654" y="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5"/>
          <p:cNvSpPr/>
          <p:nvPr/>
        </p:nvSpPr>
        <p:spPr>
          <a:xfrm>
            <a:off x="4592776" y="2410192"/>
            <a:ext cx="1495835" cy="1239830"/>
          </a:xfrm>
          <a:custGeom>
            <a:avLst/>
            <a:gdLst/>
            <a:ahLst/>
            <a:cxnLst/>
            <a:rect l="l" t="t" r="r" b="b"/>
            <a:pathLst>
              <a:path w="2316425" h="1919981">
                <a:moveTo>
                  <a:pt x="1358098" y="1"/>
                </a:moveTo>
                <a:cubicBezTo>
                  <a:pt x="1888222" y="-917"/>
                  <a:pt x="2317343" y="428203"/>
                  <a:pt x="2316424" y="958327"/>
                </a:cubicBezTo>
                <a:cubicBezTo>
                  <a:pt x="2315506" y="1488452"/>
                  <a:pt x="1884896" y="1919061"/>
                  <a:pt x="1354771" y="1919980"/>
                </a:cubicBezTo>
                <a:cubicBezTo>
                  <a:pt x="1074658" y="1920465"/>
                  <a:pt x="823324" y="1800998"/>
                  <a:pt x="647883" y="1610223"/>
                </a:cubicBezTo>
                <a:lnTo>
                  <a:pt x="0" y="962340"/>
                </a:lnTo>
                <a:lnTo>
                  <a:pt x="650387" y="311954"/>
                </a:lnTo>
                <a:cubicBezTo>
                  <a:pt x="825981" y="120570"/>
                  <a:pt x="1078240" y="231"/>
                  <a:pt x="1358098" y="1"/>
                </a:cubicBezTo>
                <a:close/>
              </a:path>
            </a:pathLst>
          </a:cu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TextBox 15"/>
          <p:cNvSpPr txBox="1"/>
          <p:nvPr/>
        </p:nvSpPr>
        <p:spPr>
          <a:xfrm>
            <a:off x="537224" y="2064957"/>
            <a:ext cx="2443134" cy="41549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900" dirty="0"/>
              <a:t>点击输入简要文字内容，文字内容需概括精炼，不用多余的文字修饰，言简意赅的说明分项内容。</a:t>
            </a:r>
            <a:endParaRPr lang="en-US" altLang="zh-CN" sz="900" dirty="0"/>
          </a:p>
        </p:txBody>
      </p:sp>
      <p:sp>
        <p:nvSpPr>
          <p:cNvPr id="12" name="TextBox 16"/>
          <p:cNvSpPr txBox="1"/>
          <p:nvPr/>
        </p:nvSpPr>
        <p:spPr>
          <a:xfrm>
            <a:off x="6277608" y="2715709"/>
            <a:ext cx="1773684" cy="41549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900" dirty="0"/>
              <a:t>点击输入简要文字内容，文字内容需概括精炼，不用多余的文字修饰。</a:t>
            </a:r>
            <a:endParaRPr lang="en-US" altLang="zh-CN" sz="900" dirty="0"/>
          </a:p>
        </p:txBody>
      </p:sp>
      <p:sp>
        <p:nvSpPr>
          <p:cNvPr id="13" name="TextBox 18"/>
          <p:cNvSpPr txBox="1"/>
          <p:nvPr/>
        </p:nvSpPr>
        <p:spPr>
          <a:xfrm>
            <a:off x="3643654" y="1972624"/>
            <a:ext cx="569388" cy="323165"/>
          </a:xfrm>
          <a:prstGeom prst="rect">
            <a:avLst/>
          </a:prstGeom>
          <a:noFill/>
        </p:spPr>
        <p:txBody>
          <a:bodyPr wrap="none">
            <a:spAutoFit/>
          </a:bodyPr>
          <a:lstStyle/>
          <a:p>
            <a:pPr algn="ctr">
              <a:defRPr/>
            </a:pPr>
            <a:r>
              <a:rPr lang="zh-CN" altLang="en-US" sz="1500" b="1" dirty="0">
                <a:solidFill>
                  <a:schemeClr val="bg1"/>
                </a:solidFill>
                <a:latin typeface="微软雅黑" pitchFamily="34" charset="-122"/>
                <a:ea typeface="微软雅黑" pitchFamily="34" charset="-122"/>
              </a:rPr>
              <a:t>目标</a:t>
            </a:r>
          </a:p>
        </p:txBody>
      </p:sp>
      <p:sp>
        <p:nvSpPr>
          <p:cNvPr id="14" name="TextBox 19"/>
          <p:cNvSpPr txBox="1"/>
          <p:nvPr/>
        </p:nvSpPr>
        <p:spPr>
          <a:xfrm>
            <a:off x="3361284" y="2395802"/>
            <a:ext cx="1231493" cy="423193"/>
          </a:xfrm>
          <a:prstGeom prst="rect">
            <a:avLst/>
          </a:prstGeom>
          <a:noFill/>
        </p:spPr>
        <p:txBody>
          <a:bodyPr wrap="square" lIns="0" tIns="0" rIns="0" bIns="0" rtlCol="0">
            <a:spAutoFit/>
          </a:bodyPr>
          <a:lstStyle/>
          <a:p>
            <a:pPr algn="just">
              <a:lnSpc>
                <a:spcPts val="1050"/>
              </a:lnSpc>
            </a:pPr>
            <a:r>
              <a:rPr lang="zh-CN" altLang="en-US" sz="750" dirty="0">
                <a:solidFill>
                  <a:schemeClr val="bg1"/>
                </a:solidFill>
                <a:latin typeface="微软雅黑" pitchFamily="34" charset="-122"/>
                <a:ea typeface="微软雅黑" pitchFamily="34" charset="-122"/>
              </a:rPr>
              <a:t>点击输入简要文字内容，文字内容需概括精炼，不用多余的文字修饰</a:t>
            </a:r>
            <a:r>
              <a:rPr lang="en-US" altLang="zh-CN" sz="750" dirty="0">
                <a:solidFill>
                  <a:schemeClr val="bg1"/>
                </a:solidFill>
                <a:latin typeface="微软雅黑 Light" pitchFamily="34" charset="-122"/>
                <a:ea typeface="微软雅黑 Light" pitchFamily="34" charset="-122"/>
              </a:rPr>
              <a:t>……</a:t>
            </a:r>
          </a:p>
        </p:txBody>
      </p:sp>
      <p:sp>
        <p:nvSpPr>
          <p:cNvPr id="15" name="TextBox 20"/>
          <p:cNvSpPr txBox="1"/>
          <p:nvPr/>
        </p:nvSpPr>
        <p:spPr>
          <a:xfrm>
            <a:off x="5202822" y="2676038"/>
            <a:ext cx="492444" cy="276999"/>
          </a:xfrm>
          <a:prstGeom prst="rect">
            <a:avLst/>
          </a:prstGeom>
          <a:noFill/>
        </p:spPr>
        <p:txBody>
          <a:bodyPr wrap="none">
            <a:spAutoFit/>
          </a:bodyPr>
          <a:lstStyle/>
          <a:p>
            <a:pPr algn="ctr">
              <a:defRPr/>
            </a:pPr>
            <a:r>
              <a:rPr lang="zh-CN" altLang="en-US" sz="1200" b="1" dirty="0">
                <a:solidFill>
                  <a:schemeClr val="bg1"/>
                </a:solidFill>
                <a:latin typeface="微软雅黑" pitchFamily="34" charset="-122"/>
                <a:ea typeface="微软雅黑" pitchFamily="34" charset="-122"/>
              </a:rPr>
              <a:t>实际</a:t>
            </a:r>
          </a:p>
        </p:txBody>
      </p:sp>
      <p:sp>
        <p:nvSpPr>
          <p:cNvPr id="16" name="TextBox 21"/>
          <p:cNvSpPr txBox="1"/>
          <p:nvPr/>
        </p:nvSpPr>
        <p:spPr>
          <a:xfrm>
            <a:off x="5043997" y="2984114"/>
            <a:ext cx="909575" cy="346249"/>
          </a:xfrm>
          <a:prstGeom prst="rect">
            <a:avLst/>
          </a:prstGeom>
          <a:noFill/>
        </p:spPr>
        <p:txBody>
          <a:bodyPr wrap="square" lIns="0" tIns="0" rIns="0" bIns="0" rtlCol="0">
            <a:spAutoFit/>
          </a:bodyPr>
          <a:lstStyle>
            <a:defPPr>
              <a:defRPr lang="zh-CN"/>
            </a:defPPr>
            <a:lvl1pPr algn="just">
              <a:lnSpc>
                <a:spcPct val="150000"/>
              </a:lnSpc>
              <a:defRPr sz="1000">
                <a:solidFill>
                  <a:schemeClr val="bg1"/>
                </a:solidFill>
                <a:latin typeface="微软雅黑" pitchFamily="34" charset="-122"/>
                <a:ea typeface="微软雅黑" pitchFamily="34" charset="-122"/>
              </a:defRPr>
            </a:lvl1pPr>
          </a:lstStyle>
          <a:p>
            <a:pPr>
              <a:lnSpc>
                <a:spcPct val="100000"/>
              </a:lnSpc>
            </a:pPr>
            <a:r>
              <a:rPr lang="zh-CN" altLang="en-US" sz="750" dirty="0"/>
              <a:t>点击输入简要文字内容，文字内容需概括精炼</a:t>
            </a:r>
            <a:r>
              <a:rPr lang="en-US" altLang="zh-CN" sz="750" dirty="0"/>
              <a:t>……</a:t>
            </a:r>
          </a:p>
        </p:txBody>
      </p:sp>
      <p:sp>
        <p:nvSpPr>
          <p:cNvPr id="17" name="椭圆 16"/>
          <p:cNvSpPr/>
          <p:nvPr/>
        </p:nvSpPr>
        <p:spPr>
          <a:xfrm>
            <a:off x="3152336" y="1694915"/>
            <a:ext cx="432048" cy="432048"/>
          </a:xfrm>
          <a:prstGeom prst="ellipse">
            <a:avLst/>
          </a:prstGeom>
          <a:solidFill>
            <a:srgbClr val="B6302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US" altLang="zh-CN" sz="900" dirty="0">
                <a:latin typeface="微软雅黑" pitchFamily="34" charset="-122"/>
                <a:ea typeface="微软雅黑" pitchFamily="34" charset="-122"/>
              </a:rPr>
              <a:t>100%</a:t>
            </a:r>
            <a:endParaRPr lang="zh-CN" altLang="en-US" sz="900" dirty="0">
              <a:latin typeface="微软雅黑" pitchFamily="34" charset="-122"/>
              <a:ea typeface="微软雅黑" pitchFamily="34" charset="-122"/>
            </a:endParaRPr>
          </a:p>
        </p:txBody>
      </p:sp>
      <p:sp>
        <p:nvSpPr>
          <p:cNvPr id="18" name="椭圆 17"/>
          <p:cNvSpPr/>
          <p:nvPr/>
        </p:nvSpPr>
        <p:spPr>
          <a:xfrm>
            <a:off x="5763544" y="2435047"/>
            <a:ext cx="349001" cy="349001"/>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US" altLang="zh-CN" sz="750" dirty="0">
                <a:latin typeface="微软雅黑" pitchFamily="34" charset="-122"/>
                <a:ea typeface="微软雅黑" pitchFamily="34" charset="-122"/>
              </a:rPr>
              <a:t>50%</a:t>
            </a:r>
            <a:endParaRPr lang="zh-CN" altLang="en-US" sz="750" dirty="0">
              <a:latin typeface="微软雅黑" pitchFamily="34" charset="-122"/>
              <a:ea typeface="微软雅黑" pitchFamily="34" charset="-122"/>
            </a:endParaRPr>
          </a:p>
        </p:txBody>
      </p:sp>
    </p:spTree>
    <p:extLst>
      <p:ext uri="{BB962C8B-B14F-4D97-AF65-F5344CB8AC3E}">
        <p14:creationId xmlns:p14="http://schemas.microsoft.com/office/powerpoint/2010/main" val="315913741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3" presetClass="entr" presetSubtype="32"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strVal val="4*#ppt_w"/>
                                          </p:val>
                                        </p:tav>
                                        <p:tav tm="100000">
                                          <p:val>
                                            <p:strVal val="#ppt_w"/>
                                          </p:val>
                                        </p:tav>
                                      </p:tavLst>
                                    </p:anim>
                                    <p:anim calcmode="lin" valueType="num">
                                      <p:cBhvr>
                                        <p:cTn id="17" dur="500" fill="hold"/>
                                        <p:tgtEl>
                                          <p:spTgt spid="17"/>
                                        </p:tgtEl>
                                        <p:attrNameLst>
                                          <p:attrName>ppt_h</p:attrName>
                                        </p:attrNameLst>
                                      </p:cBhvr>
                                      <p:tavLst>
                                        <p:tav tm="0">
                                          <p:val>
                                            <p:strVal val="4*#ppt_h"/>
                                          </p:val>
                                        </p:tav>
                                        <p:tav tm="100000">
                                          <p:val>
                                            <p:strVal val="#ppt_h"/>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2000"/>
                            </p:stCondLst>
                            <p:childTnLst>
                              <p:par>
                                <p:cTn id="31" presetID="23" presetClass="entr" presetSubtype="32"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strVal val="4*#ppt_w"/>
                                          </p:val>
                                        </p:tav>
                                        <p:tav tm="100000">
                                          <p:val>
                                            <p:strVal val="#ppt_w"/>
                                          </p:val>
                                        </p:tav>
                                      </p:tavLst>
                                    </p:anim>
                                    <p:anim calcmode="lin" valueType="num">
                                      <p:cBhvr>
                                        <p:cTn id="34" dur="500" fill="hold"/>
                                        <p:tgtEl>
                                          <p:spTgt spid="18"/>
                                        </p:tgtEl>
                                        <p:attrNameLst>
                                          <p:attrName>ppt_h</p:attrName>
                                        </p:attrNameLst>
                                      </p:cBhvr>
                                      <p:tavLst>
                                        <p:tav tm="0">
                                          <p:val>
                                            <p:strVal val="4*#ppt_h"/>
                                          </p:val>
                                        </p:tav>
                                        <p:tav tm="100000">
                                          <p:val>
                                            <p:strVal val="#ppt_h"/>
                                          </p:val>
                                        </p:tav>
                                      </p:tavLst>
                                    </p:anim>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000"/>
                            </p:stCondLst>
                            <p:childTnLst>
                              <p:par>
                                <p:cTn id="42" presetID="53" presetClass="entr" presetSubtype="16"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childTnLst>
                          </p:cTn>
                        </p:par>
                        <p:par>
                          <p:cTn id="47" fill="hold">
                            <p:stCondLst>
                              <p:cond delay="3500"/>
                            </p:stCondLst>
                            <p:childTnLst>
                              <p:par>
                                <p:cTn id="48" presetID="22" presetClass="entr" presetSubtype="1"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up)">
                                      <p:cBhvr>
                                        <p:cTn id="50" dur="500"/>
                                        <p:tgtEl>
                                          <p:spTgt spid="11"/>
                                        </p:tgtEl>
                                      </p:cBhvr>
                                    </p:animEffect>
                                  </p:childTnLst>
                                </p:cTn>
                              </p:par>
                            </p:childTnLst>
                          </p:cTn>
                        </p:par>
                        <p:par>
                          <p:cTn id="51" fill="hold">
                            <p:stCondLst>
                              <p:cond delay="4000"/>
                            </p:stCondLst>
                            <p:childTnLst>
                              <p:par>
                                <p:cTn id="52" presetID="22" presetClass="entr" presetSubtype="1"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up)">
                                      <p:cBhvr>
                                        <p:cTn id="5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P spid="15" grpId="0"/>
      <p:bldP spid="16" grpId="0"/>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箭头3"/>
          <p:cNvSpPr>
            <a:spLocks/>
          </p:cNvSpPr>
          <p:nvPr/>
        </p:nvSpPr>
        <p:spPr bwMode="gray">
          <a:xfrm flipV="1">
            <a:off x="1131436" y="2694359"/>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4" name="箭头2"/>
          <p:cNvSpPr>
            <a:spLocks/>
          </p:cNvSpPr>
          <p:nvPr/>
        </p:nvSpPr>
        <p:spPr bwMode="gray">
          <a:xfrm rot="16200000">
            <a:off x="1615479" y="1756344"/>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 name="箭头1"/>
          <p:cNvSpPr>
            <a:spLocks/>
          </p:cNvSpPr>
          <p:nvPr/>
        </p:nvSpPr>
        <p:spPr bwMode="gray">
          <a:xfrm>
            <a:off x="1121086" y="1397768"/>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 name="文本1"/>
          <p:cNvSpPr>
            <a:spLocks noChangeArrowheads="1"/>
          </p:cNvSpPr>
          <p:nvPr/>
        </p:nvSpPr>
        <p:spPr bwMode="gray">
          <a:xfrm>
            <a:off x="3424238" y="1141785"/>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7" name="文本2"/>
          <p:cNvSpPr>
            <a:spLocks noChangeArrowheads="1"/>
          </p:cNvSpPr>
          <p:nvPr/>
        </p:nvSpPr>
        <p:spPr bwMode="gray">
          <a:xfrm>
            <a:off x="3424238" y="2263354"/>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8" name="标题2"/>
          <p:cNvSpPr>
            <a:spLocks noChangeArrowheads="1"/>
          </p:cNvSpPr>
          <p:nvPr/>
        </p:nvSpPr>
        <p:spPr bwMode="gray">
          <a:xfrm>
            <a:off x="2854325" y="2256210"/>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2</a:t>
            </a:r>
            <a:endParaRPr lang="zh-CN" altLang="zh-CN" kern="0" dirty="0">
              <a:solidFill>
                <a:srgbClr val="F9F9F9"/>
              </a:solidFill>
              <a:latin typeface="微软雅黑" pitchFamily="34" charset="-122"/>
              <a:ea typeface="微软雅黑" pitchFamily="34" charset="-122"/>
            </a:endParaRPr>
          </a:p>
        </p:txBody>
      </p:sp>
      <p:sp>
        <p:nvSpPr>
          <p:cNvPr id="9" name="文本3"/>
          <p:cNvSpPr>
            <a:spLocks noChangeArrowheads="1"/>
          </p:cNvSpPr>
          <p:nvPr/>
        </p:nvSpPr>
        <p:spPr bwMode="ltGray">
          <a:xfrm>
            <a:off x="3462337" y="3405163"/>
            <a:ext cx="5422900" cy="96469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10" name="标题3"/>
          <p:cNvSpPr>
            <a:spLocks noChangeArrowheads="1"/>
          </p:cNvSpPr>
          <p:nvPr/>
        </p:nvSpPr>
        <p:spPr bwMode="gray">
          <a:xfrm>
            <a:off x="2835274" y="339801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3</a:t>
            </a:r>
            <a:endParaRPr lang="zh-CN" altLang="zh-CN" kern="0" dirty="0">
              <a:solidFill>
                <a:srgbClr val="F9F9F9"/>
              </a:solidFill>
              <a:latin typeface="微软雅黑" pitchFamily="34" charset="-122"/>
              <a:ea typeface="微软雅黑" pitchFamily="34" charset="-122"/>
            </a:endParaRPr>
          </a:p>
        </p:txBody>
      </p:sp>
      <p:grpSp>
        <p:nvGrpSpPr>
          <p:cNvPr id="11" name="圆形"/>
          <p:cNvGrpSpPr/>
          <p:nvPr/>
        </p:nvGrpSpPr>
        <p:grpSpPr>
          <a:xfrm>
            <a:off x="443183" y="1968351"/>
            <a:ext cx="1480686" cy="1450790"/>
            <a:chOff x="4828393" y="2858615"/>
            <a:chExt cx="1931237" cy="1931674"/>
          </a:xfrm>
          <a:effectLst>
            <a:outerShdw blurRad="50800" dist="38100" dir="2700000" algn="tl" rotWithShape="0">
              <a:prstClr val="black">
                <a:alpha val="40000"/>
              </a:prstClr>
            </a:outerShdw>
          </a:effectLst>
        </p:grpSpPr>
        <p:sp>
          <p:nvSpPr>
            <p:cNvPr id="12" name="Oval 19"/>
            <p:cNvSpPr>
              <a:spLocks noChangeArrowheads="1"/>
            </p:cNvSpPr>
            <p:nvPr/>
          </p:nvSpPr>
          <p:spPr bwMode="auto">
            <a:xfrm>
              <a:off x="4828393" y="2858615"/>
              <a:ext cx="1931237" cy="1931674"/>
            </a:xfrm>
            <a:prstGeom prst="ellipse">
              <a:avLst/>
            </a:prstGeom>
            <a:solidFill>
              <a:srgbClr val="C80000"/>
            </a:solidFill>
            <a:ln w="9525">
              <a:solidFill>
                <a:srgbClr val="F9F9F9"/>
              </a:solidFill>
              <a:round/>
              <a:headEnd/>
              <a:tailEnd/>
            </a:ln>
            <a:effectLst/>
          </p:spPr>
          <p:txBody>
            <a:bodyPr anchor="ctr"/>
            <a:lstStyle/>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添加</a:t>
              </a:r>
              <a:endParaRPr lang="en-US" altLang="zh-CN" sz="2400" b="1" kern="0" dirty="0" smtClean="0">
                <a:solidFill>
                  <a:schemeClr val="bg1"/>
                </a:solidFill>
                <a:latin typeface="Arial" pitchFamily="34" charset="0"/>
                <a:ea typeface="微软雅黑" pitchFamily="34" charset="-122"/>
              </a:endParaRPr>
            </a:p>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文本</a:t>
              </a:r>
              <a:endParaRPr lang="zh-CN" altLang="en-US" sz="2400" b="1" kern="0" dirty="0">
                <a:solidFill>
                  <a:schemeClr val="bg1"/>
                </a:solidFill>
                <a:latin typeface="Arial" pitchFamily="34" charset="0"/>
                <a:ea typeface="微软雅黑" pitchFamily="34" charset="-122"/>
              </a:endParaRPr>
            </a:p>
          </p:txBody>
        </p:sp>
        <p:sp>
          <p:nvSpPr>
            <p:cNvPr id="13"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2400" b="1" kern="0" dirty="0">
                <a:solidFill>
                  <a:schemeClr val="bg1"/>
                </a:solidFill>
                <a:ea typeface="微软雅黑" pitchFamily="34" charset="-122"/>
              </a:endParaRPr>
            </a:p>
          </p:txBody>
        </p:sp>
      </p:grpSp>
      <p:sp>
        <p:nvSpPr>
          <p:cNvPr id="14" name="标题1"/>
          <p:cNvSpPr>
            <a:spLocks noChangeArrowheads="1"/>
          </p:cNvSpPr>
          <p:nvPr/>
        </p:nvSpPr>
        <p:spPr bwMode="gray">
          <a:xfrm>
            <a:off x="2841625" y="112987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dirty="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1</a:t>
            </a:r>
            <a:endParaRPr lang="zh-CN" altLang="zh-CN" kern="0" dirty="0">
              <a:solidFill>
                <a:srgbClr val="F9F9F9"/>
              </a:solidFill>
              <a:latin typeface="微软雅黑" pitchFamily="34" charset="-122"/>
              <a:ea typeface="微软雅黑" pitchFamily="34" charset="-122"/>
            </a:endParaRPr>
          </a:p>
        </p:txBody>
      </p:sp>
    </p:spTree>
    <p:extLst>
      <p:ext uri="{BB962C8B-B14F-4D97-AF65-F5344CB8AC3E}">
        <p14:creationId xmlns:p14="http://schemas.microsoft.com/office/powerpoint/2010/main" val="407589236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11"/>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1000"/>
                            </p:stCondLst>
                            <p:childTnLst>
                              <p:par>
                                <p:cTn id="22" presetID="1" presetClass="entr" presetSubtype="0" fill="hold" grpId="1" nodeType="afterEffect">
                                  <p:stCondLst>
                                    <p:cond delay="500"/>
                                  </p:stCondLst>
                                  <p:childTnLst>
                                    <p:set>
                                      <p:cBhvr>
                                        <p:cTn id="23" dur="1" fill="hold">
                                          <p:stCondLst>
                                            <p:cond delay="0"/>
                                          </p:stCondLst>
                                        </p:cTn>
                                        <p:tgtEl>
                                          <p:spTgt spid="14"/>
                                        </p:tgtEl>
                                        <p:attrNameLst>
                                          <p:attrName>style.visibility</p:attrName>
                                        </p:attrNameLst>
                                      </p:cBhvr>
                                      <p:to>
                                        <p:strVal val="visible"/>
                                      </p:to>
                                    </p:set>
                                  </p:childTnLst>
                                </p:cTn>
                              </p:par>
                              <p:par>
                                <p:cTn id="24"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5" dur="2000" fill="hold"/>
                                        <p:tgtEl>
                                          <p:spTgt spid="14"/>
                                        </p:tgtEl>
                                        <p:attrNameLst>
                                          <p:attrName>ppt_x</p:attrName>
                                          <p:attrName>ppt_y</p:attrName>
                                        </p:attrNameLst>
                                      </p:cBhvr>
                                      <p:rCtr x="451" y="29599"/>
                                    </p:animMotion>
                                  </p:childTnLst>
                                </p:cTn>
                              </p:par>
                              <p:par>
                                <p:cTn id="26" presetID="32" presetClass="emph" presetSubtype="0" fill="hold" grpId="2" nodeType="withEffect">
                                  <p:stCondLst>
                                    <p:cond delay="500"/>
                                  </p:stCondLst>
                                  <p:childTnLst>
                                    <p:animRot by="120000">
                                      <p:cBhvr>
                                        <p:cTn id="27" dur="200" fill="hold">
                                          <p:stCondLst>
                                            <p:cond delay="0"/>
                                          </p:stCondLst>
                                        </p:cTn>
                                        <p:tgtEl>
                                          <p:spTgt spid="14"/>
                                        </p:tgtEl>
                                        <p:attrNameLst>
                                          <p:attrName>r</p:attrName>
                                        </p:attrNameLst>
                                      </p:cBhvr>
                                    </p:animRot>
                                    <p:animRot by="-240000">
                                      <p:cBhvr>
                                        <p:cTn id="28" dur="400" fill="hold">
                                          <p:stCondLst>
                                            <p:cond delay="400"/>
                                          </p:stCondLst>
                                        </p:cTn>
                                        <p:tgtEl>
                                          <p:spTgt spid="14"/>
                                        </p:tgtEl>
                                        <p:attrNameLst>
                                          <p:attrName>r</p:attrName>
                                        </p:attrNameLst>
                                      </p:cBhvr>
                                    </p:animRot>
                                    <p:animRot by="240000">
                                      <p:cBhvr>
                                        <p:cTn id="29" dur="400" fill="hold">
                                          <p:stCondLst>
                                            <p:cond delay="800"/>
                                          </p:stCondLst>
                                        </p:cTn>
                                        <p:tgtEl>
                                          <p:spTgt spid="14"/>
                                        </p:tgtEl>
                                        <p:attrNameLst>
                                          <p:attrName>r</p:attrName>
                                        </p:attrNameLst>
                                      </p:cBhvr>
                                    </p:animRot>
                                    <p:animRot by="-240000">
                                      <p:cBhvr>
                                        <p:cTn id="30" dur="400" fill="hold">
                                          <p:stCondLst>
                                            <p:cond delay="1200"/>
                                          </p:stCondLst>
                                        </p:cTn>
                                        <p:tgtEl>
                                          <p:spTgt spid="14"/>
                                        </p:tgtEl>
                                        <p:attrNameLst>
                                          <p:attrName>r</p:attrName>
                                        </p:attrNameLst>
                                      </p:cBhvr>
                                    </p:animRot>
                                    <p:animRot by="120000">
                                      <p:cBhvr>
                                        <p:cTn id="31" dur="400" fill="hold">
                                          <p:stCondLst>
                                            <p:cond delay="1600"/>
                                          </p:stCondLst>
                                        </p:cTn>
                                        <p:tgtEl>
                                          <p:spTgt spid="14"/>
                                        </p:tgtEl>
                                        <p:attrNameLst>
                                          <p:attrName>r</p:attrName>
                                        </p:attrNameLst>
                                      </p:cBhvr>
                                    </p:animRot>
                                  </p:childTnLst>
                                </p:cTn>
                              </p:par>
                              <p:par>
                                <p:cTn id="32" presetID="10" presetClass="entr" presetSubtype="0" fill="hold" grpId="0" nodeType="withEffect">
                                  <p:stCondLst>
                                    <p:cond delay="10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animBg="1"/>
      <p:bldP spid="14" grpId="1" animBg="1"/>
      <p:bldP spid="14"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平行四边形 52"/>
          <p:cNvSpPr/>
          <p:nvPr/>
        </p:nvSpPr>
        <p:spPr>
          <a:xfrm flipV="1">
            <a:off x="2492581" y="3979130"/>
            <a:ext cx="1149116" cy="403579"/>
          </a:xfrm>
          <a:prstGeom prst="parallelogram">
            <a:avLst>
              <a:gd name="adj" fmla="val 10433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4" name="平行四边形 53"/>
          <p:cNvSpPr/>
          <p:nvPr/>
        </p:nvSpPr>
        <p:spPr>
          <a:xfrm flipH="1" flipV="1">
            <a:off x="5509564" y="3979130"/>
            <a:ext cx="1149116" cy="403579"/>
          </a:xfrm>
          <a:prstGeom prst="parallelogram">
            <a:avLst>
              <a:gd name="adj" fmla="val 10433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5" name="平行四边形 54"/>
          <p:cNvSpPr/>
          <p:nvPr/>
        </p:nvSpPr>
        <p:spPr>
          <a:xfrm flipH="1">
            <a:off x="5509564" y="917574"/>
            <a:ext cx="1149116" cy="403579"/>
          </a:xfrm>
          <a:prstGeom prst="parallelogram">
            <a:avLst>
              <a:gd name="adj" fmla="val 10433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6" name="平行四边形 55"/>
          <p:cNvSpPr/>
          <p:nvPr/>
        </p:nvSpPr>
        <p:spPr>
          <a:xfrm>
            <a:off x="2492581" y="917574"/>
            <a:ext cx="1149116" cy="403579"/>
          </a:xfrm>
          <a:prstGeom prst="parallelogram">
            <a:avLst>
              <a:gd name="adj" fmla="val 10433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pic>
        <p:nvPicPr>
          <p:cNvPr id="57" name="图片 56"/>
          <p:cNvPicPr>
            <a:picLocks/>
          </p:cNvPicPr>
          <p:nvPr/>
        </p:nvPicPr>
        <p:blipFill>
          <a:blip r:embed="rId3" cstate="screen">
            <a:extLst>
              <a:ext uri="{28A0092B-C50C-407E-A947-70E740481C1C}">
                <a14:useLocalDpi xmlns:a14="http://schemas.microsoft.com/office/drawing/2010/main"/>
              </a:ext>
            </a:extLst>
          </a:blip>
          <a:stretch>
            <a:fillRect/>
          </a:stretch>
        </p:blipFill>
        <p:spPr>
          <a:xfrm rot="10800000">
            <a:off x="1401643" y="1241533"/>
            <a:ext cx="3241340" cy="87188"/>
          </a:xfrm>
          <a:prstGeom prst="rect">
            <a:avLst/>
          </a:prstGeom>
        </p:spPr>
      </p:pic>
      <p:grpSp>
        <p:nvGrpSpPr>
          <p:cNvPr id="58" name="组合 57"/>
          <p:cNvGrpSpPr/>
          <p:nvPr/>
        </p:nvGrpSpPr>
        <p:grpSpPr>
          <a:xfrm>
            <a:off x="2918853" y="902953"/>
            <a:ext cx="1596734" cy="1430267"/>
            <a:chOff x="1709047" y="2215012"/>
            <a:chExt cx="2128979" cy="1907022"/>
          </a:xfrm>
          <a:solidFill>
            <a:srgbClr val="B6302E"/>
          </a:solidFill>
        </p:grpSpPr>
        <p:sp>
          <p:nvSpPr>
            <p:cNvPr id="59" name="右箭头 58"/>
            <p:cNvSpPr/>
            <p:nvPr/>
          </p:nvSpPr>
          <p:spPr>
            <a:xfrm rot="2700000">
              <a:off x="2194985" y="2478992"/>
              <a:ext cx="1907022" cy="1379061"/>
            </a:xfrm>
            <a:prstGeom prst="rightArrow">
              <a:avLst>
                <a:gd name="adj1" fmla="val 52799"/>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部分问题认识不足</a:t>
              </a:r>
            </a:p>
          </p:txBody>
        </p:sp>
        <p:sp>
          <p:nvSpPr>
            <p:cNvPr id="60" name="等腰三角形 59"/>
            <p:cNvSpPr/>
            <p:nvPr/>
          </p:nvSpPr>
          <p:spPr>
            <a:xfrm rot="10800000">
              <a:off x="1709047" y="2234505"/>
              <a:ext cx="1030535" cy="51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bg1">
                    <a:lumMod val="9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61" name="图片 60"/>
          <p:cNvPicPr>
            <a:picLocks/>
          </p:cNvPicPr>
          <p:nvPr/>
        </p:nvPicPr>
        <p:blipFill>
          <a:blip r:embed="rId4" cstate="screen">
            <a:extLst>
              <a:ext uri="{28A0092B-C50C-407E-A947-70E740481C1C}">
                <a14:useLocalDpi xmlns:a14="http://schemas.microsoft.com/office/drawing/2010/main"/>
              </a:ext>
            </a:extLst>
          </a:blip>
          <a:stretch>
            <a:fillRect/>
          </a:stretch>
        </p:blipFill>
        <p:spPr>
          <a:xfrm rot="10800000">
            <a:off x="4561096" y="1241533"/>
            <a:ext cx="3229298" cy="90010"/>
          </a:xfrm>
          <a:prstGeom prst="rect">
            <a:avLst/>
          </a:prstGeom>
        </p:spPr>
      </p:pic>
      <p:grpSp>
        <p:nvGrpSpPr>
          <p:cNvPr id="62" name="组合 61"/>
          <p:cNvGrpSpPr/>
          <p:nvPr/>
        </p:nvGrpSpPr>
        <p:grpSpPr>
          <a:xfrm flipH="1">
            <a:off x="4635674" y="902953"/>
            <a:ext cx="1596734" cy="1430267"/>
            <a:chOff x="1709047" y="2215012"/>
            <a:chExt cx="2128979" cy="1907022"/>
          </a:xfrm>
          <a:solidFill>
            <a:schemeClr val="tx1">
              <a:lumMod val="75000"/>
              <a:lumOff val="25000"/>
            </a:schemeClr>
          </a:solidFill>
        </p:grpSpPr>
        <p:sp>
          <p:nvSpPr>
            <p:cNvPr id="63" name="右箭头 62"/>
            <p:cNvSpPr/>
            <p:nvPr/>
          </p:nvSpPr>
          <p:spPr>
            <a:xfrm rot="2700000">
              <a:off x="2194985" y="2478992"/>
              <a:ext cx="1907022" cy="1379061"/>
            </a:xfrm>
            <a:prstGeom prst="rightArrow">
              <a:avLst>
                <a:gd name="adj1" fmla="val 52799"/>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行动迟缓</a:t>
              </a:r>
            </a:p>
          </p:txBody>
        </p:sp>
        <p:sp>
          <p:nvSpPr>
            <p:cNvPr id="64" name="等腰三角形 63"/>
            <p:cNvSpPr/>
            <p:nvPr/>
          </p:nvSpPr>
          <p:spPr>
            <a:xfrm rot="10800000">
              <a:off x="1709047" y="2234505"/>
              <a:ext cx="1030535" cy="51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bg1">
                    <a:lumMod val="9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65" name="图片 64"/>
          <p:cNvPicPr>
            <a:picLocks/>
          </p:cNvPicPr>
          <p:nvPr/>
        </p:nvPicPr>
        <p:blipFill>
          <a:blip r:embed="rId3" cstate="screen">
            <a:extLst>
              <a:ext uri="{28A0092B-C50C-407E-A947-70E740481C1C}">
                <a14:useLocalDpi xmlns:a14="http://schemas.microsoft.com/office/drawing/2010/main"/>
              </a:ext>
            </a:extLst>
          </a:blip>
          <a:stretch>
            <a:fillRect/>
          </a:stretch>
        </p:blipFill>
        <p:spPr>
          <a:xfrm rot="10800000" flipV="1">
            <a:off x="1401643" y="3971716"/>
            <a:ext cx="3241340" cy="87188"/>
          </a:xfrm>
          <a:prstGeom prst="rect">
            <a:avLst/>
          </a:prstGeom>
        </p:spPr>
      </p:pic>
      <p:grpSp>
        <p:nvGrpSpPr>
          <p:cNvPr id="66" name="组合 65"/>
          <p:cNvGrpSpPr/>
          <p:nvPr/>
        </p:nvGrpSpPr>
        <p:grpSpPr>
          <a:xfrm flipV="1">
            <a:off x="2918851" y="2967130"/>
            <a:ext cx="1596422" cy="1430267"/>
            <a:chOff x="1709047" y="2214920"/>
            <a:chExt cx="2128562" cy="1907022"/>
          </a:xfrm>
          <a:solidFill>
            <a:schemeClr val="tx1">
              <a:lumMod val="75000"/>
              <a:lumOff val="25000"/>
            </a:schemeClr>
          </a:solidFill>
        </p:grpSpPr>
        <p:sp>
          <p:nvSpPr>
            <p:cNvPr id="67" name="右箭头 66"/>
            <p:cNvSpPr/>
            <p:nvPr/>
          </p:nvSpPr>
          <p:spPr>
            <a:xfrm rot="2700000" flipV="1">
              <a:off x="2194698" y="2479031"/>
              <a:ext cx="1907022" cy="1378800"/>
            </a:xfrm>
            <a:prstGeom prst="rightArrow">
              <a:avLst>
                <a:gd name="adj1" fmla="val 52799"/>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导致被动</a:t>
              </a:r>
            </a:p>
          </p:txBody>
        </p:sp>
        <p:sp>
          <p:nvSpPr>
            <p:cNvPr id="68" name="等腰三角形 67"/>
            <p:cNvSpPr/>
            <p:nvPr/>
          </p:nvSpPr>
          <p:spPr>
            <a:xfrm rot="10800000">
              <a:off x="1709047" y="2234505"/>
              <a:ext cx="1030535" cy="51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bg1">
                    <a:lumMod val="9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69" name="图片 68"/>
          <p:cNvPicPr>
            <a:picLocks/>
          </p:cNvPicPr>
          <p:nvPr/>
        </p:nvPicPr>
        <p:blipFill>
          <a:blip r:embed="rId4" cstate="screen">
            <a:extLst>
              <a:ext uri="{28A0092B-C50C-407E-A947-70E740481C1C}">
                <a14:useLocalDpi xmlns:a14="http://schemas.microsoft.com/office/drawing/2010/main"/>
              </a:ext>
            </a:extLst>
          </a:blip>
          <a:stretch>
            <a:fillRect/>
          </a:stretch>
        </p:blipFill>
        <p:spPr>
          <a:xfrm rot="10800000" flipV="1">
            <a:off x="4561096" y="3971715"/>
            <a:ext cx="3229298" cy="90010"/>
          </a:xfrm>
          <a:prstGeom prst="rect">
            <a:avLst/>
          </a:prstGeom>
        </p:spPr>
      </p:pic>
      <p:grpSp>
        <p:nvGrpSpPr>
          <p:cNvPr id="70" name="组合 69"/>
          <p:cNvGrpSpPr/>
          <p:nvPr/>
        </p:nvGrpSpPr>
        <p:grpSpPr>
          <a:xfrm flipH="1" flipV="1">
            <a:off x="4638123" y="2967130"/>
            <a:ext cx="1594285" cy="1430267"/>
            <a:chOff x="1709047" y="2214919"/>
            <a:chExt cx="2125713" cy="1907022"/>
          </a:xfrm>
          <a:solidFill>
            <a:srgbClr val="B6302E"/>
          </a:solidFill>
        </p:grpSpPr>
        <p:sp>
          <p:nvSpPr>
            <p:cNvPr id="71" name="右箭头 70"/>
            <p:cNvSpPr/>
            <p:nvPr/>
          </p:nvSpPr>
          <p:spPr>
            <a:xfrm rot="13500000" flipH="1">
              <a:off x="2191849" y="2479030"/>
              <a:ext cx="1907022" cy="1378800"/>
            </a:xfrm>
            <a:prstGeom prst="rightArrow">
              <a:avLst>
                <a:gd name="adj1" fmla="val 52799"/>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lstStyle/>
            <a:p>
              <a:pPr algn="ct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分析问题不透彻</a:t>
              </a:r>
            </a:p>
          </p:txBody>
        </p:sp>
        <p:sp>
          <p:nvSpPr>
            <p:cNvPr id="72" name="等腰三角形 71"/>
            <p:cNvSpPr/>
            <p:nvPr/>
          </p:nvSpPr>
          <p:spPr>
            <a:xfrm rot="10800000">
              <a:off x="1709047" y="2234505"/>
              <a:ext cx="1030535" cy="51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bg1">
                    <a:lumMod val="9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73" name="文本框 72"/>
          <p:cNvSpPr txBox="1"/>
          <p:nvPr/>
        </p:nvSpPr>
        <p:spPr>
          <a:xfrm>
            <a:off x="1403421" y="1336137"/>
            <a:ext cx="2223655" cy="582147"/>
          </a:xfrm>
          <a:prstGeom prst="rect">
            <a:avLst/>
          </a:prstGeom>
          <a:noFill/>
        </p:spPr>
        <p:txBody>
          <a:bodyPr wrap="square" rtlCol="0">
            <a:spAutoFit/>
          </a:bodyPr>
          <a:lstStyle/>
          <a:p>
            <a:pPr marL="257175" indent="-257175">
              <a:lnSpc>
                <a:spcPct val="125000"/>
              </a:lnSpc>
              <a:spcBef>
                <a:spcPts val="450"/>
              </a:spcBef>
              <a:buFont typeface="Wingdings" panose="05000000000000000000" pitchFamily="2" charset="2"/>
              <a:buChar char="n"/>
            </a:pPr>
            <a:r>
              <a:rPr lang="zh-CN" altLang="en-US" sz="1013" b="1" dirty="0">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lang="en-US" altLang="zh-CN" sz="1013" b="1"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25000"/>
              </a:lnSpc>
              <a:spcBef>
                <a:spcPts val="450"/>
              </a:spcBef>
            </a:pP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单击此处添加文本以及描述</a:t>
            </a:r>
          </a:p>
        </p:txBody>
      </p:sp>
      <p:sp>
        <p:nvSpPr>
          <p:cNvPr id="74" name="文本框 73"/>
          <p:cNvSpPr txBox="1"/>
          <p:nvPr/>
        </p:nvSpPr>
        <p:spPr>
          <a:xfrm>
            <a:off x="5722489" y="1355864"/>
            <a:ext cx="2223655" cy="582147"/>
          </a:xfrm>
          <a:prstGeom prst="rect">
            <a:avLst/>
          </a:prstGeom>
          <a:noFill/>
        </p:spPr>
        <p:txBody>
          <a:bodyPr wrap="square" rtlCol="0">
            <a:spAutoFit/>
          </a:bodyPr>
          <a:lstStyle/>
          <a:p>
            <a:pPr marL="257175" indent="-257175">
              <a:lnSpc>
                <a:spcPct val="125000"/>
              </a:lnSpc>
              <a:spcBef>
                <a:spcPts val="450"/>
              </a:spcBef>
              <a:buFont typeface="Wingdings" panose="05000000000000000000" pitchFamily="2" charset="2"/>
              <a:buChar char="n"/>
            </a:pPr>
            <a:r>
              <a:rPr lang="zh-CN" altLang="en-US" sz="1013" b="1" dirty="0">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lang="en-US" altLang="zh-CN" sz="1013" b="1"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25000"/>
              </a:lnSpc>
              <a:spcBef>
                <a:spcPts val="450"/>
              </a:spcBef>
            </a:pP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单击此处添加文本以及描述</a:t>
            </a:r>
          </a:p>
        </p:txBody>
      </p:sp>
      <p:sp>
        <p:nvSpPr>
          <p:cNvPr id="75" name="文本框 74"/>
          <p:cNvSpPr txBox="1"/>
          <p:nvPr/>
        </p:nvSpPr>
        <p:spPr>
          <a:xfrm>
            <a:off x="1403421" y="3361653"/>
            <a:ext cx="2223655" cy="582147"/>
          </a:xfrm>
          <a:prstGeom prst="rect">
            <a:avLst/>
          </a:prstGeom>
          <a:noFill/>
        </p:spPr>
        <p:txBody>
          <a:bodyPr wrap="square" rtlCol="0">
            <a:spAutoFit/>
          </a:bodyPr>
          <a:lstStyle/>
          <a:p>
            <a:pPr marL="257175" indent="-257175">
              <a:lnSpc>
                <a:spcPct val="125000"/>
              </a:lnSpc>
              <a:spcBef>
                <a:spcPts val="450"/>
              </a:spcBef>
              <a:buFont typeface="Wingdings" panose="05000000000000000000" pitchFamily="2" charset="2"/>
              <a:buChar char="n"/>
            </a:pPr>
            <a:r>
              <a:rPr lang="zh-CN" altLang="en-US" sz="1013" b="1" dirty="0">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lang="en-US" altLang="zh-CN" sz="1013" b="1"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25000"/>
              </a:lnSpc>
              <a:spcBef>
                <a:spcPts val="450"/>
              </a:spcBef>
            </a:pP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单击此处添加文本以及描述</a:t>
            </a:r>
          </a:p>
        </p:txBody>
      </p:sp>
      <p:sp>
        <p:nvSpPr>
          <p:cNvPr id="76" name="文本框 75"/>
          <p:cNvSpPr txBox="1"/>
          <p:nvPr/>
        </p:nvSpPr>
        <p:spPr>
          <a:xfrm>
            <a:off x="5796600" y="3307073"/>
            <a:ext cx="2223655" cy="582147"/>
          </a:xfrm>
          <a:prstGeom prst="rect">
            <a:avLst/>
          </a:prstGeom>
          <a:noFill/>
        </p:spPr>
        <p:txBody>
          <a:bodyPr wrap="square" rtlCol="0">
            <a:spAutoFit/>
          </a:bodyPr>
          <a:lstStyle/>
          <a:p>
            <a:pPr marL="257175" indent="-257175">
              <a:lnSpc>
                <a:spcPct val="125000"/>
              </a:lnSpc>
              <a:spcBef>
                <a:spcPts val="450"/>
              </a:spcBef>
              <a:buFont typeface="Wingdings" panose="05000000000000000000" pitchFamily="2" charset="2"/>
              <a:buChar char="n"/>
            </a:pPr>
            <a:r>
              <a:rPr lang="zh-CN" altLang="en-US" sz="1013" b="1" dirty="0">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lang="en-US" altLang="zh-CN" sz="1013" b="1"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25000"/>
              </a:lnSpc>
              <a:spcBef>
                <a:spcPts val="450"/>
              </a:spcBef>
            </a:pPr>
            <a:r>
              <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rPr>
              <a:t>单击此处添加文本以及描述</a:t>
            </a:r>
          </a:p>
        </p:txBody>
      </p:sp>
      <p:sp>
        <p:nvSpPr>
          <p:cNvPr id="77" name="文本框 76"/>
          <p:cNvSpPr txBox="1"/>
          <p:nvPr/>
        </p:nvSpPr>
        <p:spPr>
          <a:xfrm>
            <a:off x="3807226" y="2375074"/>
            <a:ext cx="1632593" cy="710451"/>
          </a:xfrm>
          <a:prstGeom prst="rect">
            <a:avLst/>
          </a:prstGeom>
          <a:noFill/>
        </p:spPr>
        <p:txBody>
          <a:bodyPr wrap="square" rtlCol="0">
            <a:spAutoFit/>
          </a:bodyPr>
          <a:lstStyle/>
          <a:p>
            <a:pPr algn="ctr">
              <a:spcBef>
                <a:spcPts val="450"/>
              </a:spcBef>
            </a:pPr>
            <a:r>
              <a:rPr lang="zh-CN" altLang="en-US" sz="1800" b="1" dirty="0">
                <a:latin typeface="微软雅黑" panose="020B0503020204020204" pitchFamily="34" charset="-122"/>
                <a:ea typeface="微软雅黑" panose="020B0503020204020204" pitchFamily="34" charset="-122"/>
                <a:cs typeface="+mn-ea"/>
                <a:sym typeface="微软雅黑" panose="020B0503020204020204" pitchFamily="34" charset="-122"/>
              </a:rPr>
              <a:t>自我</a:t>
            </a:r>
            <a:endParaRPr lang="en-US" altLang="zh-CN" sz="1800" b="1"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a:spcBef>
                <a:spcPts val="450"/>
              </a:spcBef>
            </a:pPr>
            <a:r>
              <a:rPr lang="zh-CN" altLang="en-US" sz="1800" b="1" dirty="0">
                <a:latin typeface="微软雅黑" panose="020B0503020204020204" pitchFamily="34" charset="-122"/>
                <a:ea typeface="微软雅黑" panose="020B0503020204020204" pitchFamily="34" charset="-122"/>
                <a:cs typeface="+mn-ea"/>
                <a:sym typeface="微软雅黑" panose="020B0503020204020204" pitchFamily="34" charset="-122"/>
              </a:rPr>
              <a:t>批评</a:t>
            </a:r>
          </a:p>
        </p:txBody>
      </p:sp>
    </p:spTree>
    <p:extLst>
      <p:ext uri="{BB962C8B-B14F-4D97-AF65-F5344CB8AC3E}">
        <p14:creationId xmlns:p14="http://schemas.microsoft.com/office/powerpoint/2010/main" val="356082530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1000"/>
                                        <p:tgtEl>
                                          <p:spTgt spid="77"/>
                                        </p:tgtEl>
                                      </p:cBhvr>
                                    </p:animEffect>
                                    <p:anim calcmode="lin" valueType="num">
                                      <p:cBhvr>
                                        <p:cTn id="8" dur="1000" fill="hold"/>
                                        <p:tgtEl>
                                          <p:spTgt spid="77"/>
                                        </p:tgtEl>
                                        <p:attrNameLst>
                                          <p:attrName>ppt_x</p:attrName>
                                        </p:attrNameLst>
                                      </p:cBhvr>
                                      <p:tavLst>
                                        <p:tav tm="0">
                                          <p:val>
                                            <p:strVal val="#ppt_x"/>
                                          </p:val>
                                        </p:tav>
                                        <p:tav tm="100000">
                                          <p:val>
                                            <p:strVal val="#ppt_x"/>
                                          </p:val>
                                        </p:tav>
                                      </p:tavLst>
                                    </p:anim>
                                    <p:anim calcmode="lin" valueType="num">
                                      <p:cBhvr>
                                        <p:cTn id="9" dur="900" decel="100000" fill="hold"/>
                                        <p:tgtEl>
                                          <p:spTgt spid="7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wipe(down)">
                                      <p:cBhvr>
                                        <p:cTn id="18" dur="500"/>
                                        <p:tgtEl>
                                          <p:spTgt spid="56"/>
                                        </p:tgtEl>
                                      </p:cBhvr>
                                    </p:animEffect>
                                  </p:childTnLst>
                                </p:cTn>
                              </p:par>
                            </p:childTnLst>
                          </p:cTn>
                        </p:par>
                        <p:par>
                          <p:cTn id="19" fill="hold">
                            <p:stCondLst>
                              <p:cond delay="2000"/>
                            </p:stCondLst>
                            <p:childTnLst>
                              <p:par>
                                <p:cTn id="20" presetID="22" presetClass="entr" presetSubtype="1" fill="hold"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childTnLst>
                          </p:cTn>
                        </p:par>
                        <p:par>
                          <p:cTn id="23" fill="hold">
                            <p:stCondLst>
                              <p:cond delay="250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73"/>
                                        </p:tgtEl>
                                        <p:attrNameLst>
                                          <p:attrName>style.visibility</p:attrName>
                                        </p:attrNameLst>
                                      </p:cBhvr>
                                      <p:to>
                                        <p:strVal val="visible"/>
                                      </p:to>
                                    </p:set>
                                    <p:animEffect transition="in" filter="fade">
                                      <p:cBhvr>
                                        <p:cTn id="26" dur="500"/>
                                        <p:tgtEl>
                                          <p:spTgt spid="73"/>
                                        </p:tgtEl>
                                      </p:cBhvr>
                                    </p:animEffect>
                                  </p:childTnLst>
                                </p:cTn>
                              </p:par>
                            </p:childTnLst>
                          </p:cTn>
                        </p:par>
                        <p:par>
                          <p:cTn id="27" fill="hold">
                            <p:stCondLst>
                              <p:cond delay="3750"/>
                            </p:stCondLst>
                            <p:childTnLst>
                              <p:par>
                                <p:cTn id="28" presetID="22" presetClass="entr" presetSubtype="8" fill="hold" nodeType="after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wipe(left)">
                                      <p:cBhvr>
                                        <p:cTn id="30" dur="500"/>
                                        <p:tgtEl>
                                          <p:spTgt spid="61"/>
                                        </p:tgtEl>
                                      </p:cBhvr>
                                    </p:animEffect>
                                  </p:childTnLst>
                                </p:cTn>
                              </p:par>
                            </p:childTnLst>
                          </p:cTn>
                        </p:par>
                        <p:par>
                          <p:cTn id="31" fill="hold">
                            <p:stCondLst>
                              <p:cond delay="4250"/>
                            </p:stCondLst>
                            <p:childTnLst>
                              <p:par>
                                <p:cTn id="32" presetID="22" presetClass="entr" presetSubtype="4" fill="hold" grpId="0"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down)">
                                      <p:cBhvr>
                                        <p:cTn id="34" dur="500"/>
                                        <p:tgtEl>
                                          <p:spTgt spid="55"/>
                                        </p:tgtEl>
                                      </p:cBhvr>
                                    </p:animEffect>
                                  </p:childTnLst>
                                </p:cTn>
                              </p:par>
                            </p:childTnLst>
                          </p:cTn>
                        </p:par>
                        <p:par>
                          <p:cTn id="35" fill="hold">
                            <p:stCondLst>
                              <p:cond delay="4750"/>
                            </p:stCondLst>
                            <p:childTnLst>
                              <p:par>
                                <p:cTn id="36" presetID="22" presetClass="entr" presetSubtype="1" fill="hold" nodeType="after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wipe(up)">
                                      <p:cBhvr>
                                        <p:cTn id="38" dur="500"/>
                                        <p:tgtEl>
                                          <p:spTgt spid="62"/>
                                        </p:tgtEl>
                                      </p:cBhvr>
                                    </p:animEffect>
                                  </p:childTnLst>
                                </p:cTn>
                              </p:par>
                            </p:childTnLst>
                          </p:cTn>
                        </p:par>
                        <p:par>
                          <p:cTn id="39" fill="hold">
                            <p:stCondLst>
                              <p:cond delay="5250"/>
                            </p:stCondLst>
                            <p:childTnLst>
                              <p:par>
                                <p:cTn id="40" presetID="10" presetClass="entr" presetSubtype="0" fill="hold" grpId="0" nodeType="afterEffect">
                                  <p:stCondLst>
                                    <p:cond delay="0"/>
                                  </p:stCondLst>
                                  <p:iterate type="lt">
                                    <p:tmPct val="10000"/>
                                  </p:iterate>
                                  <p:childTnLst>
                                    <p:set>
                                      <p:cBhvr>
                                        <p:cTn id="41" dur="1" fill="hold">
                                          <p:stCondLst>
                                            <p:cond delay="0"/>
                                          </p:stCondLst>
                                        </p:cTn>
                                        <p:tgtEl>
                                          <p:spTgt spid="74"/>
                                        </p:tgtEl>
                                        <p:attrNameLst>
                                          <p:attrName>style.visibility</p:attrName>
                                        </p:attrNameLst>
                                      </p:cBhvr>
                                      <p:to>
                                        <p:strVal val="visible"/>
                                      </p:to>
                                    </p:set>
                                    <p:animEffect transition="in" filter="fade">
                                      <p:cBhvr>
                                        <p:cTn id="42" dur="500"/>
                                        <p:tgtEl>
                                          <p:spTgt spid="74"/>
                                        </p:tgtEl>
                                      </p:cBhvr>
                                    </p:animEffect>
                                  </p:childTnLst>
                                </p:cTn>
                              </p:par>
                            </p:childTnLst>
                          </p:cTn>
                        </p:par>
                        <p:par>
                          <p:cTn id="43" fill="hold">
                            <p:stCondLst>
                              <p:cond delay="6500"/>
                            </p:stCondLst>
                            <p:childTnLst>
                              <p:par>
                                <p:cTn id="44" presetID="22" presetClass="entr" presetSubtype="2" fill="hold" nodeType="after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500"/>
                                        <p:tgtEl>
                                          <p:spTgt spid="65"/>
                                        </p:tgtEl>
                                      </p:cBhvr>
                                    </p:animEffect>
                                  </p:childTnLst>
                                </p:cTn>
                              </p:par>
                            </p:childTnLst>
                          </p:cTn>
                        </p:par>
                        <p:par>
                          <p:cTn id="47" fill="hold">
                            <p:stCondLst>
                              <p:cond delay="7000"/>
                            </p:stCondLst>
                            <p:childTnLst>
                              <p:par>
                                <p:cTn id="48" presetID="22" presetClass="entr" presetSubtype="1" fill="hold" grpId="0" nodeType="after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wipe(up)">
                                      <p:cBhvr>
                                        <p:cTn id="50" dur="500"/>
                                        <p:tgtEl>
                                          <p:spTgt spid="53"/>
                                        </p:tgtEl>
                                      </p:cBhvr>
                                    </p:animEffect>
                                  </p:childTnLst>
                                </p:cTn>
                              </p:par>
                            </p:childTnLst>
                          </p:cTn>
                        </p:par>
                        <p:par>
                          <p:cTn id="51" fill="hold">
                            <p:stCondLst>
                              <p:cond delay="7500"/>
                            </p:stCondLst>
                            <p:childTnLst>
                              <p:par>
                                <p:cTn id="52" presetID="22" presetClass="entr" presetSubtype="4"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down)">
                                      <p:cBhvr>
                                        <p:cTn id="54" dur="500"/>
                                        <p:tgtEl>
                                          <p:spTgt spid="66"/>
                                        </p:tgtEl>
                                      </p:cBhvr>
                                    </p:animEffect>
                                  </p:childTnLst>
                                </p:cTn>
                              </p:par>
                            </p:childTnLst>
                          </p:cTn>
                        </p:par>
                        <p:par>
                          <p:cTn id="55" fill="hold">
                            <p:stCondLst>
                              <p:cond delay="8000"/>
                            </p:stCondLst>
                            <p:childTnLst>
                              <p:par>
                                <p:cTn id="56" presetID="10" presetClass="entr" presetSubtype="0" fill="hold" grpId="0" nodeType="afterEffect">
                                  <p:stCondLst>
                                    <p:cond delay="0"/>
                                  </p:stCondLst>
                                  <p:iterate type="lt">
                                    <p:tmPct val="10000"/>
                                  </p:iterate>
                                  <p:childTnLst>
                                    <p:set>
                                      <p:cBhvr>
                                        <p:cTn id="57" dur="1" fill="hold">
                                          <p:stCondLst>
                                            <p:cond delay="0"/>
                                          </p:stCondLst>
                                        </p:cTn>
                                        <p:tgtEl>
                                          <p:spTgt spid="75"/>
                                        </p:tgtEl>
                                        <p:attrNameLst>
                                          <p:attrName>style.visibility</p:attrName>
                                        </p:attrNameLst>
                                      </p:cBhvr>
                                      <p:to>
                                        <p:strVal val="visible"/>
                                      </p:to>
                                    </p:set>
                                    <p:animEffect transition="in" filter="fade">
                                      <p:cBhvr>
                                        <p:cTn id="58" dur="500"/>
                                        <p:tgtEl>
                                          <p:spTgt spid="75"/>
                                        </p:tgtEl>
                                      </p:cBhvr>
                                    </p:animEffect>
                                  </p:childTnLst>
                                </p:cTn>
                              </p:par>
                            </p:childTnLst>
                          </p:cTn>
                        </p:par>
                        <p:par>
                          <p:cTn id="59" fill="hold">
                            <p:stCondLst>
                              <p:cond delay="9250"/>
                            </p:stCondLst>
                            <p:childTnLst>
                              <p:par>
                                <p:cTn id="60" presetID="22" presetClass="entr" presetSubtype="8" fill="hold"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wipe(left)">
                                      <p:cBhvr>
                                        <p:cTn id="62" dur="500"/>
                                        <p:tgtEl>
                                          <p:spTgt spid="69"/>
                                        </p:tgtEl>
                                      </p:cBhvr>
                                    </p:animEffect>
                                  </p:childTnLst>
                                </p:cTn>
                              </p:par>
                            </p:childTnLst>
                          </p:cTn>
                        </p:par>
                        <p:par>
                          <p:cTn id="63" fill="hold">
                            <p:stCondLst>
                              <p:cond delay="9750"/>
                            </p:stCondLst>
                            <p:childTnLst>
                              <p:par>
                                <p:cTn id="64" presetID="22" presetClass="entr" presetSubtype="1" fill="hold" grpId="0"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up)">
                                      <p:cBhvr>
                                        <p:cTn id="66" dur="500"/>
                                        <p:tgtEl>
                                          <p:spTgt spid="54"/>
                                        </p:tgtEl>
                                      </p:cBhvr>
                                    </p:animEffect>
                                  </p:childTnLst>
                                </p:cTn>
                              </p:par>
                            </p:childTnLst>
                          </p:cTn>
                        </p:par>
                        <p:par>
                          <p:cTn id="67" fill="hold">
                            <p:stCondLst>
                              <p:cond delay="10250"/>
                            </p:stCondLst>
                            <p:childTnLst>
                              <p:par>
                                <p:cTn id="68" presetID="22" presetClass="entr" presetSubtype="4" fill="hold" nodeType="after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wipe(down)">
                                      <p:cBhvr>
                                        <p:cTn id="70" dur="500"/>
                                        <p:tgtEl>
                                          <p:spTgt spid="70"/>
                                        </p:tgtEl>
                                      </p:cBhvr>
                                    </p:animEffect>
                                  </p:childTnLst>
                                </p:cTn>
                              </p:par>
                            </p:childTnLst>
                          </p:cTn>
                        </p:par>
                        <p:par>
                          <p:cTn id="71" fill="hold">
                            <p:stCondLst>
                              <p:cond delay="10750"/>
                            </p:stCondLst>
                            <p:childTnLst>
                              <p:par>
                                <p:cTn id="72" presetID="10" presetClass="entr" presetSubtype="0" fill="hold" grpId="0" nodeType="afterEffect">
                                  <p:stCondLst>
                                    <p:cond delay="0"/>
                                  </p:stCondLst>
                                  <p:iterate type="lt">
                                    <p:tmPct val="10000"/>
                                  </p:iterate>
                                  <p:childTnLst>
                                    <p:set>
                                      <p:cBhvr>
                                        <p:cTn id="73" dur="1" fill="hold">
                                          <p:stCondLst>
                                            <p:cond delay="0"/>
                                          </p:stCondLst>
                                        </p:cTn>
                                        <p:tgtEl>
                                          <p:spTgt spid="76"/>
                                        </p:tgtEl>
                                        <p:attrNameLst>
                                          <p:attrName>style.visibility</p:attrName>
                                        </p:attrNameLst>
                                      </p:cBhvr>
                                      <p:to>
                                        <p:strVal val="visible"/>
                                      </p:to>
                                    </p:set>
                                    <p:animEffect transition="in" filter="fade">
                                      <p:cBhvr>
                                        <p:cTn id="74"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73" grpId="0"/>
      <p:bldP spid="74" grpId="0"/>
      <p:bldP spid="75" grpId="0"/>
      <p:bldP spid="76" grpId="0"/>
      <p:bldP spid="7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文本1"/>
          <p:cNvGrpSpPr/>
          <p:nvPr/>
        </p:nvGrpSpPr>
        <p:grpSpPr>
          <a:xfrm>
            <a:off x="1475656" y="1370285"/>
            <a:ext cx="6361113" cy="836922"/>
            <a:chOff x="1393825" y="1474614"/>
            <a:chExt cx="6361113" cy="1115896"/>
          </a:xfrm>
        </p:grpSpPr>
        <p:sp>
          <p:nvSpPr>
            <p:cNvPr id="4" name="AutoShape 45"/>
            <p:cNvSpPr>
              <a:spLocks noChangeArrowheads="1"/>
            </p:cNvSpPr>
            <p:nvPr/>
          </p:nvSpPr>
          <p:spPr bwMode="gray">
            <a:xfrm>
              <a:off x="1393825" y="1474614"/>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5" name="Text Box 64"/>
            <p:cNvSpPr txBox="1">
              <a:spLocks noChangeArrowheads="1"/>
            </p:cNvSpPr>
            <p:nvPr/>
          </p:nvSpPr>
          <p:spPr bwMode="black">
            <a:xfrm>
              <a:off x="1452563" y="1749254"/>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6" name="深色1"/>
          <p:cNvGrpSpPr/>
          <p:nvPr/>
        </p:nvGrpSpPr>
        <p:grpSpPr>
          <a:xfrm>
            <a:off x="2307505" y="1203598"/>
            <a:ext cx="4686300" cy="371893"/>
            <a:chOff x="2225675" y="1524000"/>
            <a:chExt cx="4686300" cy="495856"/>
          </a:xfrm>
        </p:grpSpPr>
        <p:sp>
          <p:nvSpPr>
            <p:cNvPr id="7" name="AutoShape 57"/>
            <p:cNvSpPr>
              <a:spLocks noChangeArrowheads="1"/>
            </p:cNvSpPr>
            <p:nvPr/>
          </p:nvSpPr>
          <p:spPr bwMode="gray">
            <a:xfrm>
              <a:off x="2225675" y="1524000"/>
              <a:ext cx="4686300" cy="463549"/>
            </a:xfrm>
            <a:prstGeom prst="roundRect">
              <a:avLst>
                <a:gd name="adj" fmla="val 24658"/>
              </a:avLst>
            </a:prstGeom>
            <a:solidFill>
              <a:srgbClr val="DE00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9"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0" name="文本2"/>
          <p:cNvGrpSpPr/>
          <p:nvPr/>
        </p:nvGrpSpPr>
        <p:grpSpPr>
          <a:xfrm>
            <a:off x="1475656" y="2533059"/>
            <a:ext cx="6361113" cy="836921"/>
            <a:chOff x="1393825" y="3024981"/>
            <a:chExt cx="6361113" cy="1115895"/>
          </a:xfrm>
        </p:grpSpPr>
        <p:sp>
          <p:nvSpPr>
            <p:cNvPr id="11" name="AutoShape 45"/>
            <p:cNvSpPr>
              <a:spLocks noChangeArrowheads="1"/>
            </p:cNvSpPr>
            <p:nvPr/>
          </p:nvSpPr>
          <p:spPr bwMode="gray">
            <a:xfrm>
              <a:off x="1393825" y="3024981"/>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12" name="Text Box 64"/>
            <p:cNvSpPr txBox="1">
              <a:spLocks noChangeArrowheads="1"/>
            </p:cNvSpPr>
            <p:nvPr/>
          </p:nvSpPr>
          <p:spPr bwMode="black">
            <a:xfrm>
              <a:off x="1452563" y="3299620"/>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13" name="深色2"/>
          <p:cNvGrpSpPr/>
          <p:nvPr/>
        </p:nvGrpSpPr>
        <p:grpSpPr>
          <a:xfrm>
            <a:off x="2307505" y="2366373"/>
            <a:ext cx="4686300" cy="371893"/>
            <a:chOff x="2225675" y="1524000"/>
            <a:chExt cx="4686300" cy="495856"/>
          </a:xfrm>
        </p:grpSpPr>
        <p:sp>
          <p:nvSpPr>
            <p:cNvPr id="14" name="AutoShape 57"/>
            <p:cNvSpPr>
              <a:spLocks noChangeArrowheads="1"/>
            </p:cNvSpPr>
            <p:nvPr/>
          </p:nvSpPr>
          <p:spPr bwMode="gray">
            <a:xfrm>
              <a:off x="2225675" y="1524000"/>
              <a:ext cx="4686300" cy="463550"/>
            </a:xfrm>
            <a:prstGeom prst="roundRect">
              <a:avLst>
                <a:gd name="adj" fmla="val 24658"/>
              </a:avLst>
            </a:prstGeom>
            <a:solidFill>
              <a:srgbClr val="FF6E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7" name="文本3"/>
          <p:cNvGrpSpPr/>
          <p:nvPr/>
        </p:nvGrpSpPr>
        <p:grpSpPr>
          <a:xfrm>
            <a:off x="1475656" y="3695834"/>
            <a:ext cx="6361113" cy="836921"/>
            <a:chOff x="1393825" y="4575348"/>
            <a:chExt cx="6361113" cy="1115895"/>
          </a:xfrm>
        </p:grpSpPr>
        <p:sp>
          <p:nvSpPr>
            <p:cNvPr id="18" name="AutoShape 45"/>
            <p:cNvSpPr>
              <a:spLocks noChangeArrowheads="1"/>
            </p:cNvSpPr>
            <p:nvPr/>
          </p:nvSpPr>
          <p:spPr bwMode="gray">
            <a:xfrm>
              <a:off x="1393825" y="4575348"/>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19" name="Text Box 64"/>
            <p:cNvSpPr txBox="1">
              <a:spLocks noChangeArrowheads="1"/>
            </p:cNvSpPr>
            <p:nvPr/>
          </p:nvSpPr>
          <p:spPr bwMode="black">
            <a:xfrm>
              <a:off x="1452563" y="4849987"/>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20" name="深色3"/>
          <p:cNvGrpSpPr/>
          <p:nvPr/>
        </p:nvGrpSpPr>
        <p:grpSpPr>
          <a:xfrm>
            <a:off x="2307505" y="3529148"/>
            <a:ext cx="4686300" cy="371893"/>
            <a:chOff x="2225675" y="1524000"/>
            <a:chExt cx="4686300" cy="495856"/>
          </a:xfrm>
        </p:grpSpPr>
        <p:sp>
          <p:nvSpPr>
            <p:cNvPr id="21" name="AutoShape 57"/>
            <p:cNvSpPr>
              <a:spLocks noChangeArrowheads="1"/>
            </p:cNvSpPr>
            <p:nvPr/>
          </p:nvSpPr>
          <p:spPr bwMode="gray">
            <a:xfrm>
              <a:off x="2225675" y="1524000"/>
              <a:ext cx="4686300" cy="463550"/>
            </a:xfrm>
            <a:prstGeom prst="roundRect">
              <a:avLst>
                <a:gd name="adj" fmla="val 24658"/>
              </a:avLst>
            </a:prstGeom>
            <a:solidFill>
              <a:srgbClr val="FF99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2"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3"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spTree>
    <p:extLst>
      <p:ext uri="{BB962C8B-B14F-4D97-AF65-F5344CB8AC3E}">
        <p14:creationId xmlns:p14="http://schemas.microsoft.com/office/powerpoint/2010/main" val="39538460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arn(inVertical)">
                                      <p:cBhvr>
                                        <p:cTn id="23" dur="500"/>
                                        <p:tgtEl>
                                          <p:spTgt spid="20"/>
                                        </p:tgtEl>
                                      </p:cBhvr>
                                    </p:animEffect>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outVertical)">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0" y="-549"/>
            <a:ext cx="9144000" cy="5144049"/>
            <a:chOff x="0" y="-549"/>
            <a:chExt cx="9144000" cy="5144049"/>
          </a:xfrm>
        </p:grpSpPr>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091940"/>
              <a:ext cx="9144000" cy="1051560"/>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549"/>
              <a:ext cx="3213100" cy="3117076"/>
            </a:xfrm>
            <a:prstGeom prst="rect">
              <a:avLst/>
            </a:prstGeom>
          </p:spPr>
        </p:pic>
      </p:grpSp>
      <p:sp>
        <p:nvSpPr>
          <p:cNvPr id="104" name="TextBox 11"/>
          <p:cNvSpPr txBox="1"/>
          <p:nvPr/>
        </p:nvSpPr>
        <p:spPr>
          <a:xfrm>
            <a:off x="3851922" y="1707654"/>
            <a:ext cx="2954655" cy="1077218"/>
          </a:xfrm>
          <a:prstGeom prst="rect">
            <a:avLst/>
          </a:prstGeom>
          <a:noFill/>
        </p:spPr>
        <p:txBody>
          <a:bodyPr wrap="none" rtlCol="0">
            <a:spAutoFit/>
          </a:bodyPr>
          <a:lstStyle/>
          <a:p>
            <a:pPr marL="0" lvl="1" defTabSz="914400" fontAlgn="base">
              <a:spcBef>
                <a:spcPct val="0"/>
              </a:spcBef>
              <a:spcAft>
                <a:spcPct val="0"/>
              </a:spcAft>
            </a:pPr>
            <a:r>
              <a:rPr lang="zh-CN" altLang="en-US" sz="1400" b="1" dirty="0" smtClean="0">
                <a:solidFill>
                  <a:srgbClr val="080808"/>
                </a:solidFill>
                <a:latin typeface="微软雅黑"/>
                <a:ea typeface="微软雅黑"/>
              </a:rPr>
              <a:t> </a:t>
            </a:r>
            <a:r>
              <a:rPr lang="zh-CN" altLang="en-US" sz="2800" b="1" dirty="0" smtClean="0">
                <a:solidFill>
                  <a:srgbClr val="080808"/>
                </a:solidFill>
                <a:latin typeface="微软雅黑"/>
                <a:ea typeface="微软雅黑"/>
              </a:rPr>
              <a:t>第二部分</a:t>
            </a:r>
            <a:endParaRPr lang="en-US" altLang="zh-CN" sz="2800" b="1" dirty="0">
              <a:solidFill>
                <a:srgbClr val="080808"/>
              </a:solidFill>
              <a:latin typeface="微软雅黑"/>
              <a:ea typeface="微软雅黑"/>
            </a:endParaRPr>
          </a:p>
          <a:p>
            <a:pPr marL="0" lvl="1" algn="ctr" defTabSz="914400" fontAlgn="base">
              <a:spcBef>
                <a:spcPct val="0"/>
              </a:spcBef>
              <a:spcAft>
                <a:spcPct val="0"/>
              </a:spcAft>
            </a:pPr>
            <a:r>
              <a:rPr lang="zh-CN" altLang="en-US" sz="3600" b="1" dirty="0" smtClean="0">
                <a:solidFill>
                  <a:srgbClr val="C00002"/>
                </a:solidFill>
                <a:latin typeface="微软雅黑"/>
                <a:ea typeface="微软雅黑"/>
              </a:rPr>
              <a:t>标题文字内容</a:t>
            </a:r>
            <a:endParaRPr lang="en-US" altLang="zh-CN" sz="3600" b="1" dirty="0" smtClean="0">
              <a:solidFill>
                <a:srgbClr val="C00002"/>
              </a:solidFill>
              <a:latin typeface="微软雅黑"/>
              <a:ea typeface="微软雅黑"/>
            </a:endParaRPr>
          </a:p>
        </p:txBody>
      </p:sp>
      <p:cxnSp>
        <p:nvCxnSpPr>
          <p:cNvPr id="105" name="直接连接符 104"/>
          <p:cNvCxnSpPr/>
          <p:nvPr/>
        </p:nvCxnSpPr>
        <p:spPr>
          <a:xfrm flipV="1">
            <a:off x="3635896" y="1635646"/>
            <a:ext cx="0" cy="1924424"/>
          </a:xfrm>
          <a:prstGeom prst="line">
            <a:avLst/>
          </a:prstGeom>
          <a:noFill/>
          <a:ln w="12700" cap="flat" cmpd="sng" algn="ctr">
            <a:solidFill>
              <a:srgbClr val="080808"/>
            </a:solidFill>
            <a:prstDash val="dash"/>
          </a:ln>
          <a:effectLst/>
        </p:spPr>
      </p:cxnSp>
      <p:sp>
        <p:nvSpPr>
          <p:cNvPr id="106" name="TextBox 13"/>
          <p:cNvSpPr txBox="1"/>
          <p:nvPr/>
        </p:nvSpPr>
        <p:spPr>
          <a:xfrm>
            <a:off x="2317896" y="3229730"/>
            <a:ext cx="902846" cy="246221"/>
          </a:xfrm>
          <a:prstGeom prst="rect">
            <a:avLst/>
          </a:prstGeom>
          <a:noFill/>
        </p:spPr>
        <p:txBody>
          <a:bodyPr wrap="square" lIns="0" tIns="0" rIns="0" bIns="0" rtlCol="0">
            <a:spAutoFit/>
          </a:bodyPr>
          <a:lstStyle/>
          <a:p>
            <a:pPr defTabSz="914400" fontAlgn="base">
              <a:spcBef>
                <a:spcPct val="0"/>
              </a:spcBef>
              <a:spcAft>
                <a:spcPct val="0"/>
              </a:spcAft>
            </a:pPr>
            <a:r>
              <a:rPr lang="en-US" altLang="zh-CN" sz="1600" dirty="0" smtClean="0">
                <a:solidFill>
                  <a:srgbClr val="080808"/>
                </a:solidFill>
                <a:latin typeface="微软雅黑"/>
                <a:ea typeface="微软雅黑"/>
              </a:rPr>
              <a:t>PART 02</a:t>
            </a:r>
            <a:endParaRPr lang="zh-CN" altLang="en-US" sz="1600" dirty="0" smtClean="0">
              <a:solidFill>
                <a:srgbClr val="080808"/>
              </a:solidFill>
              <a:latin typeface="微软雅黑"/>
              <a:ea typeface="微软雅黑"/>
            </a:endParaRPr>
          </a:p>
        </p:txBody>
      </p:sp>
      <p:grpSp>
        <p:nvGrpSpPr>
          <p:cNvPr id="107" name="组合 106"/>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80808"/>
                </a:solidFill>
                <a:effectLst/>
                <a:uLnTx/>
                <a:uFillTx/>
                <a:latin typeface="微软雅黑"/>
                <a:ea typeface="微软雅黑"/>
                <a:cs typeface="+mn-cs"/>
              </a:endParaRPr>
            </a:p>
          </p:txBody>
        </p:sp>
      </p:grpSp>
      <p:sp>
        <p:nvSpPr>
          <p:cNvPr id="110" name="TextBox 24"/>
          <p:cNvSpPr txBox="1"/>
          <p:nvPr/>
        </p:nvSpPr>
        <p:spPr>
          <a:xfrm>
            <a:off x="3948592"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添加内容</a:t>
            </a:r>
            <a:endParaRPr lang="zh-CN" altLang="en-US" sz="1200" dirty="0">
              <a:solidFill>
                <a:srgbClr val="080808"/>
              </a:solidFill>
              <a:latin typeface="微软雅黑"/>
              <a:ea typeface="微软雅黑"/>
            </a:endParaRPr>
          </a:p>
        </p:txBody>
      </p:sp>
      <p:sp>
        <p:nvSpPr>
          <p:cNvPr id="111" name="TextBox 25"/>
          <p:cNvSpPr txBox="1"/>
          <p:nvPr/>
        </p:nvSpPr>
        <p:spPr>
          <a:xfrm>
            <a:off x="5001263" y="2787774"/>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2" name="TextBox 26"/>
          <p:cNvSpPr txBox="1"/>
          <p:nvPr/>
        </p:nvSpPr>
        <p:spPr>
          <a:xfrm>
            <a:off x="6011289" y="27877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3" name="TextBox 27"/>
          <p:cNvSpPr txBox="1"/>
          <p:nvPr/>
        </p:nvSpPr>
        <p:spPr>
          <a:xfrm>
            <a:off x="3948592"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4" name="TextBox 28"/>
          <p:cNvSpPr txBox="1"/>
          <p:nvPr/>
        </p:nvSpPr>
        <p:spPr>
          <a:xfrm>
            <a:off x="5001264"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5" name="TextBox 29"/>
          <p:cNvSpPr txBox="1"/>
          <p:nvPr/>
        </p:nvSpPr>
        <p:spPr>
          <a:xfrm>
            <a:off x="6010903" y="31348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smtClean="0">
                <a:solidFill>
                  <a:srgbClr val="080808"/>
                </a:solidFill>
                <a:latin typeface="微软雅黑"/>
                <a:ea typeface="微软雅黑"/>
              </a:rPr>
              <a:t>※ </a:t>
            </a:r>
            <a:r>
              <a:rPr lang="zh-CN" altLang="en-US" sz="1200" dirty="0" smtClean="0">
                <a:solidFill>
                  <a:srgbClr val="080808"/>
                </a:solidFill>
                <a:latin typeface="微软雅黑"/>
                <a:ea typeface="微软雅黑"/>
              </a:rPr>
              <a:t>添加</a:t>
            </a:r>
            <a:r>
              <a:rPr lang="zh-CN" altLang="en-US" sz="1200" dirty="0">
                <a:solidFill>
                  <a:srgbClr val="080808"/>
                </a:solidFill>
                <a:latin typeface="微软雅黑"/>
                <a:ea typeface="微软雅黑"/>
              </a:rPr>
              <a:t>内容</a:t>
            </a:r>
          </a:p>
        </p:txBody>
      </p:sp>
      <p:sp>
        <p:nvSpPr>
          <p:cNvPr id="116" name="TextBox 13"/>
          <p:cNvSpPr txBox="1"/>
          <p:nvPr/>
        </p:nvSpPr>
        <p:spPr>
          <a:xfrm>
            <a:off x="2344338" y="1921522"/>
            <a:ext cx="902846" cy="769441"/>
          </a:xfrm>
          <a:prstGeom prst="rect">
            <a:avLst/>
          </a:prstGeom>
          <a:noFill/>
        </p:spPr>
        <p:txBody>
          <a:bodyPr wrap="square" lIns="0" tIns="0" rIns="0" bIns="0" rtlCol="0">
            <a:spAutoFit/>
          </a:bodyPr>
          <a:lstStyle/>
          <a:p>
            <a:pPr defTabSz="914400" fontAlgn="base">
              <a:spcBef>
                <a:spcPct val="0"/>
              </a:spcBef>
              <a:spcAft>
                <a:spcPct val="0"/>
              </a:spcAft>
            </a:pPr>
            <a:r>
              <a:rPr lang="en-US" altLang="zh-CN" sz="5000" b="1" dirty="0" smtClean="0">
                <a:solidFill>
                  <a:srgbClr val="C00002"/>
                </a:solidFill>
                <a:latin typeface="微软雅黑"/>
                <a:ea typeface="微软雅黑"/>
              </a:rPr>
              <a:t>02</a:t>
            </a:r>
            <a:endParaRPr lang="zh-CN" altLang="en-US" sz="5000" b="1" dirty="0" smtClean="0">
              <a:solidFill>
                <a:srgbClr val="C00002"/>
              </a:solidFill>
              <a:latin typeface="微软雅黑"/>
              <a:ea typeface="微软雅黑"/>
            </a:endParaRPr>
          </a:p>
        </p:txBody>
      </p:sp>
    </p:spTree>
    <p:extLst>
      <p:ext uri="{BB962C8B-B14F-4D97-AF65-F5344CB8AC3E}">
        <p14:creationId xmlns:p14="http://schemas.microsoft.com/office/powerpoint/2010/main" val="342930605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anim calcmode="lin" valueType="num">
                                      <p:cBhvr>
                                        <p:cTn id="8" dur="500" fill="hold"/>
                                        <p:tgtEl>
                                          <p:spTgt spid="116"/>
                                        </p:tgtEl>
                                        <p:attrNameLst>
                                          <p:attrName>ppt_x</p:attrName>
                                        </p:attrNameLst>
                                      </p:cBhvr>
                                      <p:tavLst>
                                        <p:tav tm="0">
                                          <p:val>
                                            <p:strVal val="#ppt_x"/>
                                          </p:val>
                                        </p:tav>
                                        <p:tav tm="100000">
                                          <p:val>
                                            <p:strVal val="#ppt_x"/>
                                          </p:val>
                                        </p:tav>
                                      </p:tavLst>
                                    </p:anim>
                                    <p:anim calcmode="lin" valueType="num">
                                      <p:cBhvr>
                                        <p:cTn id="9" dur="5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down)">
                                      <p:cBhvr>
                                        <p:cTn id="13" dur="500"/>
                                        <p:tgtEl>
                                          <p:spTgt spid="105"/>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p:tgtEl>
                                          <p:spTgt spid="104"/>
                                        </p:tgtEl>
                                        <p:attrNameLst>
                                          <p:attrName>ppt_x</p:attrName>
                                        </p:attrNameLst>
                                      </p:cBhvr>
                                      <p:tavLst>
                                        <p:tav tm="0">
                                          <p:val>
                                            <p:strVal val="#ppt_x-#ppt_w*1.125000"/>
                                          </p:val>
                                        </p:tav>
                                        <p:tav tm="100000">
                                          <p:val>
                                            <p:strVal val="#ppt_x"/>
                                          </p:val>
                                        </p:tav>
                                      </p:tavLst>
                                    </p:anim>
                                    <p:animEffect transition="in" filter="wipe(right)">
                                      <p:cBhvr>
                                        <p:cTn id="18" dur="500"/>
                                        <p:tgtEl>
                                          <p:spTgt spid="104"/>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500"/>
                                        <p:tgtEl>
                                          <p:spTgt spid="106"/>
                                        </p:tgtEl>
                                      </p:cBhvr>
                                    </p:animEffect>
                                    <p:anim calcmode="lin" valueType="num">
                                      <p:cBhvr>
                                        <p:cTn id="23" dur="500" fill="hold"/>
                                        <p:tgtEl>
                                          <p:spTgt spid="106"/>
                                        </p:tgtEl>
                                        <p:attrNameLst>
                                          <p:attrName>ppt_x</p:attrName>
                                        </p:attrNameLst>
                                      </p:cBhvr>
                                      <p:tavLst>
                                        <p:tav tm="0">
                                          <p:val>
                                            <p:strVal val="#ppt_x"/>
                                          </p:val>
                                        </p:tav>
                                        <p:tav tm="100000">
                                          <p:val>
                                            <p:strVal val="#ppt_x"/>
                                          </p:val>
                                        </p:tav>
                                      </p:tavLst>
                                    </p:anim>
                                    <p:anim calcmode="lin" valueType="num">
                                      <p:cBhvr>
                                        <p:cTn id="24" dur="500" fill="hold"/>
                                        <p:tgtEl>
                                          <p:spTgt spid="10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additive="base">
                                        <p:cTn id="28" dur="500" fill="hold"/>
                                        <p:tgtEl>
                                          <p:spTgt spid="110"/>
                                        </p:tgtEl>
                                        <p:attrNameLst>
                                          <p:attrName>ppt_x</p:attrName>
                                        </p:attrNameLst>
                                      </p:cBhvr>
                                      <p:tavLst>
                                        <p:tav tm="0">
                                          <p:val>
                                            <p:strVal val="#ppt_x"/>
                                          </p:val>
                                        </p:tav>
                                        <p:tav tm="100000">
                                          <p:val>
                                            <p:strVal val="#ppt_x"/>
                                          </p:val>
                                        </p:tav>
                                      </p:tavLst>
                                    </p:anim>
                                    <p:anim calcmode="lin" valueType="num">
                                      <p:cBhvr additive="base">
                                        <p:cTn id="29" dur="500" fill="hold"/>
                                        <p:tgtEl>
                                          <p:spTgt spid="1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111"/>
                                        </p:tgtEl>
                                        <p:attrNameLst>
                                          <p:attrName>style.visibility</p:attrName>
                                        </p:attrNameLst>
                                      </p:cBhvr>
                                      <p:to>
                                        <p:strVal val="visible"/>
                                      </p:to>
                                    </p:set>
                                    <p:anim calcmode="lin" valueType="num">
                                      <p:cBhvr additive="base">
                                        <p:cTn id="32" dur="500" fill="hold"/>
                                        <p:tgtEl>
                                          <p:spTgt spid="111"/>
                                        </p:tgtEl>
                                        <p:attrNameLst>
                                          <p:attrName>ppt_x</p:attrName>
                                        </p:attrNameLst>
                                      </p:cBhvr>
                                      <p:tavLst>
                                        <p:tav tm="0">
                                          <p:val>
                                            <p:strVal val="#ppt_x"/>
                                          </p:val>
                                        </p:tav>
                                        <p:tav tm="100000">
                                          <p:val>
                                            <p:strVal val="#ppt_x"/>
                                          </p:val>
                                        </p:tav>
                                      </p:tavLst>
                                    </p:anim>
                                    <p:anim calcmode="lin" valueType="num">
                                      <p:cBhvr additive="base">
                                        <p:cTn id="33" dur="500" fill="hold"/>
                                        <p:tgtEl>
                                          <p:spTgt spid="1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112"/>
                                        </p:tgtEl>
                                        <p:attrNameLst>
                                          <p:attrName>style.visibility</p:attrName>
                                        </p:attrNameLst>
                                      </p:cBhvr>
                                      <p:to>
                                        <p:strVal val="visible"/>
                                      </p:to>
                                    </p:set>
                                    <p:anim calcmode="lin" valueType="num">
                                      <p:cBhvr additive="base">
                                        <p:cTn id="36" dur="500" fill="hold"/>
                                        <p:tgtEl>
                                          <p:spTgt spid="112"/>
                                        </p:tgtEl>
                                        <p:attrNameLst>
                                          <p:attrName>ppt_x</p:attrName>
                                        </p:attrNameLst>
                                      </p:cBhvr>
                                      <p:tavLst>
                                        <p:tav tm="0">
                                          <p:val>
                                            <p:strVal val="#ppt_x"/>
                                          </p:val>
                                        </p:tav>
                                        <p:tav tm="100000">
                                          <p:val>
                                            <p:strVal val="#ppt_x"/>
                                          </p:val>
                                        </p:tav>
                                      </p:tavLst>
                                    </p:anim>
                                    <p:anim calcmode="lin" valueType="num">
                                      <p:cBhvr additive="base">
                                        <p:cTn id="37" dur="500" fill="hold"/>
                                        <p:tgtEl>
                                          <p:spTgt spid="1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113"/>
                                        </p:tgtEl>
                                        <p:attrNameLst>
                                          <p:attrName>style.visibility</p:attrName>
                                        </p:attrNameLst>
                                      </p:cBhvr>
                                      <p:to>
                                        <p:strVal val="visible"/>
                                      </p:to>
                                    </p:set>
                                    <p:anim calcmode="lin" valueType="num">
                                      <p:cBhvr additive="base">
                                        <p:cTn id="40" dur="500" fill="hold"/>
                                        <p:tgtEl>
                                          <p:spTgt spid="113"/>
                                        </p:tgtEl>
                                        <p:attrNameLst>
                                          <p:attrName>ppt_x</p:attrName>
                                        </p:attrNameLst>
                                      </p:cBhvr>
                                      <p:tavLst>
                                        <p:tav tm="0">
                                          <p:val>
                                            <p:strVal val="#ppt_x"/>
                                          </p:val>
                                        </p:tav>
                                        <p:tav tm="100000">
                                          <p:val>
                                            <p:strVal val="#ppt_x"/>
                                          </p:val>
                                        </p:tav>
                                      </p:tavLst>
                                    </p:anim>
                                    <p:anim calcmode="lin" valueType="num">
                                      <p:cBhvr additive="base">
                                        <p:cTn id="41" dur="500" fill="hold"/>
                                        <p:tgtEl>
                                          <p:spTgt spid="1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500" fill="hold"/>
                                        <p:tgtEl>
                                          <p:spTgt spid="114"/>
                                        </p:tgtEl>
                                        <p:attrNameLst>
                                          <p:attrName>ppt_x</p:attrName>
                                        </p:attrNameLst>
                                      </p:cBhvr>
                                      <p:tavLst>
                                        <p:tav tm="0">
                                          <p:val>
                                            <p:strVal val="#ppt_x"/>
                                          </p:val>
                                        </p:tav>
                                        <p:tav tm="100000">
                                          <p:val>
                                            <p:strVal val="#ppt_x"/>
                                          </p:val>
                                        </p:tav>
                                      </p:tavLst>
                                    </p:anim>
                                    <p:anim calcmode="lin" valueType="num">
                                      <p:cBhvr additive="base">
                                        <p:cTn id="45" dur="500" fill="hold"/>
                                        <p:tgtEl>
                                          <p:spTgt spid="1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115"/>
                                        </p:tgtEl>
                                        <p:attrNameLst>
                                          <p:attrName>style.visibility</p:attrName>
                                        </p:attrNameLst>
                                      </p:cBhvr>
                                      <p:to>
                                        <p:strVal val="visible"/>
                                      </p:to>
                                    </p:set>
                                    <p:anim calcmode="lin" valueType="num">
                                      <p:cBhvr additive="base">
                                        <p:cTn id="48" dur="500" fill="hold"/>
                                        <p:tgtEl>
                                          <p:spTgt spid="115"/>
                                        </p:tgtEl>
                                        <p:attrNameLst>
                                          <p:attrName>ppt_x</p:attrName>
                                        </p:attrNameLst>
                                      </p:cBhvr>
                                      <p:tavLst>
                                        <p:tav tm="0">
                                          <p:val>
                                            <p:strVal val="#ppt_x"/>
                                          </p:val>
                                        </p:tav>
                                        <p:tav tm="100000">
                                          <p:val>
                                            <p:strVal val="#ppt_x"/>
                                          </p:val>
                                        </p:tav>
                                      </p:tavLst>
                                    </p:anim>
                                    <p:anim calcmode="lin" valueType="num">
                                      <p:cBhvr additive="base">
                                        <p:cTn id="4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6" grpId="0"/>
      <p:bldP spid="110" grpId="0"/>
      <p:bldP spid="111" grpId="0"/>
      <p:bldP spid="112" grpId="0"/>
      <p:bldP spid="113" grpId="0"/>
      <p:bldP spid="114" grpId="0"/>
      <p:bldP spid="115" grpId="0"/>
      <p:bldP spid="116"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TotalTime>
  <Words>2726</Words>
  <Application>Microsoft Office PowerPoint</Application>
  <PresentationFormat>全屏显示(16:9)</PresentationFormat>
  <Paragraphs>309</Paragraphs>
  <Slides>28</Slides>
  <Notes>21</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工商</dc:title>
  <dc:creator>第一PPT</dc:creator>
  <cp:keywords>www.1ppt.com</cp:keywords>
  <cp:lastModifiedBy>Windows User</cp:lastModifiedBy>
  <cp:revision>3</cp:revision>
  <dcterms:created xsi:type="dcterms:W3CDTF">2016-12-22T13:31:17Z</dcterms:created>
  <dcterms:modified xsi:type="dcterms:W3CDTF">2018-12-13T05:25:15Z</dcterms:modified>
</cp:coreProperties>
</file>