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7.xml" ContentType="application/vnd.openxmlformats-officedocument.presentationml.tags+xml"/>
  <Override PartName="/ppt/notesSlides/notesSlide7.xml" ContentType="application/vnd.openxmlformats-officedocument.presentationml.notesSlide+xml"/>
  <Override PartName="/ppt/tags/tag38.xml" ContentType="application/vnd.openxmlformats-officedocument.presentationml.tags+xml"/>
  <Override PartName="/ppt/notesSlides/notesSlide8.xml" ContentType="application/vnd.openxmlformats-officedocument.presentationml.notesSlide+xml"/>
  <Override PartName="/ppt/tags/tag39.xml" ContentType="application/vnd.openxmlformats-officedocument.presentationml.tags+xml"/>
  <Override PartName="/ppt/notesSlides/notesSlide9.xml" ContentType="application/vnd.openxmlformats-officedocument.presentationml.notesSlide+xml"/>
  <Override PartName="/ppt/tags/tag4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1.xml" ContentType="application/vnd.openxmlformats-officedocument.presentationml.tags+xml"/>
  <Override PartName="/ppt/notesSlides/notesSlide12.xml" ContentType="application/vnd.openxmlformats-officedocument.presentationml.notesSlide+xml"/>
  <Override PartName="/ppt/tags/tag42.xml" ContentType="application/vnd.openxmlformats-officedocument.presentationml.tags+xml"/>
  <Override PartName="/ppt/notesSlides/notesSlide13.xml" ContentType="application/vnd.openxmlformats-officedocument.presentationml.notesSlide+xml"/>
  <Override PartName="/ppt/tags/tag43.xml" ContentType="application/vnd.openxmlformats-officedocument.presentationml.tags+xml"/>
  <Override PartName="/ppt/notesSlides/notesSlide14.xml" ContentType="application/vnd.openxmlformats-officedocument.presentationml.notesSlide+xml"/>
  <Override PartName="/ppt/tags/tag44.xml" ContentType="application/vnd.openxmlformats-officedocument.presentationml.tags+xml"/>
  <Override PartName="/ppt/notesSlides/notesSlide15.xml" ContentType="application/vnd.openxmlformats-officedocument.presentationml.notesSlide+xml"/>
  <Override PartName="/ppt/tags/tag45.xml" ContentType="application/vnd.openxmlformats-officedocument.presentationml.tags+xml"/>
  <Override PartName="/ppt/notesSlides/notesSlide16.xml" ContentType="application/vnd.openxmlformats-officedocument.presentationml.notesSlide+xml"/>
  <Override PartName="/ppt/tags/tag4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7.xml" ContentType="application/vnd.openxmlformats-officedocument.presentationml.tags+xml"/>
  <Override PartName="/ppt/notesSlides/notesSlide19.xml" ContentType="application/vnd.openxmlformats-officedocument.presentationml.notesSlide+xml"/>
  <Override PartName="/ppt/tags/tag48.xml" ContentType="application/vnd.openxmlformats-officedocument.presentationml.tags+xml"/>
  <Override PartName="/ppt/notesSlides/notesSlide20.xml" ContentType="application/vnd.openxmlformats-officedocument.presentationml.notesSlide+xml"/>
  <Override PartName="/ppt/tags/tag49.xml" ContentType="application/vnd.openxmlformats-officedocument.presentationml.tags+xml"/>
  <Override PartName="/ppt/notesSlides/notesSlide21.xml" ContentType="application/vnd.openxmlformats-officedocument.presentationml.notesSlide+xml"/>
  <Override PartName="/ppt/tags/tag5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1.xml" ContentType="application/vnd.openxmlformats-officedocument.presentationml.tags+xml"/>
  <Override PartName="/ppt/notesSlides/notesSlide24.xml" ContentType="application/vnd.openxmlformats-officedocument.presentationml.notesSlide+xml"/>
  <Override PartName="/ppt/tags/tag52.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 id="2147483659" r:id="rId2"/>
  </p:sldMasterIdLst>
  <p:notesMasterIdLst>
    <p:notesMasterId r:id="rId29"/>
  </p:notesMasterIdLst>
  <p:sldIdLst>
    <p:sldId id="310" r:id="rId3"/>
    <p:sldId id="269" r:id="rId4"/>
    <p:sldId id="271" r:id="rId5"/>
    <p:sldId id="293" r:id="rId6"/>
    <p:sldId id="268" r:id="rId7"/>
    <p:sldId id="267" r:id="rId8"/>
    <p:sldId id="302" r:id="rId9"/>
    <p:sldId id="299" r:id="rId10"/>
    <p:sldId id="300" r:id="rId11"/>
    <p:sldId id="301" r:id="rId12"/>
    <p:sldId id="277" r:id="rId13"/>
    <p:sldId id="282" r:id="rId14"/>
    <p:sldId id="306" r:id="rId15"/>
    <p:sldId id="304" r:id="rId16"/>
    <p:sldId id="283" r:id="rId17"/>
    <p:sldId id="303" r:id="rId18"/>
    <p:sldId id="307" r:id="rId19"/>
    <p:sldId id="276" r:id="rId20"/>
    <p:sldId id="294" r:id="rId21"/>
    <p:sldId id="295" r:id="rId22"/>
    <p:sldId id="296" r:id="rId23"/>
    <p:sldId id="297" r:id="rId24"/>
    <p:sldId id="275" r:id="rId25"/>
    <p:sldId id="261" r:id="rId26"/>
    <p:sldId id="308" r:id="rId27"/>
    <p:sldId id="311"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E03229"/>
    <a:srgbClr val="A91E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45" autoAdjust="0"/>
    <p:restoredTop sz="94660"/>
  </p:normalViewPr>
  <p:slideViewPr>
    <p:cSldViewPr snapToGrid="0">
      <p:cViewPr varScale="1">
        <p:scale>
          <a:sx n="55" d="100"/>
          <a:sy n="55" d="100"/>
        </p:scale>
        <p:origin x="-78" y="-164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2018/12/12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4182728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639D3-E290-4529-BB29-303BC0E04400}" type="slidenum">
              <a:rPr lang="zh-CN" altLang="en-US" smtClean="0"/>
              <a:t>10</a:t>
            </a:fld>
            <a:endParaRPr lang="zh-CN" altLang="en-US"/>
          </a:p>
        </p:txBody>
      </p:sp>
    </p:spTree>
    <p:extLst>
      <p:ext uri="{BB962C8B-B14F-4D97-AF65-F5344CB8AC3E}">
        <p14:creationId xmlns:p14="http://schemas.microsoft.com/office/powerpoint/2010/main" val="2598139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517452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12</a:t>
            </a:fld>
            <a:endParaRPr lang="zh-CN" altLang="en-US"/>
          </a:p>
        </p:txBody>
      </p:sp>
    </p:spTree>
    <p:extLst>
      <p:ext uri="{BB962C8B-B14F-4D97-AF65-F5344CB8AC3E}">
        <p14:creationId xmlns:p14="http://schemas.microsoft.com/office/powerpoint/2010/main" val="236446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1440735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1362920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397907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2674583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548896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894956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DFE3B-3B6A-42DE-8C4F-3C1E23C6EBD1}" type="slidenum">
              <a:rPr lang="zh-CN" altLang="en-US" smtClean="0"/>
              <a:t>19</a:t>
            </a:fld>
            <a:endParaRPr lang="zh-CN" altLang="en-US"/>
          </a:p>
        </p:txBody>
      </p:sp>
    </p:spTree>
    <p:extLst>
      <p:ext uri="{BB962C8B-B14F-4D97-AF65-F5344CB8AC3E}">
        <p14:creationId xmlns:p14="http://schemas.microsoft.com/office/powerpoint/2010/main" val="4088992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1424800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DFE3B-3B6A-42DE-8C4F-3C1E23C6EBD1}" type="slidenum">
              <a:rPr lang="zh-CN" altLang="en-US" smtClean="0"/>
              <a:t>20</a:t>
            </a:fld>
            <a:endParaRPr lang="zh-CN" altLang="en-US"/>
          </a:p>
        </p:txBody>
      </p:sp>
    </p:spTree>
    <p:extLst>
      <p:ext uri="{BB962C8B-B14F-4D97-AF65-F5344CB8AC3E}">
        <p14:creationId xmlns:p14="http://schemas.microsoft.com/office/powerpoint/2010/main" val="3512763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21</a:t>
            </a:fld>
            <a:endParaRPr lang="zh-CN" altLang="en-US"/>
          </a:p>
        </p:txBody>
      </p:sp>
    </p:spTree>
    <p:extLst>
      <p:ext uri="{BB962C8B-B14F-4D97-AF65-F5344CB8AC3E}">
        <p14:creationId xmlns:p14="http://schemas.microsoft.com/office/powerpoint/2010/main" val="1345740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639D3-E290-4529-BB29-303BC0E04400}" type="slidenum">
              <a:rPr lang="zh-CN" altLang="en-US" smtClean="0"/>
              <a:t>22</a:t>
            </a:fld>
            <a:endParaRPr lang="zh-CN" altLang="en-US"/>
          </a:p>
        </p:txBody>
      </p:sp>
    </p:spTree>
    <p:extLst>
      <p:ext uri="{BB962C8B-B14F-4D97-AF65-F5344CB8AC3E}">
        <p14:creationId xmlns:p14="http://schemas.microsoft.com/office/powerpoint/2010/main" val="168998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3821310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24</a:t>
            </a:fld>
            <a:endParaRPr lang="zh-CN" altLang="en-US"/>
          </a:p>
        </p:txBody>
      </p:sp>
    </p:spTree>
    <p:extLst>
      <p:ext uri="{BB962C8B-B14F-4D97-AF65-F5344CB8AC3E}">
        <p14:creationId xmlns:p14="http://schemas.microsoft.com/office/powerpoint/2010/main" val="3812224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25</a:t>
            </a:fld>
            <a:endParaRPr lang="zh-CN" altLang="en-US"/>
          </a:p>
        </p:txBody>
      </p:sp>
    </p:spTree>
    <p:extLst>
      <p:ext uri="{BB962C8B-B14F-4D97-AF65-F5344CB8AC3E}">
        <p14:creationId xmlns:p14="http://schemas.microsoft.com/office/powerpoint/2010/main" val="3391974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3387164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365447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521815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158899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2835787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24A20-4E0B-4945-9CDA-76F4EB5BCD69}" type="slidenum">
              <a:rPr lang="zh-CN" altLang="en-US" smtClean="0"/>
              <a:t>8</a:t>
            </a:fld>
            <a:endParaRPr lang="zh-CN" altLang="en-US"/>
          </a:p>
        </p:txBody>
      </p:sp>
    </p:spTree>
    <p:extLst>
      <p:ext uri="{BB962C8B-B14F-4D97-AF65-F5344CB8AC3E}">
        <p14:creationId xmlns:p14="http://schemas.microsoft.com/office/powerpoint/2010/main" val="1494528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24A20-4E0B-4945-9CDA-76F4EB5BCD69}" type="slidenum">
              <a:rPr lang="zh-CN" altLang="en-US" smtClean="0"/>
              <a:t>9</a:t>
            </a:fld>
            <a:endParaRPr lang="zh-CN" altLang="en-US"/>
          </a:p>
        </p:txBody>
      </p:sp>
    </p:spTree>
    <p:extLst>
      <p:ext uri="{BB962C8B-B14F-4D97-AF65-F5344CB8AC3E}">
        <p14:creationId xmlns:p14="http://schemas.microsoft.com/office/powerpoint/2010/main" val="2808986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365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1014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580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3283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9901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1167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5421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469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7207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2477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89895" y="2"/>
            <a:ext cx="2756622" cy="1268412"/>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0637161" y="0"/>
            <a:ext cx="1221341" cy="2209800"/>
          </a:xfrm>
          <a:prstGeom prst="rect">
            <a:avLst/>
          </a:prstGeom>
        </p:spPr>
      </p:pic>
    </p:spTree>
    <p:extLst>
      <p:ext uri="{BB962C8B-B14F-4D97-AF65-F5344CB8AC3E}">
        <p14:creationId xmlns:p14="http://schemas.microsoft.com/office/powerpoint/2010/main" val="23345866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36698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4687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7860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6132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67378" y="20787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367378" y="42250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314818" y="20787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314818" y="42250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881251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034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6" r:id="rId3"/>
    <p:sldLayoutId id="2147483658" r:id="rId4"/>
    <p:sldLayoutId id="2147483653" r:id="rId5"/>
    <p:sldLayoutId id="2147483654" r:id="rId6"/>
    <p:sldLayoutId id="2147483655" r:id="rId7"/>
    <p:sldLayoutId id="2147483657"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2018/12/12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34114406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notesSlide" Target="../notesSlides/notesSlide10.xml"/><Relationship Id="rId7" Type="http://schemas.openxmlformats.org/officeDocument/2006/relationships/image" Target="../media/image22.jpeg"/><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notesSlide" Target="../notesSlides/notesSlide13.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4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notesSlide" Target="../notesSlides/notesSlide15.xml"/><Relationship Id="rId7"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notesSlide" Target="../notesSlides/notesSlide17.xml"/><Relationship Id="rId7" Type="http://schemas.openxmlformats.org/officeDocument/2006/relationships/image" Target="../media/image29.png"/><Relationship Id="rId12" Type="http://schemas.microsoft.com/office/2007/relationships/hdphoto" Target="../media/hdphoto8.wdp"/><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image" Target="../media/image3.png"/><Relationship Id="rId11" Type="http://schemas.openxmlformats.org/officeDocument/2006/relationships/image" Target="../media/image31.png"/><Relationship Id="rId5" Type="http://schemas.openxmlformats.org/officeDocument/2006/relationships/image" Target="../media/image2.png"/><Relationship Id="rId10" Type="http://schemas.microsoft.com/office/2007/relationships/hdphoto" Target="../media/hdphoto7.wdp"/><Relationship Id="rId4" Type="http://schemas.openxmlformats.org/officeDocument/2006/relationships/image" Target="../media/image1.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image" Target="../media/image7.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image" Target="../media/image6.png"/><Relationship Id="rId2" Type="http://schemas.openxmlformats.org/officeDocument/2006/relationships/tags" Target="../tags/tag4.xml"/><Relationship Id="rId16" Type="http://schemas.openxmlformats.org/officeDocument/2006/relationships/notesSlide" Target="../notesSlides/notesSlide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Layout" Target="../slideLayouts/slideLayout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50.xml"/><Relationship Id="rId5" Type="http://schemas.microsoft.com/office/2007/relationships/hdphoto" Target="../media/hdphoto9.wdp"/><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image" Target="../media/image33.png"/><Relationship Id="rId5" Type="http://schemas.openxmlformats.org/officeDocument/2006/relationships/image" Target="../media/image2.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52.xml"/><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image" Target="../media/image7.pn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image" Target="../media/image6.png"/><Relationship Id="rId2" Type="http://schemas.openxmlformats.org/officeDocument/2006/relationships/tags" Target="../tags/tag18.xml"/><Relationship Id="rId16" Type="http://schemas.openxmlformats.org/officeDocument/2006/relationships/notesSlide" Target="../notesSlides/notesSlide3.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slideLayout" Target="../slideLayouts/slideLayout7.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png"/><Relationship Id="rId3" Type="http://schemas.openxmlformats.org/officeDocument/2006/relationships/tags" Target="../tags/tag34.xml"/><Relationship Id="rId7" Type="http://schemas.openxmlformats.org/officeDocument/2006/relationships/notesSlide" Target="../notesSlides/notesSlide5.xml"/><Relationship Id="rId12" Type="http://schemas.microsoft.com/office/2007/relationships/hdphoto" Target="../media/hdphoto2.wdp"/><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2.xml"/><Relationship Id="rId11" Type="http://schemas.openxmlformats.org/officeDocument/2006/relationships/image" Target="../media/image10.png"/><Relationship Id="rId5" Type="http://schemas.openxmlformats.org/officeDocument/2006/relationships/tags" Target="../tags/tag36.xml"/><Relationship Id="rId15" Type="http://schemas.openxmlformats.org/officeDocument/2006/relationships/image" Target="../media/image11.png"/><Relationship Id="rId10" Type="http://schemas.microsoft.com/office/2007/relationships/hdphoto" Target="../media/hdphoto1.wdp"/><Relationship Id="rId4" Type="http://schemas.openxmlformats.org/officeDocument/2006/relationships/tags" Target="../tags/tag35.xml"/><Relationship Id="rId9" Type="http://schemas.openxmlformats.org/officeDocument/2006/relationships/image" Target="../media/image9.png"/><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7.xml"/><Relationship Id="rId7" Type="http://schemas.openxmlformats.org/officeDocument/2006/relationships/image" Target="../media/image16.jpeg"/><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 Id="rId5" Type="http://schemas.microsoft.com/office/2007/relationships/hdphoto" Target="../media/hdphoto3.wdp"/><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67452" y="1326469"/>
            <a:ext cx="2415406" cy="590176"/>
          </a:xfrm>
          <a:prstGeom prst="rect">
            <a:avLst/>
          </a:prstGeom>
        </p:spPr>
      </p:pic>
      <p:sp>
        <p:nvSpPr>
          <p:cNvPr id="6" name="PA_淘宝店Chenying0907出品 13"/>
          <p:cNvSpPr/>
          <p:nvPr>
            <p:custDataLst>
              <p:tags r:id="rId1"/>
            </p:custDataLst>
          </p:nvPr>
        </p:nvSpPr>
        <p:spPr>
          <a:xfrm>
            <a:off x="1880076" y="4383257"/>
            <a:ext cx="8442783" cy="731864"/>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某某有限公司年终总结</a:t>
            </a:r>
            <a:r>
              <a:rPr lang="zh-CN" altLang="en-US" sz="4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大会</a:t>
            </a:r>
            <a:endParaRPr lang="zh-CN" altLang="en-US" sz="4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8" name="文本框 7"/>
          <p:cNvSpPr txBox="1"/>
          <p:nvPr/>
        </p:nvSpPr>
        <p:spPr>
          <a:xfrm>
            <a:off x="3289300" y="5127821"/>
            <a:ext cx="5613400" cy="3942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 Using PowerPoint, </a:t>
            </a:r>
            <a:endParaRPr lang="en-US" altLang="zh-CN" sz="900" dirty="0" smtClean="0">
              <a:solidFill>
                <a:schemeClr val="tx1">
                  <a:lumMod val="65000"/>
                  <a:lumOff val="35000"/>
                </a:schemeClr>
              </a:solidFill>
              <a:latin typeface="Century Gothic" panose="020B0502020202020204" pitchFamily="34" charset="0"/>
              <a:ea typeface="+mj-ea"/>
            </a:endParaRPr>
          </a:p>
        </p:txBody>
      </p:sp>
    </p:spTree>
    <p:extLst>
      <p:ext uri="{BB962C8B-B14F-4D97-AF65-F5344CB8AC3E}">
        <p14:creationId xmlns:p14="http://schemas.microsoft.com/office/powerpoint/2010/main" val="5895052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6" presetClass="emph" presetSubtype="0" autoRev="1" fill="hold" grpId="1" nodeType="afterEffect">
                                  <p:stCondLst>
                                    <p:cond delay="0"/>
                                  </p:stCondLst>
                                  <p:childTnLst>
                                    <p:animScale>
                                      <p:cBhvr>
                                        <p:cTn id="12" dur="1000" fill="hold"/>
                                        <p:tgtEl>
                                          <p:spTgt spid="6"/>
                                        </p:tgtEl>
                                      </p:cBhvr>
                                      <p:by x="90000" y="90000"/>
                                    </p:animScale>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šḷíḋe"/>
          <p:cNvSpPr/>
          <p:nvPr/>
        </p:nvSpPr>
        <p:spPr>
          <a:xfrm>
            <a:off x="1180583" y="1453102"/>
            <a:ext cx="2372730" cy="4045040"/>
          </a:xfrm>
          <a:prstGeom prst="rect">
            <a:avLst/>
          </a:prstGeom>
          <a:blipFill>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1iḓé"/>
          <p:cNvSpPr/>
          <p:nvPr/>
        </p:nvSpPr>
        <p:spPr>
          <a:xfrm>
            <a:off x="3662333" y="3522449"/>
            <a:ext cx="2372730" cy="1980228"/>
          </a:xfrm>
          <a:prstGeom prst="rect">
            <a:avLst/>
          </a:prstGeom>
          <a:blipFill>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Sḻiďè"/>
          <p:cNvSpPr/>
          <p:nvPr/>
        </p:nvSpPr>
        <p:spPr>
          <a:xfrm>
            <a:off x="6156959" y="3522448"/>
            <a:ext cx="2372730" cy="1980229"/>
          </a:xfrm>
          <a:prstGeom prst="rect">
            <a:avLst/>
          </a:prstGeom>
          <a:blipFill>
            <a:blip r:embed="rId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sḻiḑê"/>
          <p:cNvSpPr/>
          <p:nvPr/>
        </p:nvSpPr>
        <p:spPr>
          <a:xfrm>
            <a:off x="8638707" y="1456649"/>
            <a:ext cx="2372730" cy="1980229"/>
          </a:xfrm>
          <a:prstGeom prst="rect">
            <a:avLst/>
          </a:prstGeom>
          <a:blipFill>
            <a:blip r:embed="rId7"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ṧľîḋe"/>
          <p:cNvSpPr/>
          <p:nvPr/>
        </p:nvSpPr>
        <p:spPr>
          <a:xfrm>
            <a:off x="6156959" y="1456649"/>
            <a:ext cx="2372730" cy="1980229"/>
          </a:xfrm>
          <a:prstGeom prst="rect">
            <a:avLst/>
          </a:prstGeom>
          <a:blipFill>
            <a:blip r:embed="rId8"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组合 19"/>
          <p:cNvGrpSpPr/>
          <p:nvPr/>
        </p:nvGrpSpPr>
        <p:grpSpPr>
          <a:xfrm>
            <a:off x="8638707" y="3522448"/>
            <a:ext cx="2372730" cy="1980229"/>
            <a:chOff x="8638707" y="3763748"/>
            <a:chExt cx="2372730" cy="1980229"/>
          </a:xfrm>
        </p:grpSpPr>
        <p:sp>
          <p:nvSpPr>
            <p:cNvPr id="5" name="ïšḷíḍê"/>
            <p:cNvSpPr/>
            <p:nvPr/>
          </p:nvSpPr>
          <p:spPr>
            <a:xfrm>
              <a:off x="8638707" y="3763748"/>
              <a:ext cx="2372730" cy="1980229"/>
            </a:xfrm>
            <a:prstGeom prst="rect">
              <a:avLst/>
            </a:prstGeom>
            <a:solidFill>
              <a:srgbClr val="C3111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p:cNvSpPr/>
            <p:nvPr/>
          </p:nvSpPr>
          <p:spPr>
            <a:xfrm>
              <a:off x="9087201" y="4585247"/>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mn-ea"/>
                </a:rPr>
                <a:t>用户可以在投影仪或者计算机上进行演示也可以将演示</a:t>
              </a:r>
              <a:r>
                <a:rPr lang="zh-CN" altLang="en-US" sz="1050" dirty="0" smtClean="0">
                  <a:solidFill>
                    <a:schemeClr val="bg1"/>
                  </a:solidFill>
                  <a:latin typeface="+mn-ea"/>
                </a:rPr>
                <a:t>文稿</a:t>
              </a:r>
            </a:p>
          </p:txBody>
        </p:sp>
        <p:sp>
          <p:nvSpPr>
            <p:cNvPr id="16" name="矩形 15"/>
            <p:cNvSpPr/>
            <p:nvPr/>
          </p:nvSpPr>
          <p:spPr>
            <a:xfrm>
              <a:off x="9179861" y="4248445"/>
              <a:ext cx="129042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grpSp>
      <p:grpSp>
        <p:nvGrpSpPr>
          <p:cNvPr id="21" name="组合 20"/>
          <p:cNvGrpSpPr/>
          <p:nvPr/>
        </p:nvGrpSpPr>
        <p:grpSpPr>
          <a:xfrm>
            <a:off x="3662333" y="1456649"/>
            <a:ext cx="2372730" cy="1980228"/>
            <a:chOff x="3662333" y="1697949"/>
            <a:chExt cx="2372730" cy="1980228"/>
          </a:xfrm>
        </p:grpSpPr>
        <p:sp>
          <p:nvSpPr>
            <p:cNvPr id="9" name="ïS1ïďé"/>
            <p:cNvSpPr/>
            <p:nvPr/>
          </p:nvSpPr>
          <p:spPr>
            <a:xfrm>
              <a:off x="3662333" y="1697949"/>
              <a:ext cx="2372730" cy="1980228"/>
            </a:xfrm>
            <a:prstGeom prst="rect">
              <a:avLst/>
            </a:prstGeom>
            <a:solidFill>
              <a:srgbClr val="C3111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矩形 17"/>
            <p:cNvSpPr/>
            <p:nvPr/>
          </p:nvSpPr>
          <p:spPr>
            <a:xfrm>
              <a:off x="4110827" y="2570277"/>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mn-ea"/>
                </a:rPr>
                <a:t>用户可以在投影仪或者计算机上进行演示也可以将演示</a:t>
              </a:r>
              <a:r>
                <a:rPr lang="zh-CN" altLang="en-US" sz="1050" dirty="0" smtClean="0">
                  <a:solidFill>
                    <a:schemeClr val="bg1"/>
                  </a:solidFill>
                  <a:latin typeface="+mn-ea"/>
                </a:rPr>
                <a:t>文稿</a:t>
              </a:r>
            </a:p>
          </p:txBody>
        </p:sp>
        <p:sp>
          <p:nvSpPr>
            <p:cNvPr id="19" name="矩形 18"/>
            <p:cNvSpPr/>
            <p:nvPr/>
          </p:nvSpPr>
          <p:spPr>
            <a:xfrm>
              <a:off x="4203487" y="2233475"/>
              <a:ext cx="129042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grpSp>
      <p:sp>
        <p:nvSpPr>
          <p:cNvPr id="22"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1095234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6" name="图片 5"/>
          <p:cNvPicPr>
            <a:picLocks noChangeAspect="1"/>
          </p:cNvPicPr>
          <p:nvPr/>
        </p:nvPicPr>
        <p:blipFill>
          <a:blip r:embed="rId4"/>
          <a:stretch>
            <a:fillRect/>
          </a:stretch>
        </p:blipFill>
        <p:spPr>
          <a:xfrm>
            <a:off x="3543300" y="840587"/>
            <a:ext cx="5105400" cy="5126026"/>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gradFill>
                  <a:gsLst>
                    <a:gs pos="0">
                      <a:srgbClr val="BE1820"/>
                    </a:gs>
                    <a:gs pos="100000">
                      <a:srgbClr val="E01C26"/>
                    </a:gs>
                  </a:gsLst>
                  <a:lin ang="5400000" scaled="1"/>
                </a:gradFill>
                <a:latin typeface="+mn-ea"/>
              </a:rPr>
              <a:t>优秀员工颁奖</a:t>
            </a:r>
          </a:p>
        </p:txBody>
      </p:sp>
      <p:grpSp>
        <p:nvGrpSpPr>
          <p:cNvPr id="13" name="组合 12"/>
          <p:cNvGrpSpPr/>
          <p:nvPr/>
        </p:nvGrpSpPr>
        <p:grpSpPr>
          <a:xfrm>
            <a:off x="4626666" y="1981202"/>
            <a:ext cx="2938666" cy="1323440"/>
            <a:chOff x="4844203" y="1919745"/>
            <a:chExt cx="2503597" cy="1127504"/>
          </a:xfrm>
        </p:grpSpPr>
        <p:sp>
          <p:nvSpPr>
            <p:cNvPr id="7" name="文本框 6"/>
            <p:cNvSpPr txBox="1"/>
            <p:nvPr/>
          </p:nvSpPr>
          <p:spPr>
            <a:xfrm>
              <a:off x="5557187" y="1919745"/>
              <a:ext cx="1077626" cy="1127504"/>
            </a:xfrm>
            <a:prstGeom prst="rect">
              <a:avLst/>
            </a:prstGeom>
            <a:noFill/>
          </p:spPr>
          <p:txBody>
            <a:bodyPr wrap="square" rtlCol="0">
              <a:spAutoFit/>
              <a:scene3d>
                <a:camera prst="orthographicFront"/>
                <a:lightRig rig="threePt" dir="t"/>
              </a:scene3d>
              <a:sp3d contourW="12700"/>
            </a:bodyPr>
            <a:lstStyle/>
            <a:p>
              <a:pPr algn="ctr"/>
              <a:r>
                <a:rPr lang="zh-CN" altLang="en-US" sz="8000" b="1" dirty="0" smtClean="0">
                  <a:gradFill>
                    <a:gsLst>
                      <a:gs pos="0">
                        <a:srgbClr val="BE1820"/>
                      </a:gs>
                      <a:gs pos="100000">
                        <a:srgbClr val="E01C26"/>
                      </a:gs>
                    </a:gsLst>
                    <a:lin ang="5400000" scaled="1"/>
                  </a:gradFill>
                  <a:latin typeface="+mj-ea"/>
                  <a:ea typeface="+mj-ea"/>
                </a:rPr>
                <a:t>贰</a:t>
              </a:r>
              <a:endParaRPr lang="zh-CN" altLang="en-US" sz="8000" b="1" dirty="0">
                <a:gradFill>
                  <a:gsLst>
                    <a:gs pos="0">
                      <a:srgbClr val="BE1820"/>
                    </a:gs>
                    <a:gs pos="100000">
                      <a:srgbClr val="E01C26"/>
                    </a:gs>
                  </a:gsLst>
                  <a:lin ang="5400000" scaled="1"/>
                </a:gradFill>
                <a:latin typeface="+mj-ea"/>
                <a:ea typeface="+mj-ea"/>
              </a:endParaRPr>
            </a:p>
          </p:txBody>
        </p:sp>
        <p:grpSp>
          <p:nvGrpSpPr>
            <p:cNvPr id="9" name="组合 8"/>
            <p:cNvGrpSpPr/>
            <p:nvPr/>
          </p:nvGrpSpPr>
          <p:grpSpPr>
            <a:xfrm>
              <a:off x="4844203" y="2226106"/>
              <a:ext cx="2503597" cy="601956"/>
              <a:chOff x="4793771" y="2563434"/>
              <a:chExt cx="2604457" cy="626207"/>
            </a:xfrm>
          </p:grpSpPr>
          <p:sp>
            <p:nvSpPr>
              <p:cNvPr id="10" name="Freeform 7"/>
              <p:cNvSpPr>
                <a:spLocks noEditPoints="1"/>
              </p:cNvSpPr>
              <p:nvPr/>
            </p:nvSpPr>
            <p:spPr bwMode="auto">
              <a:xfrm>
                <a:off x="4793771" y="2563434"/>
                <a:ext cx="662744"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sp>
            <p:nvSpPr>
              <p:cNvPr id="11" name="Freeform 7"/>
              <p:cNvSpPr>
                <a:spLocks noEditPoints="1"/>
              </p:cNvSpPr>
              <p:nvPr/>
            </p:nvSpPr>
            <p:spPr bwMode="auto">
              <a:xfrm flipH="1">
                <a:off x="6735485" y="2563434"/>
                <a:ext cx="662743"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grpSp>
      </p:gr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rgbClr val="FF0000"/>
                </a:solidFill>
                <a:latin typeface="Century Gothic" panose="020B0502020202020204" pitchFamily="34" charset="0"/>
                <a:ea typeface="+mj-ea"/>
              </a:rPr>
              <a:t>The user can demonstrate on a projector or computer, or print the </a:t>
            </a:r>
            <a:r>
              <a:rPr lang="en-US" altLang="zh-CN" sz="1050" dirty="0" smtClean="0">
                <a:solidFill>
                  <a:srgbClr val="FF0000"/>
                </a:solidFill>
                <a:latin typeface="Century Gothic" panose="020B0502020202020204" pitchFamily="34" charset="0"/>
                <a:ea typeface="+mj-ea"/>
              </a:rPr>
              <a:t>presentation</a:t>
            </a:r>
            <a:endParaRPr lang="en-US" altLang="zh-CN" sz="1050" dirty="0">
              <a:solidFill>
                <a:srgbClr val="FF0000"/>
              </a:solidFill>
              <a:latin typeface="Century Gothic" panose="020B0502020202020204" pitchFamily="34" charset="0"/>
              <a:ea typeface="+mj-ea"/>
            </a:endParaRPr>
          </a:p>
        </p:txBody>
      </p:sp>
    </p:spTree>
    <p:extLst>
      <p:ext uri="{BB962C8B-B14F-4D97-AF65-F5344CB8AC3E}">
        <p14:creationId xmlns:p14="http://schemas.microsoft.com/office/powerpoint/2010/main" val="3676325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t="4979"/>
          <a:stretch/>
        </p:blipFill>
        <p:spPr>
          <a:xfrm>
            <a:off x="9867900" y="0"/>
            <a:ext cx="1716599" cy="2761863"/>
          </a:xfrm>
          <a:prstGeom prst="rect">
            <a:avLst/>
          </a:prstGeom>
        </p:spPr>
      </p:pic>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6243603" cy="6858000"/>
          </a:xfrm>
          <a:prstGeom prst="rect">
            <a:avLst/>
          </a:prstGeom>
        </p:spPr>
      </p:pic>
      <p:sp>
        <p:nvSpPr>
          <p:cNvPr id="5" name="PA_淘宝店Chenying0907出品 13"/>
          <p:cNvSpPr/>
          <p:nvPr>
            <p:custDataLst>
              <p:tags r:id="rId1"/>
            </p:custDataLst>
          </p:nvPr>
        </p:nvSpPr>
        <p:spPr>
          <a:xfrm>
            <a:off x="3988683" y="1769329"/>
            <a:ext cx="6437134" cy="134741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最佳团队奖</a:t>
            </a:r>
          </a:p>
        </p:txBody>
      </p:sp>
      <p:sp>
        <p:nvSpPr>
          <p:cNvPr id="6" name="矩形 5"/>
          <p:cNvSpPr/>
          <p:nvPr/>
        </p:nvSpPr>
        <p:spPr>
          <a:xfrm>
            <a:off x="4021935" y="3216707"/>
            <a:ext cx="6370630" cy="193899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gradFill flip="none" rotWithShape="1">
                  <a:gsLst>
                    <a:gs pos="0">
                      <a:srgbClr val="C00000"/>
                    </a:gs>
                    <a:gs pos="100000">
                      <a:srgbClr val="FC352F"/>
                    </a:gs>
                  </a:gsLst>
                  <a:lin ang="5400000" scaled="1"/>
                  <a:tileRect/>
                </a:gradFill>
                <a:latin typeface="+mn-ea"/>
              </a:rPr>
              <a:t>       具备</a:t>
            </a:r>
            <a:r>
              <a:rPr lang="zh-CN" altLang="en-US" sz="2000" b="1" dirty="0">
                <a:gradFill flip="none" rotWithShape="1">
                  <a:gsLst>
                    <a:gs pos="0">
                      <a:srgbClr val="C00000"/>
                    </a:gs>
                    <a:gs pos="100000">
                      <a:srgbClr val="FC352F"/>
                    </a:gs>
                  </a:gsLst>
                  <a:lin ang="5400000" scaled="1"/>
                  <a:tileRect/>
                </a:gradFill>
                <a:latin typeface="+mn-ea"/>
              </a:rPr>
              <a:t>大局意识、服务意识和协调意识的团队才是优秀的团队。他们具有较高的团队精神，相互团结，相互支持，相互帮助，团队成员之间配合默契，依靠团队集体的力量，出色地完成各项工作要求和生产指标。</a:t>
            </a:r>
          </a:p>
          <a:p>
            <a:pPr>
              <a:lnSpc>
                <a:spcPct val="120000"/>
              </a:lnSpc>
            </a:pPr>
            <a:r>
              <a:rPr lang="zh-CN" altLang="en-US" sz="2000" b="1" dirty="0" smtClean="0">
                <a:gradFill flip="none" rotWithShape="1">
                  <a:gsLst>
                    <a:gs pos="0">
                      <a:srgbClr val="C00000"/>
                    </a:gs>
                    <a:gs pos="100000">
                      <a:srgbClr val="FC352F"/>
                    </a:gs>
                  </a:gsLst>
                  <a:lin ang="5400000" scaled="1"/>
                  <a:tileRect/>
                </a:gradFill>
                <a:latin typeface="+mn-ea"/>
              </a:rPr>
              <a:t>       </a:t>
            </a:r>
            <a:endParaRPr lang="zh-CN" altLang="en-US" sz="2000" b="1" dirty="0">
              <a:gradFill flip="none" rotWithShape="1">
                <a:gsLst>
                  <a:gs pos="0">
                    <a:srgbClr val="C00000"/>
                  </a:gs>
                  <a:gs pos="100000">
                    <a:srgbClr val="FC352F"/>
                  </a:gs>
                </a:gsLst>
                <a:lin ang="5400000" scaled="1"/>
                <a:tileRect/>
              </a:gradFill>
              <a:latin typeface="+mn-ea"/>
            </a:endParaRPr>
          </a:p>
        </p:txBody>
      </p:sp>
    </p:spTree>
    <p:extLst>
      <p:ext uri="{BB962C8B-B14F-4D97-AF65-F5344CB8AC3E}">
        <p14:creationId xmlns:p14="http://schemas.microsoft.com/office/powerpoint/2010/main" val="1784895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10057" y="0"/>
            <a:ext cx="2148446" cy="3887230"/>
          </a:xfrm>
          <a:prstGeom prst="rect">
            <a:avLst/>
          </a:prstGeom>
        </p:spPr>
      </p:pic>
      <p:sp>
        <p:nvSpPr>
          <p:cNvPr id="5"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166825" y="2089795"/>
            <a:ext cx="3630186" cy="24201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图片 6"/>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6460871" y="2089795"/>
            <a:ext cx="3630186" cy="24201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矩形 7"/>
          <p:cNvSpPr/>
          <p:nvPr/>
        </p:nvSpPr>
        <p:spPr>
          <a:xfrm>
            <a:off x="2544835" y="4777040"/>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sp>
        <p:nvSpPr>
          <p:cNvPr id="9" name="矩形 8"/>
          <p:cNvSpPr/>
          <p:nvPr/>
        </p:nvSpPr>
        <p:spPr>
          <a:xfrm>
            <a:off x="6838881" y="4777040"/>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spTree>
    <p:extLst>
      <p:ext uri="{BB962C8B-B14F-4D97-AF65-F5344CB8AC3E}">
        <p14:creationId xmlns:p14="http://schemas.microsoft.com/office/powerpoint/2010/main" val="12604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t="4979"/>
          <a:stretch/>
        </p:blipFill>
        <p:spPr>
          <a:xfrm>
            <a:off x="9867900" y="0"/>
            <a:ext cx="1716599" cy="2761863"/>
          </a:xfrm>
          <a:prstGeom prst="rect">
            <a:avLst/>
          </a:prstGeom>
        </p:spPr>
      </p:pic>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6243603" cy="6858000"/>
          </a:xfrm>
          <a:prstGeom prst="rect">
            <a:avLst/>
          </a:prstGeom>
        </p:spPr>
      </p:pic>
      <p:sp>
        <p:nvSpPr>
          <p:cNvPr id="5" name="PA_淘宝店Chenying0907出品 13"/>
          <p:cNvSpPr/>
          <p:nvPr>
            <p:custDataLst>
              <p:tags r:id="rId1"/>
            </p:custDataLst>
          </p:nvPr>
        </p:nvSpPr>
        <p:spPr>
          <a:xfrm>
            <a:off x="3988683" y="1769329"/>
            <a:ext cx="6437134" cy="134741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最佳奉献奖</a:t>
            </a:r>
            <a:endParaRPr lang="zh-CN" altLang="en-US" sz="8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6" name="矩形 5"/>
          <p:cNvSpPr/>
          <p:nvPr/>
        </p:nvSpPr>
        <p:spPr>
          <a:xfrm>
            <a:off x="4021935" y="3216707"/>
            <a:ext cx="6370630" cy="193899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gradFill flip="none" rotWithShape="1">
                  <a:gsLst>
                    <a:gs pos="0">
                      <a:srgbClr val="C00000"/>
                    </a:gs>
                    <a:gs pos="100000">
                      <a:srgbClr val="FC352F"/>
                    </a:gs>
                  </a:gsLst>
                  <a:lin ang="5400000" scaled="1"/>
                  <a:tileRect/>
                </a:gradFill>
                <a:latin typeface="+mn-ea"/>
              </a:rPr>
              <a:t>       在</a:t>
            </a:r>
            <a:r>
              <a:rPr lang="zh-CN" altLang="en-US" sz="2000" b="1" dirty="0">
                <a:gradFill flip="none" rotWithShape="1">
                  <a:gsLst>
                    <a:gs pos="0">
                      <a:srgbClr val="C00000"/>
                    </a:gs>
                    <a:gs pos="100000">
                      <a:srgbClr val="FC352F"/>
                    </a:gs>
                  </a:gsLst>
                  <a:lin ang="5400000" scaled="1"/>
                  <a:tileRect/>
                </a:gradFill>
                <a:latin typeface="+mn-ea"/>
              </a:rPr>
              <a:t>公司大家庭中，有无私奉献的职能同仁，有默默耕耘的生产能手，敢于创新的技术人才，兢兢业业的工程尖兵。他们没有豪言壮语，他们没有丰功伟绩，但他们用行动，告诉了我们什么是主人翁精神，任劳任怨，不计得失</a:t>
            </a:r>
          </a:p>
        </p:txBody>
      </p:sp>
    </p:spTree>
    <p:extLst>
      <p:ext uri="{BB962C8B-B14F-4D97-AF65-F5344CB8AC3E}">
        <p14:creationId xmlns:p14="http://schemas.microsoft.com/office/powerpoint/2010/main" val="3691167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10057" y="0"/>
            <a:ext cx="2148446" cy="3887230"/>
          </a:xfrm>
          <a:prstGeom prst="rect">
            <a:avLst/>
          </a:prstGeom>
        </p:spPr>
      </p:pic>
      <p:sp>
        <p:nvSpPr>
          <p:cNvPr id="5"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1276921"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矩形 6"/>
          <p:cNvSpPr/>
          <p:nvPr/>
        </p:nvSpPr>
        <p:spPr>
          <a:xfrm>
            <a:off x="1276921"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pic>
        <p:nvPicPr>
          <p:cNvPr id="10" name="图片 9"/>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4658918"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1" name="矩形 10"/>
          <p:cNvSpPr/>
          <p:nvPr/>
        </p:nvSpPr>
        <p:spPr>
          <a:xfrm>
            <a:off x="4658918"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pic>
        <p:nvPicPr>
          <p:cNvPr id="12" name="图片 11"/>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8040914"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矩形 12"/>
          <p:cNvSpPr/>
          <p:nvPr/>
        </p:nvSpPr>
        <p:spPr>
          <a:xfrm>
            <a:off x="8040914"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spTree>
    <p:extLst>
      <p:ext uri="{BB962C8B-B14F-4D97-AF65-F5344CB8AC3E}">
        <p14:creationId xmlns:p14="http://schemas.microsoft.com/office/powerpoint/2010/main" val="2273659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t="4979"/>
          <a:stretch/>
        </p:blipFill>
        <p:spPr>
          <a:xfrm>
            <a:off x="9867900" y="0"/>
            <a:ext cx="1716599" cy="2761863"/>
          </a:xfrm>
          <a:prstGeom prst="rect">
            <a:avLst/>
          </a:prstGeom>
        </p:spPr>
      </p:pic>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6243603" cy="6858000"/>
          </a:xfrm>
          <a:prstGeom prst="rect">
            <a:avLst/>
          </a:prstGeom>
        </p:spPr>
      </p:pic>
      <p:sp>
        <p:nvSpPr>
          <p:cNvPr id="5" name="PA_淘宝店Chenying0907出品 13"/>
          <p:cNvSpPr/>
          <p:nvPr>
            <p:custDataLst>
              <p:tags r:id="rId1"/>
            </p:custDataLst>
          </p:nvPr>
        </p:nvSpPr>
        <p:spPr>
          <a:xfrm>
            <a:off x="3988683" y="1769329"/>
            <a:ext cx="6437134" cy="134741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最佳敬业奖</a:t>
            </a:r>
          </a:p>
        </p:txBody>
      </p:sp>
      <p:sp>
        <p:nvSpPr>
          <p:cNvPr id="6" name="矩形 5"/>
          <p:cNvSpPr/>
          <p:nvPr/>
        </p:nvSpPr>
        <p:spPr>
          <a:xfrm>
            <a:off x="4021935" y="3216707"/>
            <a:ext cx="6370630" cy="1569660"/>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gradFill flip="none" rotWithShape="1">
                  <a:gsLst>
                    <a:gs pos="0">
                      <a:srgbClr val="C00000"/>
                    </a:gs>
                    <a:gs pos="100000">
                      <a:srgbClr val="FC352F"/>
                    </a:gs>
                  </a:gsLst>
                  <a:lin ang="5400000" scaled="1"/>
                  <a:tileRect/>
                </a:gradFill>
                <a:latin typeface="+mn-ea"/>
              </a:rPr>
              <a:t>       勤恳</a:t>
            </a:r>
            <a:r>
              <a:rPr lang="zh-CN" altLang="en-US" sz="2000" b="1" dirty="0">
                <a:gradFill flip="none" rotWithShape="1">
                  <a:gsLst>
                    <a:gs pos="0">
                      <a:srgbClr val="C00000"/>
                    </a:gs>
                    <a:gs pos="100000">
                      <a:srgbClr val="FC352F"/>
                    </a:gs>
                  </a:gsLst>
                  <a:lin ang="5400000" scaled="1"/>
                  <a:tileRect/>
                </a:gradFill>
                <a:latin typeface="+mn-ea"/>
              </a:rPr>
              <a:t>敬业，任劳任怨，从来没有对安排的工作有任何怨言，哪怕是最琐碎的事情，从来没有工作时间和休息时间的界限，耐心细致主动与大家沟通，急大家所急，想市场所想，勤于职责，为团队提供了坚实的</a:t>
            </a:r>
            <a:r>
              <a:rPr lang="zh-CN" altLang="en-US" sz="2000" b="1" dirty="0" smtClean="0">
                <a:gradFill flip="none" rotWithShape="1">
                  <a:gsLst>
                    <a:gs pos="0">
                      <a:srgbClr val="C00000"/>
                    </a:gs>
                    <a:gs pos="100000">
                      <a:srgbClr val="FC352F"/>
                    </a:gs>
                  </a:gsLst>
                  <a:lin ang="5400000" scaled="1"/>
                  <a:tileRect/>
                </a:gradFill>
                <a:latin typeface="+mn-ea"/>
              </a:rPr>
              <a:t>后盾</a:t>
            </a:r>
            <a:endParaRPr lang="zh-CN" altLang="en-US" sz="2000" b="1" dirty="0">
              <a:gradFill flip="none" rotWithShape="1">
                <a:gsLst>
                  <a:gs pos="0">
                    <a:srgbClr val="C00000"/>
                  </a:gs>
                  <a:gs pos="100000">
                    <a:srgbClr val="FC352F"/>
                  </a:gs>
                </a:gsLst>
                <a:lin ang="5400000" scaled="1"/>
                <a:tileRect/>
              </a:gradFill>
              <a:latin typeface="+mn-ea"/>
            </a:endParaRPr>
          </a:p>
        </p:txBody>
      </p:sp>
    </p:spTree>
    <p:extLst>
      <p:ext uri="{BB962C8B-B14F-4D97-AF65-F5344CB8AC3E}">
        <p14:creationId xmlns:p14="http://schemas.microsoft.com/office/powerpoint/2010/main" val="2362756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10057" y="0"/>
            <a:ext cx="2148446" cy="3887230"/>
          </a:xfrm>
          <a:prstGeom prst="rect">
            <a:avLst/>
          </a:prstGeom>
        </p:spPr>
      </p:pic>
      <p:sp>
        <p:nvSpPr>
          <p:cNvPr id="5"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1206699" y="2789713"/>
            <a:ext cx="2761202" cy="1840801"/>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矩形 6"/>
          <p:cNvSpPr/>
          <p:nvPr/>
        </p:nvSpPr>
        <p:spPr>
          <a:xfrm>
            <a:off x="1241809" y="4859470"/>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pic>
        <p:nvPicPr>
          <p:cNvPr id="9" name="图片 8"/>
          <p:cNvPicPr>
            <a:picLocks noChangeAspect="1"/>
          </p:cNvPicPr>
          <p:nvPr/>
        </p:nvPicPr>
        <p:blipFill>
          <a:blip r:embed="rId9" cstate="screen">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a:ext>
            </a:extLst>
          </a:blip>
          <a:stretch>
            <a:fillRect/>
          </a:stretch>
        </p:blipFill>
        <p:spPr>
          <a:xfrm rot="668588">
            <a:off x="4685481" y="2242808"/>
            <a:ext cx="2646981" cy="1764654"/>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矩形 9"/>
          <p:cNvSpPr/>
          <p:nvPr/>
        </p:nvSpPr>
        <p:spPr>
          <a:xfrm>
            <a:off x="4603865" y="4289243"/>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pic>
        <p:nvPicPr>
          <p:cNvPr id="11" name="图片 10"/>
          <p:cNvPicPr>
            <a:picLocks noChangeAspect="1"/>
          </p:cNvPicPr>
          <p:nvPr/>
        </p:nvPicPr>
        <p:blipFill>
          <a:blip r:embed="rId11" cstate="screen">
            <a:extLst>
              <a:ext uri="{BEBA8EAE-BF5A-486C-A8C5-ECC9F3942E4B}">
                <a14:imgProps xmlns:a14="http://schemas.microsoft.com/office/drawing/2010/main">
                  <a14:imgLayer r:embed="rId12">
                    <a14:imgEffect>
                      <a14:colorTemperature colorTemp="8800"/>
                    </a14:imgEffect>
                  </a14:imgLayer>
                </a14:imgProps>
              </a:ext>
              <a:ext uri="{28A0092B-C50C-407E-A947-70E740481C1C}">
                <a14:useLocalDpi xmlns:a14="http://schemas.microsoft.com/office/drawing/2010/main"/>
              </a:ext>
            </a:extLst>
          </a:blip>
          <a:stretch>
            <a:fillRect/>
          </a:stretch>
        </p:blipFill>
        <p:spPr>
          <a:xfrm rot="21322963">
            <a:off x="8050045" y="2876933"/>
            <a:ext cx="2484408" cy="1656272"/>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矩形 11"/>
          <p:cNvSpPr/>
          <p:nvPr/>
        </p:nvSpPr>
        <p:spPr>
          <a:xfrm>
            <a:off x="7855166" y="4802043"/>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a:t>
            </a:r>
            <a:r>
              <a:rPr lang="zh-CN" altLang="en-US" sz="2400" b="1" dirty="0" smtClean="0">
                <a:gradFill flip="none" rotWithShape="1">
                  <a:gsLst>
                    <a:gs pos="0">
                      <a:srgbClr val="C00000"/>
                    </a:gs>
                    <a:gs pos="100000">
                      <a:srgbClr val="FC352F"/>
                    </a:gs>
                  </a:gsLst>
                  <a:lin ang="5400000" scaled="1"/>
                  <a:tileRect/>
                </a:gradFill>
                <a:latin typeface="+mn-ea"/>
              </a:rPr>
              <a:t>部</a:t>
            </a:r>
            <a:r>
              <a:rPr lang="zh-CN" altLang="en-US" sz="2400" b="1" dirty="0" smtClean="0">
                <a:gradFill flip="none" rotWithShape="1">
                  <a:gsLst>
                    <a:gs pos="0">
                      <a:srgbClr val="C00000"/>
                    </a:gs>
                    <a:gs pos="100000">
                      <a:srgbClr val="FC352F"/>
                    </a:gs>
                  </a:gsLst>
                  <a:lin ang="5400000" scaled="1"/>
                  <a:tileRect/>
                </a:gradFill>
                <a:latin typeface="+mn-ea"/>
              </a:rPr>
              <a:t>：第一</a:t>
            </a:r>
            <a:r>
              <a:rPr lang="en-US" altLang="zh-CN" sz="2400" b="1" dirty="0" smtClean="0">
                <a:gradFill flip="none" rotWithShape="1">
                  <a:gsLst>
                    <a:gs pos="0">
                      <a:srgbClr val="C00000"/>
                    </a:gs>
                    <a:gs pos="100000">
                      <a:srgbClr val="FC352F"/>
                    </a:gs>
                  </a:gsLst>
                  <a:lin ang="5400000" scaled="1"/>
                  <a:tileRect/>
                </a:gradFill>
                <a:latin typeface="+mn-ea"/>
              </a:rPr>
              <a:t>PPT</a:t>
            </a:r>
            <a:endParaRPr lang="zh-CN" altLang="en-US" sz="2400" b="1" dirty="0">
              <a:gradFill flip="none" rotWithShape="1">
                <a:gsLst>
                  <a:gs pos="0">
                    <a:srgbClr val="C00000"/>
                  </a:gs>
                  <a:gs pos="100000">
                    <a:srgbClr val="FC352F"/>
                  </a:gs>
                </a:gsLst>
                <a:lin ang="5400000" scaled="1"/>
                <a:tileRect/>
              </a:gradFill>
              <a:latin typeface="+mn-ea"/>
            </a:endParaRPr>
          </a:p>
        </p:txBody>
      </p:sp>
    </p:spTree>
    <p:extLst>
      <p:ext uri="{BB962C8B-B14F-4D97-AF65-F5344CB8AC3E}">
        <p14:creationId xmlns:p14="http://schemas.microsoft.com/office/powerpoint/2010/main" val="2147398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6" name="图片 5"/>
          <p:cNvPicPr>
            <a:picLocks noChangeAspect="1"/>
          </p:cNvPicPr>
          <p:nvPr/>
        </p:nvPicPr>
        <p:blipFill>
          <a:blip r:embed="rId4"/>
          <a:stretch>
            <a:fillRect/>
          </a:stretch>
        </p:blipFill>
        <p:spPr>
          <a:xfrm>
            <a:off x="3543300" y="840587"/>
            <a:ext cx="5105400" cy="5126026"/>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gradFill>
                  <a:gsLst>
                    <a:gs pos="0">
                      <a:srgbClr val="BE1820"/>
                    </a:gs>
                    <a:gs pos="100000">
                      <a:srgbClr val="E01C26"/>
                    </a:gs>
                  </a:gsLst>
                  <a:lin ang="5400000" scaled="1"/>
                </a:gradFill>
                <a:latin typeface="+mn-ea"/>
              </a:rPr>
              <a:t>来年工作规划</a:t>
            </a:r>
          </a:p>
        </p:txBody>
      </p:sp>
      <p:grpSp>
        <p:nvGrpSpPr>
          <p:cNvPr id="13" name="组合 12"/>
          <p:cNvGrpSpPr/>
          <p:nvPr/>
        </p:nvGrpSpPr>
        <p:grpSpPr>
          <a:xfrm>
            <a:off x="4626666" y="1981202"/>
            <a:ext cx="2938666" cy="1323440"/>
            <a:chOff x="4844203" y="1919745"/>
            <a:chExt cx="2503597" cy="1127504"/>
          </a:xfrm>
        </p:grpSpPr>
        <p:sp>
          <p:nvSpPr>
            <p:cNvPr id="7" name="文本框 6"/>
            <p:cNvSpPr txBox="1"/>
            <p:nvPr/>
          </p:nvSpPr>
          <p:spPr>
            <a:xfrm>
              <a:off x="5557187" y="1919745"/>
              <a:ext cx="1077626" cy="1127504"/>
            </a:xfrm>
            <a:prstGeom prst="rect">
              <a:avLst/>
            </a:prstGeom>
            <a:noFill/>
          </p:spPr>
          <p:txBody>
            <a:bodyPr wrap="square" rtlCol="0">
              <a:spAutoFit/>
              <a:scene3d>
                <a:camera prst="orthographicFront"/>
                <a:lightRig rig="threePt" dir="t"/>
              </a:scene3d>
              <a:sp3d contourW="12700"/>
            </a:bodyPr>
            <a:lstStyle/>
            <a:p>
              <a:pPr algn="ctr"/>
              <a:r>
                <a:rPr lang="zh-CN" altLang="en-US" sz="8000" b="1" dirty="0">
                  <a:gradFill>
                    <a:gsLst>
                      <a:gs pos="0">
                        <a:srgbClr val="BE1820"/>
                      </a:gs>
                      <a:gs pos="100000">
                        <a:srgbClr val="E01C26"/>
                      </a:gs>
                    </a:gsLst>
                    <a:lin ang="5400000" scaled="1"/>
                  </a:gradFill>
                  <a:latin typeface="+mj-ea"/>
                  <a:ea typeface="+mj-ea"/>
                </a:rPr>
                <a:t>叁</a:t>
              </a:r>
            </a:p>
          </p:txBody>
        </p:sp>
        <p:grpSp>
          <p:nvGrpSpPr>
            <p:cNvPr id="9" name="组合 8"/>
            <p:cNvGrpSpPr/>
            <p:nvPr/>
          </p:nvGrpSpPr>
          <p:grpSpPr>
            <a:xfrm>
              <a:off x="4844203" y="2226106"/>
              <a:ext cx="2503597" cy="601956"/>
              <a:chOff x="4793771" y="2563434"/>
              <a:chExt cx="2604457" cy="626207"/>
            </a:xfrm>
          </p:grpSpPr>
          <p:sp>
            <p:nvSpPr>
              <p:cNvPr id="10" name="Freeform 7"/>
              <p:cNvSpPr>
                <a:spLocks noEditPoints="1"/>
              </p:cNvSpPr>
              <p:nvPr/>
            </p:nvSpPr>
            <p:spPr bwMode="auto">
              <a:xfrm>
                <a:off x="4793771" y="2563434"/>
                <a:ext cx="662744"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sp>
            <p:nvSpPr>
              <p:cNvPr id="11" name="Freeform 7"/>
              <p:cNvSpPr>
                <a:spLocks noEditPoints="1"/>
              </p:cNvSpPr>
              <p:nvPr/>
            </p:nvSpPr>
            <p:spPr bwMode="auto">
              <a:xfrm flipH="1">
                <a:off x="6735485" y="2563434"/>
                <a:ext cx="662743"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grpSp>
      </p:gr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rgbClr val="FF0000"/>
                </a:solidFill>
                <a:latin typeface="Century Gothic" panose="020B0502020202020204" pitchFamily="34" charset="0"/>
                <a:ea typeface="+mj-ea"/>
              </a:rPr>
              <a:t>The user can demonstrate on a projector or computer, or print the </a:t>
            </a:r>
            <a:r>
              <a:rPr lang="en-US" altLang="zh-CN" sz="1050" dirty="0" smtClean="0">
                <a:solidFill>
                  <a:srgbClr val="FF0000"/>
                </a:solidFill>
                <a:latin typeface="Century Gothic" panose="020B0502020202020204" pitchFamily="34" charset="0"/>
                <a:ea typeface="+mj-ea"/>
              </a:rPr>
              <a:t>presentation</a:t>
            </a:r>
            <a:endParaRPr lang="en-US" altLang="zh-CN" sz="1050" dirty="0">
              <a:solidFill>
                <a:srgbClr val="FF0000"/>
              </a:solidFill>
              <a:latin typeface="Century Gothic" panose="020B0502020202020204" pitchFamily="34" charset="0"/>
              <a:ea typeface="+mj-ea"/>
            </a:endParaRPr>
          </a:p>
        </p:txBody>
      </p:sp>
    </p:spTree>
    <p:extLst>
      <p:ext uri="{BB962C8B-B14F-4D97-AF65-F5344CB8AC3E}">
        <p14:creationId xmlns:p14="http://schemas.microsoft.com/office/powerpoint/2010/main" val="1230884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Freeform 5"/>
          <p:cNvSpPr>
            <a:spLocks noEditPoints="1"/>
          </p:cNvSpPr>
          <p:nvPr/>
        </p:nvSpPr>
        <p:spPr bwMode="auto">
          <a:xfrm>
            <a:off x="6678346" y="1484767"/>
            <a:ext cx="4249187" cy="4227941"/>
          </a:xfrm>
          <a:custGeom>
            <a:avLst/>
            <a:gdLst>
              <a:gd name="T0" fmla="*/ 4066 w 4484"/>
              <a:gd name="T1" fmla="*/ 3090 h 4462"/>
              <a:gd name="T2" fmla="*/ 3920 w 4484"/>
              <a:gd name="T3" fmla="*/ 3111 h 4462"/>
              <a:gd name="T4" fmla="*/ 3621 w 4484"/>
              <a:gd name="T5" fmla="*/ 3428 h 4462"/>
              <a:gd name="T6" fmla="*/ 3305 w 4484"/>
              <a:gd name="T7" fmla="*/ 3319 h 4462"/>
              <a:gd name="T8" fmla="*/ 3145 w 4484"/>
              <a:gd name="T9" fmla="*/ 1081 h 4462"/>
              <a:gd name="T10" fmla="*/ 3120 w 4484"/>
              <a:gd name="T11" fmla="*/ 655 h 4462"/>
              <a:gd name="T12" fmla="*/ 2705 w 4484"/>
              <a:gd name="T13" fmla="*/ 912 h 4462"/>
              <a:gd name="T14" fmla="*/ 2529 w 4484"/>
              <a:gd name="T15" fmla="*/ 739 h 4462"/>
              <a:gd name="T16" fmla="*/ 2666 w 4484"/>
              <a:gd name="T17" fmla="*/ 199 h 4462"/>
              <a:gd name="T18" fmla="*/ 2344 w 4484"/>
              <a:gd name="T19" fmla="*/ 478 h 4462"/>
              <a:gd name="T20" fmla="*/ 1661 w 4484"/>
              <a:gd name="T21" fmla="*/ 305 h 4462"/>
              <a:gd name="T22" fmla="*/ 1653 w 4484"/>
              <a:gd name="T23" fmla="*/ 459 h 4462"/>
              <a:gd name="T24" fmla="*/ 1444 w 4484"/>
              <a:gd name="T25" fmla="*/ 809 h 4462"/>
              <a:gd name="T26" fmla="*/ 1198 w 4484"/>
              <a:gd name="T27" fmla="*/ 1005 h 4462"/>
              <a:gd name="T28" fmla="*/ 1766 w 4484"/>
              <a:gd name="T29" fmla="*/ 1368 h 4462"/>
              <a:gd name="T30" fmla="*/ 2073 w 4484"/>
              <a:gd name="T31" fmla="*/ 1827 h 4462"/>
              <a:gd name="T32" fmla="*/ 1154 w 4484"/>
              <a:gd name="T33" fmla="*/ 831 h 4462"/>
              <a:gd name="T34" fmla="*/ 900 w 4484"/>
              <a:gd name="T35" fmla="*/ 317 h 4462"/>
              <a:gd name="T36" fmla="*/ 807 w 4484"/>
              <a:gd name="T37" fmla="*/ 591 h 4462"/>
              <a:gd name="T38" fmla="*/ 751 w 4484"/>
              <a:gd name="T39" fmla="*/ 912 h 4462"/>
              <a:gd name="T40" fmla="*/ 971 w 4484"/>
              <a:gd name="T41" fmla="*/ 1135 h 4462"/>
              <a:gd name="T42" fmla="*/ 951 w 4484"/>
              <a:gd name="T43" fmla="*/ 1262 h 4462"/>
              <a:gd name="T44" fmla="*/ 781 w 4484"/>
              <a:gd name="T45" fmla="*/ 1462 h 4462"/>
              <a:gd name="T46" fmla="*/ 557 w 4484"/>
              <a:gd name="T47" fmla="*/ 1263 h 4462"/>
              <a:gd name="T48" fmla="*/ 248 w 4484"/>
              <a:gd name="T49" fmla="*/ 1353 h 4462"/>
              <a:gd name="T50" fmla="*/ 438 w 4484"/>
              <a:gd name="T51" fmla="*/ 1439 h 4462"/>
              <a:gd name="T52" fmla="*/ 505 w 4484"/>
              <a:gd name="T53" fmla="*/ 2055 h 4462"/>
              <a:gd name="T54" fmla="*/ 635 w 4484"/>
              <a:gd name="T55" fmla="*/ 2308 h 4462"/>
              <a:gd name="T56" fmla="*/ 908 w 4484"/>
              <a:gd name="T57" fmla="*/ 2441 h 4462"/>
              <a:gd name="T58" fmla="*/ 578 w 4484"/>
              <a:gd name="T59" fmla="*/ 2638 h 4462"/>
              <a:gd name="T60" fmla="*/ 893 w 4484"/>
              <a:gd name="T61" fmla="*/ 2882 h 4462"/>
              <a:gd name="T62" fmla="*/ 1110 w 4484"/>
              <a:gd name="T63" fmla="*/ 2835 h 4462"/>
              <a:gd name="T64" fmla="*/ 3482 w 4484"/>
              <a:gd name="T65" fmla="*/ 3574 h 4462"/>
              <a:gd name="T66" fmla="*/ 4395 w 4484"/>
              <a:gd name="T67" fmla="*/ 4367 h 4462"/>
              <a:gd name="T68" fmla="*/ 1349 w 4484"/>
              <a:gd name="T69" fmla="*/ 2352 h 4462"/>
              <a:gd name="T70" fmla="*/ 1295 w 4484"/>
              <a:gd name="T71" fmla="*/ 1999 h 4462"/>
              <a:gd name="T72" fmla="*/ 1748 w 4484"/>
              <a:gd name="T73" fmla="*/ 1989 h 4462"/>
              <a:gd name="T74" fmla="*/ 2573 w 4484"/>
              <a:gd name="T75" fmla="*/ 1327 h 4462"/>
              <a:gd name="T76" fmla="*/ 2467 w 4484"/>
              <a:gd name="T77" fmla="*/ 1609 h 4462"/>
              <a:gd name="T78" fmla="*/ 2231 w 4484"/>
              <a:gd name="T79" fmla="*/ 1869 h 4462"/>
              <a:gd name="T80" fmla="*/ 2477 w 4484"/>
              <a:gd name="T81" fmla="*/ 1962 h 4462"/>
              <a:gd name="T82" fmla="*/ 2256 w 4484"/>
              <a:gd name="T83" fmla="*/ 1825 h 4462"/>
              <a:gd name="T84" fmla="*/ 1996 w 4484"/>
              <a:gd name="T85" fmla="*/ 1311 h 4462"/>
              <a:gd name="T86" fmla="*/ 2128 w 4484"/>
              <a:gd name="T87" fmla="*/ 1633 h 4462"/>
              <a:gd name="T88" fmla="*/ 2243 w 4484"/>
              <a:gd name="T89" fmla="*/ 1993 h 4462"/>
              <a:gd name="T90" fmla="*/ 2648 w 4484"/>
              <a:gd name="T91" fmla="*/ 1349 h 4462"/>
              <a:gd name="T92" fmla="*/ 2152 w 4484"/>
              <a:gd name="T93" fmla="*/ 822 h 4462"/>
              <a:gd name="T94" fmla="*/ 2287 w 4484"/>
              <a:gd name="T95" fmla="*/ 820 h 4462"/>
              <a:gd name="T96" fmla="*/ 2462 w 4484"/>
              <a:gd name="T97" fmla="*/ 1205 h 4462"/>
              <a:gd name="T98" fmla="*/ 2162 w 4484"/>
              <a:gd name="T99" fmla="*/ 990 h 4462"/>
              <a:gd name="T100" fmla="*/ 1725 w 4484"/>
              <a:gd name="T101" fmla="*/ 1039 h 4462"/>
              <a:gd name="T102" fmla="*/ 1923 w 4484"/>
              <a:gd name="T103" fmla="*/ 1113 h 4462"/>
              <a:gd name="T104" fmla="*/ 1820 w 4484"/>
              <a:gd name="T105" fmla="*/ 1408 h 4462"/>
              <a:gd name="T106" fmla="*/ 2033 w 4484"/>
              <a:gd name="T107" fmla="*/ 1977 h 4462"/>
              <a:gd name="T108" fmla="*/ 1659 w 4484"/>
              <a:gd name="T109" fmla="*/ 1895 h 4462"/>
              <a:gd name="T110" fmla="*/ 1370 w 4484"/>
              <a:gd name="T111" fmla="*/ 1515 h 4462"/>
              <a:gd name="T112" fmla="*/ 2029 w 4484"/>
              <a:gd name="T113" fmla="*/ 1963 h 4462"/>
              <a:gd name="T114" fmla="*/ 1038 w 4484"/>
              <a:gd name="T115" fmla="*/ 1361 h 4462"/>
              <a:gd name="T116" fmla="*/ 1364 w 4484"/>
              <a:gd name="T117" fmla="*/ 1873 h 4462"/>
              <a:gd name="T118" fmla="*/ 829 w 4484"/>
              <a:gd name="T119" fmla="*/ 2152 h 4462"/>
              <a:gd name="T120" fmla="*/ 1046 w 4484"/>
              <a:gd name="T121" fmla="*/ 1975 h 4462"/>
              <a:gd name="T122" fmla="*/ 1142 w 4484"/>
              <a:gd name="T123" fmla="*/ 2316 h 4462"/>
              <a:gd name="T124" fmla="*/ 872 w 4484"/>
              <a:gd name="T125" fmla="*/ 2274 h 4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84" h="4462">
                <a:moveTo>
                  <a:pt x="4403" y="3888"/>
                </a:moveTo>
                <a:cubicBezTo>
                  <a:pt x="4403" y="3888"/>
                  <a:pt x="4370" y="3851"/>
                  <a:pt x="4335" y="3844"/>
                </a:cubicBezTo>
                <a:cubicBezTo>
                  <a:pt x="4299" y="3838"/>
                  <a:pt x="4276" y="3888"/>
                  <a:pt x="4274" y="3889"/>
                </a:cubicBezTo>
                <a:cubicBezTo>
                  <a:pt x="4252" y="3915"/>
                  <a:pt x="4258" y="3966"/>
                  <a:pt x="4258" y="3966"/>
                </a:cubicBezTo>
                <a:cubicBezTo>
                  <a:pt x="4258" y="3966"/>
                  <a:pt x="4171" y="3936"/>
                  <a:pt x="4155" y="3930"/>
                </a:cubicBezTo>
                <a:cubicBezTo>
                  <a:pt x="4139" y="3924"/>
                  <a:pt x="4112" y="3916"/>
                  <a:pt x="4093" y="3909"/>
                </a:cubicBezTo>
                <a:cubicBezTo>
                  <a:pt x="4074" y="3903"/>
                  <a:pt x="4073" y="3906"/>
                  <a:pt x="4067" y="3900"/>
                </a:cubicBezTo>
                <a:cubicBezTo>
                  <a:pt x="4060" y="3894"/>
                  <a:pt x="4048" y="3889"/>
                  <a:pt x="4048" y="3889"/>
                </a:cubicBezTo>
                <a:cubicBezTo>
                  <a:pt x="4048" y="3889"/>
                  <a:pt x="4045" y="3880"/>
                  <a:pt x="4036" y="3876"/>
                </a:cubicBezTo>
                <a:cubicBezTo>
                  <a:pt x="4027" y="3872"/>
                  <a:pt x="4006" y="3840"/>
                  <a:pt x="3976" y="3804"/>
                </a:cubicBezTo>
                <a:cubicBezTo>
                  <a:pt x="3947" y="3767"/>
                  <a:pt x="3934" y="3716"/>
                  <a:pt x="3932" y="3699"/>
                </a:cubicBezTo>
                <a:cubicBezTo>
                  <a:pt x="3930" y="3682"/>
                  <a:pt x="3926" y="3647"/>
                  <a:pt x="3926" y="3647"/>
                </a:cubicBezTo>
                <a:cubicBezTo>
                  <a:pt x="3926" y="3647"/>
                  <a:pt x="3939" y="3593"/>
                  <a:pt x="3941" y="3581"/>
                </a:cubicBezTo>
                <a:cubicBezTo>
                  <a:pt x="3944" y="3569"/>
                  <a:pt x="3966" y="3490"/>
                  <a:pt x="3967" y="3479"/>
                </a:cubicBezTo>
                <a:cubicBezTo>
                  <a:pt x="3968" y="3467"/>
                  <a:pt x="3951" y="3457"/>
                  <a:pt x="3951" y="3457"/>
                </a:cubicBezTo>
                <a:cubicBezTo>
                  <a:pt x="3951" y="3457"/>
                  <a:pt x="3979" y="3392"/>
                  <a:pt x="3980" y="3381"/>
                </a:cubicBezTo>
                <a:cubicBezTo>
                  <a:pt x="3980" y="3371"/>
                  <a:pt x="3990" y="3343"/>
                  <a:pt x="3991" y="3332"/>
                </a:cubicBezTo>
                <a:cubicBezTo>
                  <a:pt x="3993" y="3300"/>
                  <a:pt x="4013" y="3213"/>
                  <a:pt x="4015" y="3206"/>
                </a:cubicBezTo>
                <a:cubicBezTo>
                  <a:pt x="4017" y="3200"/>
                  <a:pt x="4027" y="3191"/>
                  <a:pt x="4028" y="3185"/>
                </a:cubicBezTo>
                <a:cubicBezTo>
                  <a:pt x="4030" y="3179"/>
                  <a:pt x="4038" y="3155"/>
                  <a:pt x="4039" y="3149"/>
                </a:cubicBezTo>
                <a:cubicBezTo>
                  <a:pt x="4040" y="3143"/>
                  <a:pt x="4051" y="3129"/>
                  <a:pt x="4054" y="3123"/>
                </a:cubicBezTo>
                <a:cubicBezTo>
                  <a:pt x="4056" y="3118"/>
                  <a:pt x="4061" y="3110"/>
                  <a:pt x="4064" y="3107"/>
                </a:cubicBezTo>
                <a:cubicBezTo>
                  <a:pt x="4067" y="3104"/>
                  <a:pt x="4070" y="3093"/>
                  <a:pt x="4066" y="3090"/>
                </a:cubicBezTo>
                <a:cubicBezTo>
                  <a:pt x="4062" y="3087"/>
                  <a:pt x="4053" y="3096"/>
                  <a:pt x="4051" y="3099"/>
                </a:cubicBezTo>
                <a:cubicBezTo>
                  <a:pt x="4049" y="3102"/>
                  <a:pt x="4043" y="3110"/>
                  <a:pt x="4042" y="3114"/>
                </a:cubicBezTo>
                <a:cubicBezTo>
                  <a:pt x="4040" y="3118"/>
                  <a:pt x="4033" y="3123"/>
                  <a:pt x="4030" y="3123"/>
                </a:cubicBezTo>
                <a:cubicBezTo>
                  <a:pt x="4026" y="3122"/>
                  <a:pt x="4030" y="3111"/>
                  <a:pt x="4032" y="3107"/>
                </a:cubicBezTo>
                <a:cubicBezTo>
                  <a:pt x="4034" y="3102"/>
                  <a:pt x="4036" y="3090"/>
                  <a:pt x="4038" y="3087"/>
                </a:cubicBezTo>
                <a:cubicBezTo>
                  <a:pt x="4040" y="3084"/>
                  <a:pt x="4043" y="3066"/>
                  <a:pt x="4038" y="3064"/>
                </a:cubicBezTo>
                <a:cubicBezTo>
                  <a:pt x="4032" y="3062"/>
                  <a:pt x="4023" y="3080"/>
                  <a:pt x="4022" y="3085"/>
                </a:cubicBezTo>
                <a:cubicBezTo>
                  <a:pt x="4022" y="3089"/>
                  <a:pt x="4016" y="3098"/>
                  <a:pt x="4016" y="3102"/>
                </a:cubicBezTo>
                <a:cubicBezTo>
                  <a:pt x="4016" y="3106"/>
                  <a:pt x="4013" y="3112"/>
                  <a:pt x="4011" y="3111"/>
                </a:cubicBezTo>
                <a:cubicBezTo>
                  <a:pt x="4009" y="3110"/>
                  <a:pt x="4013" y="3100"/>
                  <a:pt x="4015" y="3096"/>
                </a:cubicBezTo>
                <a:cubicBezTo>
                  <a:pt x="4016" y="3092"/>
                  <a:pt x="4017" y="3079"/>
                  <a:pt x="4019" y="3076"/>
                </a:cubicBezTo>
                <a:cubicBezTo>
                  <a:pt x="4021" y="3073"/>
                  <a:pt x="4023" y="3062"/>
                  <a:pt x="4017" y="3059"/>
                </a:cubicBezTo>
                <a:cubicBezTo>
                  <a:pt x="4011" y="3057"/>
                  <a:pt x="4002" y="3071"/>
                  <a:pt x="4001" y="3077"/>
                </a:cubicBezTo>
                <a:cubicBezTo>
                  <a:pt x="3999" y="3084"/>
                  <a:pt x="3997" y="3089"/>
                  <a:pt x="3996" y="3092"/>
                </a:cubicBezTo>
                <a:cubicBezTo>
                  <a:pt x="3996" y="3095"/>
                  <a:pt x="3989" y="3104"/>
                  <a:pt x="3989" y="3104"/>
                </a:cubicBezTo>
                <a:cubicBezTo>
                  <a:pt x="3989" y="3104"/>
                  <a:pt x="3990" y="3098"/>
                  <a:pt x="3992" y="3094"/>
                </a:cubicBezTo>
                <a:cubicBezTo>
                  <a:pt x="3994" y="3091"/>
                  <a:pt x="3995" y="3079"/>
                  <a:pt x="3997" y="3077"/>
                </a:cubicBezTo>
                <a:cubicBezTo>
                  <a:pt x="3999" y="3074"/>
                  <a:pt x="4000" y="3065"/>
                  <a:pt x="3994" y="3062"/>
                </a:cubicBezTo>
                <a:cubicBezTo>
                  <a:pt x="3988" y="3060"/>
                  <a:pt x="3981" y="3076"/>
                  <a:pt x="3978" y="3079"/>
                </a:cubicBezTo>
                <a:cubicBezTo>
                  <a:pt x="3976" y="3082"/>
                  <a:pt x="3974" y="3094"/>
                  <a:pt x="3972" y="3099"/>
                </a:cubicBezTo>
                <a:cubicBezTo>
                  <a:pt x="3970" y="3104"/>
                  <a:pt x="3964" y="3117"/>
                  <a:pt x="3963" y="3120"/>
                </a:cubicBezTo>
                <a:cubicBezTo>
                  <a:pt x="3961" y="3123"/>
                  <a:pt x="3955" y="3125"/>
                  <a:pt x="3951" y="3126"/>
                </a:cubicBezTo>
                <a:cubicBezTo>
                  <a:pt x="3947" y="3126"/>
                  <a:pt x="3929" y="3113"/>
                  <a:pt x="3920" y="3111"/>
                </a:cubicBezTo>
                <a:cubicBezTo>
                  <a:pt x="3911" y="3109"/>
                  <a:pt x="3899" y="3114"/>
                  <a:pt x="3898" y="3119"/>
                </a:cubicBezTo>
                <a:cubicBezTo>
                  <a:pt x="3898" y="3124"/>
                  <a:pt x="3908" y="3128"/>
                  <a:pt x="3914" y="3128"/>
                </a:cubicBezTo>
                <a:cubicBezTo>
                  <a:pt x="3920" y="3128"/>
                  <a:pt x="3927" y="3135"/>
                  <a:pt x="3930" y="3140"/>
                </a:cubicBezTo>
                <a:cubicBezTo>
                  <a:pt x="3933" y="3146"/>
                  <a:pt x="3952" y="3168"/>
                  <a:pt x="3954" y="3170"/>
                </a:cubicBezTo>
                <a:cubicBezTo>
                  <a:pt x="3956" y="3173"/>
                  <a:pt x="3960" y="3197"/>
                  <a:pt x="3956" y="3217"/>
                </a:cubicBezTo>
                <a:cubicBezTo>
                  <a:pt x="3952" y="3237"/>
                  <a:pt x="3926" y="3295"/>
                  <a:pt x="3920" y="3322"/>
                </a:cubicBezTo>
                <a:cubicBezTo>
                  <a:pt x="3914" y="3348"/>
                  <a:pt x="3914" y="3373"/>
                  <a:pt x="3913" y="3378"/>
                </a:cubicBezTo>
                <a:cubicBezTo>
                  <a:pt x="3912" y="3384"/>
                  <a:pt x="3892" y="3434"/>
                  <a:pt x="3892" y="3434"/>
                </a:cubicBezTo>
                <a:cubicBezTo>
                  <a:pt x="3892" y="3434"/>
                  <a:pt x="3881" y="3433"/>
                  <a:pt x="3878" y="3438"/>
                </a:cubicBezTo>
                <a:cubicBezTo>
                  <a:pt x="3876" y="3443"/>
                  <a:pt x="3857" y="3499"/>
                  <a:pt x="3846" y="3518"/>
                </a:cubicBezTo>
                <a:cubicBezTo>
                  <a:pt x="3835" y="3537"/>
                  <a:pt x="3825" y="3567"/>
                  <a:pt x="3825" y="3567"/>
                </a:cubicBezTo>
                <a:cubicBezTo>
                  <a:pt x="3825" y="3567"/>
                  <a:pt x="3814" y="3563"/>
                  <a:pt x="3810" y="3562"/>
                </a:cubicBezTo>
                <a:cubicBezTo>
                  <a:pt x="3806" y="3562"/>
                  <a:pt x="3791" y="3563"/>
                  <a:pt x="3791" y="3563"/>
                </a:cubicBezTo>
                <a:cubicBezTo>
                  <a:pt x="3849" y="3512"/>
                  <a:pt x="3843" y="3466"/>
                  <a:pt x="3843" y="3466"/>
                </a:cubicBezTo>
                <a:cubicBezTo>
                  <a:pt x="3845" y="3455"/>
                  <a:pt x="3844" y="3441"/>
                  <a:pt x="3844" y="3440"/>
                </a:cubicBezTo>
                <a:cubicBezTo>
                  <a:pt x="3847" y="3424"/>
                  <a:pt x="3838" y="3410"/>
                  <a:pt x="3840" y="3409"/>
                </a:cubicBezTo>
                <a:cubicBezTo>
                  <a:pt x="3836" y="3397"/>
                  <a:pt x="3819" y="3387"/>
                  <a:pt x="3811" y="3384"/>
                </a:cubicBezTo>
                <a:cubicBezTo>
                  <a:pt x="3813" y="3378"/>
                  <a:pt x="3826" y="3388"/>
                  <a:pt x="3827" y="3389"/>
                </a:cubicBezTo>
                <a:cubicBezTo>
                  <a:pt x="3812" y="3370"/>
                  <a:pt x="3783" y="3364"/>
                  <a:pt x="3766" y="3360"/>
                </a:cubicBezTo>
                <a:cubicBezTo>
                  <a:pt x="3748" y="3355"/>
                  <a:pt x="3724" y="3358"/>
                  <a:pt x="3723" y="3359"/>
                </a:cubicBezTo>
                <a:cubicBezTo>
                  <a:pt x="3693" y="3347"/>
                  <a:pt x="3679" y="3369"/>
                  <a:pt x="3679" y="3368"/>
                </a:cubicBezTo>
                <a:cubicBezTo>
                  <a:pt x="3642" y="3376"/>
                  <a:pt x="3634" y="3409"/>
                  <a:pt x="3634" y="3409"/>
                </a:cubicBezTo>
                <a:cubicBezTo>
                  <a:pt x="3634" y="3409"/>
                  <a:pt x="3624" y="3416"/>
                  <a:pt x="3621" y="3428"/>
                </a:cubicBezTo>
                <a:cubicBezTo>
                  <a:pt x="3618" y="3440"/>
                  <a:pt x="3624" y="3453"/>
                  <a:pt x="3624" y="3453"/>
                </a:cubicBezTo>
                <a:cubicBezTo>
                  <a:pt x="3624" y="3453"/>
                  <a:pt x="3628" y="3451"/>
                  <a:pt x="3628" y="3450"/>
                </a:cubicBezTo>
                <a:cubicBezTo>
                  <a:pt x="3626" y="3458"/>
                  <a:pt x="3630" y="3471"/>
                  <a:pt x="3630" y="3474"/>
                </a:cubicBezTo>
                <a:cubicBezTo>
                  <a:pt x="3629" y="3477"/>
                  <a:pt x="3618" y="3483"/>
                  <a:pt x="3616" y="3488"/>
                </a:cubicBezTo>
                <a:cubicBezTo>
                  <a:pt x="3614" y="3493"/>
                  <a:pt x="3622" y="3499"/>
                  <a:pt x="3624" y="3501"/>
                </a:cubicBezTo>
                <a:cubicBezTo>
                  <a:pt x="3625" y="3503"/>
                  <a:pt x="3622" y="3508"/>
                  <a:pt x="3621" y="3511"/>
                </a:cubicBezTo>
                <a:cubicBezTo>
                  <a:pt x="3621" y="3515"/>
                  <a:pt x="3626" y="3521"/>
                  <a:pt x="3626" y="3520"/>
                </a:cubicBezTo>
                <a:cubicBezTo>
                  <a:pt x="3623" y="3524"/>
                  <a:pt x="3629" y="3532"/>
                  <a:pt x="3631" y="3536"/>
                </a:cubicBezTo>
                <a:cubicBezTo>
                  <a:pt x="3632" y="3540"/>
                  <a:pt x="3627" y="3548"/>
                  <a:pt x="3628" y="3555"/>
                </a:cubicBezTo>
                <a:cubicBezTo>
                  <a:pt x="3629" y="3563"/>
                  <a:pt x="3646" y="3568"/>
                  <a:pt x="3656" y="3573"/>
                </a:cubicBezTo>
                <a:cubicBezTo>
                  <a:pt x="3665" y="3578"/>
                  <a:pt x="3682" y="3581"/>
                  <a:pt x="3682" y="3583"/>
                </a:cubicBezTo>
                <a:cubicBezTo>
                  <a:pt x="3681" y="3589"/>
                  <a:pt x="3691" y="3621"/>
                  <a:pt x="3691" y="3621"/>
                </a:cubicBezTo>
                <a:cubicBezTo>
                  <a:pt x="3674" y="3627"/>
                  <a:pt x="3674" y="3627"/>
                  <a:pt x="3674" y="3627"/>
                </a:cubicBezTo>
                <a:cubicBezTo>
                  <a:pt x="3674" y="3627"/>
                  <a:pt x="3641" y="3605"/>
                  <a:pt x="3623" y="3593"/>
                </a:cubicBezTo>
                <a:cubicBezTo>
                  <a:pt x="3604" y="3581"/>
                  <a:pt x="3566" y="3547"/>
                  <a:pt x="3563" y="3544"/>
                </a:cubicBezTo>
                <a:cubicBezTo>
                  <a:pt x="3559" y="3541"/>
                  <a:pt x="3552" y="3552"/>
                  <a:pt x="3552" y="3552"/>
                </a:cubicBezTo>
                <a:cubicBezTo>
                  <a:pt x="3552" y="3552"/>
                  <a:pt x="3510" y="3519"/>
                  <a:pt x="3503" y="3511"/>
                </a:cubicBezTo>
                <a:cubicBezTo>
                  <a:pt x="3496" y="3503"/>
                  <a:pt x="3484" y="3481"/>
                  <a:pt x="3468" y="3466"/>
                </a:cubicBezTo>
                <a:cubicBezTo>
                  <a:pt x="3453" y="3450"/>
                  <a:pt x="3403" y="3413"/>
                  <a:pt x="3389" y="3402"/>
                </a:cubicBezTo>
                <a:cubicBezTo>
                  <a:pt x="3375" y="3391"/>
                  <a:pt x="3370" y="3381"/>
                  <a:pt x="3364" y="3376"/>
                </a:cubicBezTo>
                <a:cubicBezTo>
                  <a:pt x="3358" y="3370"/>
                  <a:pt x="3350" y="3358"/>
                  <a:pt x="3340" y="3342"/>
                </a:cubicBezTo>
                <a:cubicBezTo>
                  <a:pt x="3330" y="3327"/>
                  <a:pt x="3315" y="3320"/>
                  <a:pt x="3311" y="3320"/>
                </a:cubicBezTo>
                <a:cubicBezTo>
                  <a:pt x="3310" y="3320"/>
                  <a:pt x="3308" y="3319"/>
                  <a:pt x="3305" y="3319"/>
                </a:cubicBezTo>
                <a:cubicBezTo>
                  <a:pt x="2823" y="1261"/>
                  <a:pt x="2823" y="1261"/>
                  <a:pt x="2823" y="1261"/>
                </a:cubicBezTo>
                <a:cubicBezTo>
                  <a:pt x="2828" y="1257"/>
                  <a:pt x="2832" y="1252"/>
                  <a:pt x="2831" y="1247"/>
                </a:cubicBezTo>
                <a:cubicBezTo>
                  <a:pt x="2829" y="1240"/>
                  <a:pt x="2824" y="1232"/>
                  <a:pt x="2820" y="1223"/>
                </a:cubicBezTo>
                <a:cubicBezTo>
                  <a:pt x="2817" y="1213"/>
                  <a:pt x="2811" y="1199"/>
                  <a:pt x="2808" y="1186"/>
                </a:cubicBezTo>
                <a:cubicBezTo>
                  <a:pt x="2805" y="1172"/>
                  <a:pt x="2805" y="1149"/>
                  <a:pt x="2805" y="1149"/>
                </a:cubicBezTo>
                <a:cubicBezTo>
                  <a:pt x="2805" y="1149"/>
                  <a:pt x="2819" y="1168"/>
                  <a:pt x="2833" y="1187"/>
                </a:cubicBezTo>
                <a:cubicBezTo>
                  <a:pt x="2847" y="1207"/>
                  <a:pt x="2895" y="1273"/>
                  <a:pt x="2902" y="1280"/>
                </a:cubicBezTo>
                <a:cubicBezTo>
                  <a:pt x="2909" y="1286"/>
                  <a:pt x="2921" y="1282"/>
                  <a:pt x="2933" y="1291"/>
                </a:cubicBezTo>
                <a:cubicBezTo>
                  <a:pt x="2944" y="1300"/>
                  <a:pt x="2955" y="1325"/>
                  <a:pt x="2964" y="1323"/>
                </a:cubicBezTo>
                <a:cubicBezTo>
                  <a:pt x="2973" y="1320"/>
                  <a:pt x="2968" y="1308"/>
                  <a:pt x="2973" y="1306"/>
                </a:cubicBezTo>
                <a:cubicBezTo>
                  <a:pt x="2977" y="1304"/>
                  <a:pt x="2982" y="1309"/>
                  <a:pt x="2985" y="1309"/>
                </a:cubicBezTo>
                <a:cubicBezTo>
                  <a:pt x="2988" y="1308"/>
                  <a:pt x="2985" y="1296"/>
                  <a:pt x="2992" y="1295"/>
                </a:cubicBezTo>
                <a:cubicBezTo>
                  <a:pt x="3000" y="1293"/>
                  <a:pt x="3019" y="1314"/>
                  <a:pt x="3022" y="1312"/>
                </a:cubicBezTo>
                <a:cubicBezTo>
                  <a:pt x="3026" y="1309"/>
                  <a:pt x="3016" y="1276"/>
                  <a:pt x="3030" y="1269"/>
                </a:cubicBezTo>
                <a:cubicBezTo>
                  <a:pt x="3045" y="1262"/>
                  <a:pt x="3069" y="1287"/>
                  <a:pt x="3074" y="1285"/>
                </a:cubicBezTo>
                <a:cubicBezTo>
                  <a:pt x="3078" y="1282"/>
                  <a:pt x="3053" y="1248"/>
                  <a:pt x="3071" y="1233"/>
                </a:cubicBezTo>
                <a:cubicBezTo>
                  <a:pt x="3089" y="1219"/>
                  <a:pt x="3123" y="1253"/>
                  <a:pt x="3126" y="1249"/>
                </a:cubicBezTo>
                <a:cubicBezTo>
                  <a:pt x="3129" y="1244"/>
                  <a:pt x="3087" y="1203"/>
                  <a:pt x="3099" y="1187"/>
                </a:cubicBezTo>
                <a:cubicBezTo>
                  <a:pt x="3111" y="1171"/>
                  <a:pt x="3129" y="1186"/>
                  <a:pt x="3133" y="1180"/>
                </a:cubicBezTo>
                <a:cubicBezTo>
                  <a:pt x="3136" y="1174"/>
                  <a:pt x="3107" y="1151"/>
                  <a:pt x="3114" y="1139"/>
                </a:cubicBezTo>
                <a:cubicBezTo>
                  <a:pt x="3121" y="1127"/>
                  <a:pt x="3143" y="1131"/>
                  <a:pt x="3143" y="1126"/>
                </a:cubicBezTo>
                <a:cubicBezTo>
                  <a:pt x="3142" y="1121"/>
                  <a:pt x="3118" y="1104"/>
                  <a:pt x="3122" y="1095"/>
                </a:cubicBezTo>
                <a:cubicBezTo>
                  <a:pt x="3125" y="1085"/>
                  <a:pt x="3144" y="1087"/>
                  <a:pt x="3145" y="1081"/>
                </a:cubicBezTo>
                <a:cubicBezTo>
                  <a:pt x="3147" y="1075"/>
                  <a:pt x="3124" y="1061"/>
                  <a:pt x="3113" y="1054"/>
                </a:cubicBezTo>
                <a:cubicBezTo>
                  <a:pt x="3103" y="1047"/>
                  <a:pt x="3096" y="1042"/>
                  <a:pt x="3100" y="1038"/>
                </a:cubicBezTo>
                <a:cubicBezTo>
                  <a:pt x="3104" y="1035"/>
                  <a:pt x="3105" y="1031"/>
                  <a:pt x="3101" y="1027"/>
                </a:cubicBezTo>
                <a:cubicBezTo>
                  <a:pt x="3097" y="1022"/>
                  <a:pt x="3070" y="1007"/>
                  <a:pt x="3047" y="1003"/>
                </a:cubicBezTo>
                <a:cubicBezTo>
                  <a:pt x="3023" y="998"/>
                  <a:pt x="3006" y="994"/>
                  <a:pt x="3006" y="994"/>
                </a:cubicBezTo>
                <a:cubicBezTo>
                  <a:pt x="3006" y="994"/>
                  <a:pt x="3061" y="985"/>
                  <a:pt x="3078" y="982"/>
                </a:cubicBezTo>
                <a:cubicBezTo>
                  <a:pt x="3095" y="980"/>
                  <a:pt x="3122" y="973"/>
                  <a:pt x="3125" y="966"/>
                </a:cubicBezTo>
                <a:cubicBezTo>
                  <a:pt x="3128" y="959"/>
                  <a:pt x="3124" y="955"/>
                  <a:pt x="3127" y="950"/>
                </a:cubicBezTo>
                <a:cubicBezTo>
                  <a:pt x="3130" y="944"/>
                  <a:pt x="3128" y="942"/>
                  <a:pt x="3132" y="936"/>
                </a:cubicBezTo>
                <a:cubicBezTo>
                  <a:pt x="3135" y="930"/>
                  <a:pt x="3145" y="921"/>
                  <a:pt x="3145" y="916"/>
                </a:cubicBezTo>
                <a:cubicBezTo>
                  <a:pt x="3146" y="911"/>
                  <a:pt x="3130" y="896"/>
                  <a:pt x="3134" y="887"/>
                </a:cubicBezTo>
                <a:cubicBezTo>
                  <a:pt x="3138" y="878"/>
                  <a:pt x="3153" y="869"/>
                  <a:pt x="3152" y="864"/>
                </a:cubicBezTo>
                <a:cubicBezTo>
                  <a:pt x="3152" y="858"/>
                  <a:pt x="3127" y="839"/>
                  <a:pt x="3131" y="829"/>
                </a:cubicBezTo>
                <a:cubicBezTo>
                  <a:pt x="3134" y="818"/>
                  <a:pt x="3149" y="810"/>
                  <a:pt x="3149" y="805"/>
                </a:cubicBezTo>
                <a:cubicBezTo>
                  <a:pt x="3149" y="799"/>
                  <a:pt x="3137" y="790"/>
                  <a:pt x="3141" y="779"/>
                </a:cubicBezTo>
                <a:cubicBezTo>
                  <a:pt x="3146" y="768"/>
                  <a:pt x="3164" y="762"/>
                  <a:pt x="3166" y="756"/>
                </a:cubicBezTo>
                <a:cubicBezTo>
                  <a:pt x="3168" y="750"/>
                  <a:pt x="3157" y="743"/>
                  <a:pt x="3160" y="737"/>
                </a:cubicBezTo>
                <a:cubicBezTo>
                  <a:pt x="3163" y="730"/>
                  <a:pt x="3172" y="726"/>
                  <a:pt x="3175" y="720"/>
                </a:cubicBezTo>
                <a:cubicBezTo>
                  <a:pt x="3178" y="715"/>
                  <a:pt x="3162" y="707"/>
                  <a:pt x="3160" y="699"/>
                </a:cubicBezTo>
                <a:cubicBezTo>
                  <a:pt x="3159" y="691"/>
                  <a:pt x="3168" y="687"/>
                  <a:pt x="3168" y="683"/>
                </a:cubicBezTo>
                <a:cubicBezTo>
                  <a:pt x="3167" y="678"/>
                  <a:pt x="3154" y="674"/>
                  <a:pt x="3149" y="669"/>
                </a:cubicBezTo>
                <a:cubicBezTo>
                  <a:pt x="3144" y="665"/>
                  <a:pt x="3151" y="657"/>
                  <a:pt x="3146" y="657"/>
                </a:cubicBezTo>
                <a:cubicBezTo>
                  <a:pt x="3141" y="657"/>
                  <a:pt x="3125" y="656"/>
                  <a:pt x="3120" y="655"/>
                </a:cubicBezTo>
                <a:cubicBezTo>
                  <a:pt x="3115" y="653"/>
                  <a:pt x="3103" y="652"/>
                  <a:pt x="3094" y="655"/>
                </a:cubicBezTo>
                <a:cubicBezTo>
                  <a:pt x="3085" y="658"/>
                  <a:pt x="3038" y="678"/>
                  <a:pt x="2971" y="741"/>
                </a:cubicBezTo>
                <a:cubicBezTo>
                  <a:pt x="2903" y="804"/>
                  <a:pt x="2861" y="860"/>
                  <a:pt x="2843" y="887"/>
                </a:cubicBezTo>
                <a:cubicBezTo>
                  <a:pt x="2825" y="913"/>
                  <a:pt x="2811" y="944"/>
                  <a:pt x="2806" y="959"/>
                </a:cubicBezTo>
                <a:cubicBezTo>
                  <a:pt x="2801" y="974"/>
                  <a:pt x="2800" y="994"/>
                  <a:pt x="2800" y="994"/>
                </a:cubicBezTo>
                <a:cubicBezTo>
                  <a:pt x="2799" y="995"/>
                  <a:pt x="2799" y="995"/>
                  <a:pt x="2799" y="995"/>
                </a:cubicBezTo>
                <a:cubicBezTo>
                  <a:pt x="2799" y="995"/>
                  <a:pt x="2793" y="982"/>
                  <a:pt x="2786" y="978"/>
                </a:cubicBezTo>
                <a:cubicBezTo>
                  <a:pt x="2779" y="973"/>
                  <a:pt x="2774" y="976"/>
                  <a:pt x="2774" y="976"/>
                </a:cubicBezTo>
                <a:cubicBezTo>
                  <a:pt x="2774" y="976"/>
                  <a:pt x="2772" y="969"/>
                  <a:pt x="2771" y="965"/>
                </a:cubicBezTo>
                <a:cubicBezTo>
                  <a:pt x="2770" y="961"/>
                  <a:pt x="2775" y="930"/>
                  <a:pt x="2785" y="904"/>
                </a:cubicBezTo>
                <a:cubicBezTo>
                  <a:pt x="2795" y="878"/>
                  <a:pt x="2810" y="850"/>
                  <a:pt x="2820" y="833"/>
                </a:cubicBezTo>
                <a:cubicBezTo>
                  <a:pt x="2831" y="816"/>
                  <a:pt x="2840" y="803"/>
                  <a:pt x="2845" y="793"/>
                </a:cubicBezTo>
                <a:cubicBezTo>
                  <a:pt x="2850" y="782"/>
                  <a:pt x="2860" y="760"/>
                  <a:pt x="2855" y="759"/>
                </a:cubicBezTo>
                <a:cubicBezTo>
                  <a:pt x="2849" y="759"/>
                  <a:pt x="2847" y="765"/>
                  <a:pt x="2846" y="773"/>
                </a:cubicBezTo>
                <a:cubicBezTo>
                  <a:pt x="2844" y="781"/>
                  <a:pt x="2843" y="785"/>
                  <a:pt x="2841" y="793"/>
                </a:cubicBezTo>
                <a:cubicBezTo>
                  <a:pt x="2839" y="800"/>
                  <a:pt x="2828" y="813"/>
                  <a:pt x="2818" y="831"/>
                </a:cubicBezTo>
                <a:cubicBezTo>
                  <a:pt x="2807" y="849"/>
                  <a:pt x="2787" y="891"/>
                  <a:pt x="2782" y="903"/>
                </a:cubicBezTo>
                <a:cubicBezTo>
                  <a:pt x="2777" y="915"/>
                  <a:pt x="2766" y="962"/>
                  <a:pt x="2766" y="962"/>
                </a:cubicBezTo>
                <a:cubicBezTo>
                  <a:pt x="2766" y="962"/>
                  <a:pt x="2763" y="965"/>
                  <a:pt x="2763" y="969"/>
                </a:cubicBezTo>
                <a:cubicBezTo>
                  <a:pt x="2762" y="973"/>
                  <a:pt x="2761" y="977"/>
                  <a:pt x="2761" y="977"/>
                </a:cubicBezTo>
                <a:cubicBezTo>
                  <a:pt x="2761" y="977"/>
                  <a:pt x="2757" y="972"/>
                  <a:pt x="2755" y="970"/>
                </a:cubicBezTo>
                <a:cubicBezTo>
                  <a:pt x="2753" y="968"/>
                  <a:pt x="2750" y="969"/>
                  <a:pt x="2747" y="965"/>
                </a:cubicBezTo>
                <a:cubicBezTo>
                  <a:pt x="2744" y="960"/>
                  <a:pt x="2720" y="928"/>
                  <a:pt x="2705" y="912"/>
                </a:cubicBezTo>
                <a:cubicBezTo>
                  <a:pt x="2689" y="896"/>
                  <a:pt x="2659" y="870"/>
                  <a:pt x="2647" y="861"/>
                </a:cubicBezTo>
                <a:cubicBezTo>
                  <a:pt x="2634" y="852"/>
                  <a:pt x="2631" y="852"/>
                  <a:pt x="2624" y="844"/>
                </a:cubicBezTo>
                <a:cubicBezTo>
                  <a:pt x="2616" y="837"/>
                  <a:pt x="2610" y="826"/>
                  <a:pt x="2604" y="821"/>
                </a:cubicBezTo>
                <a:cubicBezTo>
                  <a:pt x="2599" y="817"/>
                  <a:pt x="2592" y="812"/>
                  <a:pt x="2593" y="818"/>
                </a:cubicBezTo>
                <a:cubicBezTo>
                  <a:pt x="2593" y="823"/>
                  <a:pt x="2603" y="831"/>
                  <a:pt x="2609" y="838"/>
                </a:cubicBezTo>
                <a:cubicBezTo>
                  <a:pt x="2615" y="844"/>
                  <a:pt x="2620" y="848"/>
                  <a:pt x="2627" y="853"/>
                </a:cubicBezTo>
                <a:cubicBezTo>
                  <a:pt x="2635" y="857"/>
                  <a:pt x="2634" y="855"/>
                  <a:pt x="2647" y="865"/>
                </a:cubicBezTo>
                <a:cubicBezTo>
                  <a:pt x="2659" y="875"/>
                  <a:pt x="2687" y="897"/>
                  <a:pt x="2703" y="914"/>
                </a:cubicBezTo>
                <a:cubicBezTo>
                  <a:pt x="2719" y="932"/>
                  <a:pt x="2743" y="963"/>
                  <a:pt x="2745" y="969"/>
                </a:cubicBezTo>
                <a:cubicBezTo>
                  <a:pt x="2746" y="975"/>
                  <a:pt x="2746" y="983"/>
                  <a:pt x="2746" y="983"/>
                </a:cubicBezTo>
                <a:cubicBezTo>
                  <a:pt x="2746" y="983"/>
                  <a:pt x="2742" y="985"/>
                  <a:pt x="2739" y="989"/>
                </a:cubicBezTo>
                <a:cubicBezTo>
                  <a:pt x="2736" y="993"/>
                  <a:pt x="2737" y="1011"/>
                  <a:pt x="2737" y="1011"/>
                </a:cubicBezTo>
                <a:cubicBezTo>
                  <a:pt x="2737" y="1011"/>
                  <a:pt x="2711" y="968"/>
                  <a:pt x="2688" y="951"/>
                </a:cubicBezTo>
                <a:cubicBezTo>
                  <a:pt x="2660" y="930"/>
                  <a:pt x="2576" y="875"/>
                  <a:pt x="2516" y="847"/>
                </a:cubicBezTo>
                <a:cubicBezTo>
                  <a:pt x="2498" y="839"/>
                  <a:pt x="2479" y="831"/>
                  <a:pt x="2460" y="825"/>
                </a:cubicBezTo>
                <a:cubicBezTo>
                  <a:pt x="2395" y="634"/>
                  <a:pt x="2395" y="634"/>
                  <a:pt x="2395" y="634"/>
                </a:cubicBezTo>
                <a:cubicBezTo>
                  <a:pt x="2394" y="626"/>
                  <a:pt x="2393" y="618"/>
                  <a:pt x="2391" y="609"/>
                </a:cubicBezTo>
                <a:cubicBezTo>
                  <a:pt x="2388" y="588"/>
                  <a:pt x="2381" y="568"/>
                  <a:pt x="2381" y="568"/>
                </a:cubicBezTo>
                <a:cubicBezTo>
                  <a:pt x="2381" y="568"/>
                  <a:pt x="2458" y="637"/>
                  <a:pt x="2469" y="648"/>
                </a:cubicBezTo>
                <a:cubicBezTo>
                  <a:pt x="2480" y="659"/>
                  <a:pt x="2480" y="665"/>
                  <a:pt x="2484" y="672"/>
                </a:cubicBezTo>
                <a:cubicBezTo>
                  <a:pt x="2488" y="680"/>
                  <a:pt x="2495" y="681"/>
                  <a:pt x="2497" y="685"/>
                </a:cubicBezTo>
                <a:cubicBezTo>
                  <a:pt x="2498" y="689"/>
                  <a:pt x="2501" y="712"/>
                  <a:pt x="2504" y="725"/>
                </a:cubicBezTo>
                <a:cubicBezTo>
                  <a:pt x="2508" y="738"/>
                  <a:pt x="2518" y="743"/>
                  <a:pt x="2529" y="739"/>
                </a:cubicBezTo>
                <a:cubicBezTo>
                  <a:pt x="2539" y="734"/>
                  <a:pt x="2547" y="726"/>
                  <a:pt x="2553" y="725"/>
                </a:cubicBezTo>
                <a:cubicBezTo>
                  <a:pt x="2560" y="725"/>
                  <a:pt x="2562" y="735"/>
                  <a:pt x="2566" y="742"/>
                </a:cubicBezTo>
                <a:cubicBezTo>
                  <a:pt x="2571" y="748"/>
                  <a:pt x="2575" y="755"/>
                  <a:pt x="2583" y="753"/>
                </a:cubicBezTo>
                <a:cubicBezTo>
                  <a:pt x="2591" y="752"/>
                  <a:pt x="2592" y="736"/>
                  <a:pt x="2593" y="729"/>
                </a:cubicBezTo>
                <a:cubicBezTo>
                  <a:pt x="2594" y="722"/>
                  <a:pt x="2601" y="708"/>
                  <a:pt x="2616" y="704"/>
                </a:cubicBezTo>
                <a:cubicBezTo>
                  <a:pt x="2630" y="700"/>
                  <a:pt x="2642" y="713"/>
                  <a:pt x="2655" y="722"/>
                </a:cubicBezTo>
                <a:cubicBezTo>
                  <a:pt x="2669" y="730"/>
                  <a:pt x="2676" y="749"/>
                  <a:pt x="2681" y="756"/>
                </a:cubicBezTo>
                <a:cubicBezTo>
                  <a:pt x="2686" y="762"/>
                  <a:pt x="2706" y="777"/>
                  <a:pt x="2721" y="759"/>
                </a:cubicBezTo>
                <a:cubicBezTo>
                  <a:pt x="2736" y="741"/>
                  <a:pt x="2724" y="728"/>
                  <a:pt x="2713" y="719"/>
                </a:cubicBezTo>
                <a:cubicBezTo>
                  <a:pt x="2701" y="711"/>
                  <a:pt x="2677" y="716"/>
                  <a:pt x="2663" y="713"/>
                </a:cubicBezTo>
                <a:cubicBezTo>
                  <a:pt x="2649" y="709"/>
                  <a:pt x="2622" y="691"/>
                  <a:pt x="2618" y="683"/>
                </a:cubicBezTo>
                <a:cubicBezTo>
                  <a:pt x="2615" y="675"/>
                  <a:pt x="2628" y="657"/>
                  <a:pt x="2637" y="650"/>
                </a:cubicBezTo>
                <a:cubicBezTo>
                  <a:pt x="2646" y="643"/>
                  <a:pt x="2641" y="639"/>
                  <a:pt x="2635" y="633"/>
                </a:cubicBezTo>
                <a:cubicBezTo>
                  <a:pt x="2628" y="627"/>
                  <a:pt x="2605" y="620"/>
                  <a:pt x="2600" y="613"/>
                </a:cubicBezTo>
                <a:cubicBezTo>
                  <a:pt x="2595" y="605"/>
                  <a:pt x="2603" y="596"/>
                  <a:pt x="2602" y="586"/>
                </a:cubicBezTo>
                <a:cubicBezTo>
                  <a:pt x="2602" y="577"/>
                  <a:pt x="2577" y="571"/>
                  <a:pt x="2561" y="565"/>
                </a:cubicBezTo>
                <a:cubicBezTo>
                  <a:pt x="2545" y="560"/>
                  <a:pt x="2542" y="548"/>
                  <a:pt x="2535" y="540"/>
                </a:cubicBezTo>
                <a:cubicBezTo>
                  <a:pt x="2529" y="533"/>
                  <a:pt x="2502" y="527"/>
                  <a:pt x="2495" y="523"/>
                </a:cubicBezTo>
                <a:cubicBezTo>
                  <a:pt x="2488" y="520"/>
                  <a:pt x="2472" y="516"/>
                  <a:pt x="2472" y="516"/>
                </a:cubicBezTo>
                <a:cubicBezTo>
                  <a:pt x="2472" y="516"/>
                  <a:pt x="2506" y="510"/>
                  <a:pt x="2524" y="500"/>
                </a:cubicBezTo>
                <a:cubicBezTo>
                  <a:pt x="2542" y="491"/>
                  <a:pt x="2568" y="464"/>
                  <a:pt x="2586" y="430"/>
                </a:cubicBezTo>
                <a:cubicBezTo>
                  <a:pt x="2604" y="397"/>
                  <a:pt x="2617" y="365"/>
                  <a:pt x="2643" y="305"/>
                </a:cubicBezTo>
                <a:cubicBezTo>
                  <a:pt x="2668" y="246"/>
                  <a:pt x="2677" y="225"/>
                  <a:pt x="2666" y="199"/>
                </a:cubicBezTo>
                <a:cubicBezTo>
                  <a:pt x="2655" y="173"/>
                  <a:pt x="2625" y="175"/>
                  <a:pt x="2588" y="198"/>
                </a:cubicBezTo>
                <a:cubicBezTo>
                  <a:pt x="2551" y="222"/>
                  <a:pt x="2486" y="297"/>
                  <a:pt x="2461" y="331"/>
                </a:cubicBezTo>
                <a:cubicBezTo>
                  <a:pt x="2435" y="364"/>
                  <a:pt x="2408" y="417"/>
                  <a:pt x="2392" y="451"/>
                </a:cubicBezTo>
                <a:cubicBezTo>
                  <a:pt x="2384" y="469"/>
                  <a:pt x="2370" y="495"/>
                  <a:pt x="2370" y="495"/>
                </a:cubicBezTo>
                <a:cubicBezTo>
                  <a:pt x="2370" y="495"/>
                  <a:pt x="2372" y="483"/>
                  <a:pt x="2365" y="478"/>
                </a:cubicBezTo>
                <a:cubicBezTo>
                  <a:pt x="2361" y="475"/>
                  <a:pt x="2351" y="476"/>
                  <a:pt x="2351" y="476"/>
                </a:cubicBezTo>
                <a:cubicBezTo>
                  <a:pt x="2351" y="476"/>
                  <a:pt x="2352" y="456"/>
                  <a:pt x="2354" y="448"/>
                </a:cubicBezTo>
                <a:cubicBezTo>
                  <a:pt x="2356" y="440"/>
                  <a:pt x="2362" y="401"/>
                  <a:pt x="2364" y="384"/>
                </a:cubicBezTo>
                <a:cubicBezTo>
                  <a:pt x="2366" y="367"/>
                  <a:pt x="2367" y="349"/>
                  <a:pt x="2368" y="344"/>
                </a:cubicBezTo>
                <a:cubicBezTo>
                  <a:pt x="2369" y="339"/>
                  <a:pt x="2371" y="331"/>
                  <a:pt x="2369" y="331"/>
                </a:cubicBezTo>
                <a:cubicBezTo>
                  <a:pt x="2367" y="331"/>
                  <a:pt x="2366" y="334"/>
                  <a:pt x="2365" y="341"/>
                </a:cubicBezTo>
                <a:cubicBezTo>
                  <a:pt x="2363" y="347"/>
                  <a:pt x="2363" y="361"/>
                  <a:pt x="2361" y="383"/>
                </a:cubicBezTo>
                <a:cubicBezTo>
                  <a:pt x="2360" y="406"/>
                  <a:pt x="2354" y="438"/>
                  <a:pt x="2351" y="447"/>
                </a:cubicBezTo>
                <a:cubicBezTo>
                  <a:pt x="2349" y="456"/>
                  <a:pt x="2349" y="476"/>
                  <a:pt x="2349" y="476"/>
                </a:cubicBezTo>
                <a:cubicBezTo>
                  <a:pt x="2349" y="476"/>
                  <a:pt x="2341" y="460"/>
                  <a:pt x="2336" y="452"/>
                </a:cubicBezTo>
                <a:cubicBezTo>
                  <a:pt x="2331" y="445"/>
                  <a:pt x="2325" y="438"/>
                  <a:pt x="2319" y="430"/>
                </a:cubicBezTo>
                <a:cubicBezTo>
                  <a:pt x="2313" y="422"/>
                  <a:pt x="2294" y="389"/>
                  <a:pt x="2287" y="378"/>
                </a:cubicBezTo>
                <a:cubicBezTo>
                  <a:pt x="2281" y="367"/>
                  <a:pt x="2269" y="351"/>
                  <a:pt x="2267" y="354"/>
                </a:cubicBezTo>
                <a:cubicBezTo>
                  <a:pt x="2265" y="356"/>
                  <a:pt x="2277" y="367"/>
                  <a:pt x="2284" y="378"/>
                </a:cubicBezTo>
                <a:cubicBezTo>
                  <a:pt x="2291" y="390"/>
                  <a:pt x="2308" y="419"/>
                  <a:pt x="2317" y="432"/>
                </a:cubicBezTo>
                <a:cubicBezTo>
                  <a:pt x="2326" y="444"/>
                  <a:pt x="2327" y="445"/>
                  <a:pt x="2334" y="453"/>
                </a:cubicBezTo>
                <a:cubicBezTo>
                  <a:pt x="2340" y="461"/>
                  <a:pt x="2346" y="477"/>
                  <a:pt x="2346" y="477"/>
                </a:cubicBezTo>
                <a:cubicBezTo>
                  <a:pt x="2344" y="478"/>
                  <a:pt x="2344" y="478"/>
                  <a:pt x="2344" y="478"/>
                </a:cubicBezTo>
                <a:cubicBezTo>
                  <a:pt x="2344" y="478"/>
                  <a:pt x="2340" y="477"/>
                  <a:pt x="2336" y="482"/>
                </a:cubicBezTo>
                <a:cubicBezTo>
                  <a:pt x="2332" y="488"/>
                  <a:pt x="2333" y="498"/>
                  <a:pt x="2333" y="498"/>
                </a:cubicBezTo>
                <a:cubicBezTo>
                  <a:pt x="2333" y="498"/>
                  <a:pt x="2273" y="438"/>
                  <a:pt x="2247" y="415"/>
                </a:cubicBezTo>
                <a:cubicBezTo>
                  <a:pt x="2222" y="392"/>
                  <a:pt x="2147" y="352"/>
                  <a:pt x="2111" y="335"/>
                </a:cubicBezTo>
                <a:cubicBezTo>
                  <a:pt x="2075" y="318"/>
                  <a:pt x="2040" y="298"/>
                  <a:pt x="2000" y="299"/>
                </a:cubicBezTo>
                <a:cubicBezTo>
                  <a:pt x="1959" y="300"/>
                  <a:pt x="1950" y="314"/>
                  <a:pt x="1952" y="339"/>
                </a:cubicBezTo>
                <a:cubicBezTo>
                  <a:pt x="1952" y="342"/>
                  <a:pt x="1952" y="345"/>
                  <a:pt x="1953" y="348"/>
                </a:cubicBezTo>
                <a:cubicBezTo>
                  <a:pt x="1938" y="345"/>
                  <a:pt x="1923" y="343"/>
                  <a:pt x="1910" y="342"/>
                </a:cubicBezTo>
                <a:cubicBezTo>
                  <a:pt x="1880" y="341"/>
                  <a:pt x="1857" y="341"/>
                  <a:pt x="1840" y="346"/>
                </a:cubicBezTo>
                <a:cubicBezTo>
                  <a:pt x="1824" y="352"/>
                  <a:pt x="1814" y="354"/>
                  <a:pt x="1814" y="354"/>
                </a:cubicBezTo>
                <a:cubicBezTo>
                  <a:pt x="1814" y="354"/>
                  <a:pt x="1840" y="334"/>
                  <a:pt x="1850" y="323"/>
                </a:cubicBezTo>
                <a:cubicBezTo>
                  <a:pt x="1860" y="312"/>
                  <a:pt x="1860" y="310"/>
                  <a:pt x="1863" y="305"/>
                </a:cubicBezTo>
                <a:cubicBezTo>
                  <a:pt x="1866" y="301"/>
                  <a:pt x="1870" y="287"/>
                  <a:pt x="1873" y="283"/>
                </a:cubicBezTo>
                <a:cubicBezTo>
                  <a:pt x="1877" y="280"/>
                  <a:pt x="1884" y="253"/>
                  <a:pt x="1884" y="247"/>
                </a:cubicBezTo>
                <a:cubicBezTo>
                  <a:pt x="1885" y="241"/>
                  <a:pt x="1881" y="227"/>
                  <a:pt x="1879" y="223"/>
                </a:cubicBezTo>
                <a:cubicBezTo>
                  <a:pt x="1878" y="218"/>
                  <a:pt x="1880" y="203"/>
                  <a:pt x="1875" y="192"/>
                </a:cubicBezTo>
                <a:cubicBezTo>
                  <a:pt x="1869" y="181"/>
                  <a:pt x="1859" y="157"/>
                  <a:pt x="1862" y="144"/>
                </a:cubicBezTo>
                <a:cubicBezTo>
                  <a:pt x="1864" y="130"/>
                  <a:pt x="1861" y="106"/>
                  <a:pt x="1864" y="96"/>
                </a:cubicBezTo>
                <a:cubicBezTo>
                  <a:pt x="1868" y="85"/>
                  <a:pt x="1864" y="62"/>
                  <a:pt x="1865" y="54"/>
                </a:cubicBezTo>
                <a:cubicBezTo>
                  <a:pt x="1866" y="46"/>
                  <a:pt x="1863" y="19"/>
                  <a:pt x="1834" y="9"/>
                </a:cubicBezTo>
                <a:cubicBezTo>
                  <a:pt x="1805" y="0"/>
                  <a:pt x="1761" y="30"/>
                  <a:pt x="1739" y="59"/>
                </a:cubicBezTo>
                <a:cubicBezTo>
                  <a:pt x="1717" y="88"/>
                  <a:pt x="1692" y="144"/>
                  <a:pt x="1677" y="208"/>
                </a:cubicBezTo>
                <a:cubicBezTo>
                  <a:pt x="1661" y="272"/>
                  <a:pt x="1665" y="288"/>
                  <a:pt x="1661" y="305"/>
                </a:cubicBezTo>
                <a:cubicBezTo>
                  <a:pt x="1657" y="323"/>
                  <a:pt x="1654" y="366"/>
                  <a:pt x="1655" y="383"/>
                </a:cubicBezTo>
                <a:cubicBezTo>
                  <a:pt x="1656" y="400"/>
                  <a:pt x="1661" y="414"/>
                  <a:pt x="1663" y="421"/>
                </a:cubicBezTo>
                <a:cubicBezTo>
                  <a:pt x="1664" y="428"/>
                  <a:pt x="1671" y="438"/>
                  <a:pt x="1671" y="438"/>
                </a:cubicBezTo>
                <a:cubicBezTo>
                  <a:pt x="1671" y="438"/>
                  <a:pt x="1663" y="433"/>
                  <a:pt x="1659" y="434"/>
                </a:cubicBezTo>
                <a:cubicBezTo>
                  <a:pt x="1655" y="435"/>
                  <a:pt x="1655" y="439"/>
                  <a:pt x="1655" y="439"/>
                </a:cubicBezTo>
                <a:cubicBezTo>
                  <a:pt x="1655" y="439"/>
                  <a:pt x="1645" y="433"/>
                  <a:pt x="1640" y="423"/>
                </a:cubicBezTo>
                <a:cubicBezTo>
                  <a:pt x="1634" y="413"/>
                  <a:pt x="1630" y="402"/>
                  <a:pt x="1624" y="390"/>
                </a:cubicBezTo>
                <a:cubicBezTo>
                  <a:pt x="1618" y="378"/>
                  <a:pt x="1610" y="364"/>
                  <a:pt x="1605" y="354"/>
                </a:cubicBezTo>
                <a:cubicBezTo>
                  <a:pt x="1600" y="344"/>
                  <a:pt x="1597" y="328"/>
                  <a:pt x="1594" y="329"/>
                </a:cubicBezTo>
                <a:cubicBezTo>
                  <a:pt x="1591" y="330"/>
                  <a:pt x="1599" y="346"/>
                  <a:pt x="1603" y="355"/>
                </a:cubicBezTo>
                <a:cubicBezTo>
                  <a:pt x="1608" y="364"/>
                  <a:pt x="1614" y="376"/>
                  <a:pt x="1622" y="390"/>
                </a:cubicBezTo>
                <a:cubicBezTo>
                  <a:pt x="1630" y="405"/>
                  <a:pt x="1634" y="417"/>
                  <a:pt x="1638" y="424"/>
                </a:cubicBezTo>
                <a:cubicBezTo>
                  <a:pt x="1643" y="431"/>
                  <a:pt x="1651" y="440"/>
                  <a:pt x="1651" y="440"/>
                </a:cubicBezTo>
                <a:cubicBezTo>
                  <a:pt x="1651" y="439"/>
                  <a:pt x="1648" y="437"/>
                  <a:pt x="1626" y="430"/>
                </a:cubicBezTo>
                <a:cubicBezTo>
                  <a:pt x="1602" y="423"/>
                  <a:pt x="1594" y="420"/>
                  <a:pt x="1582" y="416"/>
                </a:cubicBezTo>
                <a:cubicBezTo>
                  <a:pt x="1570" y="411"/>
                  <a:pt x="1567" y="409"/>
                  <a:pt x="1555" y="407"/>
                </a:cubicBezTo>
                <a:cubicBezTo>
                  <a:pt x="1543" y="404"/>
                  <a:pt x="1533" y="400"/>
                  <a:pt x="1532" y="403"/>
                </a:cubicBezTo>
                <a:cubicBezTo>
                  <a:pt x="1531" y="405"/>
                  <a:pt x="1549" y="408"/>
                  <a:pt x="1555" y="409"/>
                </a:cubicBezTo>
                <a:cubicBezTo>
                  <a:pt x="1562" y="411"/>
                  <a:pt x="1576" y="416"/>
                  <a:pt x="1582" y="418"/>
                </a:cubicBezTo>
                <a:cubicBezTo>
                  <a:pt x="1588" y="420"/>
                  <a:pt x="1618" y="430"/>
                  <a:pt x="1626" y="432"/>
                </a:cubicBezTo>
                <a:cubicBezTo>
                  <a:pt x="1634" y="435"/>
                  <a:pt x="1652" y="443"/>
                  <a:pt x="1652" y="443"/>
                </a:cubicBezTo>
                <a:cubicBezTo>
                  <a:pt x="1652" y="443"/>
                  <a:pt x="1646" y="445"/>
                  <a:pt x="1646" y="449"/>
                </a:cubicBezTo>
                <a:cubicBezTo>
                  <a:pt x="1646" y="453"/>
                  <a:pt x="1653" y="459"/>
                  <a:pt x="1653" y="459"/>
                </a:cubicBezTo>
                <a:cubicBezTo>
                  <a:pt x="1653" y="459"/>
                  <a:pt x="1632" y="450"/>
                  <a:pt x="1622" y="447"/>
                </a:cubicBezTo>
                <a:cubicBezTo>
                  <a:pt x="1612" y="445"/>
                  <a:pt x="1608" y="445"/>
                  <a:pt x="1595" y="445"/>
                </a:cubicBezTo>
                <a:cubicBezTo>
                  <a:pt x="1561" y="444"/>
                  <a:pt x="1467" y="455"/>
                  <a:pt x="1433" y="463"/>
                </a:cubicBezTo>
                <a:cubicBezTo>
                  <a:pt x="1399" y="471"/>
                  <a:pt x="1329" y="494"/>
                  <a:pt x="1292" y="518"/>
                </a:cubicBezTo>
                <a:cubicBezTo>
                  <a:pt x="1255" y="542"/>
                  <a:pt x="1241" y="569"/>
                  <a:pt x="1235" y="587"/>
                </a:cubicBezTo>
                <a:cubicBezTo>
                  <a:pt x="1229" y="605"/>
                  <a:pt x="1235" y="629"/>
                  <a:pt x="1250" y="640"/>
                </a:cubicBezTo>
                <a:cubicBezTo>
                  <a:pt x="1264" y="651"/>
                  <a:pt x="1273" y="647"/>
                  <a:pt x="1285" y="650"/>
                </a:cubicBezTo>
                <a:cubicBezTo>
                  <a:pt x="1296" y="653"/>
                  <a:pt x="1326" y="646"/>
                  <a:pt x="1335" y="647"/>
                </a:cubicBezTo>
                <a:cubicBezTo>
                  <a:pt x="1344" y="647"/>
                  <a:pt x="1375" y="645"/>
                  <a:pt x="1384" y="648"/>
                </a:cubicBezTo>
                <a:cubicBezTo>
                  <a:pt x="1394" y="651"/>
                  <a:pt x="1405" y="658"/>
                  <a:pt x="1416" y="662"/>
                </a:cubicBezTo>
                <a:cubicBezTo>
                  <a:pt x="1428" y="666"/>
                  <a:pt x="1432" y="661"/>
                  <a:pt x="1446" y="666"/>
                </a:cubicBezTo>
                <a:cubicBezTo>
                  <a:pt x="1461" y="672"/>
                  <a:pt x="1485" y="669"/>
                  <a:pt x="1499" y="663"/>
                </a:cubicBezTo>
                <a:cubicBezTo>
                  <a:pt x="1513" y="657"/>
                  <a:pt x="1531" y="648"/>
                  <a:pt x="1548" y="629"/>
                </a:cubicBezTo>
                <a:cubicBezTo>
                  <a:pt x="1565" y="611"/>
                  <a:pt x="1575" y="598"/>
                  <a:pt x="1575" y="598"/>
                </a:cubicBezTo>
                <a:cubicBezTo>
                  <a:pt x="1575" y="598"/>
                  <a:pt x="1564" y="641"/>
                  <a:pt x="1562" y="669"/>
                </a:cubicBezTo>
                <a:cubicBezTo>
                  <a:pt x="1561" y="692"/>
                  <a:pt x="1565" y="726"/>
                  <a:pt x="1572" y="754"/>
                </a:cubicBezTo>
                <a:cubicBezTo>
                  <a:pt x="1571" y="756"/>
                  <a:pt x="1570" y="757"/>
                  <a:pt x="1569" y="759"/>
                </a:cubicBezTo>
                <a:cubicBezTo>
                  <a:pt x="1518" y="832"/>
                  <a:pt x="1500" y="864"/>
                  <a:pt x="1493" y="887"/>
                </a:cubicBezTo>
                <a:cubicBezTo>
                  <a:pt x="1485" y="911"/>
                  <a:pt x="1480" y="935"/>
                  <a:pt x="1480" y="935"/>
                </a:cubicBezTo>
                <a:cubicBezTo>
                  <a:pt x="1480" y="935"/>
                  <a:pt x="1476" y="929"/>
                  <a:pt x="1472" y="928"/>
                </a:cubicBezTo>
                <a:cubicBezTo>
                  <a:pt x="1468" y="926"/>
                  <a:pt x="1461" y="930"/>
                  <a:pt x="1461" y="930"/>
                </a:cubicBezTo>
                <a:cubicBezTo>
                  <a:pt x="1461" y="930"/>
                  <a:pt x="1459" y="906"/>
                  <a:pt x="1454" y="876"/>
                </a:cubicBezTo>
                <a:cubicBezTo>
                  <a:pt x="1450" y="846"/>
                  <a:pt x="1445" y="820"/>
                  <a:pt x="1444" y="809"/>
                </a:cubicBezTo>
                <a:cubicBezTo>
                  <a:pt x="1443" y="798"/>
                  <a:pt x="1441" y="792"/>
                  <a:pt x="1441" y="788"/>
                </a:cubicBezTo>
                <a:cubicBezTo>
                  <a:pt x="1441" y="785"/>
                  <a:pt x="1445" y="782"/>
                  <a:pt x="1441" y="781"/>
                </a:cubicBezTo>
                <a:cubicBezTo>
                  <a:pt x="1437" y="780"/>
                  <a:pt x="1437" y="786"/>
                  <a:pt x="1439" y="794"/>
                </a:cubicBezTo>
                <a:cubicBezTo>
                  <a:pt x="1440" y="801"/>
                  <a:pt x="1441" y="812"/>
                  <a:pt x="1444" y="826"/>
                </a:cubicBezTo>
                <a:cubicBezTo>
                  <a:pt x="1446" y="841"/>
                  <a:pt x="1448" y="857"/>
                  <a:pt x="1451" y="876"/>
                </a:cubicBezTo>
                <a:cubicBezTo>
                  <a:pt x="1454" y="895"/>
                  <a:pt x="1459" y="931"/>
                  <a:pt x="1459" y="931"/>
                </a:cubicBezTo>
                <a:cubicBezTo>
                  <a:pt x="1456" y="933"/>
                  <a:pt x="1456" y="933"/>
                  <a:pt x="1456" y="933"/>
                </a:cubicBezTo>
                <a:cubicBezTo>
                  <a:pt x="1456" y="933"/>
                  <a:pt x="1424" y="892"/>
                  <a:pt x="1408" y="870"/>
                </a:cubicBezTo>
                <a:cubicBezTo>
                  <a:pt x="1391" y="848"/>
                  <a:pt x="1372" y="827"/>
                  <a:pt x="1370" y="824"/>
                </a:cubicBezTo>
                <a:cubicBezTo>
                  <a:pt x="1368" y="821"/>
                  <a:pt x="1365" y="813"/>
                  <a:pt x="1363" y="815"/>
                </a:cubicBezTo>
                <a:cubicBezTo>
                  <a:pt x="1360" y="816"/>
                  <a:pt x="1365" y="821"/>
                  <a:pt x="1369" y="826"/>
                </a:cubicBezTo>
                <a:cubicBezTo>
                  <a:pt x="1373" y="832"/>
                  <a:pt x="1393" y="855"/>
                  <a:pt x="1405" y="871"/>
                </a:cubicBezTo>
                <a:cubicBezTo>
                  <a:pt x="1417" y="886"/>
                  <a:pt x="1454" y="934"/>
                  <a:pt x="1454" y="934"/>
                </a:cubicBezTo>
                <a:cubicBezTo>
                  <a:pt x="1454" y="934"/>
                  <a:pt x="1446" y="936"/>
                  <a:pt x="1445" y="940"/>
                </a:cubicBezTo>
                <a:cubicBezTo>
                  <a:pt x="1444" y="944"/>
                  <a:pt x="1445" y="951"/>
                  <a:pt x="1445" y="951"/>
                </a:cubicBezTo>
                <a:cubicBezTo>
                  <a:pt x="1445" y="951"/>
                  <a:pt x="1438" y="947"/>
                  <a:pt x="1426" y="940"/>
                </a:cubicBezTo>
                <a:cubicBezTo>
                  <a:pt x="1405" y="927"/>
                  <a:pt x="1362" y="908"/>
                  <a:pt x="1321" y="900"/>
                </a:cubicBezTo>
                <a:cubicBezTo>
                  <a:pt x="1281" y="892"/>
                  <a:pt x="1199" y="878"/>
                  <a:pt x="1174" y="880"/>
                </a:cubicBezTo>
                <a:cubicBezTo>
                  <a:pt x="1149" y="883"/>
                  <a:pt x="1135" y="891"/>
                  <a:pt x="1137" y="901"/>
                </a:cubicBezTo>
                <a:cubicBezTo>
                  <a:pt x="1140" y="911"/>
                  <a:pt x="1148" y="923"/>
                  <a:pt x="1151" y="929"/>
                </a:cubicBezTo>
                <a:cubicBezTo>
                  <a:pt x="1153" y="934"/>
                  <a:pt x="1163" y="946"/>
                  <a:pt x="1165" y="951"/>
                </a:cubicBezTo>
                <a:cubicBezTo>
                  <a:pt x="1168" y="956"/>
                  <a:pt x="1179" y="971"/>
                  <a:pt x="1181" y="976"/>
                </a:cubicBezTo>
                <a:cubicBezTo>
                  <a:pt x="1182" y="981"/>
                  <a:pt x="1196" y="1000"/>
                  <a:pt x="1198" y="1005"/>
                </a:cubicBezTo>
                <a:cubicBezTo>
                  <a:pt x="1201" y="1010"/>
                  <a:pt x="1210" y="1021"/>
                  <a:pt x="1216" y="1030"/>
                </a:cubicBezTo>
                <a:cubicBezTo>
                  <a:pt x="1222" y="1038"/>
                  <a:pt x="1236" y="1046"/>
                  <a:pt x="1239" y="1052"/>
                </a:cubicBezTo>
                <a:cubicBezTo>
                  <a:pt x="1242" y="1057"/>
                  <a:pt x="1252" y="1060"/>
                  <a:pt x="1258" y="1063"/>
                </a:cubicBezTo>
                <a:cubicBezTo>
                  <a:pt x="1263" y="1066"/>
                  <a:pt x="1276" y="1065"/>
                  <a:pt x="1293" y="1060"/>
                </a:cubicBezTo>
                <a:cubicBezTo>
                  <a:pt x="1310" y="1055"/>
                  <a:pt x="1335" y="1043"/>
                  <a:pt x="1335" y="1043"/>
                </a:cubicBezTo>
                <a:cubicBezTo>
                  <a:pt x="1335" y="1043"/>
                  <a:pt x="1298" y="1088"/>
                  <a:pt x="1295" y="1109"/>
                </a:cubicBezTo>
                <a:cubicBezTo>
                  <a:pt x="1293" y="1131"/>
                  <a:pt x="1296" y="1160"/>
                  <a:pt x="1326" y="1183"/>
                </a:cubicBezTo>
                <a:cubicBezTo>
                  <a:pt x="1357" y="1206"/>
                  <a:pt x="1401" y="1218"/>
                  <a:pt x="1420" y="1220"/>
                </a:cubicBezTo>
                <a:cubicBezTo>
                  <a:pt x="1439" y="1223"/>
                  <a:pt x="1458" y="1222"/>
                  <a:pt x="1468" y="1196"/>
                </a:cubicBezTo>
                <a:cubicBezTo>
                  <a:pt x="1478" y="1171"/>
                  <a:pt x="1489" y="1133"/>
                  <a:pt x="1490" y="1108"/>
                </a:cubicBezTo>
                <a:cubicBezTo>
                  <a:pt x="1491" y="1083"/>
                  <a:pt x="1494" y="1049"/>
                  <a:pt x="1494" y="1049"/>
                </a:cubicBezTo>
                <a:cubicBezTo>
                  <a:pt x="1494" y="1049"/>
                  <a:pt x="1522" y="1122"/>
                  <a:pt x="1536" y="1114"/>
                </a:cubicBezTo>
                <a:cubicBezTo>
                  <a:pt x="1547" y="1109"/>
                  <a:pt x="1532" y="1074"/>
                  <a:pt x="1523" y="1053"/>
                </a:cubicBezTo>
                <a:cubicBezTo>
                  <a:pt x="1599" y="1152"/>
                  <a:pt x="1599" y="1152"/>
                  <a:pt x="1599" y="1152"/>
                </a:cubicBezTo>
                <a:cubicBezTo>
                  <a:pt x="1582" y="1159"/>
                  <a:pt x="1571" y="1166"/>
                  <a:pt x="1564" y="1173"/>
                </a:cubicBezTo>
                <a:cubicBezTo>
                  <a:pt x="1548" y="1187"/>
                  <a:pt x="1563" y="1199"/>
                  <a:pt x="1572" y="1211"/>
                </a:cubicBezTo>
                <a:cubicBezTo>
                  <a:pt x="1582" y="1223"/>
                  <a:pt x="1609" y="1241"/>
                  <a:pt x="1620" y="1247"/>
                </a:cubicBezTo>
                <a:cubicBezTo>
                  <a:pt x="1631" y="1253"/>
                  <a:pt x="1639" y="1262"/>
                  <a:pt x="1647" y="1268"/>
                </a:cubicBezTo>
                <a:cubicBezTo>
                  <a:pt x="1655" y="1274"/>
                  <a:pt x="1658" y="1281"/>
                  <a:pt x="1664" y="1289"/>
                </a:cubicBezTo>
                <a:cubicBezTo>
                  <a:pt x="1670" y="1298"/>
                  <a:pt x="1678" y="1298"/>
                  <a:pt x="1681" y="1309"/>
                </a:cubicBezTo>
                <a:cubicBezTo>
                  <a:pt x="1685" y="1319"/>
                  <a:pt x="1690" y="1326"/>
                  <a:pt x="1697" y="1330"/>
                </a:cubicBezTo>
                <a:cubicBezTo>
                  <a:pt x="1704" y="1335"/>
                  <a:pt x="1705" y="1344"/>
                  <a:pt x="1709" y="1351"/>
                </a:cubicBezTo>
                <a:cubicBezTo>
                  <a:pt x="1713" y="1357"/>
                  <a:pt x="1743" y="1369"/>
                  <a:pt x="1766" y="1368"/>
                </a:cubicBezTo>
                <a:cubicBezTo>
                  <a:pt x="1832" y="1454"/>
                  <a:pt x="1832" y="1454"/>
                  <a:pt x="1832" y="1454"/>
                </a:cubicBezTo>
                <a:cubicBezTo>
                  <a:pt x="1832" y="1456"/>
                  <a:pt x="1832" y="1458"/>
                  <a:pt x="1832" y="1461"/>
                </a:cubicBezTo>
                <a:cubicBezTo>
                  <a:pt x="1832" y="1470"/>
                  <a:pt x="1839" y="1469"/>
                  <a:pt x="1842" y="1467"/>
                </a:cubicBezTo>
                <a:cubicBezTo>
                  <a:pt x="1947" y="1602"/>
                  <a:pt x="1947" y="1602"/>
                  <a:pt x="1947" y="1602"/>
                </a:cubicBezTo>
                <a:cubicBezTo>
                  <a:pt x="1947" y="1606"/>
                  <a:pt x="1946" y="1609"/>
                  <a:pt x="1946" y="1613"/>
                </a:cubicBezTo>
                <a:cubicBezTo>
                  <a:pt x="1943" y="1613"/>
                  <a:pt x="1940" y="1612"/>
                  <a:pt x="1937" y="1612"/>
                </a:cubicBezTo>
                <a:cubicBezTo>
                  <a:pt x="1910" y="1613"/>
                  <a:pt x="1874" y="1623"/>
                  <a:pt x="1862" y="1631"/>
                </a:cubicBezTo>
                <a:cubicBezTo>
                  <a:pt x="1850" y="1639"/>
                  <a:pt x="1856" y="1643"/>
                  <a:pt x="1856" y="1655"/>
                </a:cubicBezTo>
                <a:cubicBezTo>
                  <a:pt x="1856" y="1666"/>
                  <a:pt x="1861" y="1674"/>
                  <a:pt x="1863" y="1676"/>
                </a:cubicBezTo>
                <a:cubicBezTo>
                  <a:pt x="1865" y="1678"/>
                  <a:pt x="1869" y="1686"/>
                  <a:pt x="1873" y="1690"/>
                </a:cubicBezTo>
                <a:cubicBezTo>
                  <a:pt x="1877" y="1695"/>
                  <a:pt x="1884" y="1700"/>
                  <a:pt x="1886" y="1703"/>
                </a:cubicBezTo>
                <a:cubicBezTo>
                  <a:pt x="1888" y="1706"/>
                  <a:pt x="1894" y="1713"/>
                  <a:pt x="1901" y="1717"/>
                </a:cubicBezTo>
                <a:cubicBezTo>
                  <a:pt x="1907" y="1721"/>
                  <a:pt x="1908" y="1721"/>
                  <a:pt x="1911" y="1727"/>
                </a:cubicBezTo>
                <a:cubicBezTo>
                  <a:pt x="1913" y="1733"/>
                  <a:pt x="1922" y="1740"/>
                  <a:pt x="1926" y="1742"/>
                </a:cubicBezTo>
                <a:cubicBezTo>
                  <a:pt x="1929" y="1745"/>
                  <a:pt x="1927" y="1744"/>
                  <a:pt x="1929" y="1752"/>
                </a:cubicBezTo>
                <a:cubicBezTo>
                  <a:pt x="1931" y="1759"/>
                  <a:pt x="1937" y="1766"/>
                  <a:pt x="1940" y="1767"/>
                </a:cubicBezTo>
                <a:cubicBezTo>
                  <a:pt x="1943" y="1769"/>
                  <a:pt x="1941" y="1772"/>
                  <a:pt x="1941" y="1778"/>
                </a:cubicBezTo>
                <a:cubicBezTo>
                  <a:pt x="1942" y="1785"/>
                  <a:pt x="1943" y="1787"/>
                  <a:pt x="1950" y="1792"/>
                </a:cubicBezTo>
                <a:cubicBezTo>
                  <a:pt x="1957" y="1797"/>
                  <a:pt x="1959" y="1800"/>
                  <a:pt x="1959" y="1805"/>
                </a:cubicBezTo>
                <a:cubicBezTo>
                  <a:pt x="1960" y="1809"/>
                  <a:pt x="1965" y="1817"/>
                  <a:pt x="1970" y="1820"/>
                </a:cubicBezTo>
                <a:cubicBezTo>
                  <a:pt x="1975" y="1823"/>
                  <a:pt x="1979" y="1824"/>
                  <a:pt x="1981" y="1828"/>
                </a:cubicBezTo>
                <a:cubicBezTo>
                  <a:pt x="1983" y="1832"/>
                  <a:pt x="1987" y="1838"/>
                  <a:pt x="2005" y="1842"/>
                </a:cubicBezTo>
                <a:cubicBezTo>
                  <a:pt x="2022" y="1846"/>
                  <a:pt x="2055" y="1832"/>
                  <a:pt x="2073" y="1827"/>
                </a:cubicBezTo>
                <a:cubicBezTo>
                  <a:pt x="2090" y="1822"/>
                  <a:pt x="2112" y="1818"/>
                  <a:pt x="2112" y="1818"/>
                </a:cubicBezTo>
                <a:cubicBezTo>
                  <a:pt x="2112" y="1818"/>
                  <a:pt x="2107" y="1822"/>
                  <a:pt x="2093" y="1831"/>
                </a:cubicBezTo>
                <a:cubicBezTo>
                  <a:pt x="2080" y="1841"/>
                  <a:pt x="2064" y="1853"/>
                  <a:pt x="2046" y="1882"/>
                </a:cubicBezTo>
                <a:cubicBezTo>
                  <a:pt x="2028" y="1912"/>
                  <a:pt x="2028" y="1922"/>
                  <a:pt x="2030" y="1930"/>
                </a:cubicBezTo>
                <a:cubicBezTo>
                  <a:pt x="2033" y="1938"/>
                  <a:pt x="2034" y="1939"/>
                  <a:pt x="2031" y="1949"/>
                </a:cubicBezTo>
                <a:cubicBezTo>
                  <a:pt x="2030" y="1952"/>
                  <a:pt x="2029" y="1955"/>
                  <a:pt x="2029" y="1958"/>
                </a:cubicBezTo>
                <a:cubicBezTo>
                  <a:pt x="1119" y="960"/>
                  <a:pt x="1119" y="960"/>
                  <a:pt x="1119" y="960"/>
                </a:cubicBezTo>
                <a:cubicBezTo>
                  <a:pt x="1118" y="948"/>
                  <a:pt x="1117" y="935"/>
                  <a:pt x="1114" y="927"/>
                </a:cubicBezTo>
                <a:cubicBezTo>
                  <a:pt x="1109" y="909"/>
                  <a:pt x="1105" y="884"/>
                  <a:pt x="1081" y="878"/>
                </a:cubicBezTo>
                <a:cubicBezTo>
                  <a:pt x="1074" y="877"/>
                  <a:pt x="1065" y="882"/>
                  <a:pt x="1056" y="891"/>
                </a:cubicBezTo>
                <a:cubicBezTo>
                  <a:pt x="864" y="680"/>
                  <a:pt x="864" y="680"/>
                  <a:pt x="864" y="680"/>
                </a:cubicBezTo>
                <a:cubicBezTo>
                  <a:pt x="862" y="673"/>
                  <a:pt x="861" y="666"/>
                  <a:pt x="861" y="666"/>
                </a:cubicBezTo>
                <a:cubicBezTo>
                  <a:pt x="861" y="666"/>
                  <a:pt x="882" y="672"/>
                  <a:pt x="900" y="691"/>
                </a:cubicBezTo>
                <a:cubicBezTo>
                  <a:pt x="918" y="710"/>
                  <a:pt x="930" y="722"/>
                  <a:pt x="938" y="735"/>
                </a:cubicBezTo>
                <a:cubicBezTo>
                  <a:pt x="946" y="748"/>
                  <a:pt x="956" y="753"/>
                  <a:pt x="962" y="759"/>
                </a:cubicBezTo>
                <a:cubicBezTo>
                  <a:pt x="968" y="765"/>
                  <a:pt x="977" y="772"/>
                  <a:pt x="989" y="776"/>
                </a:cubicBezTo>
                <a:cubicBezTo>
                  <a:pt x="1001" y="781"/>
                  <a:pt x="1016" y="786"/>
                  <a:pt x="1030" y="799"/>
                </a:cubicBezTo>
                <a:cubicBezTo>
                  <a:pt x="1044" y="812"/>
                  <a:pt x="1053" y="814"/>
                  <a:pt x="1058" y="812"/>
                </a:cubicBezTo>
                <a:cubicBezTo>
                  <a:pt x="1062" y="810"/>
                  <a:pt x="1067" y="807"/>
                  <a:pt x="1088" y="814"/>
                </a:cubicBezTo>
                <a:cubicBezTo>
                  <a:pt x="1108" y="822"/>
                  <a:pt x="1129" y="837"/>
                  <a:pt x="1140" y="843"/>
                </a:cubicBezTo>
                <a:cubicBezTo>
                  <a:pt x="1152" y="850"/>
                  <a:pt x="1169" y="854"/>
                  <a:pt x="1179" y="851"/>
                </a:cubicBezTo>
                <a:cubicBezTo>
                  <a:pt x="1189" y="848"/>
                  <a:pt x="1192" y="845"/>
                  <a:pt x="1189" y="841"/>
                </a:cubicBezTo>
                <a:cubicBezTo>
                  <a:pt x="1185" y="837"/>
                  <a:pt x="1167" y="838"/>
                  <a:pt x="1154" y="831"/>
                </a:cubicBezTo>
                <a:cubicBezTo>
                  <a:pt x="1140" y="824"/>
                  <a:pt x="1109" y="803"/>
                  <a:pt x="1097" y="777"/>
                </a:cubicBezTo>
                <a:cubicBezTo>
                  <a:pt x="1086" y="752"/>
                  <a:pt x="1089" y="740"/>
                  <a:pt x="1092" y="733"/>
                </a:cubicBezTo>
                <a:cubicBezTo>
                  <a:pt x="1095" y="726"/>
                  <a:pt x="1098" y="724"/>
                  <a:pt x="1097" y="718"/>
                </a:cubicBezTo>
                <a:cubicBezTo>
                  <a:pt x="1096" y="712"/>
                  <a:pt x="1087" y="709"/>
                  <a:pt x="1086" y="701"/>
                </a:cubicBezTo>
                <a:cubicBezTo>
                  <a:pt x="1084" y="694"/>
                  <a:pt x="1085" y="683"/>
                  <a:pt x="1088" y="675"/>
                </a:cubicBezTo>
                <a:cubicBezTo>
                  <a:pt x="1091" y="667"/>
                  <a:pt x="1099" y="663"/>
                  <a:pt x="1098" y="658"/>
                </a:cubicBezTo>
                <a:cubicBezTo>
                  <a:pt x="1097" y="653"/>
                  <a:pt x="1087" y="649"/>
                  <a:pt x="1087" y="642"/>
                </a:cubicBezTo>
                <a:cubicBezTo>
                  <a:pt x="1087" y="635"/>
                  <a:pt x="1096" y="624"/>
                  <a:pt x="1094" y="621"/>
                </a:cubicBezTo>
                <a:cubicBezTo>
                  <a:pt x="1092" y="618"/>
                  <a:pt x="1082" y="611"/>
                  <a:pt x="1077" y="604"/>
                </a:cubicBezTo>
                <a:cubicBezTo>
                  <a:pt x="1073" y="596"/>
                  <a:pt x="1073" y="587"/>
                  <a:pt x="1053" y="579"/>
                </a:cubicBezTo>
                <a:cubicBezTo>
                  <a:pt x="1033" y="571"/>
                  <a:pt x="1015" y="572"/>
                  <a:pt x="998" y="573"/>
                </a:cubicBezTo>
                <a:cubicBezTo>
                  <a:pt x="980" y="574"/>
                  <a:pt x="964" y="572"/>
                  <a:pt x="964" y="572"/>
                </a:cubicBezTo>
                <a:cubicBezTo>
                  <a:pt x="964" y="572"/>
                  <a:pt x="1006" y="556"/>
                  <a:pt x="1021" y="547"/>
                </a:cubicBezTo>
                <a:cubicBezTo>
                  <a:pt x="1037" y="538"/>
                  <a:pt x="1052" y="530"/>
                  <a:pt x="1056" y="515"/>
                </a:cubicBezTo>
                <a:cubicBezTo>
                  <a:pt x="1060" y="501"/>
                  <a:pt x="1056" y="496"/>
                  <a:pt x="1049" y="479"/>
                </a:cubicBezTo>
                <a:cubicBezTo>
                  <a:pt x="1042" y="463"/>
                  <a:pt x="1036" y="459"/>
                  <a:pt x="1035" y="450"/>
                </a:cubicBezTo>
                <a:cubicBezTo>
                  <a:pt x="1034" y="442"/>
                  <a:pt x="1029" y="410"/>
                  <a:pt x="1024" y="393"/>
                </a:cubicBezTo>
                <a:cubicBezTo>
                  <a:pt x="1018" y="376"/>
                  <a:pt x="1017" y="352"/>
                  <a:pt x="1016" y="336"/>
                </a:cubicBezTo>
                <a:cubicBezTo>
                  <a:pt x="1016" y="320"/>
                  <a:pt x="1023" y="282"/>
                  <a:pt x="1027" y="270"/>
                </a:cubicBezTo>
                <a:cubicBezTo>
                  <a:pt x="1032" y="259"/>
                  <a:pt x="1039" y="245"/>
                  <a:pt x="1046" y="237"/>
                </a:cubicBezTo>
                <a:cubicBezTo>
                  <a:pt x="1053" y="228"/>
                  <a:pt x="1063" y="219"/>
                  <a:pt x="1061" y="215"/>
                </a:cubicBezTo>
                <a:cubicBezTo>
                  <a:pt x="1059" y="212"/>
                  <a:pt x="1048" y="205"/>
                  <a:pt x="1015" y="222"/>
                </a:cubicBezTo>
                <a:cubicBezTo>
                  <a:pt x="982" y="238"/>
                  <a:pt x="941" y="265"/>
                  <a:pt x="900" y="317"/>
                </a:cubicBezTo>
                <a:cubicBezTo>
                  <a:pt x="860" y="370"/>
                  <a:pt x="842" y="426"/>
                  <a:pt x="832" y="458"/>
                </a:cubicBezTo>
                <a:cubicBezTo>
                  <a:pt x="822" y="490"/>
                  <a:pt x="822" y="528"/>
                  <a:pt x="822" y="540"/>
                </a:cubicBezTo>
                <a:cubicBezTo>
                  <a:pt x="822" y="553"/>
                  <a:pt x="832" y="594"/>
                  <a:pt x="832" y="594"/>
                </a:cubicBezTo>
                <a:cubicBezTo>
                  <a:pt x="832" y="594"/>
                  <a:pt x="826" y="588"/>
                  <a:pt x="823" y="587"/>
                </a:cubicBezTo>
                <a:cubicBezTo>
                  <a:pt x="820" y="586"/>
                  <a:pt x="817" y="586"/>
                  <a:pt x="817" y="586"/>
                </a:cubicBezTo>
                <a:cubicBezTo>
                  <a:pt x="817" y="586"/>
                  <a:pt x="811" y="555"/>
                  <a:pt x="807" y="538"/>
                </a:cubicBezTo>
                <a:cubicBezTo>
                  <a:pt x="802" y="522"/>
                  <a:pt x="799" y="506"/>
                  <a:pt x="797" y="497"/>
                </a:cubicBezTo>
                <a:cubicBezTo>
                  <a:pt x="796" y="487"/>
                  <a:pt x="797" y="482"/>
                  <a:pt x="794" y="479"/>
                </a:cubicBezTo>
                <a:cubicBezTo>
                  <a:pt x="791" y="475"/>
                  <a:pt x="789" y="475"/>
                  <a:pt x="788" y="477"/>
                </a:cubicBezTo>
                <a:cubicBezTo>
                  <a:pt x="788" y="479"/>
                  <a:pt x="791" y="482"/>
                  <a:pt x="792" y="488"/>
                </a:cubicBezTo>
                <a:cubicBezTo>
                  <a:pt x="794" y="493"/>
                  <a:pt x="799" y="522"/>
                  <a:pt x="804" y="540"/>
                </a:cubicBezTo>
                <a:cubicBezTo>
                  <a:pt x="809" y="558"/>
                  <a:pt x="808" y="558"/>
                  <a:pt x="810" y="567"/>
                </a:cubicBezTo>
                <a:cubicBezTo>
                  <a:pt x="812" y="577"/>
                  <a:pt x="814" y="586"/>
                  <a:pt x="814" y="586"/>
                </a:cubicBezTo>
                <a:cubicBezTo>
                  <a:pt x="809" y="589"/>
                  <a:pt x="809" y="589"/>
                  <a:pt x="809" y="589"/>
                </a:cubicBezTo>
                <a:cubicBezTo>
                  <a:pt x="809" y="589"/>
                  <a:pt x="798" y="580"/>
                  <a:pt x="789" y="573"/>
                </a:cubicBezTo>
                <a:cubicBezTo>
                  <a:pt x="779" y="566"/>
                  <a:pt x="771" y="560"/>
                  <a:pt x="763" y="549"/>
                </a:cubicBezTo>
                <a:cubicBezTo>
                  <a:pt x="754" y="539"/>
                  <a:pt x="751" y="536"/>
                  <a:pt x="746" y="526"/>
                </a:cubicBezTo>
                <a:cubicBezTo>
                  <a:pt x="742" y="516"/>
                  <a:pt x="741" y="514"/>
                  <a:pt x="735" y="513"/>
                </a:cubicBezTo>
                <a:cubicBezTo>
                  <a:pt x="729" y="511"/>
                  <a:pt x="725" y="511"/>
                  <a:pt x="726" y="514"/>
                </a:cubicBezTo>
                <a:cubicBezTo>
                  <a:pt x="727" y="518"/>
                  <a:pt x="736" y="517"/>
                  <a:pt x="739" y="520"/>
                </a:cubicBezTo>
                <a:cubicBezTo>
                  <a:pt x="742" y="524"/>
                  <a:pt x="749" y="537"/>
                  <a:pt x="761" y="550"/>
                </a:cubicBezTo>
                <a:cubicBezTo>
                  <a:pt x="772" y="564"/>
                  <a:pt x="784" y="573"/>
                  <a:pt x="787" y="575"/>
                </a:cubicBezTo>
                <a:cubicBezTo>
                  <a:pt x="791" y="578"/>
                  <a:pt x="807" y="591"/>
                  <a:pt x="807" y="591"/>
                </a:cubicBezTo>
                <a:cubicBezTo>
                  <a:pt x="807" y="591"/>
                  <a:pt x="805" y="596"/>
                  <a:pt x="804" y="600"/>
                </a:cubicBezTo>
                <a:cubicBezTo>
                  <a:pt x="803" y="604"/>
                  <a:pt x="803" y="609"/>
                  <a:pt x="803" y="609"/>
                </a:cubicBezTo>
                <a:cubicBezTo>
                  <a:pt x="803" y="609"/>
                  <a:pt x="783" y="588"/>
                  <a:pt x="772" y="577"/>
                </a:cubicBezTo>
                <a:cubicBezTo>
                  <a:pt x="750" y="555"/>
                  <a:pt x="727" y="528"/>
                  <a:pt x="654" y="507"/>
                </a:cubicBezTo>
                <a:cubicBezTo>
                  <a:pt x="582" y="485"/>
                  <a:pt x="526" y="483"/>
                  <a:pt x="473" y="490"/>
                </a:cubicBezTo>
                <a:cubicBezTo>
                  <a:pt x="419" y="497"/>
                  <a:pt x="391" y="516"/>
                  <a:pt x="378" y="523"/>
                </a:cubicBezTo>
                <a:cubicBezTo>
                  <a:pt x="364" y="531"/>
                  <a:pt x="352" y="543"/>
                  <a:pt x="357" y="548"/>
                </a:cubicBezTo>
                <a:cubicBezTo>
                  <a:pt x="362" y="554"/>
                  <a:pt x="394" y="550"/>
                  <a:pt x="416" y="557"/>
                </a:cubicBezTo>
                <a:cubicBezTo>
                  <a:pt x="438" y="565"/>
                  <a:pt x="492" y="593"/>
                  <a:pt x="504" y="609"/>
                </a:cubicBezTo>
                <a:cubicBezTo>
                  <a:pt x="516" y="624"/>
                  <a:pt x="533" y="650"/>
                  <a:pt x="544" y="661"/>
                </a:cubicBezTo>
                <a:cubicBezTo>
                  <a:pt x="555" y="672"/>
                  <a:pt x="569" y="691"/>
                  <a:pt x="574" y="703"/>
                </a:cubicBezTo>
                <a:cubicBezTo>
                  <a:pt x="580" y="715"/>
                  <a:pt x="581" y="736"/>
                  <a:pt x="607" y="733"/>
                </a:cubicBezTo>
                <a:cubicBezTo>
                  <a:pt x="633" y="730"/>
                  <a:pt x="650" y="719"/>
                  <a:pt x="667" y="709"/>
                </a:cubicBezTo>
                <a:cubicBezTo>
                  <a:pt x="684" y="699"/>
                  <a:pt x="696" y="693"/>
                  <a:pt x="696" y="693"/>
                </a:cubicBezTo>
                <a:cubicBezTo>
                  <a:pt x="696" y="693"/>
                  <a:pt x="644" y="743"/>
                  <a:pt x="638" y="762"/>
                </a:cubicBezTo>
                <a:cubicBezTo>
                  <a:pt x="632" y="781"/>
                  <a:pt x="632" y="781"/>
                  <a:pt x="633" y="788"/>
                </a:cubicBezTo>
                <a:cubicBezTo>
                  <a:pt x="635" y="795"/>
                  <a:pt x="641" y="805"/>
                  <a:pt x="641" y="811"/>
                </a:cubicBezTo>
                <a:cubicBezTo>
                  <a:pt x="642" y="817"/>
                  <a:pt x="639" y="827"/>
                  <a:pt x="642" y="829"/>
                </a:cubicBezTo>
                <a:cubicBezTo>
                  <a:pt x="645" y="830"/>
                  <a:pt x="656" y="828"/>
                  <a:pt x="662" y="835"/>
                </a:cubicBezTo>
                <a:cubicBezTo>
                  <a:pt x="668" y="841"/>
                  <a:pt x="667" y="851"/>
                  <a:pt x="670" y="854"/>
                </a:cubicBezTo>
                <a:cubicBezTo>
                  <a:pt x="672" y="856"/>
                  <a:pt x="689" y="855"/>
                  <a:pt x="702" y="864"/>
                </a:cubicBezTo>
                <a:cubicBezTo>
                  <a:pt x="715" y="873"/>
                  <a:pt x="712" y="888"/>
                  <a:pt x="716" y="890"/>
                </a:cubicBezTo>
                <a:cubicBezTo>
                  <a:pt x="719" y="893"/>
                  <a:pt x="740" y="896"/>
                  <a:pt x="751" y="912"/>
                </a:cubicBezTo>
                <a:cubicBezTo>
                  <a:pt x="762" y="929"/>
                  <a:pt x="767" y="947"/>
                  <a:pt x="765" y="973"/>
                </a:cubicBezTo>
                <a:cubicBezTo>
                  <a:pt x="763" y="998"/>
                  <a:pt x="758" y="1012"/>
                  <a:pt x="755" y="1022"/>
                </a:cubicBezTo>
                <a:cubicBezTo>
                  <a:pt x="751" y="1032"/>
                  <a:pt x="740" y="1045"/>
                  <a:pt x="743" y="1047"/>
                </a:cubicBezTo>
                <a:cubicBezTo>
                  <a:pt x="746" y="1049"/>
                  <a:pt x="769" y="1035"/>
                  <a:pt x="773" y="1027"/>
                </a:cubicBezTo>
                <a:cubicBezTo>
                  <a:pt x="777" y="1019"/>
                  <a:pt x="775" y="1005"/>
                  <a:pt x="779" y="987"/>
                </a:cubicBezTo>
                <a:cubicBezTo>
                  <a:pt x="784" y="970"/>
                  <a:pt x="795" y="926"/>
                  <a:pt x="802" y="922"/>
                </a:cubicBezTo>
                <a:cubicBezTo>
                  <a:pt x="809" y="918"/>
                  <a:pt x="818" y="916"/>
                  <a:pt x="817" y="897"/>
                </a:cubicBezTo>
                <a:cubicBezTo>
                  <a:pt x="817" y="879"/>
                  <a:pt x="820" y="856"/>
                  <a:pt x="825" y="841"/>
                </a:cubicBezTo>
                <a:cubicBezTo>
                  <a:pt x="831" y="827"/>
                  <a:pt x="834" y="827"/>
                  <a:pt x="834" y="800"/>
                </a:cubicBezTo>
                <a:cubicBezTo>
                  <a:pt x="833" y="773"/>
                  <a:pt x="828" y="769"/>
                  <a:pt x="826" y="748"/>
                </a:cubicBezTo>
                <a:cubicBezTo>
                  <a:pt x="824" y="727"/>
                  <a:pt x="822" y="713"/>
                  <a:pt x="822" y="702"/>
                </a:cubicBezTo>
                <a:cubicBezTo>
                  <a:pt x="823" y="691"/>
                  <a:pt x="827" y="683"/>
                  <a:pt x="827" y="683"/>
                </a:cubicBezTo>
                <a:cubicBezTo>
                  <a:pt x="827" y="683"/>
                  <a:pt x="841" y="697"/>
                  <a:pt x="846" y="706"/>
                </a:cubicBezTo>
                <a:cubicBezTo>
                  <a:pt x="852" y="715"/>
                  <a:pt x="863" y="725"/>
                  <a:pt x="868" y="739"/>
                </a:cubicBezTo>
                <a:cubicBezTo>
                  <a:pt x="874" y="753"/>
                  <a:pt x="878" y="765"/>
                  <a:pt x="880" y="770"/>
                </a:cubicBezTo>
                <a:cubicBezTo>
                  <a:pt x="883" y="775"/>
                  <a:pt x="889" y="777"/>
                  <a:pt x="891" y="777"/>
                </a:cubicBezTo>
                <a:cubicBezTo>
                  <a:pt x="893" y="776"/>
                  <a:pt x="896" y="769"/>
                  <a:pt x="893" y="762"/>
                </a:cubicBezTo>
                <a:cubicBezTo>
                  <a:pt x="890" y="755"/>
                  <a:pt x="883" y="744"/>
                  <a:pt x="878" y="734"/>
                </a:cubicBezTo>
                <a:cubicBezTo>
                  <a:pt x="872" y="724"/>
                  <a:pt x="868" y="705"/>
                  <a:pt x="867" y="697"/>
                </a:cubicBezTo>
                <a:cubicBezTo>
                  <a:pt x="866" y="695"/>
                  <a:pt x="865" y="691"/>
                  <a:pt x="865" y="686"/>
                </a:cubicBezTo>
                <a:cubicBezTo>
                  <a:pt x="1054" y="894"/>
                  <a:pt x="1054" y="894"/>
                  <a:pt x="1054" y="894"/>
                </a:cubicBezTo>
                <a:cubicBezTo>
                  <a:pt x="1033" y="916"/>
                  <a:pt x="1010" y="958"/>
                  <a:pt x="1001" y="977"/>
                </a:cubicBezTo>
                <a:cubicBezTo>
                  <a:pt x="987" y="1005"/>
                  <a:pt x="973" y="1085"/>
                  <a:pt x="971" y="1135"/>
                </a:cubicBezTo>
                <a:cubicBezTo>
                  <a:pt x="968" y="1185"/>
                  <a:pt x="975" y="1218"/>
                  <a:pt x="977" y="1232"/>
                </a:cubicBezTo>
                <a:cubicBezTo>
                  <a:pt x="979" y="1246"/>
                  <a:pt x="982" y="1255"/>
                  <a:pt x="984" y="1261"/>
                </a:cubicBezTo>
                <a:cubicBezTo>
                  <a:pt x="985" y="1267"/>
                  <a:pt x="984" y="1272"/>
                  <a:pt x="984" y="1272"/>
                </a:cubicBezTo>
                <a:cubicBezTo>
                  <a:pt x="984" y="1272"/>
                  <a:pt x="981" y="1262"/>
                  <a:pt x="976" y="1258"/>
                </a:cubicBezTo>
                <a:cubicBezTo>
                  <a:pt x="971" y="1255"/>
                  <a:pt x="970" y="1257"/>
                  <a:pt x="967" y="1258"/>
                </a:cubicBezTo>
                <a:cubicBezTo>
                  <a:pt x="964" y="1259"/>
                  <a:pt x="961" y="1260"/>
                  <a:pt x="959" y="1257"/>
                </a:cubicBezTo>
                <a:cubicBezTo>
                  <a:pt x="958" y="1254"/>
                  <a:pt x="953" y="1244"/>
                  <a:pt x="951" y="1233"/>
                </a:cubicBezTo>
                <a:cubicBezTo>
                  <a:pt x="948" y="1222"/>
                  <a:pt x="943" y="1188"/>
                  <a:pt x="939" y="1167"/>
                </a:cubicBezTo>
                <a:cubicBezTo>
                  <a:pt x="934" y="1146"/>
                  <a:pt x="927" y="1134"/>
                  <a:pt x="925" y="1122"/>
                </a:cubicBezTo>
                <a:cubicBezTo>
                  <a:pt x="922" y="1111"/>
                  <a:pt x="920" y="1102"/>
                  <a:pt x="917" y="1103"/>
                </a:cubicBezTo>
                <a:cubicBezTo>
                  <a:pt x="914" y="1105"/>
                  <a:pt x="921" y="1120"/>
                  <a:pt x="922" y="1123"/>
                </a:cubicBezTo>
                <a:cubicBezTo>
                  <a:pt x="923" y="1127"/>
                  <a:pt x="933" y="1155"/>
                  <a:pt x="935" y="1167"/>
                </a:cubicBezTo>
                <a:cubicBezTo>
                  <a:pt x="938" y="1179"/>
                  <a:pt x="944" y="1222"/>
                  <a:pt x="948" y="1234"/>
                </a:cubicBezTo>
                <a:cubicBezTo>
                  <a:pt x="951" y="1246"/>
                  <a:pt x="956" y="1258"/>
                  <a:pt x="956" y="1258"/>
                </a:cubicBezTo>
                <a:cubicBezTo>
                  <a:pt x="953" y="1260"/>
                  <a:pt x="953" y="1260"/>
                  <a:pt x="953" y="1260"/>
                </a:cubicBezTo>
                <a:cubicBezTo>
                  <a:pt x="953" y="1260"/>
                  <a:pt x="947" y="1255"/>
                  <a:pt x="928" y="1242"/>
                </a:cubicBezTo>
                <a:cubicBezTo>
                  <a:pt x="910" y="1228"/>
                  <a:pt x="895" y="1219"/>
                  <a:pt x="878" y="1201"/>
                </a:cubicBezTo>
                <a:cubicBezTo>
                  <a:pt x="860" y="1184"/>
                  <a:pt x="848" y="1170"/>
                  <a:pt x="840" y="1163"/>
                </a:cubicBezTo>
                <a:cubicBezTo>
                  <a:pt x="832" y="1156"/>
                  <a:pt x="823" y="1155"/>
                  <a:pt x="822" y="1159"/>
                </a:cubicBezTo>
                <a:cubicBezTo>
                  <a:pt x="820" y="1163"/>
                  <a:pt x="830" y="1162"/>
                  <a:pt x="836" y="1166"/>
                </a:cubicBezTo>
                <a:cubicBezTo>
                  <a:pt x="843" y="1170"/>
                  <a:pt x="852" y="1179"/>
                  <a:pt x="875" y="1203"/>
                </a:cubicBezTo>
                <a:cubicBezTo>
                  <a:pt x="899" y="1226"/>
                  <a:pt x="918" y="1237"/>
                  <a:pt x="927" y="1244"/>
                </a:cubicBezTo>
                <a:cubicBezTo>
                  <a:pt x="937" y="1250"/>
                  <a:pt x="951" y="1262"/>
                  <a:pt x="951" y="1262"/>
                </a:cubicBezTo>
                <a:cubicBezTo>
                  <a:pt x="951" y="1262"/>
                  <a:pt x="949" y="1268"/>
                  <a:pt x="946" y="1270"/>
                </a:cubicBezTo>
                <a:cubicBezTo>
                  <a:pt x="945" y="1271"/>
                  <a:pt x="944" y="1272"/>
                  <a:pt x="943" y="1273"/>
                </a:cubicBezTo>
                <a:cubicBezTo>
                  <a:pt x="910" y="1244"/>
                  <a:pt x="910" y="1244"/>
                  <a:pt x="910" y="1244"/>
                </a:cubicBezTo>
                <a:cubicBezTo>
                  <a:pt x="908" y="1247"/>
                  <a:pt x="908" y="1247"/>
                  <a:pt x="908" y="1247"/>
                </a:cubicBezTo>
                <a:cubicBezTo>
                  <a:pt x="941" y="1276"/>
                  <a:pt x="941" y="1276"/>
                  <a:pt x="941" y="1276"/>
                </a:cubicBezTo>
                <a:cubicBezTo>
                  <a:pt x="940" y="1277"/>
                  <a:pt x="940" y="1279"/>
                  <a:pt x="941" y="1281"/>
                </a:cubicBezTo>
                <a:cubicBezTo>
                  <a:pt x="943" y="1286"/>
                  <a:pt x="950" y="1292"/>
                  <a:pt x="950" y="1292"/>
                </a:cubicBezTo>
                <a:cubicBezTo>
                  <a:pt x="950" y="1292"/>
                  <a:pt x="943" y="1292"/>
                  <a:pt x="936" y="1289"/>
                </a:cubicBezTo>
                <a:cubicBezTo>
                  <a:pt x="930" y="1285"/>
                  <a:pt x="920" y="1275"/>
                  <a:pt x="910" y="1269"/>
                </a:cubicBezTo>
                <a:cubicBezTo>
                  <a:pt x="872" y="1244"/>
                  <a:pt x="832" y="1214"/>
                  <a:pt x="747" y="1186"/>
                </a:cubicBezTo>
                <a:cubicBezTo>
                  <a:pt x="662" y="1157"/>
                  <a:pt x="608" y="1159"/>
                  <a:pt x="573" y="1170"/>
                </a:cubicBezTo>
                <a:cubicBezTo>
                  <a:pt x="538" y="1182"/>
                  <a:pt x="537" y="1190"/>
                  <a:pt x="542" y="1203"/>
                </a:cubicBezTo>
                <a:cubicBezTo>
                  <a:pt x="548" y="1216"/>
                  <a:pt x="570" y="1244"/>
                  <a:pt x="588" y="1256"/>
                </a:cubicBezTo>
                <a:cubicBezTo>
                  <a:pt x="607" y="1269"/>
                  <a:pt x="620" y="1270"/>
                  <a:pt x="628" y="1278"/>
                </a:cubicBezTo>
                <a:cubicBezTo>
                  <a:pt x="636" y="1285"/>
                  <a:pt x="630" y="1287"/>
                  <a:pt x="639" y="1295"/>
                </a:cubicBezTo>
                <a:cubicBezTo>
                  <a:pt x="648" y="1303"/>
                  <a:pt x="654" y="1308"/>
                  <a:pt x="656" y="1316"/>
                </a:cubicBezTo>
                <a:cubicBezTo>
                  <a:pt x="659" y="1324"/>
                  <a:pt x="662" y="1334"/>
                  <a:pt x="669" y="1343"/>
                </a:cubicBezTo>
                <a:cubicBezTo>
                  <a:pt x="676" y="1351"/>
                  <a:pt x="679" y="1352"/>
                  <a:pt x="681" y="1363"/>
                </a:cubicBezTo>
                <a:cubicBezTo>
                  <a:pt x="684" y="1375"/>
                  <a:pt x="686" y="1378"/>
                  <a:pt x="694" y="1386"/>
                </a:cubicBezTo>
                <a:cubicBezTo>
                  <a:pt x="703" y="1394"/>
                  <a:pt x="706" y="1399"/>
                  <a:pt x="706" y="1404"/>
                </a:cubicBezTo>
                <a:cubicBezTo>
                  <a:pt x="707" y="1409"/>
                  <a:pt x="708" y="1418"/>
                  <a:pt x="717" y="1424"/>
                </a:cubicBezTo>
                <a:cubicBezTo>
                  <a:pt x="725" y="1429"/>
                  <a:pt x="727" y="1431"/>
                  <a:pt x="738" y="1445"/>
                </a:cubicBezTo>
                <a:cubicBezTo>
                  <a:pt x="749" y="1458"/>
                  <a:pt x="756" y="1466"/>
                  <a:pt x="781" y="1462"/>
                </a:cubicBezTo>
                <a:cubicBezTo>
                  <a:pt x="805" y="1458"/>
                  <a:pt x="846" y="1431"/>
                  <a:pt x="846" y="1431"/>
                </a:cubicBezTo>
                <a:cubicBezTo>
                  <a:pt x="846" y="1431"/>
                  <a:pt x="827" y="1465"/>
                  <a:pt x="816" y="1485"/>
                </a:cubicBezTo>
                <a:cubicBezTo>
                  <a:pt x="804" y="1506"/>
                  <a:pt x="798" y="1524"/>
                  <a:pt x="801" y="1534"/>
                </a:cubicBezTo>
                <a:cubicBezTo>
                  <a:pt x="804" y="1545"/>
                  <a:pt x="809" y="1539"/>
                  <a:pt x="811" y="1542"/>
                </a:cubicBezTo>
                <a:cubicBezTo>
                  <a:pt x="813" y="1545"/>
                  <a:pt x="819" y="1557"/>
                  <a:pt x="816" y="1562"/>
                </a:cubicBezTo>
                <a:cubicBezTo>
                  <a:pt x="814" y="1566"/>
                  <a:pt x="809" y="1578"/>
                  <a:pt x="816" y="1583"/>
                </a:cubicBezTo>
                <a:cubicBezTo>
                  <a:pt x="824" y="1588"/>
                  <a:pt x="841" y="1589"/>
                  <a:pt x="843" y="1598"/>
                </a:cubicBezTo>
                <a:cubicBezTo>
                  <a:pt x="844" y="1608"/>
                  <a:pt x="844" y="1623"/>
                  <a:pt x="850" y="1626"/>
                </a:cubicBezTo>
                <a:cubicBezTo>
                  <a:pt x="855" y="1628"/>
                  <a:pt x="865" y="1625"/>
                  <a:pt x="873" y="1630"/>
                </a:cubicBezTo>
                <a:cubicBezTo>
                  <a:pt x="882" y="1636"/>
                  <a:pt x="884" y="1645"/>
                  <a:pt x="888" y="1659"/>
                </a:cubicBezTo>
                <a:cubicBezTo>
                  <a:pt x="893" y="1673"/>
                  <a:pt x="898" y="1682"/>
                  <a:pt x="906" y="1682"/>
                </a:cubicBezTo>
                <a:cubicBezTo>
                  <a:pt x="915" y="1682"/>
                  <a:pt x="931" y="1678"/>
                  <a:pt x="940" y="1699"/>
                </a:cubicBezTo>
                <a:cubicBezTo>
                  <a:pt x="948" y="1719"/>
                  <a:pt x="953" y="1750"/>
                  <a:pt x="954" y="1767"/>
                </a:cubicBezTo>
                <a:cubicBezTo>
                  <a:pt x="471" y="1439"/>
                  <a:pt x="471" y="1439"/>
                  <a:pt x="471" y="1439"/>
                </a:cubicBezTo>
                <a:cubicBezTo>
                  <a:pt x="471" y="1439"/>
                  <a:pt x="471" y="1438"/>
                  <a:pt x="471" y="1438"/>
                </a:cubicBezTo>
                <a:cubicBezTo>
                  <a:pt x="476" y="1428"/>
                  <a:pt x="453" y="1411"/>
                  <a:pt x="453" y="1411"/>
                </a:cubicBezTo>
                <a:cubicBezTo>
                  <a:pt x="453" y="1411"/>
                  <a:pt x="478" y="1422"/>
                  <a:pt x="490" y="1427"/>
                </a:cubicBezTo>
                <a:cubicBezTo>
                  <a:pt x="503" y="1432"/>
                  <a:pt x="536" y="1430"/>
                  <a:pt x="548" y="1430"/>
                </a:cubicBezTo>
                <a:cubicBezTo>
                  <a:pt x="560" y="1430"/>
                  <a:pt x="565" y="1432"/>
                  <a:pt x="576" y="1421"/>
                </a:cubicBezTo>
                <a:cubicBezTo>
                  <a:pt x="586" y="1410"/>
                  <a:pt x="597" y="1369"/>
                  <a:pt x="597" y="1355"/>
                </a:cubicBezTo>
                <a:cubicBezTo>
                  <a:pt x="597" y="1341"/>
                  <a:pt x="595" y="1327"/>
                  <a:pt x="591" y="1315"/>
                </a:cubicBezTo>
                <a:cubicBezTo>
                  <a:pt x="587" y="1302"/>
                  <a:pt x="582" y="1297"/>
                  <a:pt x="578" y="1289"/>
                </a:cubicBezTo>
                <a:cubicBezTo>
                  <a:pt x="574" y="1281"/>
                  <a:pt x="566" y="1270"/>
                  <a:pt x="557" y="1263"/>
                </a:cubicBezTo>
                <a:cubicBezTo>
                  <a:pt x="547" y="1256"/>
                  <a:pt x="525" y="1250"/>
                  <a:pt x="495" y="1256"/>
                </a:cubicBezTo>
                <a:cubicBezTo>
                  <a:pt x="466" y="1261"/>
                  <a:pt x="426" y="1293"/>
                  <a:pt x="426" y="1293"/>
                </a:cubicBezTo>
                <a:cubicBezTo>
                  <a:pt x="426" y="1293"/>
                  <a:pt x="448" y="1251"/>
                  <a:pt x="456" y="1237"/>
                </a:cubicBezTo>
                <a:cubicBezTo>
                  <a:pt x="464" y="1224"/>
                  <a:pt x="472" y="1205"/>
                  <a:pt x="471" y="1195"/>
                </a:cubicBezTo>
                <a:cubicBezTo>
                  <a:pt x="470" y="1185"/>
                  <a:pt x="461" y="1169"/>
                  <a:pt x="445" y="1152"/>
                </a:cubicBezTo>
                <a:cubicBezTo>
                  <a:pt x="430" y="1136"/>
                  <a:pt x="380" y="1106"/>
                  <a:pt x="355" y="1104"/>
                </a:cubicBezTo>
                <a:cubicBezTo>
                  <a:pt x="329" y="1103"/>
                  <a:pt x="321" y="1116"/>
                  <a:pt x="314" y="1132"/>
                </a:cubicBezTo>
                <a:cubicBezTo>
                  <a:pt x="308" y="1148"/>
                  <a:pt x="306" y="1180"/>
                  <a:pt x="308" y="1217"/>
                </a:cubicBezTo>
                <a:cubicBezTo>
                  <a:pt x="310" y="1254"/>
                  <a:pt x="322" y="1305"/>
                  <a:pt x="329" y="1324"/>
                </a:cubicBezTo>
                <a:cubicBezTo>
                  <a:pt x="333" y="1337"/>
                  <a:pt x="345" y="1353"/>
                  <a:pt x="345" y="1353"/>
                </a:cubicBezTo>
                <a:cubicBezTo>
                  <a:pt x="342" y="1358"/>
                  <a:pt x="342" y="1358"/>
                  <a:pt x="342" y="1358"/>
                </a:cubicBezTo>
                <a:cubicBezTo>
                  <a:pt x="342" y="1358"/>
                  <a:pt x="331" y="1352"/>
                  <a:pt x="328" y="1350"/>
                </a:cubicBezTo>
                <a:cubicBezTo>
                  <a:pt x="326" y="1347"/>
                  <a:pt x="308" y="1311"/>
                  <a:pt x="304" y="1304"/>
                </a:cubicBezTo>
                <a:cubicBezTo>
                  <a:pt x="300" y="1297"/>
                  <a:pt x="294" y="1287"/>
                  <a:pt x="292" y="1284"/>
                </a:cubicBezTo>
                <a:cubicBezTo>
                  <a:pt x="290" y="1281"/>
                  <a:pt x="289" y="1273"/>
                  <a:pt x="287" y="1274"/>
                </a:cubicBezTo>
                <a:cubicBezTo>
                  <a:pt x="285" y="1274"/>
                  <a:pt x="288" y="1281"/>
                  <a:pt x="291" y="1285"/>
                </a:cubicBezTo>
                <a:cubicBezTo>
                  <a:pt x="294" y="1289"/>
                  <a:pt x="296" y="1293"/>
                  <a:pt x="302" y="1305"/>
                </a:cubicBezTo>
                <a:cubicBezTo>
                  <a:pt x="309" y="1317"/>
                  <a:pt x="324" y="1347"/>
                  <a:pt x="327" y="1351"/>
                </a:cubicBezTo>
                <a:cubicBezTo>
                  <a:pt x="330" y="1355"/>
                  <a:pt x="338" y="1359"/>
                  <a:pt x="338" y="1359"/>
                </a:cubicBezTo>
                <a:cubicBezTo>
                  <a:pt x="337" y="1362"/>
                  <a:pt x="337" y="1362"/>
                  <a:pt x="337" y="1362"/>
                </a:cubicBezTo>
                <a:cubicBezTo>
                  <a:pt x="337" y="1362"/>
                  <a:pt x="329" y="1361"/>
                  <a:pt x="324" y="1360"/>
                </a:cubicBezTo>
                <a:cubicBezTo>
                  <a:pt x="319" y="1359"/>
                  <a:pt x="283" y="1357"/>
                  <a:pt x="276" y="1357"/>
                </a:cubicBezTo>
                <a:cubicBezTo>
                  <a:pt x="269" y="1357"/>
                  <a:pt x="252" y="1354"/>
                  <a:pt x="248" y="1353"/>
                </a:cubicBezTo>
                <a:cubicBezTo>
                  <a:pt x="244" y="1352"/>
                  <a:pt x="238" y="1353"/>
                  <a:pt x="239" y="1355"/>
                </a:cubicBezTo>
                <a:cubicBezTo>
                  <a:pt x="241" y="1357"/>
                  <a:pt x="244" y="1355"/>
                  <a:pt x="247" y="1356"/>
                </a:cubicBezTo>
                <a:cubicBezTo>
                  <a:pt x="251" y="1356"/>
                  <a:pt x="267" y="1359"/>
                  <a:pt x="275" y="1359"/>
                </a:cubicBezTo>
                <a:cubicBezTo>
                  <a:pt x="284" y="1359"/>
                  <a:pt x="320" y="1361"/>
                  <a:pt x="324" y="1361"/>
                </a:cubicBezTo>
                <a:cubicBezTo>
                  <a:pt x="328" y="1362"/>
                  <a:pt x="338" y="1365"/>
                  <a:pt x="338" y="1365"/>
                </a:cubicBezTo>
                <a:cubicBezTo>
                  <a:pt x="337" y="1372"/>
                  <a:pt x="337" y="1372"/>
                  <a:pt x="337" y="1372"/>
                </a:cubicBezTo>
                <a:cubicBezTo>
                  <a:pt x="337" y="1372"/>
                  <a:pt x="317" y="1372"/>
                  <a:pt x="295" y="1374"/>
                </a:cubicBezTo>
                <a:cubicBezTo>
                  <a:pt x="274" y="1376"/>
                  <a:pt x="232" y="1389"/>
                  <a:pt x="202" y="1403"/>
                </a:cubicBezTo>
                <a:cubicBezTo>
                  <a:pt x="172" y="1418"/>
                  <a:pt x="140" y="1441"/>
                  <a:pt x="131" y="1447"/>
                </a:cubicBezTo>
                <a:cubicBezTo>
                  <a:pt x="122" y="1454"/>
                  <a:pt x="109" y="1465"/>
                  <a:pt x="114" y="1486"/>
                </a:cubicBezTo>
                <a:cubicBezTo>
                  <a:pt x="119" y="1506"/>
                  <a:pt x="125" y="1518"/>
                  <a:pt x="172" y="1543"/>
                </a:cubicBezTo>
                <a:cubicBezTo>
                  <a:pt x="218" y="1568"/>
                  <a:pt x="243" y="1559"/>
                  <a:pt x="254" y="1554"/>
                </a:cubicBezTo>
                <a:cubicBezTo>
                  <a:pt x="265" y="1550"/>
                  <a:pt x="280" y="1523"/>
                  <a:pt x="289" y="1508"/>
                </a:cubicBezTo>
                <a:cubicBezTo>
                  <a:pt x="297" y="1492"/>
                  <a:pt x="315" y="1467"/>
                  <a:pt x="315" y="1467"/>
                </a:cubicBezTo>
                <a:cubicBezTo>
                  <a:pt x="315" y="1467"/>
                  <a:pt x="306" y="1522"/>
                  <a:pt x="310" y="1543"/>
                </a:cubicBezTo>
                <a:cubicBezTo>
                  <a:pt x="314" y="1565"/>
                  <a:pt x="330" y="1591"/>
                  <a:pt x="341" y="1599"/>
                </a:cubicBezTo>
                <a:cubicBezTo>
                  <a:pt x="352" y="1606"/>
                  <a:pt x="371" y="1609"/>
                  <a:pt x="378" y="1609"/>
                </a:cubicBezTo>
                <a:cubicBezTo>
                  <a:pt x="386" y="1608"/>
                  <a:pt x="402" y="1612"/>
                  <a:pt x="411" y="1608"/>
                </a:cubicBezTo>
                <a:cubicBezTo>
                  <a:pt x="420" y="1605"/>
                  <a:pt x="443" y="1599"/>
                  <a:pt x="449" y="1593"/>
                </a:cubicBezTo>
                <a:cubicBezTo>
                  <a:pt x="455" y="1587"/>
                  <a:pt x="472" y="1583"/>
                  <a:pt x="489" y="1563"/>
                </a:cubicBezTo>
                <a:cubicBezTo>
                  <a:pt x="505" y="1544"/>
                  <a:pt x="501" y="1527"/>
                  <a:pt x="492" y="1515"/>
                </a:cubicBezTo>
                <a:cubicBezTo>
                  <a:pt x="484" y="1503"/>
                  <a:pt x="476" y="1489"/>
                  <a:pt x="470" y="1478"/>
                </a:cubicBezTo>
                <a:cubicBezTo>
                  <a:pt x="464" y="1467"/>
                  <a:pt x="438" y="1439"/>
                  <a:pt x="438" y="1439"/>
                </a:cubicBezTo>
                <a:cubicBezTo>
                  <a:pt x="438" y="1439"/>
                  <a:pt x="459" y="1445"/>
                  <a:pt x="468" y="1441"/>
                </a:cubicBezTo>
                <a:cubicBezTo>
                  <a:pt x="663" y="1573"/>
                  <a:pt x="663" y="1573"/>
                  <a:pt x="663" y="1573"/>
                </a:cubicBezTo>
                <a:cubicBezTo>
                  <a:pt x="661" y="1573"/>
                  <a:pt x="658" y="1572"/>
                  <a:pt x="656" y="1571"/>
                </a:cubicBezTo>
                <a:cubicBezTo>
                  <a:pt x="626" y="1563"/>
                  <a:pt x="585" y="1631"/>
                  <a:pt x="567" y="1704"/>
                </a:cubicBezTo>
                <a:cubicBezTo>
                  <a:pt x="550" y="1778"/>
                  <a:pt x="550" y="1833"/>
                  <a:pt x="550" y="1855"/>
                </a:cubicBezTo>
                <a:cubicBezTo>
                  <a:pt x="549" y="1877"/>
                  <a:pt x="552" y="1970"/>
                  <a:pt x="553" y="1998"/>
                </a:cubicBezTo>
                <a:cubicBezTo>
                  <a:pt x="555" y="2026"/>
                  <a:pt x="552" y="2072"/>
                  <a:pt x="552" y="2072"/>
                </a:cubicBezTo>
                <a:cubicBezTo>
                  <a:pt x="552" y="2072"/>
                  <a:pt x="546" y="2072"/>
                  <a:pt x="544" y="2066"/>
                </a:cubicBezTo>
                <a:cubicBezTo>
                  <a:pt x="542" y="2061"/>
                  <a:pt x="540" y="2050"/>
                  <a:pt x="532" y="2048"/>
                </a:cubicBezTo>
                <a:cubicBezTo>
                  <a:pt x="524" y="2046"/>
                  <a:pt x="518" y="2051"/>
                  <a:pt x="518" y="2051"/>
                </a:cubicBezTo>
                <a:cubicBezTo>
                  <a:pt x="511" y="2050"/>
                  <a:pt x="511" y="2050"/>
                  <a:pt x="511" y="2050"/>
                </a:cubicBezTo>
                <a:cubicBezTo>
                  <a:pt x="511" y="2050"/>
                  <a:pt x="491" y="1977"/>
                  <a:pt x="486" y="1954"/>
                </a:cubicBezTo>
                <a:cubicBezTo>
                  <a:pt x="480" y="1931"/>
                  <a:pt x="468" y="1849"/>
                  <a:pt x="464" y="1850"/>
                </a:cubicBezTo>
                <a:cubicBezTo>
                  <a:pt x="461" y="1850"/>
                  <a:pt x="479" y="1945"/>
                  <a:pt x="482" y="1954"/>
                </a:cubicBezTo>
                <a:cubicBezTo>
                  <a:pt x="484" y="1963"/>
                  <a:pt x="507" y="2052"/>
                  <a:pt x="507" y="2052"/>
                </a:cubicBezTo>
                <a:cubicBezTo>
                  <a:pt x="507" y="2052"/>
                  <a:pt x="496" y="2044"/>
                  <a:pt x="485" y="2039"/>
                </a:cubicBezTo>
                <a:cubicBezTo>
                  <a:pt x="474" y="2035"/>
                  <a:pt x="405" y="2007"/>
                  <a:pt x="390" y="1999"/>
                </a:cubicBezTo>
                <a:cubicBezTo>
                  <a:pt x="376" y="1990"/>
                  <a:pt x="365" y="1987"/>
                  <a:pt x="357" y="1981"/>
                </a:cubicBezTo>
                <a:cubicBezTo>
                  <a:pt x="349" y="1975"/>
                  <a:pt x="334" y="1957"/>
                  <a:pt x="331" y="1961"/>
                </a:cubicBezTo>
                <a:cubicBezTo>
                  <a:pt x="329" y="1964"/>
                  <a:pt x="347" y="1979"/>
                  <a:pt x="355" y="1984"/>
                </a:cubicBezTo>
                <a:cubicBezTo>
                  <a:pt x="364" y="1989"/>
                  <a:pt x="371" y="1993"/>
                  <a:pt x="388" y="2002"/>
                </a:cubicBezTo>
                <a:cubicBezTo>
                  <a:pt x="404" y="2010"/>
                  <a:pt x="475" y="2039"/>
                  <a:pt x="484" y="2043"/>
                </a:cubicBezTo>
                <a:cubicBezTo>
                  <a:pt x="492" y="2047"/>
                  <a:pt x="505" y="2055"/>
                  <a:pt x="505" y="2055"/>
                </a:cubicBezTo>
                <a:cubicBezTo>
                  <a:pt x="505" y="2055"/>
                  <a:pt x="505" y="2061"/>
                  <a:pt x="502" y="2063"/>
                </a:cubicBezTo>
                <a:cubicBezTo>
                  <a:pt x="499" y="2066"/>
                  <a:pt x="499" y="2072"/>
                  <a:pt x="499" y="2074"/>
                </a:cubicBezTo>
                <a:cubicBezTo>
                  <a:pt x="499" y="2076"/>
                  <a:pt x="495" y="2081"/>
                  <a:pt x="502" y="2086"/>
                </a:cubicBezTo>
                <a:cubicBezTo>
                  <a:pt x="509" y="2091"/>
                  <a:pt x="515" y="2094"/>
                  <a:pt x="517" y="2097"/>
                </a:cubicBezTo>
                <a:cubicBezTo>
                  <a:pt x="518" y="2100"/>
                  <a:pt x="519" y="2107"/>
                  <a:pt x="519" y="2107"/>
                </a:cubicBezTo>
                <a:cubicBezTo>
                  <a:pt x="519" y="2107"/>
                  <a:pt x="408" y="2085"/>
                  <a:pt x="367" y="2076"/>
                </a:cubicBezTo>
                <a:cubicBezTo>
                  <a:pt x="326" y="2067"/>
                  <a:pt x="206" y="2048"/>
                  <a:pt x="139" y="2058"/>
                </a:cubicBezTo>
                <a:cubicBezTo>
                  <a:pt x="72" y="2067"/>
                  <a:pt x="35" y="2079"/>
                  <a:pt x="17" y="2102"/>
                </a:cubicBezTo>
                <a:cubicBezTo>
                  <a:pt x="0" y="2125"/>
                  <a:pt x="22" y="2157"/>
                  <a:pt x="80" y="2186"/>
                </a:cubicBezTo>
                <a:cubicBezTo>
                  <a:pt x="138" y="2216"/>
                  <a:pt x="258" y="2264"/>
                  <a:pt x="293" y="2281"/>
                </a:cubicBezTo>
                <a:cubicBezTo>
                  <a:pt x="328" y="2298"/>
                  <a:pt x="338" y="2315"/>
                  <a:pt x="389" y="2275"/>
                </a:cubicBezTo>
                <a:cubicBezTo>
                  <a:pt x="440" y="2234"/>
                  <a:pt x="477" y="2201"/>
                  <a:pt x="477" y="2201"/>
                </a:cubicBezTo>
                <a:cubicBezTo>
                  <a:pt x="477" y="2201"/>
                  <a:pt x="453" y="2262"/>
                  <a:pt x="454" y="2296"/>
                </a:cubicBezTo>
                <a:cubicBezTo>
                  <a:pt x="455" y="2329"/>
                  <a:pt x="465" y="2368"/>
                  <a:pt x="475" y="2373"/>
                </a:cubicBezTo>
                <a:cubicBezTo>
                  <a:pt x="485" y="2377"/>
                  <a:pt x="486" y="2369"/>
                  <a:pt x="496" y="2379"/>
                </a:cubicBezTo>
                <a:cubicBezTo>
                  <a:pt x="507" y="2389"/>
                  <a:pt x="511" y="2388"/>
                  <a:pt x="518" y="2385"/>
                </a:cubicBezTo>
                <a:cubicBezTo>
                  <a:pt x="526" y="2381"/>
                  <a:pt x="536" y="2379"/>
                  <a:pt x="542" y="2384"/>
                </a:cubicBezTo>
                <a:cubicBezTo>
                  <a:pt x="548" y="2389"/>
                  <a:pt x="560" y="2389"/>
                  <a:pt x="566" y="2380"/>
                </a:cubicBezTo>
                <a:cubicBezTo>
                  <a:pt x="572" y="2370"/>
                  <a:pt x="583" y="2375"/>
                  <a:pt x="590" y="2377"/>
                </a:cubicBezTo>
                <a:cubicBezTo>
                  <a:pt x="597" y="2380"/>
                  <a:pt x="597" y="2376"/>
                  <a:pt x="603" y="2368"/>
                </a:cubicBezTo>
                <a:cubicBezTo>
                  <a:pt x="610" y="2360"/>
                  <a:pt x="618" y="2360"/>
                  <a:pt x="625" y="2358"/>
                </a:cubicBezTo>
                <a:cubicBezTo>
                  <a:pt x="631" y="2356"/>
                  <a:pt x="631" y="2351"/>
                  <a:pt x="632" y="2335"/>
                </a:cubicBezTo>
                <a:cubicBezTo>
                  <a:pt x="632" y="2319"/>
                  <a:pt x="631" y="2317"/>
                  <a:pt x="635" y="2308"/>
                </a:cubicBezTo>
                <a:cubicBezTo>
                  <a:pt x="639" y="2300"/>
                  <a:pt x="634" y="2282"/>
                  <a:pt x="626" y="2270"/>
                </a:cubicBezTo>
                <a:cubicBezTo>
                  <a:pt x="619" y="2257"/>
                  <a:pt x="619" y="2237"/>
                  <a:pt x="614" y="2223"/>
                </a:cubicBezTo>
                <a:cubicBezTo>
                  <a:pt x="609" y="2209"/>
                  <a:pt x="598" y="2188"/>
                  <a:pt x="598" y="2188"/>
                </a:cubicBezTo>
                <a:cubicBezTo>
                  <a:pt x="598" y="2188"/>
                  <a:pt x="616" y="2204"/>
                  <a:pt x="629" y="2220"/>
                </a:cubicBezTo>
                <a:cubicBezTo>
                  <a:pt x="639" y="2232"/>
                  <a:pt x="660" y="2265"/>
                  <a:pt x="671" y="2275"/>
                </a:cubicBezTo>
                <a:cubicBezTo>
                  <a:pt x="682" y="2286"/>
                  <a:pt x="699" y="2289"/>
                  <a:pt x="702" y="2286"/>
                </a:cubicBezTo>
                <a:cubicBezTo>
                  <a:pt x="705" y="2282"/>
                  <a:pt x="709" y="2263"/>
                  <a:pt x="703" y="2254"/>
                </a:cubicBezTo>
                <a:cubicBezTo>
                  <a:pt x="696" y="2246"/>
                  <a:pt x="663" y="2206"/>
                  <a:pt x="652" y="2192"/>
                </a:cubicBezTo>
                <a:cubicBezTo>
                  <a:pt x="648" y="2187"/>
                  <a:pt x="644" y="2180"/>
                  <a:pt x="640" y="2174"/>
                </a:cubicBezTo>
                <a:cubicBezTo>
                  <a:pt x="872" y="2278"/>
                  <a:pt x="872" y="2278"/>
                  <a:pt x="872" y="2278"/>
                </a:cubicBezTo>
                <a:cubicBezTo>
                  <a:pt x="873" y="2285"/>
                  <a:pt x="875" y="2293"/>
                  <a:pt x="876" y="2301"/>
                </a:cubicBezTo>
                <a:cubicBezTo>
                  <a:pt x="897" y="2407"/>
                  <a:pt x="936" y="2457"/>
                  <a:pt x="942" y="2467"/>
                </a:cubicBezTo>
                <a:cubicBezTo>
                  <a:pt x="948" y="2476"/>
                  <a:pt x="959" y="2490"/>
                  <a:pt x="959" y="2490"/>
                </a:cubicBezTo>
                <a:cubicBezTo>
                  <a:pt x="959" y="2490"/>
                  <a:pt x="949" y="2490"/>
                  <a:pt x="948" y="2488"/>
                </a:cubicBezTo>
                <a:cubicBezTo>
                  <a:pt x="947" y="2486"/>
                  <a:pt x="947" y="2483"/>
                  <a:pt x="943" y="2482"/>
                </a:cubicBezTo>
                <a:cubicBezTo>
                  <a:pt x="939" y="2482"/>
                  <a:pt x="942" y="2482"/>
                  <a:pt x="938" y="2482"/>
                </a:cubicBezTo>
                <a:cubicBezTo>
                  <a:pt x="934" y="2482"/>
                  <a:pt x="928" y="2485"/>
                  <a:pt x="928" y="2485"/>
                </a:cubicBezTo>
                <a:cubicBezTo>
                  <a:pt x="928" y="2485"/>
                  <a:pt x="924" y="2477"/>
                  <a:pt x="921" y="2468"/>
                </a:cubicBezTo>
                <a:cubicBezTo>
                  <a:pt x="918" y="2459"/>
                  <a:pt x="917" y="2449"/>
                  <a:pt x="910" y="2439"/>
                </a:cubicBezTo>
                <a:cubicBezTo>
                  <a:pt x="904" y="2430"/>
                  <a:pt x="897" y="2427"/>
                  <a:pt x="893" y="2421"/>
                </a:cubicBezTo>
                <a:cubicBezTo>
                  <a:pt x="889" y="2415"/>
                  <a:pt x="890" y="2409"/>
                  <a:pt x="886" y="2410"/>
                </a:cubicBezTo>
                <a:cubicBezTo>
                  <a:pt x="883" y="2411"/>
                  <a:pt x="887" y="2417"/>
                  <a:pt x="891" y="2423"/>
                </a:cubicBezTo>
                <a:cubicBezTo>
                  <a:pt x="896" y="2429"/>
                  <a:pt x="904" y="2434"/>
                  <a:pt x="908" y="2441"/>
                </a:cubicBezTo>
                <a:cubicBezTo>
                  <a:pt x="912" y="2448"/>
                  <a:pt x="917" y="2462"/>
                  <a:pt x="919" y="2469"/>
                </a:cubicBezTo>
                <a:cubicBezTo>
                  <a:pt x="921" y="2477"/>
                  <a:pt x="926" y="2486"/>
                  <a:pt x="926" y="2486"/>
                </a:cubicBezTo>
                <a:cubicBezTo>
                  <a:pt x="926" y="2486"/>
                  <a:pt x="919" y="2487"/>
                  <a:pt x="912" y="2483"/>
                </a:cubicBezTo>
                <a:cubicBezTo>
                  <a:pt x="906" y="2480"/>
                  <a:pt x="896" y="2471"/>
                  <a:pt x="895" y="2473"/>
                </a:cubicBezTo>
                <a:cubicBezTo>
                  <a:pt x="894" y="2475"/>
                  <a:pt x="909" y="2485"/>
                  <a:pt x="907" y="2488"/>
                </a:cubicBezTo>
                <a:cubicBezTo>
                  <a:pt x="906" y="2490"/>
                  <a:pt x="890" y="2480"/>
                  <a:pt x="889" y="2482"/>
                </a:cubicBezTo>
                <a:cubicBezTo>
                  <a:pt x="888" y="2484"/>
                  <a:pt x="902" y="2491"/>
                  <a:pt x="905" y="2495"/>
                </a:cubicBezTo>
                <a:cubicBezTo>
                  <a:pt x="909" y="2499"/>
                  <a:pt x="913" y="2504"/>
                  <a:pt x="913" y="2504"/>
                </a:cubicBezTo>
                <a:cubicBezTo>
                  <a:pt x="913" y="2504"/>
                  <a:pt x="898" y="2505"/>
                  <a:pt x="889" y="2507"/>
                </a:cubicBezTo>
                <a:cubicBezTo>
                  <a:pt x="880" y="2508"/>
                  <a:pt x="869" y="2510"/>
                  <a:pt x="858" y="2505"/>
                </a:cubicBezTo>
                <a:cubicBezTo>
                  <a:pt x="847" y="2501"/>
                  <a:pt x="843" y="2498"/>
                  <a:pt x="838" y="2498"/>
                </a:cubicBezTo>
                <a:cubicBezTo>
                  <a:pt x="834" y="2498"/>
                  <a:pt x="828" y="2498"/>
                  <a:pt x="829" y="2502"/>
                </a:cubicBezTo>
                <a:cubicBezTo>
                  <a:pt x="830" y="2505"/>
                  <a:pt x="836" y="2500"/>
                  <a:pt x="840" y="2502"/>
                </a:cubicBezTo>
                <a:cubicBezTo>
                  <a:pt x="845" y="2503"/>
                  <a:pt x="851" y="2506"/>
                  <a:pt x="857" y="2508"/>
                </a:cubicBezTo>
                <a:cubicBezTo>
                  <a:pt x="862" y="2510"/>
                  <a:pt x="877" y="2512"/>
                  <a:pt x="889" y="2509"/>
                </a:cubicBezTo>
                <a:cubicBezTo>
                  <a:pt x="901" y="2507"/>
                  <a:pt x="915" y="2506"/>
                  <a:pt x="915" y="2506"/>
                </a:cubicBezTo>
                <a:cubicBezTo>
                  <a:pt x="915" y="2506"/>
                  <a:pt x="915" y="2509"/>
                  <a:pt x="915" y="2513"/>
                </a:cubicBezTo>
                <a:cubicBezTo>
                  <a:pt x="915" y="2516"/>
                  <a:pt x="920" y="2521"/>
                  <a:pt x="922" y="2523"/>
                </a:cubicBezTo>
                <a:cubicBezTo>
                  <a:pt x="925" y="2524"/>
                  <a:pt x="928" y="2521"/>
                  <a:pt x="930" y="2522"/>
                </a:cubicBezTo>
                <a:cubicBezTo>
                  <a:pt x="932" y="2523"/>
                  <a:pt x="935" y="2527"/>
                  <a:pt x="935" y="2527"/>
                </a:cubicBezTo>
                <a:cubicBezTo>
                  <a:pt x="935" y="2527"/>
                  <a:pt x="918" y="2527"/>
                  <a:pt x="903" y="2526"/>
                </a:cubicBezTo>
                <a:cubicBezTo>
                  <a:pt x="879" y="2524"/>
                  <a:pt x="811" y="2520"/>
                  <a:pt x="764" y="2537"/>
                </a:cubicBezTo>
                <a:cubicBezTo>
                  <a:pt x="717" y="2554"/>
                  <a:pt x="625" y="2587"/>
                  <a:pt x="578" y="2638"/>
                </a:cubicBezTo>
                <a:cubicBezTo>
                  <a:pt x="532" y="2689"/>
                  <a:pt x="531" y="2715"/>
                  <a:pt x="534" y="2718"/>
                </a:cubicBezTo>
                <a:cubicBezTo>
                  <a:pt x="536" y="2722"/>
                  <a:pt x="549" y="2728"/>
                  <a:pt x="555" y="2729"/>
                </a:cubicBezTo>
                <a:cubicBezTo>
                  <a:pt x="560" y="2730"/>
                  <a:pt x="570" y="2729"/>
                  <a:pt x="574" y="2730"/>
                </a:cubicBezTo>
                <a:cubicBezTo>
                  <a:pt x="577" y="2732"/>
                  <a:pt x="581" y="2737"/>
                  <a:pt x="584" y="2737"/>
                </a:cubicBezTo>
                <a:cubicBezTo>
                  <a:pt x="587" y="2737"/>
                  <a:pt x="602" y="2732"/>
                  <a:pt x="605" y="2734"/>
                </a:cubicBezTo>
                <a:cubicBezTo>
                  <a:pt x="607" y="2736"/>
                  <a:pt x="610" y="2741"/>
                  <a:pt x="613" y="2743"/>
                </a:cubicBezTo>
                <a:cubicBezTo>
                  <a:pt x="615" y="2744"/>
                  <a:pt x="624" y="2741"/>
                  <a:pt x="630" y="2744"/>
                </a:cubicBezTo>
                <a:cubicBezTo>
                  <a:pt x="636" y="2746"/>
                  <a:pt x="639" y="2753"/>
                  <a:pt x="645" y="2755"/>
                </a:cubicBezTo>
                <a:cubicBezTo>
                  <a:pt x="650" y="2757"/>
                  <a:pt x="657" y="2755"/>
                  <a:pt x="663" y="2759"/>
                </a:cubicBezTo>
                <a:cubicBezTo>
                  <a:pt x="669" y="2763"/>
                  <a:pt x="672" y="2770"/>
                  <a:pt x="677" y="2771"/>
                </a:cubicBezTo>
                <a:cubicBezTo>
                  <a:pt x="682" y="2772"/>
                  <a:pt x="685" y="2769"/>
                  <a:pt x="692" y="2773"/>
                </a:cubicBezTo>
                <a:cubicBezTo>
                  <a:pt x="698" y="2776"/>
                  <a:pt x="707" y="2784"/>
                  <a:pt x="710" y="2786"/>
                </a:cubicBezTo>
                <a:cubicBezTo>
                  <a:pt x="714" y="2788"/>
                  <a:pt x="723" y="2783"/>
                  <a:pt x="735" y="2789"/>
                </a:cubicBezTo>
                <a:cubicBezTo>
                  <a:pt x="748" y="2794"/>
                  <a:pt x="751" y="2803"/>
                  <a:pt x="756" y="2805"/>
                </a:cubicBezTo>
                <a:cubicBezTo>
                  <a:pt x="760" y="2807"/>
                  <a:pt x="763" y="2803"/>
                  <a:pt x="769" y="2806"/>
                </a:cubicBezTo>
                <a:cubicBezTo>
                  <a:pt x="775" y="2809"/>
                  <a:pt x="783" y="2812"/>
                  <a:pt x="786" y="2812"/>
                </a:cubicBezTo>
                <a:cubicBezTo>
                  <a:pt x="790" y="2812"/>
                  <a:pt x="796" y="2808"/>
                  <a:pt x="800" y="2809"/>
                </a:cubicBezTo>
                <a:cubicBezTo>
                  <a:pt x="803" y="2810"/>
                  <a:pt x="808" y="2813"/>
                  <a:pt x="813" y="2814"/>
                </a:cubicBezTo>
                <a:cubicBezTo>
                  <a:pt x="818" y="2815"/>
                  <a:pt x="842" y="2804"/>
                  <a:pt x="855" y="2781"/>
                </a:cubicBezTo>
                <a:cubicBezTo>
                  <a:pt x="869" y="2758"/>
                  <a:pt x="877" y="2728"/>
                  <a:pt x="877" y="2728"/>
                </a:cubicBezTo>
                <a:cubicBezTo>
                  <a:pt x="877" y="2728"/>
                  <a:pt x="875" y="2776"/>
                  <a:pt x="873" y="2802"/>
                </a:cubicBezTo>
                <a:cubicBezTo>
                  <a:pt x="871" y="2827"/>
                  <a:pt x="870" y="2884"/>
                  <a:pt x="874" y="2886"/>
                </a:cubicBezTo>
                <a:cubicBezTo>
                  <a:pt x="878" y="2889"/>
                  <a:pt x="887" y="2880"/>
                  <a:pt x="893" y="2882"/>
                </a:cubicBezTo>
                <a:cubicBezTo>
                  <a:pt x="899" y="2884"/>
                  <a:pt x="912" y="2888"/>
                  <a:pt x="914" y="2904"/>
                </a:cubicBezTo>
                <a:cubicBezTo>
                  <a:pt x="916" y="2921"/>
                  <a:pt x="916" y="2947"/>
                  <a:pt x="918" y="2963"/>
                </a:cubicBezTo>
                <a:cubicBezTo>
                  <a:pt x="921" y="2980"/>
                  <a:pt x="932" y="3003"/>
                  <a:pt x="934" y="3002"/>
                </a:cubicBezTo>
                <a:cubicBezTo>
                  <a:pt x="935" y="3001"/>
                  <a:pt x="930" y="2977"/>
                  <a:pt x="931" y="2965"/>
                </a:cubicBezTo>
                <a:cubicBezTo>
                  <a:pt x="931" y="2953"/>
                  <a:pt x="934" y="2915"/>
                  <a:pt x="941" y="2906"/>
                </a:cubicBezTo>
                <a:cubicBezTo>
                  <a:pt x="948" y="2897"/>
                  <a:pt x="972" y="2880"/>
                  <a:pt x="979" y="2888"/>
                </a:cubicBezTo>
                <a:cubicBezTo>
                  <a:pt x="987" y="2896"/>
                  <a:pt x="991" y="2912"/>
                  <a:pt x="993" y="2925"/>
                </a:cubicBezTo>
                <a:cubicBezTo>
                  <a:pt x="996" y="2937"/>
                  <a:pt x="994" y="2957"/>
                  <a:pt x="998" y="2957"/>
                </a:cubicBezTo>
                <a:cubicBezTo>
                  <a:pt x="1002" y="2958"/>
                  <a:pt x="1003" y="2946"/>
                  <a:pt x="1003" y="2936"/>
                </a:cubicBezTo>
                <a:cubicBezTo>
                  <a:pt x="1003" y="2927"/>
                  <a:pt x="1001" y="2904"/>
                  <a:pt x="1014" y="2899"/>
                </a:cubicBezTo>
                <a:cubicBezTo>
                  <a:pt x="1026" y="2894"/>
                  <a:pt x="1034" y="2903"/>
                  <a:pt x="1035" y="2909"/>
                </a:cubicBezTo>
                <a:cubicBezTo>
                  <a:pt x="1037" y="2914"/>
                  <a:pt x="1042" y="2931"/>
                  <a:pt x="1047" y="2953"/>
                </a:cubicBezTo>
                <a:cubicBezTo>
                  <a:pt x="1052" y="2974"/>
                  <a:pt x="1050" y="2981"/>
                  <a:pt x="1051" y="2998"/>
                </a:cubicBezTo>
                <a:cubicBezTo>
                  <a:pt x="1052" y="3015"/>
                  <a:pt x="1049" y="3023"/>
                  <a:pt x="1050" y="3037"/>
                </a:cubicBezTo>
                <a:cubicBezTo>
                  <a:pt x="1051" y="3051"/>
                  <a:pt x="1050" y="3067"/>
                  <a:pt x="1053" y="3068"/>
                </a:cubicBezTo>
                <a:cubicBezTo>
                  <a:pt x="1055" y="3069"/>
                  <a:pt x="1052" y="3050"/>
                  <a:pt x="1053" y="3038"/>
                </a:cubicBezTo>
                <a:cubicBezTo>
                  <a:pt x="1054" y="3026"/>
                  <a:pt x="1055" y="3019"/>
                  <a:pt x="1056" y="3010"/>
                </a:cubicBezTo>
                <a:cubicBezTo>
                  <a:pt x="1058" y="3001"/>
                  <a:pt x="1059" y="2974"/>
                  <a:pt x="1056" y="2955"/>
                </a:cubicBezTo>
                <a:cubicBezTo>
                  <a:pt x="1053" y="2936"/>
                  <a:pt x="1048" y="2904"/>
                  <a:pt x="1051" y="2894"/>
                </a:cubicBezTo>
                <a:cubicBezTo>
                  <a:pt x="1055" y="2884"/>
                  <a:pt x="1065" y="2870"/>
                  <a:pt x="1075" y="2874"/>
                </a:cubicBezTo>
                <a:cubicBezTo>
                  <a:pt x="1085" y="2878"/>
                  <a:pt x="1094" y="2886"/>
                  <a:pt x="1097" y="2882"/>
                </a:cubicBezTo>
                <a:cubicBezTo>
                  <a:pt x="1099" y="2878"/>
                  <a:pt x="1081" y="2859"/>
                  <a:pt x="1083" y="2852"/>
                </a:cubicBezTo>
                <a:cubicBezTo>
                  <a:pt x="1085" y="2845"/>
                  <a:pt x="1094" y="2834"/>
                  <a:pt x="1110" y="2835"/>
                </a:cubicBezTo>
                <a:cubicBezTo>
                  <a:pt x="1126" y="2836"/>
                  <a:pt x="1135" y="2846"/>
                  <a:pt x="1138" y="2840"/>
                </a:cubicBezTo>
                <a:cubicBezTo>
                  <a:pt x="1142" y="2833"/>
                  <a:pt x="1119" y="2806"/>
                  <a:pt x="1120" y="2796"/>
                </a:cubicBezTo>
                <a:cubicBezTo>
                  <a:pt x="1121" y="2787"/>
                  <a:pt x="1128" y="2777"/>
                  <a:pt x="1133" y="2772"/>
                </a:cubicBezTo>
                <a:cubicBezTo>
                  <a:pt x="1139" y="2768"/>
                  <a:pt x="1149" y="2767"/>
                  <a:pt x="1140" y="2748"/>
                </a:cubicBezTo>
                <a:cubicBezTo>
                  <a:pt x="1131" y="2730"/>
                  <a:pt x="1113" y="2711"/>
                  <a:pt x="1095" y="2697"/>
                </a:cubicBezTo>
                <a:cubicBezTo>
                  <a:pt x="1077" y="2684"/>
                  <a:pt x="1033" y="2662"/>
                  <a:pt x="1021" y="2640"/>
                </a:cubicBezTo>
                <a:cubicBezTo>
                  <a:pt x="1010" y="2618"/>
                  <a:pt x="1010" y="2603"/>
                  <a:pt x="1008" y="2592"/>
                </a:cubicBezTo>
                <a:cubicBezTo>
                  <a:pt x="1006" y="2582"/>
                  <a:pt x="1007" y="2577"/>
                  <a:pt x="1004" y="2575"/>
                </a:cubicBezTo>
                <a:cubicBezTo>
                  <a:pt x="1001" y="2574"/>
                  <a:pt x="998" y="2567"/>
                  <a:pt x="1003" y="2569"/>
                </a:cubicBezTo>
                <a:cubicBezTo>
                  <a:pt x="1009" y="2571"/>
                  <a:pt x="1028" y="2579"/>
                  <a:pt x="1045" y="2588"/>
                </a:cubicBezTo>
                <a:cubicBezTo>
                  <a:pt x="1061" y="2597"/>
                  <a:pt x="1111" y="2615"/>
                  <a:pt x="1119" y="2616"/>
                </a:cubicBezTo>
                <a:cubicBezTo>
                  <a:pt x="1127" y="2618"/>
                  <a:pt x="1132" y="2621"/>
                  <a:pt x="1134" y="2617"/>
                </a:cubicBezTo>
                <a:cubicBezTo>
                  <a:pt x="1137" y="2613"/>
                  <a:pt x="1129" y="2603"/>
                  <a:pt x="1121" y="2597"/>
                </a:cubicBezTo>
                <a:cubicBezTo>
                  <a:pt x="1116" y="2592"/>
                  <a:pt x="1099" y="2579"/>
                  <a:pt x="1084" y="2567"/>
                </a:cubicBezTo>
                <a:cubicBezTo>
                  <a:pt x="3260" y="3354"/>
                  <a:pt x="3260" y="3354"/>
                  <a:pt x="3260" y="3354"/>
                </a:cubicBezTo>
                <a:cubicBezTo>
                  <a:pt x="3248" y="3367"/>
                  <a:pt x="3261" y="3369"/>
                  <a:pt x="3260" y="3369"/>
                </a:cubicBezTo>
                <a:cubicBezTo>
                  <a:pt x="3259" y="3382"/>
                  <a:pt x="3270" y="3381"/>
                  <a:pt x="3270" y="3381"/>
                </a:cubicBezTo>
                <a:cubicBezTo>
                  <a:pt x="3270" y="3381"/>
                  <a:pt x="3275" y="3383"/>
                  <a:pt x="3277" y="3385"/>
                </a:cubicBezTo>
                <a:cubicBezTo>
                  <a:pt x="3280" y="3387"/>
                  <a:pt x="3289" y="3393"/>
                  <a:pt x="3291" y="3397"/>
                </a:cubicBezTo>
                <a:cubicBezTo>
                  <a:pt x="3293" y="3402"/>
                  <a:pt x="3320" y="3413"/>
                  <a:pt x="3324" y="3414"/>
                </a:cubicBezTo>
                <a:cubicBezTo>
                  <a:pt x="3329" y="3414"/>
                  <a:pt x="3341" y="3421"/>
                  <a:pt x="3344" y="3423"/>
                </a:cubicBezTo>
                <a:cubicBezTo>
                  <a:pt x="3348" y="3425"/>
                  <a:pt x="3390" y="3478"/>
                  <a:pt x="3408" y="3502"/>
                </a:cubicBezTo>
                <a:cubicBezTo>
                  <a:pt x="3425" y="3527"/>
                  <a:pt x="3474" y="3570"/>
                  <a:pt x="3482" y="3574"/>
                </a:cubicBezTo>
                <a:cubicBezTo>
                  <a:pt x="3490" y="3579"/>
                  <a:pt x="3516" y="3599"/>
                  <a:pt x="3516" y="3599"/>
                </a:cubicBezTo>
                <a:cubicBezTo>
                  <a:pt x="3516" y="3599"/>
                  <a:pt x="3506" y="3612"/>
                  <a:pt x="3504" y="3616"/>
                </a:cubicBezTo>
                <a:cubicBezTo>
                  <a:pt x="3502" y="3621"/>
                  <a:pt x="3513" y="3629"/>
                  <a:pt x="3523" y="3634"/>
                </a:cubicBezTo>
                <a:cubicBezTo>
                  <a:pt x="3533" y="3640"/>
                  <a:pt x="3575" y="3683"/>
                  <a:pt x="3586" y="3691"/>
                </a:cubicBezTo>
                <a:cubicBezTo>
                  <a:pt x="3597" y="3698"/>
                  <a:pt x="3606" y="3718"/>
                  <a:pt x="3614" y="3729"/>
                </a:cubicBezTo>
                <a:cubicBezTo>
                  <a:pt x="3621" y="3740"/>
                  <a:pt x="3627" y="3738"/>
                  <a:pt x="3627" y="3738"/>
                </a:cubicBezTo>
                <a:cubicBezTo>
                  <a:pt x="3627" y="3738"/>
                  <a:pt x="3631" y="3741"/>
                  <a:pt x="3642" y="3760"/>
                </a:cubicBezTo>
                <a:cubicBezTo>
                  <a:pt x="3652" y="3779"/>
                  <a:pt x="3753" y="3914"/>
                  <a:pt x="3778" y="3948"/>
                </a:cubicBezTo>
                <a:cubicBezTo>
                  <a:pt x="3802" y="3982"/>
                  <a:pt x="3835" y="4029"/>
                  <a:pt x="3841" y="4041"/>
                </a:cubicBezTo>
                <a:cubicBezTo>
                  <a:pt x="3846" y="4053"/>
                  <a:pt x="3865" y="4051"/>
                  <a:pt x="3865" y="4051"/>
                </a:cubicBezTo>
                <a:cubicBezTo>
                  <a:pt x="3874" y="4065"/>
                  <a:pt x="3874" y="4065"/>
                  <a:pt x="3874" y="4065"/>
                </a:cubicBezTo>
                <a:cubicBezTo>
                  <a:pt x="3874" y="4065"/>
                  <a:pt x="3879" y="4081"/>
                  <a:pt x="3887" y="4091"/>
                </a:cubicBezTo>
                <a:cubicBezTo>
                  <a:pt x="3895" y="4101"/>
                  <a:pt x="3945" y="4197"/>
                  <a:pt x="3951" y="4210"/>
                </a:cubicBezTo>
                <a:cubicBezTo>
                  <a:pt x="3957" y="4223"/>
                  <a:pt x="4010" y="4293"/>
                  <a:pt x="4029" y="4317"/>
                </a:cubicBezTo>
                <a:cubicBezTo>
                  <a:pt x="4047" y="4340"/>
                  <a:pt x="4052" y="4338"/>
                  <a:pt x="4061" y="4346"/>
                </a:cubicBezTo>
                <a:cubicBezTo>
                  <a:pt x="4070" y="4354"/>
                  <a:pt x="4119" y="4367"/>
                  <a:pt x="4148" y="4373"/>
                </a:cubicBezTo>
                <a:cubicBezTo>
                  <a:pt x="4177" y="4379"/>
                  <a:pt x="4202" y="4398"/>
                  <a:pt x="4216" y="4402"/>
                </a:cubicBezTo>
                <a:cubicBezTo>
                  <a:pt x="4230" y="4405"/>
                  <a:pt x="4250" y="4419"/>
                  <a:pt x="4249" y="4419"/>
                </a:cubicBezTo>
                <a:cubicBezTo>
                  <a:pt x="4250" y="4428"/>
                  <a:pt x="4296" y="4433"/>
                  <a:pt x="4303" y="4427"/>
                </a:cubicBezTo>
                <a:cubicBezTo>
                  <a:pt x="4310" y="4421"/>
                  <a:pt x="4324" y="4403"/>
                  <a:pt x="4324" y="4403"/>
                </a:cubicBezTo>
                <a:cubicBezTo>
                  <a:pt x="4324" y="4403"/>
                  <a:pt x="4332" y="4409"/>
                  <a:pt x="4345" y="4427"/>
                </a:cubicBezTo>
                <a:cubicBezTo>
                  <a:pt x="4357" y="4446"/>
                  <a:pt x="4391" y="4462"/>
                  <a:pt x="4411" y="4447"/>
                </a:cubicBezTo>
                <a:cubicBezTo>
                  <a:pt x="4431" y="4431"/>
                  <a:pt x="4411" y="4381"/>
                  <a:pt x="4395" y="4367"/>
                </a:cubicBezTo>
                <a:cubicBezTo>
                  <a:pt x="4378" y="4352"/>
                  <a:pt x="4347" y="4318"/>
                  <a:pt x="4328" y="4294"/>
                </a:cubicBezTo>
                <a:cubicBezTo>
                  <a:pt x="4309" y="4271"/>
                  <a:pt x="4291" y="4289"/>
                  <a:pt x="4291" y="4289"/>
                </a:cubicBezTo>
                <a:cubicBezTo>
                  <a:pt x="4291" y="4289"/>
                  <a:pt x="4272" y="4278"/>
                  <a:pt x="4262" y="4277"/>
                </a:cubicBezTo>
                <a:cubicBezTo>
                  <a:pt x="4252" y="4276"/>
                  <a:pt x="4235" y="4267"/>
                  <a:pt x="4207" y="4251"/>
                </a:cubicBezTo>
                <a:cubicBezTo>
                  <a:pt x="4178" y="4236"/>
                  <a:pt x="4125" y="4236"/>
                  <a:pt x="4124" y="4235"/>
                </a:cubicBezTo>
                <a:cubicBezTo>
                  <a:pt x="4119" y="4221"/>
                  <a:pt x="4077" y="4122"/>
                  <a:pt x="4072" y="4110"/>
                </a:cubicBezTo>
                <a:cubicBezTo>
                  <a:pt x="4068" y="4098"/>
                  <a:pt x="4064" y="4071"/>
                  <a:pt x="4064" y="4071"/>
                </a:cubicBezTo>
                <a:cubicBezTo>
                  <a:pt x="4064" y="4071"/>
                  <a:pt x="4123" y="4086"/>
                  <a:pt x="4144" y="4084"/>
                </a:cubicBezTo>
                <a:cubicBezTo>
                  <a:pt x="4165" y="4083"/>
                  <a:pt x="4280" y="4109"/>
                  <a:pt x="4301" y="4113"/>
                </a:cubicBezTo>
                <a:cubicBezTo>
                  <a:pt x="4322" y="4117"/>
                  <a:pt x="4341" y="4111"/>
                  <a:pt x="4355" y="4103"/>
                </a:cubicBezTo>
                <a:cubicBezTo>
                  <a:pt x="4369" y="4096"/>
                  <a:pt x="4383" y="4071"/>
                  <a:pt x="4391" y="4058"/>
                </a:cubicBezTo>
                <a:cubicBezTo>
                  <a:pt x="4399" y="4046"/>
                  <a:pt x="4392" y="3994"/>
                  <a:pt x="4392" y="3990"/>
                </a:cubicBezTo>
                <a:cubicBezTo>
                  <a:pt x="4392" y="3987"/>
                  <a:pt x="4395" y="3976"/>
                  <a:pt x="4395" y="3976"/>
                </a:cubicBezTo>
                <a:cubicBezTo>
                  <a:pt x="4414" y="3989"/>
                  <a:pt x="4452" y="4004"/>
                  <a:pt x="4468" y="3968"/>
                </a:cubicBezTo>
                <a:cubicBezTo>
                  <a:pt x="4484" y="3932"/>
                  <a:pt x="4403" y="3888"/>
                  <a:pt x="4403" y="3888"/>
                </a:cubicBezTo>
                <a:close/>
                <a:moveTo>
                  <a:pt x="1343" y="2431"/>
                </a:moveTo>
                <a:cubicBezTo>
                  <a:pt x="1346" y="2414"/>
                  <a:pt x="1357" y="2407"/>
                  <a:pt x="1381" y="2399"/>
                </a:cubicBezTo>
                <a:cubicBezTo>
                  <a:pt x="1405" y="2391"/>
                  <a:pt x="1420" y="2387"/>
                  <a:pt x="1433" y="2380"/>
                </a:cubicBezTo>
                <a:cubicBezTo>
                  <a:pt x="1446" y="2373"/>
                  <a:pt x="1481" y="2354"/>
                  <a:pt x="1479" y="2351"/>
                </a:cubicBezTo>
                <a:cubicBezTo>
                  <a:pt x="1477" y="2348"/>
                  <a:pt x="1447" y="2367"/>
                  <a:pt x="1432" y="2373"/>
                </a:cubicBezTo>
                <a:cubicBezTo>
                  <a:pt x="1417" y="2379"/>
                  <a:pt x="1388" y="2385"/>
                  <a:pt x="1375" y="2389"/>
                </a:cubicBezTo>
                <a:cubicBezTo>
                  <a:pt x="1361" y="2392"/>
                  <a:pt x="1337" y="2390"/>
                  <a:pt x="1334" y="2376"/>
                </a:cubicBezTo>
                <a:cubicBezTo>
                  <a:pt x="1332" y="2362"/>
                  <a:pt x="1342" y="2356"/>
                  <a:pt x="1349" y="2352"/>
                </a:cubicBezTo>
                <a:cubicBezTo>
                  <a:pt x="1356" y="2347"/>
                  <a:pt x="1381" y="2339"/>
                  <a:pt x="1380" y="2334"/>
                </a:cubicBezTo>
                <a:cubicBezTo>
                  <a:pt x="1378" y="2329"/>
                  <a:pt x="1357" y="2338"/>
                  <a:pt x="1344" y="2343"/>
                </a:cubicBezTo>
                <a:cubicBezTo>
                  <a:pt x="1331" y="2349"/>
                  <a:pt x="1306" y="2353"/>
                  <a:pt x="1301" y="2340"/>
                </a:cubicBezTo>
                <a:cubicBezTo>
                  <a:pt x="1296" y="2327"/>
                  <a:pt x="1295" y="2310"/>
                  <a:pt x="1310" y="2299"/>
                </a:cubicBezTo>
                <a:cubicBezTo>
                  <a:pt x="1325" y="2287"/>
                  <a:pt x="1335" y="2282"/>
                  <a:pt x="1342" y="2276"/>
                </a:cubicBezTo>
                <a:cubicBezTo>
                  <a:pt x="1347" y="2270"/>
                  <a:pt x="1358" y="2264"/>
                  <a:pt x="1365" y="2262"/>
                </a:cubicBezTo>
                <a:cubicBezTo>
                  <a:pt x="1372" y="2267"/>
                  <a:pt x="1379" y="2282"/>
                  <a:pt x="1391" y="2282"/>
                </a:cubicBezTo>
                <a:cubicBezTo>
                  <a:pt x="1404" y="2281"/>
                  <a:pt x="1403" y="2277"/>
                  <a:pt x="1422" y="2279"/>
                </a:cubicBezTo>
                <a:cubicBezTo>
                  <a:pt x="1441" y="2280"/>
                  <a:pt x="1442" y="2274"/>
                  <a:pt x="1445" y="2268"/>
                </a:cubicBezTo>
                <a:cubicBezTo>
                  <a:pt x="1449" y="2261"/>
                  <a:pt x="1453" y="2257"/>
                  <a:pt x="1461" y="2254"/>
                </a:cubicBezTo>
                <a:cubicBezTo>
                  <a:pt x="1469" y="2251"/>
                  <a:pt x="1481" y="2243"/>
                  <a:pt x="1477" y="2222"/>
                </a:cubicBezTo>
                <a:cubicBezTo>
                  <a:pt x="1473" y="2201"/>
                  <a:pt x="1473" y="2202"/>
                  <a:pt x="1467" y="2192"/>
                </a:cubicBezTo>
                <a:cubicBezTo>
                  <a:pt x="1462" y="2181"/>
                  <a:pt x="1456" y="2170"/>
                  <a:pt x="1460" y="2160"/>
                </a:cubicBezTo>
                <a:cubicBezTo>
                  <a:pt x="1465" y="2151"/>
                  <a:pt x="1454" y="2131"/>
                  <a:pt x="1448" y="2112"/>
                </a:cubicBezTo>
                <a:cubicBezTo>
                  <a:pt x="1448" y="2110"/>
                  <a:pt x="1447" y="2108"/>
                  <a:pt x="1446" y="2105"/>
                </a:cubicBezTo>
                <a:cubicBezTo>
                  <a:pt x="3265" y="3340"/>
                  <a:pt x="3265" y="3340"/>
                  <a:pt x="3265" y="3340"/>
                </a:cubicBezTo>
                <a:cubicBezTo>
                  <a:pt x="3264" y="3342"/>
                  <a:pt x="3263" y="3344"/>
                  <a:pt x="3263" y="3346"/>
                </a:cubicBezTo>
                <a:cubicBezTo>
                  <a:pt x="1323" y="2476"/>
                  <a:pt x="1323" y="2476"/>
                  <a:pt x="1323" y="2476"/>
                </a:cubicBezTo>
                <a:cubicBezTo>
                  <a:pt x="1324" y="2469"/>
                  <a:pt x="1326" y="2462"/>
                  <a:pt x="1330" y="2461"/>
                </a:cubicBezTo>
                <a:cubicBezTo>
                  <a:pt x="1337" y="2459"/>
                  <a:pt x="1362" y="2463"/>
                  <a:pt x="1364" y="2460"/>
                </a:cubicBezTo>
                <a:cubicBezTo>
                  <a:pt x="1366" y="2456"/>
                  <a:pt x="1340" y="2447"/>
                  <a:pt x="1343" y="2431"/>
                </a:cubicBezTo>
                <a:close/>
                <a:moveTo>
                  <a:pt x="1308" y="2007"/>
                </a:moveTo>
                <a:cubicBezTo>
                  <a:pt x="1295" y="1999"/>
                  <a:pt x="1295" y="1999"/>
                  <a:pt x="1295" y="1999"/>
                </a:cubicBezTo>
                <a:cubicBezTo>
                  <a:pt x="1297" y="1998"/>
                  <a:pt x="1298" y="1997"/>
                  <a:pt x="1300" y="1996"/>
                </a:cubicBezTo>
                <a:cubicBezTo>
                  <a:pt x="1314" y="1989"/>
                  <a:pt x="1317" y="1988"/>
                  <a:pt x="1317" y="1988"/>
                </a:cubicBezTo>
                <a:cubicBezTo>
                  <a:pt x="1317" y="1988"/>
                  <a:pt x="1313" y="1997"/>
                  <a:pt x="1308" y="2007"/>
                </a:cubicBezTo>
                <a:close/>
                <a:moveTo>
                  <a:pt x="1422" y="2026"/>
                </a:moveTo>
                <a:cubicBezTo>
                  <a:pt x="1416" y="1995"/>
                  <a:pt x="1413" y="1958"/>
                  <a:pt x="1413" y="1958"/>
                </a:cubicBezTo>
                <a:cubicBezTo>
                  <a:pt x="1413" y="1958"/>
                  <a:pt x="1449" y="2005"/>
                  <a:pt x="1465" y="2023"/>
                </a:cubicBezTo>
                <a:cubicBezTo>
                  <a:pt x="1480" y="2042"/>
                  <a:pt x="1504" y="2052"/>
                  <a:pt x="1509" y="2045"/>
                </a:cubicBezTo>
                <a:cubicBezTo>
                  <a:pt x="1513" y="2038"/>
                  <a:pt x="1496" y="2020"/>
                  <a:pt x="1484" y="2005"/>
                </a:cubicBezTo>
                <a:cubicBezTo>
                  <a:pt x="1480" y="2000"/>
                  <a:pt x="1474" y="1992"/>
                  <a:pt x="1468" y="1983"/>
                </a:cubicBezTo>
                <a:cubicBezTo>
                  <a:pt x="3260" y="3333"/>
                  <a:pt x="3260" y="3333"/>
                  <a:pt x="3260" y="3333"/>
                </a:cubicBezTo>
                <a:cubicBezTo>
                  <a:pt x="1444" y="2100"/>
                  <a:pt x="1444" y="2100"/>
                  <a:pt x="1444" y="2100"/>
                </a:cubicBezTo>
                <a:cubicBezTo>
                  <a:pt x="1437" y="2080"/>
                  <a:pt x="1426" y="2051"/>
                  <a:pt x="1422" y="2026"/>
                </a:cubicBezTo>
                <a:close/>
                <a:moveTo>
                  <a:pt x="1437" y="1938"/>
                </a:moveTo>
                <a:cubicBezTo>
                  <a:pt x="1437" y="1938"/>
                  <a:pt x="1460" y="1949"/>
                  <a:pt x="1483" y="1961"/>
                </a:cubicBezTo>
                <a:cubicBezTo>
                  <a:pt x="1506" y="1974"/>
                  <a:pt x="1538" y="1994"/>
                  <a:pt x="1555" y="2012"/>
                </a:cubicBezTo>
                <a:cubicBezTo>
                  <a:pt x="1572" y="2030"/>
                  <a:pt x="1601" y="2058"/>
                  <a:pt x="1612" y="2057"/>
                </a:cubicBezTo>
                <a:cubicBezTo>
                  <a:pt x="1622" y="2056"/>
                  <a:pt x="1638" y="2062"/>
                  <a:pt x="1646" y="2070"/>
                </a:cubicBezTo>
                <a:cubicBezTo>
                  <a:pt x="1655" y="2078"/>
                  <a:pt x="1683" y="2097"/>
                  <a:pt x="1699" y="2086"/>
                </a:cubicBezTo>
                <a:cubicBezTo>
                  <a:pt x="1714" y="2076"/>
                  <a:pt x="1707" y="2073"/>
                  <a:pt x="1722" y="2069"/>
                </a:cubicBezTo>
                <a:cubicBezTo>
                  <a:pt x="1737" y="2065"/>
                  <a:pt x="1743" y="2061"/>
                  <a:pt x="1745" y="2047"/>
                </a:cubicBezTo>
                <a:cubicBezTo>
                  <a:pt x="1747" y="2034"/>
                  <a:pt x="1757" y="2030"/>
                  <a:pt x="1760" y="2021"/>
                </a:cubicBezTo>
                <a:cubicBezTo>
                  <a:pt x="1762" y="2012"/>
                  <a:pt x="1755" y="2006"/>
                  <a:pt x="1750" y="1996"/>
                </a:cubicBezTo>
                <a:cubicBezTo>
                  <a:pt x="1749" y="1994"/>
                  <a:pt x="1749" y="1992"/>
                  <a:pt x="1748" y="1989"/>
                </a:cubicBezTo>
                <a:cubicBezTo>
                  <a:pt x="3213" y="3283"/>
                  <a:pt x="3213" y="3283"/>
                  <a:pt x="3213" y="3283"/>
                </a:cubicBezTo>
                <a:cubicBezTo>
                  <a:pt x="1461" y="1973"/>
                  <a:pt x="1461" y="1973"/>
                  <a:pt x="1461" y="1973"/>
                </a:cubicBezTo>
                <a:cubicBezTo>
                  <a:pt x="1449" y="1955"/>
                  <a:pt x="1437" y="1938"/>
                  <a:pt x="1437" y="1938"/>
                </a:cubicBezTo>
                <a:close/>
                <a:moveTo>
                  <a:pt x="1550" y="1814"/>
                </a:moveTo>
                <a:cubicBezTo>
                  <a:pt x="1595" y="1854"/>
                  <a:pt x="1595" y="1854"/>
                  <a:pt x="1595" y="1854"/>
                </a:cubicBezTo>
                <a:cubicBezTo>
                  <a:pt x="1586" y="1853"/>
                  <a:pt x="1577" y="1852"/>
                  <a:pt x="1562" y="1852"/>
                </a:cubicBezTo>
                <a:cubicBezTo>
                  <a:pt x="1538" y="1853"/>
                  <a:pt x="1498" y="1860"/>
                  <a:pt x="1498" y="1860"/>
                </a:cubicBezTo>
                <a:cubicBezTo>
                  <a:pt x="1498" y="1860"/>
                  <a:pt x="1511" y="1844"/>
                  <a:pt x="1534" y="1827"/>
                </a:cubicBezTo>
                <a:cubicBezTo>
                  <a:pt x="1540" y="1822"/>
                  <a:pt x="1546" y="1818"/>
                  <a:pt x="1550" y="1814"/>
                </a:cubicBezTo>
                <a:close/>
                <a:moveTo>
                  <a:pt x="2255" y="1295"/>
                </a:moveTo>
                <a:cubicBezTo>
                  <a:pt x="2260" y="1292"/>
                  <a:pt x="2270" y="1298"/>
                  <a:pt x="2273" y="1294"/>
                </a:cubicBezTo>
                <a:cubicBezTo>
                  <a:pt x="2277" y="1290"/>
                  <a:pt x="2269" y="1284"/>
                  <a:pt x="2280" y="1276"/>
                </a:cubicBezTo>
                <a:cubicBezTo>
                  <a:pt x="2291" y="1268"/>
                  <a:pt x="2315" y="1275"/>
                  <a:pt x="2334" y="1279"/>
                </a:cubicBezTo>
                <a:cubicBezTo>
                  <a:pt x="2352" y="1283"/>
                  <a:pt x="2406" y="1294"/>
                  <a:pt x="2428" y="1293"/>
                </a:cubicBezTo>
                <a:cubicBezTo>
                  <a:pt x="2446" y="1292"/>
                  <a:pt x="2470" y="1287"/>
                  <a:pt x="2481" y="1284"/>
                </a:cubicBezTo>
                <a:cubicBezTo>
                  <a:pt x="2480" y="1286"/>
                  <a:pt x="2481" y="1288"/>
                  <a:pt x="2483" y="1289"/>
                </a:cubicBezTo>
                <a:cubicBezTo>
                  <a:pt x="2488" y="1291"/>
                  <a:pt x="2489" y="1285"/>
                  <a:pt x="2496" y="1282"/>
                </a:cubicBezTo>
                <a:cubicBezTo>
                  <a:pt x="2503" y="1280"/>
                  <a:pt x="2515" y="1274"/>
                  <a:pt x="2519" y="1284"/>
                </a:cubicBezTo>
                <a:cubicBezTo>
                  <a:pt x="2522" y="1294"/>
                  <a:pt x="2522" y="1306"/>
                  <a:pt x="2516" y="1316"/>
                </a:cubicBezTo>
                <a:cubicBezTo>
                  <a:pt x="2510" y="1325"/>
                  <a:pt x="2503" y="1344"/>
                  <a:pt x="2505" y="1344"/>
                </a:cubicBezTo>
                <a:cubicBezTo>
                  <a:pt x="2507" y="1343"/>
                  <a:pt x="2512" y="1332"/>
                  <a:pt x="2518" y="1327"/>
                </a:cubicBezTo>
                <a:cubicBezTo>
                  <a:pt x="2524" y="1322"/>
                  <a:pt x="2547" y="1291"/>
                  <a:pt x="2559" y="1299"/>
                </a:cubicBezTo>
                <a:cubicBezTo>
                  <a:pt x="2571" y="1307"/>
                  <a:pt x="2574" y="1316"/>
                  <a:pt x="2573" y="1327"/>
                </a:cubicBezTo>
                <a:cubicBezTo>
                  <a:pt x="2572" y="1339"/>
                  <a:pt x="2573" y="1361"/>
                  <a:pt x="2578" y="1360"/>
                </a:cubicBezTo>
                <a:cubicBezTo>
                  <a:pt x="2582" y="1359"/>
                  <a:pt x="2587" y="1334"/>
                  <a:pt x="2606" y="1336"/>
                </a:cubicBezTo>
                <a:cubicBezTo>
                  <a:pt x="2626" y="1338"/>
                  <a:pt x="2628" y="1364"/>
                  <a:pt x="2633" y="1363"/>
                </a:cubicBezTo>
                <a:cubicBezTo>
                  <a:pt x="2634" y="1363"/>
                  <a:pt x="2635" y="1362"/>
                  <a:pt x="2636" y="1361"/>
                </a:cubicBezTo>
                <a:cubicBezTo>
                  <a:pt x="3294" y="3314"/>
                  <a:pt x="3294" y="3314"/>
                  <a:pt x="3294" y="3314"/>
                </a:cubicBezTo>
                <a:cubicBezTo>
                  <a:pt x="3292" y="3314"/>
                  <a:pt x="3289" y="3314"/>
                  <a:pt x="3286" y="3315"/>
                </a:cubicBezTo>
                <a:cubicBezTo>
                  <a:pt x="2497" y="1896"/>
                  <a:pt x="2497" y="1896"/>
                  <a:pt x="2497" y="1896"/>
                </a:cubicBezTo>
                <a:cubicBezTo>
                  <a:pt x="2502" y="1893"/>
                  <a:pt x="2505" y="1888"/>
                  <a:pt x="2506" y="1884"/>
                </a:cubicBezTo>
                <a:cubicBezTo>
                  <a:pt x="2508" y="1877"/>
                  <a:pt x="2500" y="1872"/>
                  <a:pt x="2500" y="1868"/>
                </a:cubicBezTo>
                <a:cubicBezTo>
                  <a:pt x="2500" y="1865"/>
                  <a:pt x="2497" y="1858"/>
                  <a:pt x="2497" y="1852"/>
                </a:cubicBezTo>
                <a:cubicBezTo>
                  <a:pt x="2496" y="1847"/>
                  <a:pt x="2500" y="1844"/>
                  <a:pt x="2503" y="1841"/>
                </a:cubicBezTo>
                <a:cubicBezTo>
                  <a:pt x="2507" y="1838"/>
                  <a:pt x="2510" y="1827"/>
                  <a:pt x="2504" y="1817"/>
                </a:cubicBezTo>
                <a:cubicBezTo>
                  <a:pt x="2499" y="1807"/>
                  <a:pt x="2483" y="1796"/>
                  <a:pt x="2479" y="1791"/>
                </a:cubicBezTo>
                <a:cubicBezTo>
                  <a:pt x="2475" y="1786"/>
                  <a:pt x="2471" y="1779"/>
                  <a:pt x="2463" y="1773"/>
                </a:cubicBezTo>
                <a:cubicBezTo>
                  <a:pt x="2457" y="1768"/>
                  <a:pt x="2441" y="1762"/>
                  <a:pt x="2419" y="1756"/>
                </a:cubicBezTo>
                <a:cubicBezTo>
                  <a:pt x="2403" y="1728"/>
                  <a:pt x="2403" y="1728"/>
                  <a:pt x="2403" y="1728"/>
                </a:cubicBezTo>
                <a:cubicBezTo>
                  <a:pt x="2416" y="1724"/>
                  <a:pt x="2433" y="1720"/>
                  <a:pt x="2445" y="1713"/>
                </a:cubicBezTo>
                <a:cubicBezTo>
                  <a:pt x="2464" y="1702"/>
                  <a:pt x="2466" y="1684"/>
                  <a:pt x="2467" y="1682"/>
                </a:cubicBezTo>
                <a:cubicBezTo>
                  <a:pt x="2469" y="1679"/>
                  <a:pt x="2466" y="1675"/>
                  <a:pt x="2468" y="1674"/>
                </a:cubicBezTo>
                <a:cubicBezTo>
                  <a:pt x="2470" y="1673"/>
                  <a:pt x="2471" y="1668"/>
                  <a:pt x="2473" y="1660"/>
                </a:cubicBezTo>
                <a:cubicBezTo>
                  <a:pt x="2474" y="1653"/>
                  <a:pt x="2471" y="1645"/>
                  <a:pt x="2469" y="1644"/>
                </a:cubicBezTo>
                <a:cubicBezTo>
                  <a:pt x="2468" y="1642"/>
                  <a:pt x="2471" y="1636"/>
                  <a:pt x="2472" y="1629"/>
                </a:cubicBezTo>
                <a:cubicBezTo>
                  <a:pt x="2473" y="1622"/>
                  <a:pt x="2469" y="1613"/>
                  <a:pt x="2467" y="1609"/>
                </a:cubicBezTo>
                <a:cubicBezTo>
                  <a:pt x="2466" y="1605"/>
                  <a:pt x="2467" y="1602"/>
                  <a:pt x="2470" y="1598"/>
                </a:cubicBezTo>
                <a:cubicBezTo>
                  <a:pt x="2473" y="1593"/>
                  <a:pt x="2468" y="1582"/>
                  <a:pt x="2467" y="1579"/>
                </a:cubicBezTo>
                <a:cubicBezTo>
                  <a:pt x="2465" y="1575"/>
                  <a:pt x="2466" y="1574"/>
                  <a:pt x="2469" y="1567"/>
                </a:cubicBezTo>
                <a:cubicBezTo>
                  <a:pt x="2473" y="1559"/>
                  <a:pt x="2473" y="1550"/>
                  <a:pt x="2472" y="1545"/>
                </a:cubicBezTo>
                <a:cubicBezTo>
                  <a:pt x="2472" y="1540"/>
                  <a:pt x="2472" y="1540"/>
                  <a:pt x="2475" y="1537"/>
                </a:cubicBezTo>
                <a:cubicBezTo>
                  <a:pt x="2478" y="1534"/>
                  <a:pt x="2480" y="1521"/>
                  <a:pt x="2480" y="1517"/>
                </a:cubicBezTo>
                <a:cubicBezTo>
                  <a:pt x="2480" y="1512"/>
                  <a:pt x="2481" y="1510"/>
                  <a:pt x="2483" y="1505"/>
                </a:cubicBezTo>
                <a:cubicBezTo>
                  <a:pt x="2485" y="1500"/>
                  <a:pt x="2487" y="1491"/>
                  <a:pt x="2486" y="1486"/>
                </a:cubicBezTo>
                <a:cubicBezTo>
                  <a:pt x="2486" y="1480"/>
                  <a:pt x="2487" y="1475"/>
                  <a:pt x="2487" y="1467"/>
                </a:cubicBezTo>
                <a:cubicBezTo>
                  <a:pt x="2488" y="1460"/>
                  <a:pt x="2482" y="1446"/>
                  <a:pt x="2477" y="1442"/>
                </a:cubicBezTo>
                <a:cubicBezTo>
                  <a:pt x="2472" y="1439"/>
                  <a:pt x="2466" y="1433"/>
                  <a:pt x="2430" y="1444"/>
                </a:cubicBezTo>
                <a:cubicBezTo>
                  <a:pt x="2394" y="1456"/>
                  <a:pt x="2351" y="1488"/>
                  <a:pt x="2321" y="1522"/>
                </a:cubicBezTo>
                <a:cubicBezTo>
                  <a:pt x="2314" y="1529"/>
                  <a:pt x="2308" y="1537"/>
                  <a:pt x="2302" y="1545"/>
                </a:cubicBezTo>
                <a:cubicBezTo>
                  <a:pt x="2173" y="1313"/>
                  <a:pt x="2173" y="1313"/>
                  <a:pt x="2173" y="1313"/>
                </a:cubicBezTo>
                <a:cubicBezTo>
                  <a:pt x="2177" y="1312"/>
                  <a:pt x="2179" y="1307"/>
                  <a:pt x="2183" y="1303"/>
                </a:cubicBezTo>
                <a:cubicBezTo>
                  <a:pt x="2192" y="1296"/>
                  <a:pt x="2213" y="1305"/>
                  <a:pt x="2221" y="1313"/>
                </a:cubicBezTo>
                <a:cubicBezTo>
                  <a:pt x="2228" y="1320"/>
                  <a:pt x="2234" y="1329"/>
                  <a:pt x="2248" y="1325"/>
                </a:cubicBezTo>
                <a:cubicBezTo>
                  <a:pt x="2261" y="1321"/>
                  <a:pt x="2251" y="1298"/>
                  <a:pt x="2255" y="1295"/>
                </a:cubicBezTo>
                <a:close/>
                <a:moveTo>
                  <a:pt x="2242" y="1971"/>
                </a:moveTo>
                <a:cubicBezTo>
                  <a:pt x="2241" y="1963"/>
                  <a:pt x="2236" y="1953"/>
                  <a:pt x="2228" y="1931"/>
                </a:cubicBezTo>
                <a:cubicBezTo>
                  <a:pt x="2220" y="1909"/>
                  <a:pt x="2215" y="1876"/>
                  <a:pt x="2215" y="1867"/>
                </a:cubicBezTo>
                <a:cubicBezTo>
                  <a:pt x="2215" y="1858"/>
                  <a:pt x="2221" y="1834"/>
                  <a:pt x="2221" y="1834"/>
                </a:cubicBezTo>
                <a:cubicBezTo>
                  <a:pt x="2221" y="1834"/>
                  <a:pt x="2227" y="1851"/>
                  <a:pt x="2231" y="1869"/>
                </a:cubicBezTo>
                <a:cubicBezTo>
                  <a:pt x="2235" y="1886"/>
                  <a:pt x="2249" y="1927"/>
                  <a:pt x="2264" y="1921"/>
                </a:cubicBezTo>
                <a:cubicBezTo>
                  <a:pt x="2277" y="1916"/>
                  <a:pt x="2267" y="1881"/>
                  <a:pt x="2262" y="1862"/>
                </a:cubicBezTo>
                <a:cubicBezTo>
                  <a:pt x="2313" y="1935"/>
                  <a:pt x="2313" y="1935"/>
                  <a:pt x="2313" y="1935"/>
                </a:cubicBezTo>
                <a:cubicBezTo>
                  <a:pt x="2315" y="1941"/>
                  <a:pt x="2317" y="1947"/>
                  <a:pt x="2318" y="1950"/>
                </a:cubicBezTo>
                <a:cubicBezTo>
                  <a:pt x="2322" y="1959"/>
                  <a:pt x="2325" y="1962"/>
                  <a:pt x="2329" y="1965"/>
                </a:cubicBezTo>
                <a:cubicBezTo>
                  <a:pt x="2333" y="1967"/>
                  <a:pt x="2335" y="1977"/>
                  <a:pt x="2343" y="1981"/>
                </a:cubicBezTo>
                <a:cubicBezTo>
                  <a:pt x="2344" y="1982"/>
                  <a:pt x="2345" y="1983"/>
                  <a:pt x="2347" y="1983"/>
                </a:cubicBezTo>
                <a:cubicBezTo>
                  <a:pt x="3275" y="3317"/>
                  <a:pt x="3275" y="3317"/>
                  <a:pt x="3275" y="3317"/>
                </a:cubicBezTo>
                <a:cubicBezTo>
                  <a:pt x="3275" y="3317"/>
                  <a:pt x="3275" y="3317"/>
                  <a:pt x="3275" y="3317"/>
                </a:cubicBezTo>
                <a:cubicBezTo>
                  <a:pt x="2242" y="1980"/>
                  <a:pt x="2242" y="1980"/>
                  <a:pt x="2242" y="1980"/>
                </a:cubicBezTo>
                <a:cubicBezTo>
                  <a:pt x="2242" y="1977"/>
                  <a:pt x="2242" y="1974"/>
                  <a:pt x="2242" y="1971"/>
                </a:cubicBezTo>
                <a:close/>
                <a:moveTo>
                  <a:pt x="2387" y="1733"/>
                </a:moveTo>
                <a:cubicBezTo>
                  <a:pt x="2390" y="1731"/>
                  <a:pt x="2395" y="1730"/>
                  <a:pt x="2400" y="1729"/>
                </a:cubicBezTo>
                <a:cubicBezTo>
                  <a:pt x="2415" y="1755"/>
                  <a:pt x="2415" y="1755"/>
                  <a:pt x="2415" y="1755"/>
                </a:cubicBezTo>
                <a:cubicBezTo>
                  <a:pt x="2413" y="1754"/>
                  <a:pt x="2411" y="1754"/>
                  <a:pt x="2409" y="1753"/>
                </a:cubicBezTo>
                <a:cubicBezTo>
                  <a:pt x="2382" y="1747"/>
                  <a:pt x="2347" y="1747"/>
                  <a:pt x="2347" y="1747"/>
                </a:cubicBezTo>
                <a:cubicBezTo>
                  <a:pt x="2347" y="1747"/>
                  <a:pt x="2374" y="1737"/>
                  <a:pt x="2387" y="1733"/>
                </a:cubicBezTo>
                <a:close/>
                <a:moveTo>
                  <a:pt x="2470" y="1998"/>
                </a:moveTo>
                <a:cubicBezTo>
                  <a:pt x="2482" y="2000"/>
                  <a:pt x="2497" y="2022"/>
                  <a:pt x="2506" y="2034"/>
                </a:cubicBezTo>
                <a:cubicBezTo>
                  <a:pt x="2515" y="2046"/>
                  <a:pt x="2532" y="2061"/>
                  <a:pt x="2551" y="2055"/>
                </a:cubicBezTo>
                <a:cubicBezTo>
                  <a:pt x="2570" y="2049"/>
                  <a:pt x="2566" y="2028"/>
                  <a:pt x="2560" y="2018"/>
                </a:cubicBezTo>
                <a:cubicBezTo>
                  <a:pt x="2554" y="2008"/>
                  <a:pt x="2534" y="1998"/>
                  <a:pt x="2513" y="1989"/>
                </a:cubicBezTo>
                <a:cubicBezTo>
                  <a:pt x="2491" y="1979"/>
                  <a:pt x="2482" y="1968"/>
                  <a:pt x="2477" y="1962"/>
                </a:cubicBezTo>
                <a:cubicBezTo>
                  <a:pt x="2472" y="1957"/>
                  <a:pt x="2479" y="1946"/>
                  <a:pt x="2482" y="1944"/>
                </a:cubicBezTo>
                <a:cubicBezTo>
                  <a:pt x="2486" y="1942"/>
                  <a:pt x="2492" y="1941"/>
                  <a:pt x="2496" y="1936"/>
                </a:cubicBezTo>
                <a:cubicBezTo>
                  <a:pt x="2499" y="1931"/>
                  <a:pt x="2493" y="1921"/>
                  <a:pt x="2489" y="1914"/>
                </a:cubicBezTo>
                <a:cubicBezTo>
                  <a:pt x="2485" y="1906"/>
                  <a:pt x="2486" y="1901"/>
                  <a:pt x="2493" y="1898"/>
                </a:cubicBezTo>
                <a:cubicBezTo>
                  <a:pt x="2493" y="1898"/>
                  <a:pt x="2494" y="1898"/>
                  <a:pt x="2494" y="1897"/>
                </a:cubicBezTo>
                <a:cubicBezTo>
                  <a:pt x="3282" y="3315"/>
                  <a:pt x="3282" y="3315"/>
                  <a:pt x="3282" y="3315"/>
                </a:cubicBezTo>
                <a:cubicBezTo>
                  <a:pt x="3282" y="3315"/>
                  <a:pt x="3282" y="3315"/>
                  <a:pt x="3282" y="3315"/>
                </a:cubicBezTo>
                <a:cubicBezTo>
                  <a:pt x="2463" y="1997"/>
                  <a:pt x="2463" y="1997"/>
                  <a:pt x="2463" y="1997"/>
                </a:cubicBezTo>
                <a:cubicBezTo>
                  <a:pt x="2465" y="1997"/>
                  <a:pt x="2468" y="1997"/>
                  <a:pt x="2470" y="1998"/>
                </a:cubicBezTo>
                <a:close/>
                <a:moveTo>
                  <a:pt x="3279" y="3316"/>
                </a:moveTo>
                <a:cubicBezTo>
                  <a:pt x="3279" y="3316"/>
                  <a:pt x="3279" y="3316"/>
                  <a:pt x="3279" y="3316"/>
                </a:cubicBezTo>
                <a:cubicBezTo>
                  <a:pt x="2351" y="1983"/>
                  <a:pt x="2351" y="1983"/>
                  <a:pt x="2351" y="1983"/>
                </a:cubicBezTo>
                <a:cubicBezTo>
                  <a:pt x="2354" y="1983"/>
                  <a:pt x="2357" y="1982"/>
                  <a:pt x="2360" y="1982"/>
                </a:cubicBezTo>
                <a:cubicBezTo>
                  <a:pt x="2365" y="1981"/>
                  <a:pt x="2367" y="1992"/>
                  <a:pt x="2372" y="2005"/>
                </a:cubicBezTo>
                <a:cubicBezTo>
                  <a:pt x="2377" y="2018"/>
                  <a:pt x="2382" y="2023"/>
                  <a:pt x="2393" y="2027"/>
                </a:cubicBezTo>
                <a:cubicBezTo>
                  <a:pt x="2404" y="2030"/>
                  <a:pt x="2410" y="2022"/>
                  <a:pt x="2412" y="2016"/>
                </a:cubicBezTo>
                <a:cubicBezTo>
                  <a:pt x="2413" y="2009"/>
                  <a:pt x="2421" y="2010"/>
                  <a:pt x="2426" y="2011"/>
                </a:cubicBezTo>
                <a:cubicBezTo>
                  <a:pt x="2430" y="2012"/>
                  <a:pt x="2438" y="2017"/>
                  <a:pt x="2444" y="2015"/>
                </a:cubicBezTo>
                <a:cubicBezTo>
                  <a:pt x="2450" y="2013"/>
                  <a:pt x="2448" y="2006"/>
                  <a:pt x="2452" y="2002"/>
                </a:cubicBezTo>
                <a:cubicBezTo>
                  <a:pt x="2454" y="2000"/>
                  <a:pt x="2456" y="1998"/>
                  <a:pt x="2459" y="1997"/>
                </a:cubicBezTo>
                <a:lnTo>
                  <a:pt x="3279" y="3316"/>
                </a:lnTo>
                <a:close/>
                <a:moveTo>
                  <a:pt x="2260" y="1854"/>
                </a:moveTo>
                <a:cubicBezTo>
                  <a:pt x="2257" y="1838"/>
                  <a:pt x="2256" y="1825"/>
                  <a:pt x="2256" y="1825"/>
                </a:cubicBezTo>
                <a:cubicBezTo>
                  <a:pt x="2256" y="1825"/>
                  <a:pt x="2290" y="1880"/>
                  <a:pt x="2297" y="1894"/>
                </a:cubicBezTo>
                <a:cubicBezTo>
                  <a:pt x="2301" y="1901"/>
                  <a:pt x="2305" y="1912"/>
                  <a:pt x="2309" y="1923"/>
                </a:cubicBezTo>
                <a:lnTo>
                  <a:pt x="2260" y="1854"/>
                </a:lnTo>
                <a:close/>
                <a:moveTo>
                  <a:pt x="2300" y="1548"/>
                </a:moveTo>
                <a:cubicBezTo>
                  <a:pt x="2278" y="1577"/>
                  <a:pt x="2259" y="1609"/>
                  <a:pt x="2253" y="1623"/>
                </a:cubicBezTo>
                <a:cubicBezTo>
                  <a:pt x="2250" y="1629"/>
                  <a:pt x="2248" y="1637"/>
                  <a:pt x="2245" y="1646"/>
                </a:cubicBezTo>
                <a:cubicBezTo>
                  <a:pt x="2024" y="1289"/>
                  <a:pt x="2024" y="1289"/>
                  <a:pt x="2024" y="1289"/>
                </a:cubicBezTo>
                <a:cubicBezTo>
                  <a:pt x="2036" y="1303"/>
                  <a:pt x="2067" y="1337"/>
                  <a:pt x="2076" y="1329"/>
                </a:cubicBezTo>
                <a:cubicBezTo>
                  <a:pt x="2084" y="1320"/>
                  <a:pt x="2055" y="1283"/>
                  <a:pt x="2044" y="1267"/>
                </a:cubicBezTo>
                <a:cubicBezTo>
                  <a:pt x="2032" y="1251"/>
                  <a:pt x="2017" y="1229"/>
                  <a:pt x="2019" y="1227"/>
                </a:cubicBezTo>
                <a:cubicBezTo>
                  <a:pt x="2021" y="1225"/>
                  <a:pt x="2044" y="1236"/>
                  <a:pt x="2073" y="1250"/>
                </a:cubicBezTo>
                <a:cubicBezTo>
                  <a:pt x="2102" y="1263"/>
                  <a:pt x="2121" y="1280"/>
                  <a:pt x="2149" y="1301"/>
                </a:cubicBezTo>
                <a:cubicBezTo>
                  <a:pt x="2159" y="1309"/>
                  <a:pt x="2165" y="1313"/>
                  <a:pt x="2169" y="1313"/>
                </a:cubicBezTo>
                <a:lnTo>
                  <a:pt x="2300" y="1548"/>
                </a:lnTo>
                <a:close/>
                <a:moveTo>
                  <a:pt x="1979" y="1524"/>
                </a:moveTo>
                <a:cubicBezTo>
                  <a:pt x="1988" y="1514"/>
                  <a:pt x="1995" y="1524"/>
                  <a:pt x="2001" y="1520"/>
                </a:cubicBezTo>
                <a:cubicBezTo>
                  <a:pt x="2007" y="1516"/>
                  <a:pt x="2004" y="1506"/>
                  <a:pt x="2008" y="1504"/>
                </a:cubicBezTo>
                <a:cubicBezTo>
                  <a:pt x="2012" y="1501"/>
                  <a:pt x="2020" y="1512"/>
                  <a:pt x="2030" y="1508"/>
                </a:cubicBezTo>
                <a:cubicBezTo>
                  <a:pt x="2040" y="1504"/>
                  <a:pt x="2033" y="1492"/>
                  <a:pt x="2030" y="1485"/>
                </a:cubicBezTo>
                <a:cubicBezTo>
                  <a:pt x="2028" y="1477"/>
                  <a:pt x="2020" y="1467"/>
                  <a:pt x="2019" y="1452"/>
                </a:cubicBezTo>
                <a:cubicBezTo>
                  <a:pt x="2019" y="1437"/>
                  <a:pt x="2033" y="1430"/>
                  <a:pt x="2036" y="1426"/>
                </a:cubicBezTo>
                <a:cubicBezTo>
                  <a:pt x="2039" y="1422"/>
                  <a:pt x="2033" y="1415"/>
                  <a:pt x="2025" y="1396"/>
                </a:cubicBezTo>
                <a:cubicBezTo>
                  <a:pt x="2016" y="1378"/>
                  <a:pt x="2003" y="1335"/>
                  <a:pt x="1996" y="1311"/>
                </a:cubicBezTo>
                <a:cubicBezTo>
                  <a:pt x="1988" y="1288"/>
                  <a:pt x="1979" y="1259"/>
                  <a:pt x="1983" y="1256"/>
                </a:cubicBezTo>
                <a:cubicBezTo>
                  <a:pt x="1987" y="1254"/>
                  <a:pt x="2001" y="1266"/>
                  <a:pt x="2013" y="1278"/>
                </a:cubicBezTo>
                <a:cubicBezTo>
                  <a:pt x="2244" y="1651"/>
                  <a:pt x="2244" y="1651"/>
                  <a:pt x="2244" y="1651"/>
                </a:cubicBezTo>
                <a:cubicBezTo>
                  <a:pt x="2240" y="1667"/>
                  <a:pt x="2235" y="1687"/>
                  <a:pt x="2232" y="1706"/>
                </a:cubicBezTo>
                <a:cubicBezTo>
                  <a:pt x="2225" y="1741"/>
                  <a:pt x="2230" y="1756"/>
                  <a:pt x="2230" y="1756"/>
                </a:cubicBezTo>
                <a:cubicBezTo>
                  <a:pt x="2230" y="1756"/>
                  <a:pt x="2225" y="1749"/>
                  <a:pt x="2225" y="1747"/>
                </a:cubicBezTo>
                <a:cubicBezTo>
                  <a:pt x="2225" y="1745"/>
                  <a:pt x="2226" y="1740"/>
                  <a:pt x="2224" y="1737"/>
                </a:cubicBezTo>
                <a:cubicBezTo>
                  <a:pt x="2221" y="1735"/>
                  <a:pt x="2213" y="1736"/>
                  <a:pt x="2213" y="1736"/>
                </a:cubicBezTo>
                <a:cubicBezTo>
                  <a:pt x="2213" y="1736"/>
                  <a:pt x="2213" y="1724"/>
                  <a:pt x="2213" y="1716"/>
                </a:cubicBezTo>
                <a:cubicBezTo>
                  <a:pt x="2212" y="1709"/>
                  <a:pt x="2211" y="1699"/>
                  <a:pt x="2213" y="1684"/>
                </a:cubicBezTo>
                <a:cubicBezTo>
                  <a:pt x="2215" y="1669"/>
                  <a:pt x="2213" y="1646"/>
                  <a:pt x="2212" y="1636"/>
                </a:cubicBezTo>
                <a:cubicBezTo>
                  <a:pt x="2211" y="1626"/>
                  <a:pt x="2208" y="1612"/>
                  <a:pt x="2207" y="1609"/>
                </a:cubicBezTo>
                <a:cubicBezTo>
                  <a:pt x="2206" y="1606"/>
                  <a:pt x="2204" y="1600"/>
                  <a:pt x="2202" y="1601"/>
                </a:cubicBezTo>
                <a:cubicBezTo>
                  <a:pt x="2201" y="1602"/>
                  <a:pt x="2203" y="1605"/>
                  <a:pt x="2205" y="1610"/>
                </a:cubicBezTo>
                <a:cubicBezTo>
                  <a:pt x="2208" y="1616"/>
                  <a:pt x="2209" y="1626"/>
                  <a:pt x="2210" y="1637"/>
                </a:cubicBezTo>
                <a:cubicBezTo>
                  <a:pt x="2212" y="1648"/>
                  <a:pt x="2213" y="1673"/>
                  <a:pt x="2211" y="1684"/>
                </a:cubicBezTo>
                <a:cubicBezTo>
                  <a:pt x="2210" y="1695"/>
                  <a:pt x="2210" y="1711"/>
                  <a:pt x="2211" y="1716"/>
                </a:cubicBezTo>
                <a:cubicBezTo>
                  <a:pt x="2212" y="1722"/>
                  <a:pt x="2212" y="1737"/>
                  <a:pt x="2212" y="1737"/>
                </a:cubicBezTo>
                <a:cubicBezTo>
                  <a:pt x="2210" y="1737"/>
                  <a:pt x="2210" y="1737"/>
                  <a:pt x="2210" y="1737"/>
                </a:cubicBezTo>
                <a:cubicBezTo>
                  <a:pt x="2210" y="1737"/>
                  <a:pt x="2199" y="1723"/>
                  <a:pt x="2190" y="1708"/>
                </a:cubicBezTo>
                <a:cubicBezTo>
                  <a:pt x="2180" y="1694"/>
                  <a:pt x="2162" y="1673"/>
                  <a:pt x="2156" y="1668"/>
                </a:cubicBezTo>
                <a:cubicBezTo>
                  <a:pt x="2150" y="1662"/>
                  <a:pt x="2141" y="1651"/>
                  <a:pt x="2138" y="1646"/>
                </a:cubicBezTo>
                <a:cubicBezTo>
                  <a:pt x="2135" y="1640"/>
                  <a:pt x="2131" y="1635"/>
                  <a:pt x="2128" y="1633"/>
                </a:cubicBezTo>
                <a:cubicBezTo>
                  <a:pt x="2126" y="1631"/>
                  <a:pt x="2122" y="1627"/>
                  <a:pt x="2122" y="1629"/>
                </a:cubicBezTo>
                <a:cubicBezTo>
                  <a:pt x="2121" y="1632"/>
                  <a:pt x="2125" y="1634"/>
                  <a:pt x="2127" y="1635"/>
                </a:cubicBezTo>
                <a:cubicBezTo>
                  <a:pt x="2129" y="1637"/>
                  <a:pt x="2133" y="1641"/>
                  <a:pt x="2136" y="1647"/>
                </a:cubicBezTo>
                <a:cubicBezTo>
                  <a:pt x="2139" y="1652"/>
                  <a:pt x="2146" y="1661"/>
                  <a:pt x="2155" y="1669"/>
                </a:cubicBezTo>
                <a:cubicBezTo>
                  <a:pt x="2163" y="1677"/>
                  <a:pt x="2181" y="1698"/>
                  <a:pt x="2188" y="1710"/>
                </a:cubicBezTo>
                <a:cubicBezTo>
                  <a:pt x="2195" y="1721"/>
                  <a:pt x="2208" y="1739"/>
                  <a:pt x="2208" y="1739"/>
                </a:cubicBezTo>
                <a:cubicBezTo>
                  <a:pt x="2208" y="1739"/>
                  <a:pt x="2202" y="1742"/>
                  <a:pt x="2200" y="1746"/>
                </a:cubicBezTo>
                <a:cubicBezTo>
                  <a:pt x="2198" y="1750"/>
                  <a:pt x="2201" y="1752"/>
                  <a:pt x="2203" y="1755"/>
                </a:cubicBezTo>
                <a:cubicBezTo>
                  <a:pt x="2205" y="1757"/>
                  <a:pt x="2206" y="1765"/>
                  <a:pt x="2206" y="1765"/>
                </a:cubicBezTo>
                <a:cubicBezTo>
                  <a:pt x="2206" y="1765"/>
                  <a:pt x="2181" y="1729"/>
                  <a:pt x="2168" y="1715"/>
                </a:cubicBezTo>
                <a:cubicBezTo>
                  <a:pt x="2156" y="1702"/>
                  <a:pt x="2119" y="1667"/>
                  <a:pt x="2073" y="1645"/>
                </a:cubicBezTo>
                <a:cubicBezTo>
                  <a:pt x="2041" y="1629"/>
                  <a:pt x="2001" y="1620"/>
                  <a:pt x="1970" y="1615"/>
                </a:cubicBezTo>
                <a:cubicBezTo>
                  <a:pt x="1971" y="1606"/>
                  <a:pt x="1971" y="1598"/>
                  <a:pt x="1971" y="1592"/>
                </a:cubicBezTo>
                <a:cubicBezTo>
                  <a:pt x="1972" y="1569"/>
                  <a:pt x="1971" y="1533"/>
                  <a:pt x="1979" y="1524"/>
                </a:cubicBezTo>
                <a:close/>
                <a:moveTo>
                  <a:pt x="2167" y="2086"/>
                </a:moveTo>
                <a:cubicBezTo>
                  <a:pt x="2176" y="2083"/>
                  <a:pt x="2177" y="2093"/>
                  <a:pt x="2186" y="2091"/>
                </a:cubicBezTo>
                <a:cubicBezTo>
                  <a:pt x="2196" y="2090"/>
                  <a:pt x="2194" y="2080"/>
                  <a:pt x="2199" y="2075"/>
                </a:cubicBezTo>
                <a:cubicBezTo>
                  <a:pt x="2204" y="2071"/>
                  <a:pt x="2210" y="2076"/>
                  <a:pt x="2215" y="2078"/>
                </a:cubicBezTo>
                <a:cubicBezTo>
                  <a:pt x="2221" y="2081"/>
                  <a:pt x="2224" y="2082"/>
                  <a:pt x="2231" y="2074"/>
                </a:cubicBezTo>
                <a:cubicBezTo>
                  <a:pt x="2238" y="2065"/>
                  <a:pt x="2232" y="2035"/>
                  <a:pt x="2229" y="2031"/>
                </a:cubicBezTo>
                <a:cubicBezTo>
                  <a:pt x="2227" y="2027"/>
                  <a:pt x="2226" y="2022"/>
                  <a:pt x="2229" y="2019"/>
                </a:cubicBezTo>
                <a:cubicBezTo>
                  <a:pt x="2232" y="2017"/>
                  <a:pt x="2239" y="2017"/>
                  <a:pt x="2242" y="2012"/>
                </a:cubicBezTo>
                <a:cubicBezTo>
                  <a:pt x="2245" y="2007"/>
                  <a:pt x="2244" y="2000"/>
                  <a:pt x="2243" y="1993"/>
                </a:cubicBezTo>
                <a:cubicBezTo>
                  <a:pt x="2243" y="1991"/>
                  <a:pt x="2243" y="1988"/>
                  <a:pt x="2243" y="1985"/>
                </a:cubicBezTo>
                <a:cubicBezTo>
                  <a:pt x="3272" y="3318"/>
                  <a:pt x="3272" y="3318"/>
                  <a:pt x="3272" y="3318"/>
                </a:cubicBezTo>
                <a:cubicBezTo>
                  <a:pt x="3272" y="3318"/>
                  <a:pt x="3272" y="3318"/>
                  <a:pt x="3271" y="3318"/>
                </a:cubicBezTo>
                <a:cubicBezTo>
                  <a:pt x="3271" y="3319"/>
                  <a:pt x="3270" y="3319"/>
                  <a:pt x="3270" y="3319"/>
                </a:cubicBezTo>
                <a:cubicBezTo>
                  <a:pt x="2154" y="2096"/>
                  <a:pt x="2154" y="2096"/>
                  <a:pt x="2154" y="2096"/>
                </a:cubicBezTo>
                <a:cubicBezTo>
                  <a:pt x="2157" y="2088"/>
                  <a:pt x="2161" y="2088"/>
                  <a:pt x="2167" y="2086"/>
                </a:cubicBezTo>
                <a:close/>
                <a:moveTo>
                  <a:pt x="2648" y="1349"/>
                </a:moveTo>
                <a:cubicBezTo>
                  <a:pt x="2656" y="1346"/>
                  <a:pt x="2658" y="1358"/>
                  <a:pt x="2663" y="1357"/>
                </a:cubicBezTo>
                <a:cubicBezTo>
                  <a:pt x="2668" y="1356"/>
                  <a:pt x="2670" y="1352"/>
                  <a:pt x="2675" y="1353"/>
                </a:cubicBezTo>
                <a:cubicBezTo>
                  <a:pt x="2680" y="1354"/>
                  <a:pt x="2686" y="1365"/>
                  <a:pt x="2690" y="1362"/>
                </a:cubicBezTo>
                <a:cubicBezTo>
                  <a:pt x="2693" y="1360"/>
                  <a:pt x="2696" y="1343"/>
                  <a:pt x="2703" y="1332"/>
                </a:cubicBezTo>
                <a:cubicBezTo>
                  <a:pt x="2709" y="1321"/>
                  <a:pt x="2723" y="1321"/>
                  <a:pt x="2733" y="1305"/>
                </a:cubicBezTo>
                <a:cubicBezTo>
                  <a:pt x="2742" y="1289"/>
                  <a:pt x="2757" y="1225"/>
                  <a:pt x="2764" y="1200"/>
                </a:cubicBezTo>
                <a:cubicBezTo>
                  <a:pt x="2771" y="1176"/>
                  <a:pt x="2777" y="1154"/>
                  <a:pt x="2777" y="1154"/>
                </a:cubicBezTo>
                <a:cubicBezTo>
                  <a:pt x="2777" y="1154"/>
                  <a:pt x="2786" y="1166"/>
                  <a:pt x="2788" y="1191"/>
                </a:cubicBezTo>
                <a:cubicBezTo>
                  <a:pt x="2790" y="1216"/>
                  <a:pt x="2788" y="1221"/>
                  <a:pt x="2790" y="1231"/>
                </a:cubicBezTo>
                <a:cubicBezTo>
                  <a:pt x="2792" y="1241"/>
                  <a:pt x="2787" y="1256"/>
                  <a:pt x="2794" y="1261"/>
                </a:cubicBezTo>
                <a:cubicBezTo>
                  <a:pt x="2801" y="1265"/>
                  <a:pt x="2811" y="1266"/>
                  <a:pt x="2817" y="1264"/>
                </a:cubicBezTo>
                <a:cubicBezTo>
                  <a:pt x="2818" y="1264"/>
                  <a:pt x="2819" y="1263"/>
                  <a:pt x="2820" y="1263"/>
                </a:cubicBezTo>
                <a:cubicBezTo>
                  <a:pt x="3301" y="3317"/>
                  <a:pt x="3301" y="3317"/>
                  <a:pt x="3301" y="3317"/>
                </a:cubicBezTo>
                <a:cubicBezTo>
                  <a:pt x="3300" y="3317"/>
                  <a:pt x="3299" y="3317"/>
                  <a:pt x="3299" y="3316"/>
                </a:cubicBezTo>
                <a:cubicBezTo>
                  <a:pt x="2639" y="1357"/>
                  <a:pt x="2639" y="1357"/>
                  <a:pt x="2639" y="1357"/>
                </a:cubicBezTo>
                <a:cubicBezTo>
                  <a:pt x="2641" y="1354"/>
                  <a:pt x="2644" y="1350"/>
                  <a:pt x="2648" y="1349"/>
                </a:cubicBezTo>
                <a:close/>
                <a:moveTo>
                  <a:pt x="1780" y="532"/>
                </a:moveTo>
                <a:cubicBezTo>
                  <a:pt x="1810" y="544"/>
                  <a:pt x="1841" y="553"/>
                  <a:pt x="1848" y="554"/>
                </a:cubicBezTo>
                <a:cubicBezTo>
                  <a:pt x="1854" y="556"/>
                  <a:pt x="1863" y="562"/>
                  <a:pt x="1868" y="561"/>
                </a:cubicBezTo>
                <a:cubicBezTo>
                  <a:pt x="1873" y="561"/>
                  <a:pt x="1882" y="563"/>
                  <a:pt x="1892" y="561"/>
                </a:cubicBezTo>
                <a:cubicBezTo>
                  <a:pt x="1902" y="558"/>
                  <a:pt x="1935" y="556"/>
                  <a:pt x="1942" y="551"/>
                </a:cubicBezTo>
                <a:cubicBezTo>
                  <a:pt x="1950" y="546"/>
                  <a:pt x="1981" y="528"/>
                  <a:pt x="1989" y="515"/>
                </a:cubicBezTo>
                <a:cubicBezTo>
                  <a:pt x="1996" y="502"/>
                  <a:pt x="2002" y="492"/>
                  <a:pt x="2009" y="486"/>
                </a:cubicBezTo>
                <a:cubicBezTo>
                  <a:pt x="2017" y="480"/>
                  <a:pt x="2027" y="460"/>
                  <a:pt x="2031" y="452"/>
                </a:cubicBezTo>
                <a:cubicBezTo>
                  <a:pt x="2032" y="450"/>
                  <a:pt x="2033" y="447"/>
                  <a:pt x="2035" y="444"/>
                </a:cubicBezTo>
                <a:cubicBezTo>
                  <a:pt x="2063" y="473"/>
                  <a:pt x="2087" y="500"/>
                  <a:pt x="2106" y="517"/>
                </a:cubicBezTo>
                <a:cubicBezTo>
                  <a:pt x="2130" y="537"/>
                  <a:pt x="2150" y="544"/>
                  <a:pt x="2169" y="553"/>
                </a:cubicBezTo>
                <a:cubicBezTo>
                  <a:pt x="2187" y="562"/>
                  <a:pt x="2196" y="563"/>
                  <a:pt x="2213" y="561"/>
                </a:cubicBezTo>
                <a:cubicBezTo>
                  <a:pt x="2231" y="558"/>
                  <a:pt x="2257" y="555"/>
                  <a:pt x="2257" y="555"/>
                </a:cubicBezTo>
                <a:cubicBezTo>
                  <a:pt x="2257" y="555"/>
                  <a:pt x="2241" y="570"/>
                  <a:pt x="2232" y="578"/>
                </a:cubicBezTo>
                <a:cubicBezTo>
                  <a:pt x="2224" y="586"/>
                  <a:pt x="2214" y="592"/>
                  <a:pt x="2206" y="600"/>
                </a:cubicBezTo>
                <a:cubicBezTo>
                  <a:pt x="2198" y="607"/>
                  <a:pt x="2196" y="615"/>
                  <a:pt x="2197" y="623"/>
                </a:cubicBezTo>
                <a:cubicBezTo>
                  <a:pt x="2198" y="631"/>
                  <a:pt x="2190" y="639"/>
                  <a:pt x="2177" y="652"/>
                </a:cubicBezTo>
                <a:cubicBezTo>
                  <a:pt x="2163" y="665"/>
                  <a:pt x="2154" y="669"/>
                  <a:pt x="2155" y="680"/>
                </a:cubicBezTo>
                <a:cubicBezTo>
                  <a:pt x="2156" y="691"/>
                  <a:pt x="2168" y="694"/>
                  <a:pt x="2170" y="704"/>
                </a:cubicBezTo>
                <a:cubicBezTo>
                  <a:pt x="2171" y="715"/>
                  <a:pt x="2156" y="723"/>
                  <a:pt x="2147" y="735"/>
                </a:cubicBezTo>
                <a:cubicBezTo>
                  <a:pt x="2137" y="747"/>
                  <a:pt x="2149" y="752"/>
                  <a:pt x="2156" y="754"/>
                </a:cubicBezTo>
                <a:cubicBezTo>
                  <a:pt x="2163" y="756"/>
                  <a:pt x="2177" y="759"/>
                  <a:pt x="2180" y="772"/>
                </a:cubicBezTo>
                <a:cubicBezTo>
                  <a:pt x="2184" y="786"/>
                  <a:pt x="2167" y="809"/>
                  <a:pt x="2152" y="822"/>
                </a:cubicBezTo>
                <a:cubicBezTo>
                  <a:pt x="2137" y="836"/>
                  <a:pt x="2130" y="836"/>
                  <a:pt x="2117" y="844"/>
                </a:cubicBezTo>
                <a:cubicBezTo>
                  <a:pt x="2103" y="851"/>
                  <a:pt x="2100" y="861"/>
                  <a:pt x="2104" y="876"/>
                </a:cubicBezTo>
                <a:cubicBezTo>
                  <a:pt x="2108" y="892"/>
                  <a:pt x="2127" y="895"/>
                  <a:pt x="2141" y="889"/>
                </a:cubicBezTo>
                <a:cubicBezTo>
                  <a:pt x="2156" y="882"/>
                  <a:pt x="2154" y="848"/>
                  <a:pt x="2158" y="836"/>
                </a:cubicBezTo>
                <a:cubicBezTo>
                  <a:pt x="2162" y="825"/>
                  <a:pt x="2176" y="805"/>
                  <a:pt x="2183" y="798"/>
                </a:cubicBezTo>
                <a:cubicBezTo>
                  <a:pt x="2191" y="792"/>
                  <a:pt x="2198" y="793"/>
                  <a:pt x="2213" y="800"/>
                </a:cubicBezTo>
                <a:cubicBezTo>
                  <a:pt x="2229" y="808"/>
                  <a:pt x="2231" y="829"/>
                  <a:pt x="2243" y="827"/>
                </a:cubicBezTo>
                <a:cubicBezTo>
                  <a:pt x="2255" y="824"/>
                  <a:pt x="2253" y="796"/>
                  <a:pt x="2259" y="790"/>
                </a:cubicBezTo>
                <a:cubicBezTo>
                  <a:pt x="2265" y="783"/>
                  <a:pt x="2284" y="797"/>
                  <a:pt x="2297" y="787"/>
                </a:cubicBezTo>
                <a:cubicBezTo>
                  <a:pt x="2311" y="776"/>
                  <a:pt x="2302" y="760"/>
                  <a:pt x="2299" y="746"/>
                </a:cubicBezTo>
                <a:cubicBezTo>
                  <a:pt x="2296" y="733"/>
                  <a:pt x="2300" y="723"/>
                  <a:pt x="2302" y="719"/>
                </a:cubicBezTo>
                <a:cubicBezTo>
                  <a:pt x="2305" y="715"/>
                  <a:pt x="2303" y="716"/>
                  <a:pt x="2304" y="707"/>
                </a:cubicBezTo>
                <a:cubicBezTo>
                  <a:pt x="2306" y="697"/>
                  <a:pt x="2311" y="681"/>
                  <a:pt x="2325" y="648"/>
                </a:cubicBezTo>
                <a:cubicBezTo>
                  <a:pt x="2338" y="615"/>
                  <a:pt x="2354" y="574"/>
                  <a:pt x="2354" y="574"/>
                </a:cubicBezTo>
                <a:cubicBezTo>
                  <a:pt x="2354" y="574"/>
                  <a:pt x="2359" y="591"/>
                  <a:pt x="2363" y="602"/>
                </a:cubicBezTo>
                <a:cubicBezTo>
                  <a:pt x="2367" y="613"/>
                  <a:pt x="2365" y="630"/>
                  <a:pt x="2369" y="661"/>
                </a:cubicBezTo>
                <a:cubicBezTo>
                  <a:pt x="2373" y="693"/>
                  <a:pt x="2386" y="699"/>
                  <a:pt x="2395" y="696"/>
                </a:cubicBezTo>
                <a:cubicBezTo>
                  <a:pt x="2402" y="693"/>
                  <a:pt x="2405" y="681"/>
                  <a:pt x="2404" y="669"/>
                </a:cubicBezTo>
                <a:cubicBezTo>
                  <a:pt x="2456" y="823"/>
                  <a:pt x="2456" y="823"/>
                  <a:pt x="2456" y="823"/>
                </a:cubicBezTo>
                <a:cubicBezTo>
                  <a:pt x="2411" y="808"/>
                  <a:pt x="2369" y="799"/>
                  <a:pt x="2353" y="797"/>
                </a:cubicBezTo>
                <a:cubicBezTo>
                  <a:pt x="2329" y="794"/>
                  <a:pt x="2321" y="799"/>
                  <a:pt x="2316" y="801"/>
                </a:cubicBezTo>
                <a:cubicBezTo>
                  <a:pt x="2310" y="804"/>
                  <a:pt x="2308" y="810"/>
                  <a:pt x="2303" y="811"/>
                </a:cubicBezTo>
                <a:cubicBezTo>
                  <a:pt x="2298" y="812"/>
                  <a:pt x="2288" y="816"/>
                  <a:pt x="2287" y="820"/>
                </a:cubicBezTo>
                <a:cubicBezTo>
                  <a:pt x="2287" y="824"/>
                  <a:pt x="2291" y="831"/>
                  <a:pt x="2289" y="835"/>
                </a:cubicBezTo>
                <a:cubicBezTo>
                  <a:pt x="2286" y="840"/>
                  <a:pt x="2275" y="851"/>
                  <a:pt x="2280" y="855"/>
                </a:cubicBezTo>
                <a:cubicBezTo>
                  <a:pt x="2285" y="859"/>
                  <a:pt x="2294" y="859"/>
                  <a:pt x="2291" y="869"/>
                </a:cubicBezTo>
                <a:cubicBezTo>
                  <a:pt x="2287" y="880"/>
                  <a:pt x="2282" y="893"/>
                  <a:pt x="2287" y="894"/>
                </a:cubicBezTo>
                <a:cubicBezTo>
                  <a:pt x="2292" y="895"/>
                  <a:pt x="2310" y="899"/>
                  <a:pt x="2309" y="908"/>
                </a:cubicBezTo>
                <a:cubicBezTo>
                  <a:pt x="2307" y="918"/>
                  <a:pt x="2307" y="923"/>
                  <a:pt x="2315" y="926"/>
                </a:cubicBezTo>
                <a:cubicBezTo>
                  <a:pt x="2323" y="929"/>
                  <a:pt x="2338" y="929"/>
                  <a:pt x="2339" y="937"/>
                </a:cubicBezTo>
                <a:cubicBezTo>
                  <a:pt x="2341" y="946"/>
                  <a:pt x="2336" y="957"/>
                  <a:pt x="2344" y="963"/>
                </a:cubicBezTo>
                <a:cubicBezTo>
                  <a:pt x="2353" y="968"/>
                  <a:pt x="2369" y="967"/>
                  <a:pt x="2366" y="987"/>
                </a:cubicBezTo>
                <a:cubicBezTo>
                  <a:pt x="2362" y="1006"/>
                  <a:pt x="2355" y="1013"/>
                  <a:pt x="2359" y="1020"/>
                </a:cubicBezTo>
                <a:cubicBezTo>
                  <a:pt x="2364" y="1027"/>
                  <a:pt x="2381" y="1020"/>
                  <a:pt x="2386" y="1033"/>
                </a:cubicBezTo>
                <a:cubicBezTo>
                  <a:pt x="2391" y="1046"/>
                  <a:pt x="2380" y="1059"/>
                  <a:pt x="2384" y="1063"/>
                </a:cubicBezTo>
                <a:cubicBezTo>
                  <a:pt x="2388" y="1067"/>
                  <a:pt x="2406" y="1071"/>
                  <a:pt x="2406" y="1075"/>
                </a:cubicBezTo>
                <a:cubicBezTo>
                  <a:pt x="2406" y="1079"/>
                  <a:pt x="2406" y="1085"/>
                  <a:pt x="2410" y="1087"/>
                </a:cubicBezTo>
                <a:cubicBezTo>
                  <a:pt x="2414" y="1088"/>
                  <a:pt x="2409" y="1096"/>
                  <a:pt x="2419" y="1098"/>
                </a:cubicBezTo>
                <a:cubicBezTo>
                  <a:pt x="2429" y="1100"/>
                  <a:pt x="2445" y="1104"/>
                  <a:pt x="2464" y="1100"/>
                </a:cubicBezTo>
                <a:cubicBezTo>
                  <a:pt x="2484" y="1096"/>
                  <a:pt x="2506" y="1091"/>
                  <a:pt x="2506" y="1091"/>
                </a:cubicBezTo>
                <a:cubicBezTo>
                  <a:pt x="2506" y="1091"/>
                  <a:pt x="2486" y="1105"/>
                  <a:pt x="2474" y="1116"/>
                </a:cubicBezTo>
                <a:cubicBezTo>
                  <a:pt x="2462" y="1128"/>
                  <a:pt x="2456" y="1133"/>
                  <a:pt x="2456" y="1137"/>
                </a:cubicBezTo>
                <a:cubicBezTo>
                  <a:pt x="2457" y="1141"/>
                  <a:pt x="2464" y="1142"/>
                  <a:pt x="2463" y="1151"/>
                </a:cubicBezTo>
                <a:cubicBezTo>
                  <a:pt x="2461" y="1161"/>
                  <a:pt x="2452" y="1172"/>
                  <a:pt x="2442" y="1185"/>
                </a:cubicBezTo>
                <a:cubicBezTo>
                  <a:pt x="2433" y="1199"/>
                  <a:pt x="2435" y="1199"/>
                  <a:pt x="2438" y="1201"/>
                </a:cubicBezTo>
                <a:cubicBezTo>
                  <a:pt x="2442" y="1204"/>
                  <a:pt x="2458" y="1198"/>
                  <a:pt x="2462" y="1205"/>
                </a:cubicBezTo>
                <a:cubicBezTo>
                  <a:pt x="2467" y="1211"/>
                  <a:pt x="2465" y="1216"/>
                  <a:pt x="2463" y="1222"/>
                </a:cubicBezTo>
                <a:cubicBezTo>
                  <a:pt x="2460" y="1228"/>
                  <a:pt x="2452" y="1243"/>
                  <a:pt x="2454" y="1245"/>
                </a:cubicBezTo>
                <a:cubicBezTo>
                  <a:pt x="2456" y="1247"/>
                  <a:pt x="2478" y="1234"/>
                  <a:pt x="2485" y="1243"/>
                </a:cubicBezTo>
                <a:cubicBezTo>
                  <a:pt x="2493" y="1253"/>
                  <a:pt x="2490" y="1265"/>
                  <a:pt x="2486" y="1271"/>
                </a:cubicBezTo>
                <a:cubicBezTo>
                  <a:pt x="2485" y="1273"/>
                  <a:pt x="2484" y="1276"/>
                  <a:pt x="2482" y="1279"/>
                </a:cubicBezTo>
                <a:cubicBezTo>
                  <a:pt x="2477" y="1278"/>
                  <a:pt x="2468" y="1277"/>
                  <a:pt x="2456" y="1276"/>
                </a:cubicBezTo>
                <a:cubicBezTo>
                  <a:pt x="2437" y="1273"/>
                  <a:pt x="2397" y="1266"/>
                  <a:pt x="2370" y="1261"/>
                </a:cubicBezTo>
                <a:cubicBezTo>
                  <a:pt x="2343" y="1255"/>
                  <a:pt x="2293" y="1247"/>
                  <a:pt x="2283" y="1241"/>
                </a:cubicBezTo>
                <a:cubicBezTo>
                  <a:pt x="2273" y="1234"/>
                  <a:pt x="2284" y="1217"/>
                  <a:pt x="2290" y="1212"/>
                </a:cubicBezTo>
                <a:cubicBezTo>
                  <a:pt x="2295" y="1207"/>
                  <a:pt x="2295" y="1204"/>
                  <a:pt x="2287" y="1201"/>
                </a:cubicBezTo>
                <a:cubicBezTo>
                  <a:pt x="2278" y="1199"/>
                  <a:pt x="2265" y="1194"/>
                  <a:pt x="2261" y="1190"/>
                </a:cubicBezTo>
                <a:cubicBezTo>
                  <a:pt x="2257" y="1185"/>
                  <a:pt x="2260" y="1169"/>
                  <a:pt x="2265" y="1161"/>
                </a:cubicBezTo>
                <a:cubicBezTo>
                  <a:pt x="2270" y="1154"/>
                  <a:pt x="2262" y="1151"/>
                  <a:pt x="2257" y="1149"/>
                </a:cubicBezTo>
                <a:cubicBezTo>
                  <a:pt x="2252" y="1148"/>
                  <a:pt x="2250" y="1137"/>
                  <a:pt x="2248" y="1134"/>
                </a:cubicBezTo>
                <a:cubicBezTo>
                  <a:pt x="2247" y="1130"/>
                  <a:pt x="2256" y="1124"/>
                  <a:pt x="2253" y="1117"/>
                </a:cubicBezTo>
                <a:cubicBezTo>
                  <a:pt x="2250" y="1110"/>
                  <a:pt x="2232" y="1112"/>
                  <a:pt x="2229" y="1109"/>
                </a:cubicBezTo>
                <a:cubicBezTo>
                  <a:pt x="2226" y="1106"/>
                  <a:pt x="2225" y="1098"/>
                  <a:pt x="2221" y="1095"/>
                </a:cubicBezTo>
                <a:cubicBezTo>
                  <a:pt x="2218" y="1092"/>
                  <a:pt x="2211" y="1092"/>
                  <a:pt x="2203" y="1092"/>
                </a:cubicBezTo>
                <a:cubicBezTo>
                  <a:pt x="2195" y="1092"/>
                  <a:pt x="2186" y="1093"/>
                  <a:pt x="2150" y="1102"/>
                </a:cubicBezTo>
                <a:cubicBezTo>
                  <a:pt x="2114" y="1111"/>
                  <a:pt x="2077" y="1123"/>
                  <a:pt x="2077" y="1123"/>
                </a:cubicBezTo>
                <a:cubicBezTo>
                  <a:pt x="2077" y="1123"/>
                  <a:pt x="2096" y="1110"/>
                  <a:pt x="2116" y="1091"/>
                </a:cubicBezTo>
                <a:cubicBezTo>
                  <a:pt x="2136" y="1072"/>
                  <a:pt x="2150" y="1065"/>
                  <a:pt x="2162" y="1045"/>
                </a:cubicBezTo>
                <a:cubicBezTo>
                  <a:pt x="2174" y="1024"/>
                  <a:pt x="2164" y="999"/>
                  <a:pt x="2162" y="990"/>
                </a:cubicBezTo>
                <a:cubicBezTo>
                  <a:pt x="2160" y="981"/>
                  <a:pt x="2157" y="973"/>
                  <a:pt x="2152" y="969"/>
                </a:cubicBezTo>
                <a:cubicBezTo>
                  <a:pt x="2146" y="966"/>
                  <a:pt x="2141" y="957"/>
                  <a:pt x="2137" y="950"/>
                </a:cubicBezTo>
                <a:cubicBezTo>
                  <a:pt x="2132" y="942"/>
                  <a:pt x="2127" y="940"/>
                  <a:pt x="2122" y="938"/>
                </a:cubicBezTo>
                <a:cubicBezTo>
                  <a:pt x="2116" y="936"/>
                  <a:pt x="2108" y="925"/>
                  <a:pt x="2104" y="920"/>
                </a:cubicBezTo>
                <a:cubicBezTo>
                  <a:pt x="2101" y="915"/>
                  <a:pt x="2094" y="911"/>
                  <a:pt x="2088" y="905"/>
                </a:cubicBezTo>
                <a:cubicBezTo>
                  <a:pt x="2083" y="899"/>
                  <a:pt x="2082" y="887"/>
                  <a:pt x="2078" y="882"/>
                </a:cubicBezTo>
                <a:cubicBezTo>
                  <a:pt x="2075" y="878"/>
                  <a:pt x="2070" y="867"/>
                  <a:pt x="2063" y="849"/>
                </a:cubicBezTo>
                <a:cubicBezTo>
                  <a:pt x="2057" y="832"/>
                  <a:pt x="2052" y="817"/>
                  <a:pt x="2031" y="802"/>
                </a:cubicBezTo>
                <a:cubicBezTo>
                  <a:pt x="2010" y="786"/>
                  <a:pt x="1993" y="807"/>
                  <a:pt x="1973" y="842"/>
                </a:cubicBezTo>
                <a:cubicBezTo>
                  <a:pt x="1962" y="860"/>
                  <a:pt x="1953" y="882"/>
                  <a:pt x="1946" y="906"/>
                </a:cubicBezTo>
                <a:cubicBezTo>
                  <a:pt x="1750" y="552"/>
                  <a:pt x="1750" y="552"/>
                  <a:pt x="1750" y="552"/>
                </a:cubicBezTo>
                <a:cubicBezTo>
                  <a:pt x="1756" y="562"/>
                  <a:pt x="1762" y="571"/>
                  <a:pt x="1768" y="576"/>
                </a:cubicBezTo>
                <a:cubicBezTo>
                  <a:pt x="1778" y="584"/>
                  <a:pt x="1780" y="581"/>
                  <a:pt x="1784" y="578"/>
                </a:cubicBezTo>
                <a:cubicBezTo>
                  <a:pt x="1789" y="574"/>
                  <a:pt x="1788" y="568"/>
                  <a:pt x="1780" y="560"/>
                </a:cubicBezTo>
                <a:cubicBezTo>
                  <a:pt x="1773" y="551"/>
                  <a:pt x="1756" y="539"/>
                  <a:pt x="1745" y="529"/>
                </a:cubicBezTo>
                <a:cubicBezTo>
                  <a:pt x="1735" y="521"/>
                  <a:pt x="1724" y="504"/>
                  <a:pt x="1721" y="501"/>
                </a:cubicBezTo>
                <a:cubicBezTo>
                  <a:pt x="1721" y="500"/>
                  <a:pt x="1721" y="500"/>
                  <a:pt x="1721" y="500"/>
                </a:cubicBezTo>
                <a:cubicBezTo>
                  <a:pt x="1723" y="501"/>
                  <a:pt x="1752" y="520"/>
                  <a:pt x="1780" y="532"/>
                </a:cubicBezTo>
                <a:close/>
                <a:moveTo>
                  <a:pt x="1516" y="1039"/>
                </a:moveTo>
                <a:cubicBezTo>
                  <a:pt x="1520" y="1042"/>
                  <a:pt x="1571" y="1089"/>
                  <a:pt x="1592" y="1100"/>
                </a:cubicBezTo>
                <a:cubicBezTo>
                  <a:pt x="1613" y="1112"/>
                  <a:pt x="1631" y="1121"/>
                  <a:pt x="1643" y="1124"/>
                </a:cubicBezTo>
                <a:cubicBezTo>
                  <a:pt x="1655" y="1127"/>
                  <a:pt x="1670" y="1130"/>
                  <a:pt x="1687" y="1106"/>
                </a:cubicBezTo>
                <a:cubicBezTo>
                  <a:pt x="1704" y="1083"/>
                  <a:pt x="1714" y="1071"/>
                  <a:pt x="1725" y="1039"/>
                </a:cubicBezTo>
                <a:cubicBezTo>
                  <a:pt x="1735" y="1008"/>
                  <a:pt x="1731" y="971"/>
                  <a:pt x="1714" y="954"/>
                </a:cubicBezTo>
                <a:cubicBezTo>
                  <a:pt x="1698" y="937"/>
                  <a:pt x="1683" y="936"/>
                  <a:pt x="1667" y="930"/>
                </a:cubicBezTo>
                <a:cubicBezTo>
                  <a:pt x="1651" y="925"/>
                  <a:pt x="1634" y="922"/>
                  <a:pt x="1634" y="922"/>
                </a:cubicBezTo>
                <a:cubicBezTo>
                  <a:pt x="1634" y="922"/>
                  <a:pt x="1682" y="903"/>
                  <a:pt x="1689" y="889"/>
                </a:cubicBezTo>
                <a:cubicBezTo>
                  <a:pt x="1696" y="874"/>
                  <a:pt x="1703" y="850"/>
                  <a:pt x="1701" y="836"/>
                </a:cubicBezTo>
                <a:cubicBezTo>
                  <a:pt x="1699" y="823"/>
                  <a:pt x="1702" y="814"/>
                  <a:pt x="1698" y="801"/>
                </a:cubicBezTo>
                <a:cubicBezTo>
                  <a:pt x="1698" y="801"/>
                  <a:pt x="1698" y="800"/>
                  <a:pt x="1697" y="799"/>
                </a:cubicBezTo>
                <a:cubicBezTo>
                  <a:pt x="1707" y="792"/>
                  <a:pt x="1714" y="781"/>
                  <a:pt x="1727" y="775"/>
                </a:cubicBezTo>
                <a:cubicBezTo>
                  <a:pt x="1739" y="769"/>
                  <a:pt x="1748" y="756"/>
                  <a:pt x="1753" y="747"/>
                </a:cubicBezTo>
                <a:cubicBezTo>
                  <a:pt x="1757" y="739"/>
                  <a:pt x="1766" y="730"/>
                  <a:pt x="1771" y="713"/>
                </a:cubicBezTo>
                <a:cubicBezTo>
                  <a:pt x="1777" y="696"/>
                  <a:pt x="1774" y="681"/>
                  <a:pt x="1778" y="671"/>
                </a:cubicBezTo>
                <a:cubicBezTo>
                  <a:pt x="1781" y="660"/>
                  <a:pt x="1769" y="643"/>
                  <a:pt x="1767" y="627"/>
                </a:cubicBezTo>
                <a:cubicBezTo>
                  <a:pt x="1764" y="612"/>
                  <a:pt x="1745" y="576"/>
                  <a:pt x="1736" y="557"/>
                </a:cubicBezTo>
                <a:cubicBezTo>
                  <a:pt x="1727" y="537"/>
                  <a:pt x="1713" y="509"/>
                  <a:pt x="1713" y="509"/>
                </a:cubicBezTo>
                <a:cubicBezTo>
                  <a:pt x="1713" y="509"/>
                  <a:pt x="1725" y="522"/>
                  <a:pt x="1736" y="534"/>
                </a:cubicBezTo>
                <a:cubicBezTo>
                  <a:pt x="1945" y="910"/>
                  <a:pt x="1945" y="910"/>
                  <a:pt x="1945" y="910"/>
                </a:cubicBezTo>
                <a:cubicBezTo>
                  <a:pt x="1939" y="931"/>
                  <a:pt x="1934" y="954"/>
                  <a:pt x="1931" y="977"/>
                </a:cubicBezTo>
                <a:cubicBezTo>
                  <a:pt x="1924" y="1027"/>
                  <a:pt x="1932" y="1085"/>
                  <a:pt x="1946" y="1129"/>
                </a:cubicBezTo>
                <a:cubicBezTo>
                  <a:pt x="1953" y="1150"/>
                  <a:pt x="1958" y="1158"/>
                  <a:pt x="1958" y="1158"/>
                </a:cubicBezTo>
                <a:cubicBezTo>
                  <a:pt x="1958" y="1158"/>
                  <a:pt x="1953" y="1161"/>
                  <a:pt x="1949" y="1161"/>
                </a:cubicBezTo>
                <a:cubicBezTo>
                  <a:pt x="1945" y="1161"/>
                  <a:pt x="1943" y="1161"/>
                  <a:pt x="1943" y="1161"/>
                </a:cubicBezTo>
                <a:cubicBezTo>
                  <a:pt x="1943" y="1161"/>
                  <a:pt x="1941" y="1156"/>
                  <a:pt x="1939" y="1149"/>
                </a:cubicBezTo>
                <a:cubicBezTo>
                  <a:pt x="1937" y="1142"/>
                  <a:pt x="1929" y="1124"/>
                  <a:pt x="1923" y="1113"/>
                </a:cubicBezTo>
                <a:cubicBezTo>
                  <a:pt x="1918" y="1101"/>
                  <a:pt x="1904" y="1073"/>
                  <a:pt x="1901" y="1066"/>
                </a:cubicBezTo>
                <a:cubicBezTo>
                  <a:pt x="1897" y="1059"/>
                  <a:pt x="1897" y="1056"/>
                  <a:pt x="1896" y="1051"/>
                </a:cubicBezTo>
                <a:cubicBezTo>
                  <a:pt x="1896" y="1045"/>
                  <a:pt x="1897" y="1039"/>
                  <a:pt x="1892" y="1039"/>
                </a:cubicBezTo>
                <a:cubicBezTo>
                  <a:pt x="1887" y="1039"/>
                  <a:pt x="1891" y="1054"/>
                  <a:pt x="1897" y="1066"/>
                </a:cubicBezTo>
                <a:cubicBezTo>
                  <a:pt x="1903" y="1078"/>
                  <a:pt x="1910" y="1094"/>
                  <a:pt x="1921" y="1114"/>
                </a:cubicBezTo>
                <a:cubicBezTo>
                  <a:pt x="1931" y="1134"/>
                  <a:pt x="1939" y="1162"/>
                  <a:pt x="1939" y="1162"/>
                </a:cubicBezTo>
                <a:cubicBezTo>
                  <a:pt x="1933" y="1168"/>
                  <a:pt x="1933" y="1168"/>
                  <a:pt x="1933" y="1168"/>
                </a:cubicBezTo>
                <a:cubicBezTo>
                  <a:pt x="1933" y="1168"/>
                  <a:pt x="1907" y="1151"/>
                  <a:pt x="1890" y="1141"/>
                </a:cubicBezTo>
                <a:cubicBezTo>
                  <a:pt x="1873" y="1132"/>
                  <a:pt x="1842" y="1113"/>
                  <a:pt x="1832" y="1107"/>
                </a:cubicBezTo>
                <a:cubicBezTo>
                  <a:pt x="1822" y="1100"/>
                  <a:pt x="1814" y="1100"/>
                  <a:pt x="1815" y="1103"/>
                </a:cubicBezTo>
                <a:cubicBezTo>
                  <a:pt x="1816" y="1106"/>
                  <a:pt x="1826" y="1108"/>
                  <a:pt x="1832" y="1111"/>
                </a:cubicBezTo>
                <a:cubicBezTo>
                  <a:pt x="1838" y="1113"/>
                  <a:pt x="1854" y="1124"/>
                  <a:pt x="1889" y="1144"/>
                </a:cubicBezTo>
                <a:cubicBezTo>
                  <a:pt x="1924" y="1164"/>
                  <a:pt x="1931" y="1170"/>
                  <a:pt x="1931" y="1170"/>
                </a:cubicBezTo>
                <a:cubicBezTo>
                  <a:pt x="1931" y="1170"/>
                  <a:pt x="1930" y="1174"/>
                  <a:pt x="1930" y="1177"/>
                </a:cubicBezTo>
                <a:cubicBezTo>
                  <a:pt x="1930" y="1179"/>
                  <a:pt x="1924" y="1186"/>
                  <a:pt x="1924" y="1186"/>
                </a:cubicBezTo>
                <a:cubicBezTo>
                  <a:pt x="1924" y="1186"/>
                  <a:pt x="1898" y="1169"/>
                  <a:pt x="1864" y="1154"/>
                </a:cubicBezTo>
                <a:cubicBezTo>
                  <a:pt x="1831" y="1138"/>
                  <a:pt x="1778" y="1124"/>
                  <a:pt x="1700" y="1130"/>
                </a:cubicBezTo>
                <a:cubicBezTo>
                  <a:pt x="1657" y="1133"/>
                  <a:pt x="1625" y="1141"/>
                  <a:pt x="1602" y="1150"/>
                </a:cubicBezTo>
                <a:lnTo>
                  <a:pt x="1516" y="1039"/>
                </a:lnTo>
                <a:close/>
                <a:moveTo>
                  <a:pt x="1774" y="1367"/>
                </a:moveTo>
                <a:cubicBezTo>
                  <a:pt x="1797" y="1361"/>
                  <a:pt x="1868" y="1300"/>
                  <a:pt x="1868" y="1300"/>
                </a:cubicBezTo>
                <a:cubicBezTo>
                  <a:pt x="1868" y="1300"/>
                  <a:pt x="1858" y="1317"/>
                  <a:pt x="1850" y="1332"/>
                </a:cubicBezTo>
                <a:cubicBezTo>
                  <a:pt x="1842" y="1347"/>
                  <a:pt x="1826" y="1382"/>
                  <a:pt x="1820" y="1408"/>
                </a:cubicBezTo>
                <a:cubicBezTo>
                  <a:pt x="1817" y="1420"/>
                  <a:pt x="1817" y="1426"/>
                  <a:pt x="1818" y="1430"/>
                </a:cubicBezTo>
                <a:cubicBezTo>
                  <a:pt x="1770" y="1368"/>
                  <a:pt x="1770" y="1368"/>
                  <a:pt x="1770" y="1368"/>
                </a:cubicBezTo>
                <a:cubicBezTo>
                  <a:pt x="1771" y="1367"/>
                  <a:pt x="1772" y="1367"/>
                  <a:pt x="1774" y="1367"/>
                </a:cubicBezTo>
                <a:close/>
                <a:moveTo>
                  <a:pt x="1827" y="1439"/>
                </a:moveTo>
                <a:cubicBezTo>
                  <a:pt x="1830" y="1442"/>
                  <a:pt x="1831" y="1445"/>
                  <a:pt x="1832" y="1448"/>
                </a:cubicBezTo>
                <a:cubicBezTo>
                  <a:pt x="1821" y="1434"/>
                  <a:pt x="1821" y="1434"/>
                  <a:pt x="1821" y="1434"/>
                </a:cubicBezTo>
                <a:cubicBezTo>
                  <a:pt x="1823" y="1436"/>
                  <a:pt x="1825" y="1437"/>
                  <a:pt x="1827" y="1439"/>
                </a:cubicBezTo>
                <a:close/>
                <a:moveTo>
                  <a:pt x="1846" y="1466"/>
                </a:moveTo>
                <a:cubicBezTo>
                  <a:pt x="1851" y="1466"/>
                  <a:pt x="1858" y="1468"/>
                  <a:pt x="1861" y="1469"/>
                </a:cubicBezTo>
                <a:cubicBezTo>
                  <a:pt x="1865" y="1469"/>
                  <a:pt x="1862" y="1486"/>
                  <a:pt x="1867" y="1488"/>
                </a:cubicBezTo>
                <a:cubicBezTo>
                  <a:pt x="1872" y="1490"/>
                  <a:pt x="1873" y="1484"/>
                  <a:pt x="1883" y="1484"/>
                </a:cubicBezTo>
                <a:cubicBezTo>
                  <a:pt x="1892" y="1483"/>
                  <a:pt x="1903" y="1489"/>
                  <a:pt x="1906" y="1494"/>
                </a:cubicBezTo>
                <a:cubicBezTo>
                  <a:pt x="1909" y="1499"/>
                  <a:pt x="1905" y="1524"/>
                  <a:pt x="1912" y="1525"/>
                </a:cubicBezTo>
                <a:cubicBezTo>
                  <a:pt x="1919" y="1526"/>
                  <a:pt x="1914" y="1516"/>
                  <a:pt x="1934" y="1516"/>
                </a:cubicBezTo>
                <a:cubicBezTo>
                  <a:pt x="1955" y="1515"/>
                  <a:pt x="1949" y="1567"/>
                  <a:pt x="1947" y="1590"/>
                </a:cubicBezTo>
                <a:cubicBezTo>
                  <a:pt x="1947" y="1592"/>
                  <a:pt x="1947" y="1594"/>
                  <a:pt x="1947" y="1597"/>
                </a:cubicBezTo>
                <a:lnTo>
                  <a:pt x="1846" y="1466"/>
                </a:lnTo>
                <a:close/>
                <a:moveTo>
                  <a:pt x="2121" y="2060"/>
                </a:moveTo>
                <a:cubicBezTo>
                  <a:pt x="2125" y="2060"/>
                  <a:pt x="2127" y="2063"/>
                  <a:pt x="2129" y="2068"/>
                </a:cubicBezTo>
                <a:cubicBezTo>
                  <a:pt x="2121" y="2059"/>
                  <a:pt x="2121" y="2059"/>
                  <a:pt x="2121" y="2059"/>
                </a:cubicBezTo>
                <a:cubicBezTo>
                  <a:pt x="2121" y="2060"/>
                  <a:pt x="2121" y="2060"/>
                  <a:pt x="2121" y="2060"/>
                </a:cubicBezTo>
                <a:close/>
                <a:moveTo>
                  <a:pt x="2029" y="1963"/>
                </a:moveTo>
                <a:cubicBezTo>
                  <a:pt x="2029" y="1968"/>
                  <a:pt x="2030" y="1973"/>
                  <a:pt x="2033" y="1977"/>
                </a:cubicBezTo>
                <a:cubicBezTo>
                  <a:pt x="2038" y="1985"/>
                  <a:pt x="2045" y="1982"/>
                  <a:pt x="2050" y="1986"/>
                </a:cubicBezTo>
                <a:cubicBezTo>
                  <a:pt x="2051" y="1988"/>
                  <a:pt x="2051" y="1988"/>
                  <a:pt x="2051" y="1988"/>
                </a:cubicBezTo>
                <a:cubicBezTo>
                  <a:pt x="2056" y="1994"/>
                  <a:pt x="2051" y="2007"/>
                  <a:pt x="2059" y="2016"/>
                </a:cubicBezTo>
                <a:cubicBezTo>
                  <a:pt x="2067" y="2025"/>
                  <a:pt x="2075" y="2020"/>
                  <a:pt x="2085" y="2024"/>
                </a:cubicBezTo>
                <a:cubicBezTo>
                  <a:pt x="2092" y="2032"/>
                  <a:pt x="2092" y="2032"/>
                  <a:pt x="2092" y="2032"/>
                </a:cubicBezTo>
                <a:cubicBezTo>
                  <a:pt x="2093" y="2039"/>
                  <a:pt x="2088" y="2049"/>
                  <a:pt x="2097" y="2056"/>
                </a:cubicBezTo>
                <a:cubicBezTo>
                  <a:pt x="2105" y="2063"/>
                  <a:pt x="2111" y="2060"/>
                  <a:pt x="2117" y="2059"/>
                </a:cubicBezTo>
                <a:cubicBezTo>
                  <a:pt x="2130" y="2074"/>
                  <a:pt x="2130" y="2074"/>
                  <a:pt x="2130" y="2074"/>
                </a:cubicBezTo>
                <a:cubicBezTo>
                  <a:pt x="2131" y="2080"/>
                  <a:pt x="2131" y="2087"/>
                  <a:pt x="2129" y="2094"/>
                </a:cubicBezTo>
                <a:cubicBezTo>
                  <a:pt x="2125" y="2109"/>
                  <a:pt x="2114" y="2124"/>
                  <a:pt x="2110" y="2137"/>
                </a:cubicBezTo>
                <a:cubicBezTo>
                  <a:pt x="2107" y="2149"/>
                  <a:pt x="2106" y="2163"/>
                  <a:pt x="2116" y="2172"/>
                </a:cubicBezTo>
                <a:cubicBezTo>
                  <a:pt x="2127" y="2181"/>
                  <a:pt x="2140" y="2178"/>
                  <a:pt x="2150" y="2167"/>
                </a:cubicBezTo>
                <a:cubicBezTo>
                  <a:pt x="2160" y="2157"/>
                  <a:pt x="2155" y="2139"/>
                  <a:pt x="2153" y="2114"/>
                </a:cubicBezTo>
                <a:cubicBezTo>
                  <a:pt x="2153" y="2108"/>
                  <a:pt x="2153" y="2104"/>
                  <a:pt x="2154" y="2100"/>
                </a:cubicBezTo>
                <a:cubicBezTo>
                  <a:pt x="3267" y="3322"/>
                  <a:pt x="3267" y="3322"/>
                  <a:pt x="3267" y="3322"/>
                </a:cubicBezTo>
                <a:cubicBezTo>
                  <a:pt x="3267" y="3322"/>
                  <a:pt x="3267" y="3323"/>
                  <a:pt x="3266" y="3324"/>
                </a:cubicBezTo>
                <a:cubicBezTo>
                  <a:pt x="3246" y="3308"/>
                  <a:pt x="3246" y="3308"/>
                  <a:pt x="3246" y="3308"/>
                </a:cubicBezTo>
                <a:cubicBezTo>
                  <a:pt x="1749" y="1985"/>
                  <a:pt x="1749" y="1985"/>
                  <a:pt x="1749" y="1985"/>
                </a:cubicBezTo>
                <a:cubicBezTo>
                  <a:pt x="1749" y="1980"/>
                  <a:pt x="1751" y="1976"/>
                  <a:pt x="1752" y="1973"/>
                </a:cubicBezTo>
                <a:cubicBezTo>
                  <a:pt x="1754" y="1967"/>
                  <a:pt x="1748" y="1952"/>
                  <a:pt x="1733" y="1946"/>
                </a:cubicBezTo>
                <a:cubicBezTo>
                  <a:pt x="1718" y="1941"/>
                  <a:pt x="1707" y="1935"/>
                  <a:pt x="1709" y="1926"/>
                </a:cubicBezTo>
                <a:cubicBezTo>
                  <a:pt x="1712" y="1917"/>
                  <a:pt x="1711" y="1908"/>
                  <a:pt x="1698" y="1904"/>
                </a:cubicBezTo>
                <a:cubicBezTo>
                  <a:pt x="1684" y="1900"/>
                  <a:pt x="1666" y="1901"/>
                  <a:pt x="1659" y="1895"/>
                </a:cubicBezTo>
                <a:cubicBezTo>
                  <a:pt x="1652" y="1889"/>
                  <a:pt x="1652" y="1885"/>
                  <a:pt x="1654" y="1883"/>
                </a:cubicBezTo>
                <a:cubicBezTo>
                  <a:pt x="1657" y="1880"/>
                  <a:pt x="1652" y="1875"/>
                  <a:pt x="1647" y="1873"/>
                </a:cubicBezTo>
                <a:cubicBezTo>
                  <a:pt x="1642" y="1872"/>
                  <a:pt x="1628" y="1877"/>
                  <a:pt x="1622" y="1871"/>
                </a:cubicBezTo>
                <a:cubicBezTo>
                  <a:pt x="1617" y="1864"/>
                  <a:pt x="1622" y="1857"/>
                  <a:pt x="1610" y="1856"/>
                </a:cubicBezTo>
                <a:cubicBezTo>
                  <a:pt x="1607" y="1855"/>
                  <a:pt x="1604" y="1855"/>
                  <a:pt x="1601" y="1854"/>
                </a:cubicBezTo>
                <a:cubicBezTo>
                  <a:pt x="1553" y="1812"/>
                  <a:pt x="1553" y="1812"/>
                  <a:pt x="1553" y="1812"/>
                </a:cubicBezTo>
                <a:cubicBezTo>
                  <a:pt x="1564" y="1803"/>
                  <a:pt x="1571" y="1795"/>
                  <a:pt x="1577" y="1784"/>
                </a:cubicBezTo>
                <a:cubicBezTo>
                  <a:pt x="1585" y="1767"/>
                  <a:pt x="1586" y="1758"/>
                  <a:pt x="1584" y="1724"/>
                </a:cubicBezTo>
                <a:cubicBezTo>
                  <a:pt x="1582" y="1691"/>
                  <a:pt x="1580" y="1672"/>
                  <a:pt x="1577" y="1647"/>
                </a:cubicBezTo>
                <a:cubicBezTo>
                  <a:pt x="1574" y="1621"/>
                  <a:pt x="1576" y="1599"/>
                  <a:pt x="1574" y="1574"/>
                </a:cubicBezTo>
                <a:cubicBezTo>
                  <a:pt x="1572" y="1548"/>
                  <a:pt x="1562" y="1492"/>
                  <a:pt x="1545" y="1483"/>
                </a:cubicBezTo>
                <a:cubicBezTo>
                  <a:pt x="1528" y="1474"/>
                  <a:pt x="1504" y="1493"/>
                  <a:pt x="1475" y="1522"/>
                </a:cubicBezTo>
                <a:cubicBezTo>
                  <a:pt x="1446" y="1551"/>
                  <a:pt x="1419" y="1614"/>
                  <a:pt x="1401" y="1678"/>
                </a:cubicBezTo>
                <a:cubicBezTo>
                  <a:pt x="1187" y="1489"/>
                  <a:pt x="1187" y="1489"/>
                  <a:pt x="1187" y="1489"/>
                </a:cubicBezTo>
                <a:cubicBezTo>
                  <a:pt x="1190" y="1491"/>
                  <a:pt x="1193" y="1492"/>
                  <a:pt x="1195" y="1493"/>
                </a:cubicBezTo>
                <a:cubicBezTo>
                  <a:pt x="1213" y="1501"/>
                  <a:pt x="1228" y="1505"/>
                  <a:pt x="1237" y="1516"/>
                </a:cubicBezTo>
                <a:cubicBezTo>
                  <a:pt x="1247" y="1528"/>
                  <a:pt x="1259" y="1532"/>
                  <a:pt x="1266" y="1529"/>
                </a:cubicBezTo>
                <a:cubicBezTo>
                  <a:pt x="1272" y="1526"/>
                  <a:pt x="1275" y="1516"/>
                  <a:pt x="1288" y="1529"/>
                </a:cubicBezTo>
                <a:cubicBezTo>
                  <a:pt x="1301" y="1541"/>
                  <a:pt x="1318" y="1544"/>
                  <a:pt x="1320" y="1537"/>
                </a:cubicBezTo>
                <a:cubicBezTo>
                  <a:pt x="1322" y="1529"/>
                  <a:pt x="1326" y="1523"/>
                  <a:pt x="1337" y="1529"/>
                </a:cubicBezTo>
                <a:cubicBezTo>
                  <a:pt x="1349" y="1536"/>
                  <a:pt x="1384" y="1558"/>
                  <a:pt x="1403" y="1559"/>
                </a:cubicBezTo>
                <a:cubicBezTo>
                  <a:pt x="1422" y="1559"/>
                  <a:pt x="1427" y="1552"/>
                  <a:pt x="1422" y="1548"/>
                </a:cubicBezTo>
                <a:cubicBezTo>
                  <a:pt x="1418" y="1543"/>
                  <a:pt x="1390" y="1529"/>
                  <a:pt x="1370" y="1515"/>
                </a:cubicBezTo>
                <a:cubicBezTo>
                  <a:pt x="1349" y="1501"/>
                  <a:pt x="1331" y="1483"/>
                  <a:pt x="1323" y="1466"/>
                </a:cubicBezTo>
                <a:cubicBezTo>
                  <a:pt x="1316" y="1448"/>
                  <a:pt x="1323" y="1446"/>
                  <a:pt x="1329" y="1440"/>
                </a:cubicBezTo>
                <a:cubicBezTo>
                  <a:pt x="1335" y="1434"/>
                  <a:pt x="1334" y="1429"/>
                  <a:pt x="1321" y="1414"/>
                </a:cubicBezTo>
                <a:cubicBezTo>
                  <a:pt x="1309" y="1399"/>
                  <a:pt x="1297" y="1388"/>
                  <a:pt x="1301" y="1376"/>
                </a:cubicBezTo>
                <a:cubicBezTo>
                  <a:pt x="1305" y="1364"/>
                  <a:pt x="1313" y="1359"/>
                  <a:pt x="1297" y="1348"/>
                </a:cubicBezTo>
                <a:cubicBezTo>
                  <a:pt x="1280" y="1337"/>
                  <a:pt x="1284" y="1328"/>
                  <a:pt x="1287" y="1324"/>
                </a:cubicBezTo>
                <a:cubicBezTo>
                  <a:pt x="1291" y="1321"/>
                  <a:pt x="1291" y="1305"/>
                  <a:pt x="1282" y="1302"/>
                </a:cubicBezTo>
                <a:cubicBezTo>
                  <a:pt x="1274" y="1298"/>
                  <a:pt x="1265" y="1298"/>
                  <a:pt x="1262" y="1288"/>
                </a:cubicBezTo>
                <a:cubicBezTo>
                  <a:pt x="1259" y="1277"/>
                  <a:pt x="1266" y="1273"/>
                  <a:pt x="1253" y="1266"/>
                </a:cubicBezTo>
                <a:cubicBezTo>
                  <a:pt x="1239" y="1260"/>
                  <a:pt x="1225" y="1258"/>
                  <a:pt x="1198" y="1257"/>
                </a:cubicBezTo>
                <a:cubicBezTo>
                  <a:pt x="1172" y="1256"/>
                  <a:pt x="1142" y="1255"/>
                  <a:pt x="1142" y="1255"/>
                </a:cubicBezTo>
                <a:cubicBezTo>
                  <a:pt x="1142" y="1255"/>
                  <a:pt x="1176" y="1234"/>
                  <a:pt x="1190" y="1220"/>
                </a:cubicBezTo>
                <a:cubicBezTo>
                  <a:pt x="1205" y="1207"/>
                  <a:pt x="1211" y="1195"/>
                  <a:pt x="1206" y="1175"/>
                </a:cubicBezTo>
                <a:cubicBezTo>
                  <a:pt x="1202" y="1156"/>
                  <a:pt x="1198" y="1148"/>
                  <a:pt x="1200" y="1141"/>
                </a:cubicBezTo>
                <a:cubicBezTo>
                  <a:pt x="1202" y="1134"/>
                  <a:pt x="1195" y="1128"/>
                  <a:pt x="1190" y="1123"/>
                </a:cubicBezTo>
                <a:cubicBezTo>
                  <a:pt x="1185" y="1119"/>
                  <a:pt x="1183" y="1112"/>
                  <a:pt x="1182" y="1108"/>
                </a:cubicBezTo>
                <a:cubicBezTo>
                  <a:pt x="1181" y="1103"/>
                  <a:pt x="1181" y="1092"/>
                  <a:pt x="1175" y="1086"/>
                </a:cubicBezTo>
                <a:cubicBezTo>
                  <a:pt x="1168" y="1081"/>
                  <a:pt x="1158" y="1071"/>
                  <a:pt x="1155" y="1061"/>
                </a:cubicBezTo>
                <a:cubicBezTo>
                  <a:pt x="1153" y="1051"/>
                  <a:pt x="1145" y="1042"/>
                  <a:pt x="1140" y="1037"/>
                </a:cubicBezTo>
                <a:cubicBezTo>
                  <a:pt x="1135" y="1033"/>
                  <a:pt x="1128" y="1020"/>
                  <a:pt x="1128" y="1015"/>
                </a:cubicBezTo>
                <a:cubicBezTo>
                  <a:pt x="1127" y="1009"/>
                  <a:pt x="1121" y="1003"/>
                  <a:pt x="1121" y="995"/>
                </a:cubicBezTo>
                <a:cubicBezTo>
                  <a:pt x="1121" y="991"/>
                  <a:pt x="1120" y="979"/>
                  <a:pt x="1119" y="966"/>
                </a:cubicBezTo>
                <a:lnTo>
                  <a:pt x="2029" y="1963"/>
                </a:lnTo>
                <a:close/>
                <a:moveTo>
                  <a:pt x="1038" y="1352"/>
                </a:moveTo>
                <a:cubicBezTo>
                  <a:pt x="1038" y="1352"/>
                  <a:pt x="1071" y="1366"/>
                  <a:pt x="1083" y="1378"/>
                </a:cubicBezTo>
                <a:cubicBezTo>
                  <a:pt x="1095" y="1390"/>
                  <a:pt x="1113" y="1418"/>
                  <a:pt x="1134" y="1442"/>
                </a:cubicBezTo>
                <a:cubicBezTo>
                  <a:pt x="1134" y="1442"/>
                  <a:pt x="1134" y="1442"/>
                  <a:pt x="1135" y="1443"/>
                </a:cubicBezTo>
                <a:cubicBezTo>
                  <a:pt x="1038" y="1357"/>
                  <a:pt x="1038" y="1357"/>
                  <a:pt x="1038" y="1357"/>
                </a:cubicBezTo>
                <a:cubicBezTo>
                  <a:pt x="1038" y="1354"/>
                  <a:pt x="1038" y="1352"/>
                  <a:pt x="1038" y="1352"/>
                </a:cubicBezTo>
                <a:close/>
                <a:moveTo>
                  <a:pt x="979" y="1737"/>
                </a:moveTo>
                <a:cubicBezTo>
                  <a:pt x="981" y="1726"/>
                  <a:pt x="989" y="1721"/>
                  <a:pt x="994" y="1723"/>
                </a:cubicBezTo>
                <a:cubicBezTo>
                  <a:pt x="1000" y="1724"/>
                  <a:pt x="1012" y="1720"/>
                  <a:pt x="1011" y="1710"/>
                </a:cubicBezTo>
                <a:cubicBezTo>
                  <a:pt x="1009" y="1700"/>
                  <a:pt x="1000" y="1679"/>
                  <a:pt x="1007" y="1674"/>
                </a:cubicBezTo>
                <a:cubicBezTo>
                  <a:pt x="1014" y="1668"/>
                  <a:pt x="1021" y="1671"/>
                  <a:pt x="1023" y="1666"/>
                </a:cubicBezTo>
                <a:cubicBezTo>
                  <a:pt x="1025" y="1661"/>
                  <a:pt x="1028" y="1655"/>
                  <a:pt x="1026" y="1645"/>
                </a:cubicBezTo>
                <a:cubicBezTo>
                  <a:pt x="1025" y="1634"/>
                  <a:pt x="1023" y="1618"/>
                  <a:pt x="1020" y="1605"/>
                </a:cubicBezTo>
                <a:cubicBezTo>
                  <a:pt x="1018" y="1591"/>
                  <a:pt x="1015" y="1558"/>
                  <a:pt x="1012" y="1548"/>
                </a:cubicBezTo>
                <a:cubicBezTo>
                  <a:pt x="1008" y="1539"/>
                  <a:pt x="1012" y="1530"/>
                  <a:pt x="1013" y="1515"/>
                </a:cubicBezTo>
                <a:cubicBezTo>
                  <a:pt x="1014" y="1499"/>
                  <a:pt x="1000" y="1454"/>
                  <a:pt x="995" y="1434"/>
                </a:cubicBezTo>
                <a:cubicBezTo>
                  <a:pt x="990" y="1413"/>
                  <a:pt x="996" y="1380"/>
                  <a:pt x="996" y="1380"/>
                </a:cubicBezTo>
                <a:cubicBezTo>
                  <a:pt x="996" y="1380"/>
                  <a:pt x="1003" y="1380"/>
                  <a:pt x="1010" y="1390"/>
                </a:cubicBezTo>
                <a:cubicBezTo>
                  <a:pt x="1018" y="1401"/>
                  <a:pt x="1039" y="1430"/>
                  <a:pt x="1046" y="1441"/>
                </a:cubicBezTo>
                <a:cubicBezTo>
                  <a:pt x="1054" y="1452"/>
                  <a:pt x="1069" y="1472"/>
                  <a:pt x="1074" y="1469"/>
                </a:cubicBezTo>
                <a:cubicBezTo>
                  <a:pt x="1080" y="1465"/>
                  <a:pt x="1073" y="1447"/>
                  <a:pt x="1064" y="1428"/>
                </a:cubicBezTo>
                <a:cubicBezTo>
                  <a:pt x="1055" y="1410"/>
                  <a:pt x="1043" y="1382"/>
                  <a:pt x="1040" y="1372"/>
                </a:cubicBezTo>
                <a:cubicBezTo>
                  <a:pt x="1039" y="1368"/>
                  <a:pt x="1038" y="1365"/>
                  <a:pt x="1038" y="1361"/>
                </a:cubicBezTo>
                <a:cubicBezTo>
                  <a:pt x="1400" y="1682"/>
                  <a:pt x="1400" y="1682"/>
                  <a:pt x="1400" y="1682"/>
                </a:cubicBezTo>
                <a:cubicBezTo>
                  <a:pt x="1383" y="1744"/>
                  <a:pt x="1387" y="1785"/>
                  <a:pt x="1389" y="1809"/>
                </a:cubicBezTo>
                <a:cubicBezTo>
                  <a:pt x="1390" y="1833"/>
                  <a:pt x="1397" y="1873"/>
                  <a:pt x="1397" y="1873"/>
                </a:cubicBezTo>
                <a:cubicBezTo>
                  <a:pt x="1397" y="1873"/>
                  <a:pt x="1392" y="1871"/>
                  <a:pt x="1388" y="1872"/>
                </a:cubicBezTo>
                <a:cubicBezTo>
                  <a:pt x="1384" y="1872"/>
                  <a:pt x="1379" y="1876"/>
                  <a:pt x="1379" y="1876"/>
                </a:cubicBezTo>
                <a:cubicBezTo>
                  <a:pt x="1379" y="1876"/>
                  <a:pt x="1362" y="1827"/>
                  <a:pt x="1358" y="1810"/>
                </a:cubicBezTo>
                <a:cubicBezTo>
                  <a:pt x="1354" y="1793"/>
                  <a:pt x="1347" y="1775"/>
                  <a:pt x="1345" y="1769"/>
                </a:cubicBezTo>
                <a:cubicBezTo>
                  <a:pt x="1343" y="1764"/>
                  <a:pt x="1344" y="1759"/>
                  <a:pt x="1341" y="1751"/>
                </a:cubicBezTo>
                <a:cubicBezTo>
                  <a:pt x="1339" y="1744"/>
                  <a:pt x="1336" y="1734"/>
                  <a:pt x="1332" y="1736"/>
                </a:cubicBezTo>
                <a:cubicBezTo>
                  <a:pt x="1328" y="1739"/>
                  <a:pt x="1333" y="1745"/>
                  <a:pt x="1335" y="1749"/>
                </a:cubicBezTo>
                <a:cubicBezTo>
                  <a:pt x="1336" y="1753"/>
                  <a:pt x="1340" y="1759"/>
                  <a:pt x="1341" y="1766"/>
                </a:cubicBezTo>
                <a:cubicBezTo>
                  <a:pt x="1342" y="1772"/>
                  <a:pt x="1349" y="1787"/>
                  <a:pt x="1356" y="1810"/>
                </a:cubicBezTo>
                <a:cubicBezTo>
                  <a:pt x="1362" y="1834"/>
                  <a:pt x="1377" y="1878"/>
                  <a:pt x="1377" y="1878"/>
                </a:cubicBezTo>
                <a:cubicBezTo>
                  <a:pt x="1374" y="1880"/>
                  <a:pt x="1374" y="1880"/>
                  <a:pt x="1374" y="1880"/>
                </a:cubicBezTo>
                <a:cubicBezTo>
                  <a:pt x="1374" y="1880"/>
                  <a:pt x="1370" y="1873"/>
                  <a:pt x="1365" y="1871"/>
                </a:cubicBezTo>
                <a:cubicBezTo>
                  <a:pt x="1360" y="1868"/>
                  <a:pt x="1337" y="1853"/>
                  <a:pt x="1323" y="1845"/>
                </a:cubicBezTo>
                <a:cubicBezTo>
                  <a:pt x="1308" y="1836"/>
                  <a:pt x="1289" y="1828"/>
                  <a:pt x="1276" y="1819"/>
                </a:cubicBezTo>
                <a:cubicBezTo>
                  <a:pt x="1264" y="1811"/>
                  <a:pt x="1258" y="1808"/>
                  <a:pt x="1253" y="1804"/>
                </a:cubicBezTo>
                <a:cubicBezTo>
                  <a:pt x="1249" y="1800"/>
                  <a:pt x="1244" y="1795"/>
                  <a:pt x="1242" y="1797"/>
                </a:cubicBezTo>
                <a:cubicBezTo>
                  <a:pt x="1239" y="1798"/>
                  <a:pt x="1242" y="1802"/>
                  <a:pt x="1254" y="1809"/>
                </a:cubicBezTo>
                <a:cubicBezTo>
                  <a:pt x="1265" y="1817"/>
                  <a:pt x="1269" y="1819"/>
                  <a:pt x="1278" y="1824"/>
                </a:cubicBezTo>
                <a:cubicBezTo>
                  <a:pt x="1288" y="1830"/>
                  <a:pt x="1311" y="1841"/>
                  <a:pt x="1322" y="1848"/>
                </a:cubicBezTo>
                <a:cubicBezTo>
                  <a:pt x="1332" y="1854"/>
                  <a:pt x="1359" y="1870"/>
                  <a:pt x="1364" y="1873"/>
                </a:cubicBezTo>
                <a:cubicBezTo>
                  <a:pt x="1368" y="1876"/>
                  <a:pt x="1372" y="1881"/>
                  <a:pt x="1372" y="1881"/>
                </a:cubicBezTo>
                <a:cubicBezTo>
                  <a:pt x="1372" y="1881"/>
                  <a:pt x="1370" y="1882"/>
                  <a:pt x="1368" y="1887"/>
                </a:cubicBezTo>
                <a:cubicBezTo>
                  <a:pt x="1366" y="1891"/>
                  <a:pt x="1367" y="1896"/>
                  <a:pt x="1367" y="1896"/>
                </a:cubicBezTo>
                <a:cubicBezTo>
                  <a:pt x="1367" y="1896"/>
                  <a:pt x="1363" y="1897"/>
                  <a:pt x="1359" y="1897"/>
                </a:cubicBezTo>
                <a:cubicBezTo>
                  <a:pt x="1358" y="1896"/>
                  <a:pt x="1358" y="1896"/>
                  <a:pt x="1358" y="1896"/>
                </a:cubicBezTo>
                <a:cubicBezTo>
                  <a:pt x="1358" y="1897"/>
                  <a:pt x="1358" y="1897"/>
                  <a:pt x="1358" y="1897"/>
                </a:cubicBezTo>
                <a:cubicBezTo>
                  <a:pt x="1357" y="1897"/>
                  <a:pt x="1356" y="1896"/>
                  <a:pt x="1356" y="1896"/>
                </a:cubicBezTo>
                <a:cubicBezTo>
                  <a:pt x="1351" y="1895"/>
                  <a:pt x="1345" y="1889"/>
                  <a:pt x="1336" y="1886"/>
                </a:cubicBezTo>
                <a:cubicBezTo>
                  <a:pt x="1328" y="1882"/>
                  <a:pt x="1335" y="1885"/>
                  <a:pt x="1321" y="1879"/>
                </a:cubicBezTo>
                <a:cubicBezTo>
                  <a:pt x="1284" y="1864"/>
                  <a:pt x="1201" y="1836"/>
                  <a:pt x="1113" y="1835"/>
                </a:cubicBezTo>
                <a:cubicBezTo>
                  <a:pt x="1091" y="1835"/>
                  <a:pt x="1073" y="1836"/>
                  <a:pt x="1057" y="1837"/>
                </a:cubicBezTo>
                <a:cubicBezTo>
                  <a:pt x="981" y="1785"/>
                  <a:pt x="981" y="1785"/>
                  <a:pt x="981" y="1785"/>
                </a:cubicBezTo>
                <a:cubicBezTo>
                  <a:pt x="980" y="1770"/>
                  <a:pt x="977" y="1746"/>
                  <a:pt x="979" y="1737"/>
                </a:cubicBezTo>
                <a:close/>
                <a:moveTo>
                  <a:pt x="638" y="2169"/>
                </a:moveTo>
                <a:cubicBezTo>
                  <a:pt x="631" y="2157"/>
                  <a:pt x="626" y="2147"/>
                  <a:pt x="626" y="2147"/>
                </a:cubicBezTo>
                <a:cubicBezTo>
                  <a:pt x="626" y="2147"/>
                  <a:pt x="646" y="2163"/>
                  <a:pt x="659" y="2167"/>
                </a:cubicBezTo>
                <a:cubicBezTo>
                  <a:pt x="672" y="2172"/>
                  <a:pt x="691" y="2174"/>
                  <a:pt x="703" y="2184"/>
                </a:cubicBezTo>
                <a:cubicBezTo>
                  <a:pt x="715" y="2194"/>
                  <a:pt x="732" y="2210"/>
                  <a:pt x="745" y="2210"/>
                </a:cubicBezTo>
                <a:cubicBezTo>
                  <a:pt x="758" y="2211"/>
                  <a:pt x="769" y="2205"/>
                  <a:pt x="779" y="2209"/>
                </a:cubicBezTo>
                <a:cubicBezTo>
                  <a:pt x="788" y="2213"/>
                  <a:pt x="796" y="2216"/>
                  <a:pt x="799" y="2209"/>
                </a:cubicBezTo>
                <a:cubicBezTo>
                  <a:pt x="803" y="2202"/>
                  <a:pt x="803" y="2191"/>
                  <a:pt x="813" y="2186"/>
                </a:cubicBezTo>
                <a:cubicBezTo>
                  <a:pt x="823" y="2182"/>
                  <a:pt x="825" y="2181"/>
                  <a:pt x="825" y="2174"/>
                </a:cubicBezTo>
                <a:cubicBezTo>
                  <a:pt x="824" y="2166"/>
                  <a:pt x="823" y="2156"/>
                  <a:pt x="829" y="2152"/>
                </a:cubicBezTo>
                <a:cubicBezTo>
                  <a:pt x="834" y="2147"/>
                  <a:pt x="842" y="2143"/>
                  <a:pt x="840" y="2134"/>
                </a:cubicBezTo>
                <a:cubicBezTo>
                  <a:pt x="837" y="2126"/>
                  <a:pt x="834" y="2116"/>
                  <a:pt x="840" y="2107"/>
                </a:cubicBezTo>
                <a:cubicBezTo>
                  <a:pt x="846" y="2098"/>
                  <a:pt x="849" y="2094"/>
                  <a:pt x="843" y="2087"/>
                </a:cubicBezTo>
                <a:cubicBezTo>
                  <a:pt x="837" y="2079"/>
                  <a:pt x="835" y="2073"/>
                  <a:pt x="838" y="2067"/>
                </a:cubicBezTo>
                <a:cubicBezTo>
                  <a:pt x="841" y="2062"/>
                  <a:pt x="838" y="2055"/>
                  <a:pt x="824" y="2048"/>
                </a:cubicBezTo>
                <a:cubicBezTo>
                  <a:pt x="811" y="2041"/>
                  <a:pt x="797" y="2031"/>
                  <a:pt x="762" y="2026"/>
                </a:cubicBezTo>
                <a:cubicBezTo>
                  <a:pt x="728" y="2021"/>
                  <a:pt x="700" y="2028"/>
                  <a:pt x="688" y="2030"/>
                </a:cubicBezTo>
                <a:cubicBezTo>
                  <a:pt x="675" y="2033"/>
                  <a:pt x="656" y="2038"/>
                  <a:pt x="656" y="2038"/>
                </a:cubicBezTo>
                <a:cubicBezTo>
                  <a:pt x="656" y="2038"/>
                  <a:pt x="707" y="1994"/>
                  <a:pt x="730" y="1974"/>
                </a:cubicBezTo>
                <a:cubicBezTo>
                  <a:pt x="754" y="1955"/>
                  <a:pt x="772" y="1937"/>
                  <a:pt x="775" y="1926"/>
                </a:cubicBezTo>
                <a:cubicBezTo>
                  <a:pt x="778" y="1915"/>
                  <a:pt x="776" y="1900"/>
                  <a:pt x="758" y="1829"/>
                </a:cubicBezTo>
                <a:cubicBezTo>
                  <a:pt x="741" y="1758"/>
                  <a:pt x="719" y="1669"/>
                  <a:pt x="710" y="1642"/>
                </a:cubicBezTo>
                <a:cubicBezTo>
                  <a:pt x="704" y="1624"/>
                  <a:pt x="699" y="1604"/>
                  <a:pt x="686" y="1589"/>
                </a:cubicBezTo>
                <a:cubicBezTo>
                  <a:pt x="955" y="1772"/>
                  <a:pt x="955" y="1772"/>
                  <a:pt x="955" y="1772"/>
                </a:cubicBezTo>
                <a:cubicBezTo>
                  <a:pt x="956" y="1788"/>
                  <a:pt x="952" y="1805"/>
                  <a:pt x="953" y="1812"/>
                </a:cubicBezTo>
                <a:cubicBezTo>
                  <a:pt x="953" y="1818"/>
                  <a:pt x="952" y="1826"/>
                  <a:pt x="961" y="1823"/>
                </a:cubicBezTo>
                <a:cubicBezTo>
                  <a:pt x="970" y="1819"/>
                  <a:pt x="979" y="1805"/>
                  <a:pt x="980" y="1794"/>
                </a:cubicBezTo>
                <a:cubicBezTo>
                  <a:pt x="981" y="1793"/>
                  <a:pt x="981" y="1791"/>
                  <a:pt x="981" y="1789"/>
                </a:cubicBezTo>
                <a:cubicBezTo>
                  <a:pt x="1052" y="1838"/>
                  <a:pt x="1052" y="1838"/>
                  <a:pt x="1052" y="1838"/>
                </a:cubicBezTo>
                <a:cubicBezTo>
                  <a:pt x="1010" y="1843"/>
                  <a:pt x="991" y="1853"/>
                  <a:pt x="975" y="1862"/>
                </a:cubicBezTo>
                <a:cubicBezTo>
                  <a:pt x="952" y="1873"/>
                  <a:pt x="931" y="1889"/>
                  <a:pt x="936" y="1903"/>
                </a:cubicBezTo>
                <a:cubicBezTo>
                  <a:pt x="940" y="1916"/>
                  <a:pt x="952" y="1932"/>
                  <a:pt x="972" y="1944"/>
                </a:cubicBezTo>
                <a:cubicBezTo>
                  <a:pt x="992" y="1956"/>
                  <a:pt x="1015" y="1962"/>
                  <a:pt x="1046" y="1975"/>
                </a:cubicBezTo>
                <a:cubicBezTo>
                  <a:pt x="1076" y="1987"/>
                  <a:pt x="1138" y="2020"/>
                  <a:pt x="1165" y="2028"/>
                </a:cubicBezTo>
                <a:cubicBezTo>
                  <a:pt x="1191" y="2036"/>
                  <a:pt x="1218" y="2042"/>
                  <a:pt x="1246" y="2026"/>
                </a:cubicBezTo>
                <a:cubicBezTo>
                  <a:pt x="1270" y="2014"/>
                  <a:pt x="1281" y="2007"/>
                  <a:pt x="1292" y="2001"/>
                </a:cubicBezTo>
                <a:cubicBezTo>
                  <a:pt x="1306" y="2010"/>
                  <a:pt x="1306" y="2010"/>
                  <a:pt x="1306" y="2010"/>
                </a:cubicBezTo>
                <a:cubicBezTo>
                  <a:pt x="1305" y="2015"/>
                  <a:pt x="1303" y="2019"/>
                  <a:pt x="1301" y="2023"/>
                </a:cubicBezTo>
                <a:cubicBezTo>
                  <a:pt x="1295" y="2036"/>
                  <a:pt x="1296" y="2036"/>
                  <a:pt x="1290" y="2040"/>
                </a:cubicBezTo>
                <a:cubicBezTo>
                  <a:pt x="1284" y="2045"/>
                  <a:pt x="1284" y="2048"/>
                  <a:pt x="1283" y="2057"/>
                </a:cubicBezTo>
                <a:cubicBezTo>
                  <a:pt x="1283" y="2067"/>
                  <a:pt x="1280" y="2077"/>
                  <a:pt x="1278" y="2084"/>
                </a:cubicBezTo>
                <a:cubicBezTo>
                  <a:pt x="1277" y="2090"/>
                  <a:pt x="1280" y="2097"/>
                  <a:pt x="1284" y="2103"/>
                </a:cubicBezTo>
                <a:cubicBezTo>
                  <a:pt x="1287" y="2110"/>
                  <a:pt x="1282" y="2119"/>
                  <a:pt x="1282" y="2127"/>
                </a:cubicBezTo>
                <a:cubicBezTo>
                  <a:pt x="1282" y="2134"/>
                  <a:pt x="1285" y="2140"/>
                  <a:pt x="1290" y="2141"/>
                </a:cubicBezTo>
                <a:cubicBezTo>
                  <a:pt x="1294" y="2142"/>
                  <a:pt x="1300" y="2152"/>
                  <a:pt x="1298" y="2159"/>
                </a:cubicBezTo>
                <a:cubicBezTo>
                  <a:pt x="1297" y="2165"/>
                  <a:pt x="1290" y="2189"/>
                  <a:pt x="1298" y="2197"/>
                </a:cubicBezTo>
                <a:cubicBezTo>
                  <a:pt x="1307" y="2204"/>
                  <a:pt x="1313" y="2201"/>
                  <a:pt x="1315" y="2203"/>
                </a:cubicBezTo>
                <a:cubicBezTo>
                  <a:pt x="1317" y="2206"/>
                  <a:pt x="1325" y="2213"/>
                  <a:pt x="1325" y="2224"/>
                </a:cubicBezTo>
                <a:cubicBezTo>
                  <a:pt x="1325" y="2235"/>
                  <a:pt x="1328" y="2251"/>
                  <a:pt x="1337" y="2257"/>
                </a:cubicBezTo>
                <a:cubicBezTo>
                  <a:pt x="1339" y="2258"/>
                  <a:pt x="1341" y="2258"/>
                  <a:pt x="1343" y="2259"/>
                </a:cubicBezTo>
                <a:cubicBezTo>
                  <a:pt x="1335" y="2263"/>
                  <a:pt x="1327" y="2267"/>
                  <a:pt x="1320" y="2271"/>
                </a:cubicBezTo>
                <a:cubicBezTo>
                  <a:pt x="1308" y="2277"/>
                  <a:pt x="1283" y="2290"/>
                  <a:pt x="1270" y="2281"/>
                </a:cubicBezTo>
                <a:cubicBezTo>
                  <a:pt x="1257" y="2273"/>
                  <a:pt x="1255" y="2267"/>
                  <a:pt x="1257" y="2262"/>
                </a:cubicBezTo>
                <a:cubicBezTo>
                  <a:pt x="1258" y="2258"/>
                  <a:pt x="1255" y="2251"/>
                  <a:pt x="1245" y="2254"/>
                </a:cubicBezTo>
                <a:cubicBezTo>
                  <a:pt x="1236" y="2257"/>
                  <a:pt x="1207" y="2279"/>
                  <a:pt x="1189" y="2289"/>
                </a:cubicBezTo>
                <a:cubicBezTo>
                  <a:pt x="1171" y="2298"/>
                  <a:pt x="1160" y="2308"/>
                  <a:pt x="1142" y="2316"/>
                </a:cubicBezTo>
                <a:cubicBezTo>
                  <a:pt x="1125" y="2325"/>
                  <a:pt x="1096" y="2343"/>
                  <a:pt x="1096" y="2343"/>
                </a:cubicBezTo>
                <a:cubicBezTo>
                  <a:pt x="1096" y="2343"/>
                  <a:pt x="1129" y="2311"/>
                  <a:pt x="1139" y="2292"/>
                </a:cubicBezTo>
                <a:cubicBezTo>
                  <a:pt x="1149" y="2273"/>
                  <a:pt x="1152" y="2246"/>
                  <a:pt x="1152" y="2240"/>
                </a:cubicBezTo>
                <a:cubicBezTo>
                  <a:pt x="1151" y="2233"/>
                  <a:pt x="1148" y="2228"/>
                  <a:pt x="1144" y="2223"/>
                </a:cubicBezTo>
                <a:cubicBezTo>
                  <a:pt x="1139" y="2218"/>
                  <a:pt x="1138" y="2216"/>
                  <a:pt x="1137" y="2212"/>
                </a:cubicBezTo>
                <a:cubicBezTo>
                  <a:pt x="1135" y="2207"/>
                  <a:pt x="1131" y="2203"/>
                  <a:pt x="1126" y="2199"/>
                </a:cubicBezTo>
                <a:cubicBezTo>
                  <a:pt x="1121" y="2195"/>
                  <a:pt x="1115" y="2188"/>
                  <a:pt x="1114" y="2183"/>
                </a:cubicBezTo>
                <a:cubicBezTo>
                  <a:pt x="1114" y="2179"/>
                  <a:pt x="1110" y="2178"/>
                  <a:pt x="1103" y="2176"/>
                </a:cubicBezTo>
                <a:cubicBezTo>
                  <a:pt x="1097" y="2175"/>
                  <a:pt x="1094" y="2170"/>
                  <a:pt x="1090" y="2168"/>
                </a:cubicBezTo>
                <a:cubicBezTo>
                  <a:pt x="1087" y="2166"/>
                  <a:pt x="1081" y="2163"/>
                  <a:pt x="1079" y="2158"/>
                </a:cubicBezTo>
                <a:cubicBezTo>
                  <a:pt x="1077" y="2153"/>
                  <a:pt x="1075" y="2147"/>
                  <a:pt x="1069" y="2145"/>
                </a:cubicBezTo>
                <a:cubicBezTo>
                  <a:pt x="1063" y="2143"/>
                  <a:pt x="1048" y="2135"/>
                  <a:pt x="1047" y="2130"/>
                </a:cubicBezTo>
                <a:cubicBezTo>
                  <a:pt x="1047" y="2125"/>
                  <a:pt x="1040" y="2120"/>
                  <a:pt x="1034" y="2119"/>
                </a:cubicBezTo>
                <a:cubicBezTo>
                  <a:pt x="1029" y="2119"/>
                  <a:pt x="1021" y="2113"/>
                  <a:pt x="1017" y="2108"/>
                </a:cubicBezTo>
                <a:cubicBezTo>
                  <a:pt x="1014" y="2103"/>
                  <a:pt x="1009" y="2101"/>
                  <a:pt x="1004" y="2099"/>
                </a:cubicBezTo>
                <a:cubicBezTo>
                  <a:pt x="1000" y="2096"/>
                  <a:pt x="990" y="2090"/>
                  <a:pt x="988" y="2084"/>
                </a:cubicBezTo>
                <a:cubicBezTo>
                  <a:pt x="986" y="2078"/>
                  <a:pt x="979" y="2077"/>
                  <a:pt x="975" y="2074"/>
                </a:cubicBezTo>
                <a:cubicBezTo>
                  <a:pt x="971" y="2070"/>
                  <a:pt x="966" y="2065"/>
                  <a:pt x="965" y="2060"/>
                </a:cubicBezTo>
                <a:cubicBezTo>
                  <a:pt x="963" y="2056"/>
                  <a:pt x="957" y="2051"/>
                  <a:pt x="953" y="2049"/>
                </a:cubicBezTo>
                <a:cubicBezTo>
                  <a:pt x="950" y="2047"/>
                  <a:pt x="943" y="2041"/>
                  <a:pt x="941" y="2037"/>
                </a:cubicBezTo>
                <a:cubicBezTo>
                  <a:pt x="939" y="2032"/>
                  <a:pt x="924" y="2021"/>
                  <a:pt x="917" y="2021"/>
                </a:cubicBezTo>
                <a:cubicBezTo>
                  <a:pt x="910" y="2021"/>
                  <a:pt x="895" y="2045"/>
                  <a:pt x="883" y="2080"/>
                </a:cubicBezTo>
                <a:cubicBezTo>
                  <a:pt x="872" y="2112"/>
                  <a:pt x="858" y="2181"/>
                  <a:pt x="872" y="2274"/>
                </a:cubicBezTo>
                <a:lnTo>
                  <a:pt x="638" y="2169"/>
                </a:lnTo>
                <a:close/>
                <a:moveTo>
                  <a:pt x="1059" y="2547"/>
                </a:moveTo>
                <a:cubicBezTo>
                  <a:pt x="1046" y="2535"/>
                  <a:pt x="1027" y="2522"/>
                  <a:pt x="1028" y="2520"/>
                </a:cubicBezTo>
                <a:cubicBezTo>
                  <a:pt x="1029" y="2518"/>
                  <a:pt x="1032" y="2521"/>
                  <a:pt x="1040" y="2519"/>
                </a:cubicBezTo>
                <a:cubicBezTo>
                  <a:pt x="1048" y="2518"/>
                  <a:pt x="1056" y="2518"/>
                  <a:pt x="1064" y="2515"/>
                </a:cubicBezTo>
                <a:cubicBezTo>
                  <a:pt x="1072" y="2512"/>
                  <a:pt x="1091" y="2508"/>
                  <a:pt x="1110" y="2511"/>
                </a:cubicBezTo>
                <a:cubicBezTo>
                  <a:pt x="1128" y="2513"/>
                  <a:pt x="1152" y="2527"/>
                  <a:pt x="1185" y="2543"/>
                </a:cubicBezTo>
                <a:cubicBezTo>
                  <a:pt x="1218" y="2560"/>
                  <a:pt x="1251" y="2563"/>
                  <a:pt x="1262" y="2558"/>
                </a:cubicBezTo>
                <a:cubicBezTo>
                  <a:pt x="1272" y="2553"/>
                  <a:pt x="1273" y="2553"/>
                  <a:pt x="1281" y="2538"/>
                </a:cubicBezTo>
                <a:cubicBezTo>
                  <a:pt x="1288" y="2524"/>
                  <a:pt x="1290" y="2517"/>
                  <a:pt x="1305" y="2517"/>
                </a:cubicBezTo>
                <a:cubicBezTo>
                  <a:pt x="1321" y="2518"/>
                  <a:pt x="1340" y="2524"/>
                  <a:pt x="1341" y="2518"/>
                </a:cubicBezTo>
                <a:cubicBezTo>
                  <a:pt x="1343" y="2512"/>
                  <a:pt x="1323" y="2498"/>
                  <a:pt x="1322" y="2490"/>
                </a:cubicBezTo>
                <a:cubicBezTo>
                  <a:pt x="1322" y="2488"/>
                  <a:pt x="1322" y="2484"/>
                  <a:pt x="1322" y="2480"/>
                </a:cubicBezTo>
                <a:cubicBezTo>
                  <a:pt x="3254" y="3347"/>
                  <a:pt x="3254" y="3347"/>
                  <a:pt x="3254" y="3347"/>
                </a:cubicBezTo>
                <a:cubicBezTo>
                  <a:pt x="1076" y="2561"/>
                  <a:pt x="1076" y="2561"/>
                  <a:pt x="1076" y="2561"/>
                </a:cubicBezTo>
                <a:cubicBezTo>
                  <a:pt x="1069" y="2555"/>
                  <a:pt x="1063" y="2550"/>
                  <a:pt x="1059" y="2547"/>
                </a:cubicBezTo>
                <a:close/>
              </a:path>
            </a:pathLst>
          </a:custGeom>
          <a:solidFill>
            <a:srgbClr val="DF1C26"/>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1336539" y="1707438"/>
            <a:ext cx="5012958" cy="1035009"/>
            <a:chOff x="7483989" y="3433235"/>
            <a:chExt cx="5012958" cy="1035009"/>
          </a:xfrm>
        </p:grpSpPr>
        <p:sp>
          <p:nvSpPr>
            <p:cNvPr id="4" name="矩形 3"/>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a:t>
              </a:r>
            </a:p>
          </p:txBody>
        </p:sp>
        <p:sp>
          <p:nvSpPr>
            <p:cNvPr id="5" name="矩形 4"/>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6" name="组合 5"/>
          <p:cNvGrpSpPr/>
          <p:nvPr/>
        </p:nvGrpSpPr>
        <p:grpSpPr>
          <a:xfrm>
            <a:off x="1336539" y="2988504"/>
            <a:ext cx="5012958" cy="1035009"/>
            <a:chOff x="7483989" y="3433235"/>
            <a:chExt cx="5012958" cy="1035009"/>
          </a:xfrm>
        </p:grpSpPr>
        <p:sp>
          <p:nvSpPr>
            <p:cNvPr id="7" name="矩形 6"/>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a:t>
              </a:r>
            </a:p>
          </p:txBody>
        </p:sp>
        <p:sp>
          <p:nvSpPr>
            <p:cNvPr id="8" name="矩形 7"/>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9" name="组合 8"/>
          <p:cNvGrpSpPr/>
          <p:nvPr/>
        </p:nvGrpSpPr>
        <p:grpSpPr>
          <a:xfrm>
            <a:off x="1336539" y="4269570"/>
            <a:ext cx="5012958" cy="1035009"/>
            <a:chOff x="7483989" y="3433235"/>
            <a:chExt cx="5012958" cy="1035009"/>
          </a:xfrm>
        </p:grpSpPr>
        <p:sp>
          <p:nvSpPr>
            <p:cNvPr id="10" name="矩形 9"/>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a:t>
              </a:r>
            </a:p>
          </p:txBody>
        </p:sp>
        <p:sp>
          <p:nvSpPr>
            <p:cNvPr id="11" name="矩形 10"/>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3"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2333916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399"/>
                                        </p:tgtEl>
                                        <p:attrNameLst>
                                          <p:attrName>style.visibility</p:attrName>
                                        </p:attrNameLst>
                                      </p:cBhvr>
                                      <p:to>
                                        <p:strVal val="visible"/>
                                      </p:to>
                                    </p:set>
                                    <p:anim calcmode="lin" valueType="num">
                                      <p:cBhvr additive="base">
                                        <p:cTn id="7" dur="500" fill="hold"/>
                                        <p:tgtEl>
                                          <p:spTgt spid="399"/>
                                        </p:tgtEl>
                                        <p:attrNameLst>
                                          <p:attrName>ppt_x</p:attrName>
                                        </p:attrNameLst>
                                      </p:cBhvr>
                                      <p:tavLst>
                                        <p:tav tm="0">
                                          <p:val>
                                            <p:strVal val="1+#ppt_w/2"/>
                                          </p:val>
                                        </p:tav>
                                        <p:tav tm="100000">
                                          <p:val>
                                            <p:strVal val="#ppt_x"/>
                                          </p:val>
                                        </p:tav>
                                      </p:tavLst>
                                    </p:anim>
                                    <p:anim calcmode="lin" valueType="num">
                                      <p:cBhvr additive="base">
                                        <p:cTn id="8" dur="500" fill="hold"/>
                                        <p:tgtEl>
                                          <p:spTgt spid="39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6" name="PA_淘宝店Chenying0907出品 5"/>
          <p:cNvSpPr/>
          <p:nvPr>
            <p:custDataLst>
              <p:tags r:id="rId1"/>
            </p:custDataLst>
          </p:nvPr>
        </p:nvSpPr>
        <p:spPr>
          <a:xfrm rot="1795194">
            <a:off x="-1787471" y="-810798"/>
            <a:ext cx="2000264" cy="107157"/>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7" name="PA_淘宝店Chenying0907出品 6"/>
          <p:cNvSpPr/>
          <p:nvPr>
            <p:custDataLst>
              <p:tags r:id="rId2"/>
            </p:custDataLst>
          </p:nvPr>
        </p:nvSpPr>
        <p:spPr>
          <a:xfrm rot="1994839">
            <a:off x="12228453" y="7459199"/>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8" name="PA_淘宝店Chenying0907出品 7"/>
          <p:cNvSpPr/>
          <p:nvPr>
            <p:custDataLst>
              <p:tags r:id="rId3"/>
            </p:custDataLst>
          </p:nvPr>
        </p:nvSpPr>
        <p:spPr>
          <a:xfrm rot="19446474">
            <a:off x="12061885" y="-733208"/>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9" name="PA_淘宝店Chenying0907出品 8"/>
          <p:cNvSpPr/>
          <p:nvPr>
            <p:custDataLst>
              <p:tags r:id="rId4"/>
            </p:custDataLst>
          </p:nvPr>
        </p:nvSpPr>
        <p:spPr>
          <a:xfrm rot="19446474">
            <a:off x="-1872389" y="742399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0" name="PA_淘宝店Chenying0907出品 9"/>
          <p:cNvSpPr/>
          <p:nvPr>
            <p:custDataLst>
              <p:tags r:id="rId5"/>
            </p:custDataLst>
          </p:nvPr>
        </p:nvSpPr>
        <p:spPr>
          <a:xfrm rot="16043342">
            <a:off x="5125961" y="-111113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1" name="PA_淘宝店Chenying0907出品 10"/>
          <p:cNvSpPr/>
          <p:nvPr>
            <p:custDataLst>
              <p:tags r:id="rId6"/>
            </p:custDataLst>
          </p:nvPr>
        </p:nvSpPr>
        <p:spPr>
          <a:xfrm rot="5400000">
            <a:off x="5075871" y="7871016"/>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2" name="PA_淘宝店Chenying0907出品 11"/>
          <p:cNvSpPr/>
          <p:nvPr>
            <p:custDataLst>
              <p:tags r:id="rId7"/>
            </p:custDataLst>
          </p:nvPr>
        </p:nvSpPr>
        <p:spPr>
          <a:xfrm>
            <a:off x="-2005392" y="3072373"/>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3" name="PA_淘宝店Chenying0907出品 12"/>
          <p:cNvSpPr/>
          <p:nvPr>
            <p:custDataLst>
              <p:tags r:id="rId8"/>
            </p:custDataLst>
          </p:nvPr>
        </p:nvSpPr>
        <p:spPr>
          <a:xfrm>
            <a:off x="12122699" y="3357561"/>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4" name="PA_淘宝店Chenying0907出品 13"/>
          <p:cNvSpPr/>
          <p:nvPr>
            <p:custDataLst>
              <p:tags r:id="rId9"/>
            </p:custDataLst>
          </p:nvPr>
        </p:nvSpPr>
        <p:spPr>
          <a:xfrm>
            <a:off x="1867376" y="1757707"/>
            <a:ext cx="8442783" cy="331718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回</a:t>
            </a:r>
            <a:r>
              <a:rPr lang="zh-CN" altLang="en-US"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首</a:t>
            </a:r>
            <a:r>
              <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endParaRPr lang="en-US" altLang="zh-CN"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a:p>
            <a:pPr algn="ctr"/>
            <a:r>
              <a:rPr lang="en-US" altLang="zh-CN"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a:t>
            </a: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我们团结一心、顽强拼搏</a:t>
            </a:r>
          </a:p>
          <a:p>
            <a:pPr algn="ct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取得了卓越的成绩！</a:t>
            </a:r>
            <a:endPar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微软雅黑" panose="020B0503020204020204" pitchFamily="34" charset="-122"/>
              <a:ea typeface="微软雅黑" panose="020B0503020204020204" pitchFamily="34" charset="-122"/>
            </a:endParaRPr>
          </a:p>
        </p:txBody>
      </p:sp>
      <p:grpSp>
        <p:nvGrpSpPr>
          <p:cNvPr id="15" name="PA_淘宝店Chenying0907出品 550"/>
          <p:cNvGrpSpPr/>
          <p:nvPr>
            <p:custDataLst>
              <p:tags r:id="rId10"/>
            </p:custDataLst>
          </p:nvPr>
        </p:nvGrpSpPr>
        <p:grpSpPr bwMode="auto">
          <a:xfrm>
            <a:off x="5600176" y="2765994"/>
            <a:ext cx="1224564" cy="1239071"/>
            <a:chOff x="295" y="3475"/>
            <a:chExt cx="1407" cy="1407"/>
          </a:xfrm>
        </p:grpSpPr>
        <p:sp>
          <p:nvSpPr>
            <p:cNvPr id="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17" name="Group 552"/>
            <p:cNvGrpSpPr/>
            <p:nvPr/>
          </p:nvGrpSpPr>
          <p:grpSpPr bwMode="auto">
            <a:xfrm>
              <a:off x="476" y="3657"/>
              <a:ext cx="1051" cy="1051"/>
              <a:chOff x="-6064" y="-2209"/>
              <a:chExt cx="2212" cy="2211"/>
            </a:xfrm>
          </p:grpSpPr>
          <p:sp>
            <p:nvSpPr>
              <p:cNvPr id="18"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50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19" name="Group 554"/>
              <p:cNvGrpSpPr/>
              <p:nvPr/>
            </p:nvGrpSpPr>
            <p:grpSpPr bwMode="auto">
              <a:xfrm>
                <a:off x="-6059" y="-2209"/>
                <a:ext cx="2207" cy="2211"/>
                <a:chOff x="-4063" y="-880"/>
                <a:chExt cx="2207" cy="2211"/>
              </a:xfrm>
            </p:grpSpPr>
            <p:grpSp>
              <p:nvGrpSpPr>
                <p:cNvPr id="20" name="Group 555"/>
                <p:cNvGrpSpPr/>
                <p:nvPr/>
              </p:nvGrpSpPr>
              <p:grpSpPr bwMode="auto">
                <a:xfrm>
                  <a:off x="-4063" y="-880"/>
                  <a:ext cx="2207" cy="2211"/>
                  <a:chOff x="-3927" y="-789"/>
                  <a:chExt cx="2207" cy="2211"/>
                </a:xfrm>
              </p:grpSpPr>
              <p:grpSp>
                <p:nvGrpSpPr>
                  <p:cNvPr id="36" name="Group 556"/>
                  <p:cNvGrpSpPr>
                    <a:grpSpLocks noChangeAspect="1"/>
                  </p:cNvGrpSpPr>
                  <p:nvPr/>
                </p:nvGrpSpPr>
                <p:grpSpPr bwMode="auto">
                  <a:xfrm>
                    <a:off x="-3927" y="-789"/>
                    <a:ext cx="2207" cy="2205"/>
                    <a:chOff x="165" y="695"/>
                    <a:chExt cx="1428" cy="1431"/>
                  </a:xfrm>
                </p:grpSpPr>
                <p:grpSp>
                  <p:nvGrpSpPr>
                    <p:cNvPr id="44" name="Group 557"/>
                    <p:cNvGrpSpPr>
                      <a:grpSpLocks noChangeAspect="1"/>
                    </p:cNvGrpSpPr>
                    <p:nvPr/>
                  </p:nvGrpSpPr>
                  <p:grpSpPr bwMode="auto">
                    <a:xfrm>
                      <a:off x="848" y="695"/>
                      <a:ext cx="56" cy="1431"/>
                      <a:chOff x="839" y="695"/>
                      <a:chExt cx="56" cy="1431"/>
                    </a:xfrm>
                  </p:grpSpPr>
                  <p:sp>
                    <p:nvSpPr>
                      <p:cNvPr id="4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45" name="Group 560"/>
                    <p:cNvGrpSpPr>
                      <a:grpSpLocks noChangeAspect="1"/>
                    </p:cNvGrpSpPr>
                    <p:nvPr/>
                  </p:nvGrpSpPr>
                  <p:grpSpPr bwMode="auto">
                    <a:xfrm rot="5400000">
                      <a:off x="850" y="697"/>
                      <a:ext cx="57" cy="1428"/>
                      <a:chOff x="842" y="704"/>
                      <a:chExt cx="57" cy="1428"/>
                    </a:xfrm>
                  </p:grpSpPr>
                  <p:sp>
                    <p:nvSpPr>
                      <p:cNvPr id="4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37" name="Group 563"/>
                  <p:cNvGrpSpPr>
                    <a:grpSpLocks noChangeAspect="1"/>
                  </p:cNvGrpSpPr>
                  <p:nvPr/>
                </p:nvGrpSpPr>
                <p:grpSpPr bwMode="auto">
                  <a:xfrm rot="2700000">
                    <a:off x="-3929" y="-784"/>
                    <a:ext cx="2209" cy="2203"/>
                    <a:chOff x="167" y="697"/>
                    <a:chExt cx="1430" cy="1430"/>
                  </a:xfrm>
                </p:grpSpPr>
                <p:grpSp>
                  <p:nvGrpSpPr>
                    <p:cNvPr id="38" name="Group 564"/>
                    <p:cNvGrpSpPr>
                      <a:grpSpLocks noChangeAspect="1"/>
                    </p:cNvGrpSpPr>
                    <p:nvPr/>
                  </p:nvGrpSpPr>
                  <p:grpSpPr bwMode="auto">
                    <a:xfrm>
                      <a:off x="852" y="697"/>
                      <a:ext cx="56" cy="1430"/>
                      <a:chOff x="843" y="697"/>
                      <a:chExt cx="56" cy="1430"/>
                    </a:xfrm>
                  </p:grpSpPr>
                  <p:sp>
                    <p:nvSpPr>
                      <p:cNvPr id="4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9" name="Group 567"/>
                    <p:cNvGrpSpPr>
                      <a:grpSpLocks noChangeAspect="1"/>
                    </p:cNvGrpSpPr>
                    <p:nvPr/>
                  </p:nvGrpSpPr>
                  <p:grpSpPr bwMode="auto">
                    <a:xfrm rot="5400000">
                      <a:off x="853" y="698"/>
                      <a:ext cx="58" cy="1430"/>
                      <a:chOff x="843" y="700"/>
                      <a:chExt cx="58" cy="1430"/>
                    </a:xfrm>
                  </p:grpSpPr>
                  <p:sp>
                    <p:nvSpPr>
                      <p:cNvPr id="4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21" name="Group 570"/>
                <p:cNvGrpSpPr/>
                <p:nvPr/>
              </p:nvGrpSpPr>
              <p:grpSpPr bwMode="auto">
                <a:xfrm rot="1320000">
                  <a:off x="-3744" y="-520"/>
                  <a:ext cx="1545" cy="1546"/>
                  <a:chOff x="-3929" y="-783"/>
                  <a:chExt cx="2208" cy="2208"/>
                </a:xfrm>
              </p:grpSpPr>
              <p:grpSp>
                <p:nvGrpSpPr>
                  <p:cNvPr id="22" name="Group 571"/>
                  <p:cNvGrpSpPr>
                    <a:grpSpLocks noChangeAspect="1"/>
                  </p:cNvGrpSpPr>
                  <p:nvPr/>
                </p:nvGrpSpPr>
                <p:grpSpPr bwMode="auto">
                  <a:xfrm>
                    <a:off x="-3928" y="-783"/>
                    <a:ext cx="2207" cy="2202"/>
                    <a:chOff x="165" y="699"/>
                    <a:chExt cx="1429" cy="1429"/>
                  </a:xfrm>
                </p:grpSpPr>
                <p:grpSp>
                  <p:nvGrpSpPr>
                    <p:cNvPr id="30" name="Group 572"/>
                    <p:cNvGrpSpPr>
                      <a:grpSpLocks noChangeAspect="1"/>
                    </p:cNvGrpSpPr>
                    <p:nvPr/>
                  </p:nvGrpSpPr>
                  <p:grpSpPr bwMode="auto">
                    <a:xfrm>
                      <a:off x="849" y="699"/>
                      <a:ext cx="57" cy="1429"/>
                      <a:chOff x="840" y="699"/>
                      <a:chExt cx="57" cy="1429"/>
                    </a:xfrm>
                  </p:grpSpPr>
                  <p:sp>
                    <p:nvSpPr>
                      <p:cNvPr id="3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1" name="Group 575"/>
                    <p:cNvGrpSpPr>
                      <a:grpSpLocks noChangeAspect="1"/>
                    </p:cNvGrpSpPr>
                    <p:nvPr/>
                  </p:nvGrpSpPr>
                  <p:grpSpPr bwMode="auto">
                    <a:xfrm rot="5400000">
                      <a:off x="851" y="699"/>
                      <a:ext cx="57" cy="1429"/>
                      <a:chOff x="845" y="702"/>
                      <a:chExt cx="57" cy="1429"/>
                    </a:xfrm>
                  </p:grpSpPr>
                  <p:sp>
                    <p:nvSpPr>
                      <p:cNvPr id="3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23" name="Group 578"/>
                  <p:cNvGrpSpPr>
                    <a:grpSpLocks noChangeAspect="1"/>
                  </p:cNvGrpSpPr>
                  <p:nvPr/>
                </p:nvGrpSpPr>
                <p:grpSpPr bwMode="auto">
                  <a:xfrm rot="2700000">
                    <a:off x="-3931" y="-781"/>
                    <a:ext cx="2208" cy="2204"/>
                    <a:chOff x="168" y="700"/>
                    <a:chExt cx="1429" cy="1430"/>
                  </a:xfrm>
                </p:grpSpPr>
                <p:grpSp>
                  <p:nvGrpSpPr>
                    <p:cNvPr id="24" name="Group 579"/>
                    <p:cNvGrpSpPr>
                      <a:grpSpLocks noChangeAspect="1"/>
                    </p:cNvGrpSpPr>
                    <p:nvPr/>
                  </p:nvGrpSpPr>
                  <p:grpSpPr bwMode="auto">
                    <a:xfrm>
                      <a:off x="852" y="700"/>
                      <a:ext cx="56" cy="1430"/>
                      <a:chOff x="843" y="700"/>
                      <a:chExt cx="56" cy="1430"/>
                    </a:xfrm>
                  </p:grpSpPr>
                  <p:sp>
                    <p:nvSpPr>
                      <p:cNvPr id="2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25" name="Group 582"/>
                    <p:cNvGrpSpPr>
                      <a:grpSpLocks noChangeAspect="1"/>
                    </p:cNvGrpSpPr>
                    <p:nvPr/>
                  </p:nvGrpSpPr>
                  <p:grpSpPr bwMode="auto">
                    <a:xfrm rot="5400000">
                      <a:off x="854" y="701"/>
                      <a:ext cx="57" cy="1429"/>
                      <a:chOff x="847" y="699"/>
                      <a:chExt cx="57" cy="1429"/>
                    </a:xfrm>
                  </p:grpSpPr>
                  <p:sp>
                    <p:nvSpPr>
                      <p:cNvPr id="2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grpSp>
        <p:nvGrpSpPr>
          <p:cNvPr id="50" name="PA_淘宝店Chenying0907出品 550"/>
          <p:cNvGrpSpPr/>
          <p:nvPr>
            <p:custDataLst>
              <p:tags r:id="rId11"/>
            </p:custDataLst>
          </p:nvPr>
        </p:nvGrpSpPr>
        <p:grpSpPr bwMode="auto">
          <a:xfrm>
            <a:off x="5537884" y="2750201"/>
            <a:ext cx="1224564" cy="1239071"/>
            <a:chOff x="295" y="3475"/>
            <a:chExt cx="1407" cy="1407"/>
          </a:xfrm>
        </p:grpSpPr>
        <p:sp>
          <p:nvSpPr>
            <p:cNvPr id="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C00000">
                    <a:alpha val="2000"/>
                  </a:srgb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52" name="Group 552"/>
            <p:cNvGrpSpPr/>
            <p:nvPr/>
          </p:nvGrpSpPr>
          <p:grpSpPr bwMode="auto">
            <a:xfrm>
              <a:off x="476" y="3657"/>
              <a:ext cx="1051" cy="1051"/>
              <a:chOff x="-6064" y="-2209"/>
              <a:chExt cx="2212" cy="2211"/>
            </a:xfrm>
          </p:grpSpPr>
          <p:sp>
            <p:nvSpPr>
              <p:cNvPr id="53"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75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54" name="Group 554"/>
              <p:cNvGrpSpPr/>
              <p:nvPr/>
            </p:nvGrpSpPr>
            <p:grpSpPr bwMode="auto">
              <a:xfrm>
                <a:off x="-6059" y="-2209"/>
                <a:ext cx="2207" cy="2211"/>
                <a:chOff x="-4063" y="-880"/>
                <a:chExt cx="2207" cy="2211"/>
              </a:xfrm>
            </p:grpSpPr>
            <p:grpSp>
              <p:nvGrpSpPr>
                <p:cNvPr id="55" name="Group 555"/>
                <p:cNvGrpSpPr/>
                <p:nvPr/>
              </p:nvGrpSpPr>
              <p:grpSpPr bwMode="auto">
                <a:xfrm>
                  <a:off x="-4063" y="-880"/>
                  <a:ext cx="2207" cy="2211"/>
                  <a:chOff x="-3927" y="-789"/>
                  <a:chExt cx="2207" cy="2211"/>
                </a:xfrm>
              </p:grpSpPr>
              <p:grpSp>
                <p:nvGrpSpPr>
                  <p:cNvPr id="71" name="Group 556"/>
                  <p:cNvGrpSpPr>
                    <a:grpSpLocks noChangeAspect="1"/>
                  </p:cNvGrpSpPr>
                  <p:nvPr/>
                </p:nvGrpSpPr>
                <p:grpSpPr bwMode="auto">
                  <a:xfrm>
                    <a:off x="-3927" y="-789"/>
                    <a:ext cx="2207" cy="2205"/>
                    <a:chOff x="165" y="695"/>
                    <a:chExt cx="1428" cy="1431"/>
                  </a:xfrm>
                </p:grpSpPr>
                <p:grpSp>
                  <p:nvGrpSpPr>
                    <p:cNvPr id="79" name="Group 557"/>
                    <p:cNvGrpSpPr>
                      <a:grpSpLocks noChangeAspect="1"/>
                    </p:cNvGrpSpPr>
                    <p:nvPr/>
                  </p:nvGrpSpPr>
                  <p:grpSpPr bwMode="auto">
                    <a:xfrm>
                      <a:off x="848" y="695"/>
                      <a:ext cx="56" cy="1431"/>
                      <a:chOff x="839" y="695"/>
                      <a:chExt cx="56" cy="1431"/>
                    </a:xfrm>
                  </p:grpSpPr>
                  <p:sp>
                    <p:nvSpPr>
                      <p:cNvPr id="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80" name="Group 560"/>
                    <p:cNvGrpSpPr>
                      <a:grpSpLocks noChangeAspect="1"/>
                    </p:cNvGrpSpPr>
                    <p:nvPr/>
                  </p:nvGrpSpPr>
                  <p:grpSpPr bwMode="auto">
                    <a:xfrm rot="5400000">
                      <a:off x="850" y="697"/>
                      <a:ext cx="57" cy="1428"/>
                      <a:chOff x="842" y="704"/>
                      <a:chExt cx="57" cy="1428"/>
                    </a:xfrm>
                  </p:grpSpPr>
                  <p:sp>
                    <p:nvSpPr>
                      <p:cNvPr id="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72" name="Group 563"/>
                  <p:cNvGrpSpPr>
                    <a:grpSpLocks noChangeAspect="1"/>
                  </p:cNvGrpSpPr>
                  <p:nvPr/>
                </p:nvGrpSpPr>
                <p:grpSpPr bwMode="auto">
                  <a:xfrm rot="2700000">
                    <a:off x="-3929" y="-784"/>
                    <a:ext cx="2209" cy="2203"/>
                    <a:chOff x="167" y="697"/>
                    <a:chExt cx="1430" cy="1430"/>
                  </a:xfrm>
                </p:grpSpPr>
                <p:grpSp>
                  <p:nvGrpSpPr>
                    <p:cNvPr id="73" name="Group 564"/>
                    <p:cNvGrpSpPr>
                      <a:grpSpLocks noChangeAspect="1"/>
                    </p:cNvGrpSpPr>
                    <p:nvPr/>
                  </p:nvGrpSpPr>
                  <p:grpSpPr bwMode="auto">
                    <a:xfrm>
                      <a:off x="852" y="697"/>
                      <a:ext cx="56" cy="1430"/>
                      <a:chOff x="843" y="697"/>
                      <a:chExt cx="56" cy="1430"/>
                    </a:xfrm>
                  </p:grpSpPr>
                  <p:sp>
                    <p:nvSpPr>
                      <p:cNvPr id="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74" name="Group 567"/>
                    <p:cNvGrpSpPr>
                      <a:grpSpLocks noChangeAspect="1"/>
                    </p:cNvGrpSpPr>
                    <p:nvPr/>
                  </p:nvGrpSpPr>
                  <p:grpSpPr bwMode="auto">
                    <a:xfrm rot="5400000">
                      <a:off x="853" y="698"/>
                      <a:ext cx="58" cy="1430"/>
                      <a:chOff x="843" y="700"/>
                      <a:chExt cx="58" cy="1430"/>
                    </a:xfrm>
                  </p:grpSpPr>
                  <p:sp>
                    <p:nvSpPr>
                      <p:cNvPr id="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56" name="Group 570"/>
                <p:cNvGrpSpPr/>
                <p:nvPr/>
              </p:nvGrpSpPr>
              <p:grpSpPr bwMode="auto">
                <a:xfrm rot="1320000">
                  <a:off x="-3744" y="-520"/>
                  <a:ext cx="1545" cy="1546"/>
                  <a:chOff x="-3929" y="-783"/>
                  <a:chExt cx="2208" cy="2208"/>
                </a:xfrm>
              </p:grpSpPr>
              <p:grpSp>
                <p:nvGrpSpPr>
                  <p:cNvPr id="57" name="Group 571"/>
                  <p:cNvGrpSpPr>
                    <a:grpSpLocks noChangeAspect="1"/>
                  </p:cNvGrpSpPr>
                  <p:nvPr/>
                </p:nvGrpSpPr>
                <p:grpSpPr bwMode="auto">
                  <a:xfrm>
                    <a:off x="-3928" y="-783"/>
                    <a:ext cx="2207" cy="2202"/>
                    <a:chOff x="165" y="699"/>
                    <a:chExt cx="1429" cy="1429"/>
                  </a:xfrm>
                </p:grpSpPr>
                <p:grpSp>
                  <p:nvGrpSpPr>
                    <p:cNvPr id="65" name="Group 572"/>
                    <p:cNvGrpSpPr>
                      <a:grpSpLocks noChangeAspect="1"/>
                    </p:cNvGrpSpPr>
                    <p:nvPr/>
                  </p:nvGrpSpPr>
                  <p:grpSpPr bwMode="auto">
                    <a:xfrm>
                      <a:off x="849" y="699"/>
                      <a:ext cx="57" cy="1429"/>
                      <a:chOff x="840" y="699"/>
                      <a:chExt cx="57" cy="1429"/>
                    </a:xfrm>
                  </p:grpSpPr>
                  <p:sp>
                    <p:nvSpPr>
                      <p:cNvPr id="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6" name="Group 575"/>
                    <p:cNvGrpSpPr>
                      <a:grpSpLocks noChangeAspect="1"/>
                    </p:cNvGrpSpPr>
                    <p:nvPr/>
                  </p:nvGrpSpPr>
                  <p:grpSpPr bwMode="auto">
                    <a:xfrm rot="5400000">
                      <a:off x="851" y="699"/>
                      <a:ext cx="57" cy="1429"/>
                      <a:chOff x="845" y="702"/>
                      <a:chExt cx="57" cy="1429"/>
                    </a:xfrm>
                  </p:grpSpPr>
                  <p:sp>
                    <p:nvSpPr>
                      <p:cNvPr id="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58" name="Group 578"/>
                  <p:cNvGrpSpPr>
                    <a:grpSpLocks noChangeAspect="1"/>
                  </p:cNvGrpSpPr>
                  <p:nvPr/>
                </p:nvGrpSpPr>
                <p:grpSpPr bwMode="auto">
                  <a:xfrm rot="2700000">
                    <a:off x="-3931" y="-781"/>
                    <a:ext cx="2208" cy="2204"/>
                    <a:chOff x="168" y="700"/>
                    <a:chExt cx="1429" cy="1430"/>
                  </a:xfrm>
                </p:grpSpPr>
                <p:grpSp>
                  <p:nvGrpSpPr>
                    <p:cNvPr id="59" name="Group 579"/>
                    <p:cNvGrpSpPr>
                      <a:grpSpLocks noChangeAspect="1"/>
                    </p:cNvGrpSpPr>
                    <p:nvPr/>
                  </p:nvGrpSpPr>
                  <p:grpSpPr bwMode="auto">
                    <a:xfrm>
                      <a:off x="852" y="700"/>
                      <a:ext cx="56" cy="1430"/>
                      <a:chOff x="843" y="700"/>
                      <a:chExt cx="56" cy="1430"/>
                    </a:xfrm>
                  </p:grpSpPr>
                  <p:sp>
                    <p:nvSpPr>
                      <p:cNvPr id="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0" name="Group 582"/>
                    <p:cNvGrpSpPr>
                      <a:grpSpLocks noChangeAspect="1"/>
                    </p:cNvGrpSpPr>
                    <p:nvPr/>
                  </p:nvGrpSpPr>
                  <p:grpSpPr bwMode="auto">
                    <a:xfrm rot="5400000">
                      <a:off x="854" y="701"/>
                      <a:ext cx="57" cy="1429"/>
                      <a:chOff x="847" y="699"/>
                      <a:chExt cx="57" cy="1429"/>
                    </a:xfrm>
                  </p:grpSpPr>
                  <p:sp>
                    <p:nvSpPr>
                      <p:cNvPr id="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pic>
        <p:nvPicPr>
          <p:cNvPr id="88" name="PA_图片 27" descr="光"/>
          <p:cNvPicPr>
            <a:picLocks noChangeAspect="1" noChangeArrowheads="1"/>
          </p:cNvPicPr>
          <p:nvPr>
            <p:custDataLst>
              <p:tags r:id="rId12"/>
            </p:custDataLst>
          </p:nvPr>
        </p:nvPicPr>
        <p:blipFill>
          <a:blip r:embed="rId18">
            <a:extLst>
              <a:ext uri="{28A0092B-C50C-407E-A947-70E740481C1C}">
                <a14:useLocalDpi xmlns:a14="http://schemas.microsoft.com/office/drawing/2010/main"/>
              </a:ext>
            </a:extLst>
          </a:blip>
          <a:srcRect/>
          <a:stretch>
            <a:fillRect/>
          </a:stretch>
        </p:blipFill>
        <p:spPr bwMode="auto">
          <a:xfrm>
            <a:off x="1457725" y="4360324"/>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A_图片 27" descr="光"/>
          <p:cNvPicPr>
            <a:picLocks noChangeAspect="1" noChangeArrowheads="1"/>
          </p:cNvPicPr>
          <p:nvPr>
            <p:custDataLst>
              <p:tags r:id="rId13"/>
            </p:custDataLst>
          </p:nvPr>
        </p:nvPicPr>
        <p:blipFill>
          <a:blip r:embed="rId18">
            <a:extLst>
              <a:ext uri="{28A0092B-C50C-407E-A947-70E740481C1C}">
                <a14:useLocalDpi xmlns:a14="http://schemas.microsoft.com/office/drawing/2010/main"/>
              </a:ext>
            </a:extLst>
          </a:blip>
          <a:srcRect/>
          <a:stretch>
            <a:fillRect/>
          </a:stretch>
        </p:blipFill>
        <p:spPr bwMode="auto">
          <a:xfrm>
            <a:off x="6104539" y="2496768"/>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PA_淘宝店Chenying0907出品 13"/>
          <p:cNvSpPr/>
          <p:nvPr>
            <p:custDataLst>
              <p:tags r:id="rId14"/>
            </p:custDataLst>
          </p:nvPr>
        </p:nvSpPr>
        <p:spPr>
          <a:xfrm>
            <a:off x="1867376" y="1757707"/>
            <a:ext cx="8442783" cy="331718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回</a:t>
            </a:r>
            <a:r>
              <a:rPr lang="zh-CN" altLang="en-US"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首</a:t>
            </a:r>
            <a:r>
              <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endParaRPr lang="en-US" altLang="zh-CN"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a:p>
            <a:pPr algn="ctr"/>
            <a:r>
              <a:rPr lang="en-US" altLang="zh-CN"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a:t>
            </a: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我们团结一心、顽强拼搏</a:t>
            </a:r>
          </a:p>
          <a:p>
            <a:pPr algn="ct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取得了卓越的成绩！</a:t>
            </a:r>
            <a:endPar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202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grpId="1" nodeType="afterEffect">
                                  <p:stCondLst>
                                    <p:cond delay="0"/>
                                  </p:stCondLst>
                                  <p:childTnLst>
                                    <p:animScale>
                                      <p:cBhvr>
                                        <p:cTn id="15" dur="300" fill="hold"/>
                                        <p:tgtEl>
                                          <p:spTgt spid="87"/>
                                        </p:tgtEl>
                                      </p:cBhvr>
                                      <p:by x="120000" y="120000"/>
                                    </p:animScale>
                                  </p:childTnLst>
                                </p:cTn>
                              </p:par>
                              <p:par>
                                <p:cTn id="16" presetID="10" presetClass="exit" presetSubtype="0" fill="hold" grpId="2" nodeType="withEffect">
                                  <p:stCondLst>
                                    <p:cond delay="0"/>
                                  </p:stCondLst>
                                  <p:childTnLst>
                                    <p:animEffect transition="out" filter="fade">
                                      <p:cBhvr>
                                        <p:cTn id="17" dur="300"/>
                                        <p:tgtEl>
                                          <p:spTgt spid="87"/>
                                        </p:tgtEl>
                                      </p:cBhvr>
                                    </p:animEffect>
                                    <p:set>
                                      <p:cBhvr>
                                        <p:cTn id="18" dur="1" fill="hold">
                                          <p:stCondLst>
                                            <p:cond delay="299"/>
                                          </p:stCondLst>
                                        </p:cTn>
                                        <p:tgtEl>
                                          <p:spTgt spid="87"/>
                                        </p:tgtEl>
                                        <p:attrNameLst>
                                          <p:attrName>style.visibility</p:attrName>
                                        </p:attrNameLst>
                                      </p:cBhvr>
                                      <p:to>
                                        <p:strVal val="hidden"/>
                                      </p:to>
                                    </p:set>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6" presetClass="emph" presetSubtype="0" fill="hold" nodeType="withEffect">
                                  <p:stCondLst>
                                    <p:cond delay="250"/>
                                  </p:stCondLst>
                                  <p:childTnLst>
                                    <p:animScale>
                                      <p:cBhvr>
                                        <p:cTn id="24" dur="750" fill="hold"/>
                                        <p:tgtEl>
                                          <p:spTgt spid="15"/>
                                        </p:tgtEl>
                                      </p:cBhvr>
                                      <p:by x="400000" y="400000"/>
                                    </p:animScale>
                                  </p:childTnLst>
                                </p:cTn>
                              </p:par>
                              <p:par>
                                <p:cTn id="25" presetID="6" presetClass="emph" presetSubtype="0" autoRev="1" fill="hold" nodeType="withEffect">
                                  <p:stCondLst>
                                    <p:cond delay="500"/>
                                  </p:stCondLst>
                                  <p:childTnLst>
                                    <p:animScale>
                                      <p:cBhvr>
                                        <p:cTn id="26" dur="250" fill="hold"/>
                                        <p:tgtEl>
                                          <p:spTgt spid="15"/>
                                        </p:tgtEl>
                                      </p:cBhvr>
                                      <p:by x="400000" y="400000"/>
                                    </p:animScale>
                                  </p:childTnLst>
                                </p:cTn>
                              </p:par>
                              <p:par>
                                <p:cTn id="27" presetID="10" presetClass="exit" presetSubtype="0" fill="hold" nodeType="withEffect">
                                  <p:stCondLst>
                                    <p:cond delay="750"/>
                                  </p:stCondLst>
                                  <p:childTnLst>
                                    <p:animEffect transition="out" filter="fade">
                                      <p:cBhvr>
                                        <p:cTn id="28" dur="750"/>
                                        <p:tgtEl>
                                          <p:spTgt spid="15"/>
                                        </p:tgtEl>
                                      </p:cBhvr>
                                    </p:animEffect>
                                    <p:set>
                                      <p:cBhvr>
                                        <p:cTn id="29" dur="1" fill="hold">
                                          <p:stCondLst>
                                            <p:cond delay="749"/>
                                          </p:stCondLst>
                                        </p:cTn>
                                        <p:tgtEl>
                                          <p:spTgt spid="15"/>
                                        </p:tgtEl>
                                        <p:attrNameLst>
                                          <p:attrName>style.visibility</p:attrName>
                                        </p:attrNameLst>
                                      </p:cBhvr>
                                      <p:to>
                                        <p:strVal val="hidden"/>
                                      </p:to>
                                    </p:set>
                                  </p:childTnLst>
                                </p:cTn>
                              </p:par>
                              <p:par>
                                <p:cTn id="30" presetID="10" presetClass="entr" presetSubtype="0" fill="hold" nodeType="withEffect">
                                  <p:stCondLst>
                                    <p:cond delay="300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6" presetClass="emph" presetSubtype="0" fill="hold" nodeType="withEffect">
                                  <p:stCondLst>
                                    <p:cond delay="3250"/>
                                  </p:stCondLst>
                                  <p:childTnLst>
                                    <p:animScale>
                                      <p:cBhvr>
                                        <p:cTn id="34" dur="750" fill="hold"/>
                                        <p:tgtEl>
                                          <p:spTgt spid="50"/>
                                        </p:tgtEl>
                                      </p:cBhvr>
                                      <p:by x="400000" y="400000"/>
                                    </p:animScale>
                                  </p:childTnLst>
                                </p:cTn>
                              </p:par>
                              <p:par>
                                <p:cTn id="35" presetID="6" presetClass="emph" presetSubtype="0" autoRev="1" fill="hold" nodeType="withEffect">
                                  <p:stCondLst>
                                    <p:cond delay="3500"/>
                                  </p:stCondLst>
                                  <p:childTnLst>
                                    <p:animScale>
                                      <p:cBhvr>
                                        <p:cTn id="36" dur="250" fill="hold"/>
                                        <p:tgtEl>
                                          <p:spTgt spid="50"/>
                                        </p:tgtEl>
                                      </p:cBhvr>
                                      <p:by x="400000" y="400000"/>
                                    </p:animScale>
                                  </p:childTnLst>
                                </p:cTn>
                              </p:par>
                              <p:par>
                                <p:cTn id="37" presetID="10" presetClass="exit" presetSubtype="0" fill="hold" nodeType="withEffect">
                                  <p:stCondLst>
                                    <p:cond delay="3750"/>
                                  </p:stCondLst>
                                  <p:childTnLst>
                                    <p:animEffect transition="out" filter="fade">
                                      <p:cBhvr>
                                        <p:cTn id="38" dur="750"/>
                                        <p:tgtEl>
                                          <p:spTgt spid="50"/>
                                        </p:tgtEl>
                                      </p:cBhvr>
                                    </p:animEffect>
                                    <p:set>
                                      <p:cBhvr>
                                        <p:cTn id="39" dur="1" fill="hold">
                                          <p:stCondLst>
                                            <p:cond delay="749"/>
                                          </p:stCondLst>
                                        </p:cTn>
                                        <p:tgtEl>
                                          <p:spTgt spid="50"/>
                                        </p:tgtEl>
                                        <p:attrNameLst>
                                          <p:attrName>style.visibility</p:attrName>
                                        </p:attrNameLst>
                                      </p:cBhvr>
                                      <p:to>
                                        <p:strVal val="hidden"/>
                                      </p:to>
                                    </p:set>
                                  </p:childTnLst>
                                </p:cTn>
                              </p:par>
                              <p:par>
                                <p:cTn id="40" presetID="23" presetClass="exit" presetSubtype="544" repeatCount="7000" fill="hold" nodeType="withEffect">
                                  <p:stCondLst>
                                    <p:cond delay="0"/>
                                  </p:stCondLst>
                                  <p:childTnLst>
                                    <p:anim calcmode="lin" valueType="num">
                                      <p:cBhvr>
                                        <p:cTn id="41" dur="500"/>
                                        <p:tgtEl>
                                          <p:spTgt spid="6"/>
                                        </p:tgtEl>
                                        <p:attrNameLst>
                                          <p:attrName>ppt_w</p:attrName>
                                        </p:attrNameLst>
                                      </p:cBhvr>
                                      <p:tavLst>
                                        <p:tav tm="0">
                                          <p:val>
                                            <p:strVal val="ppt_w"/>
                                          </p:val>
                                        </p:tav>
                                        <p:tav tm="100000">
                                          <p:val>
                                            <p:fltVal val="0"/>
                                          </p:val>
                                        </p:tav>
                                      </p:tavLst>
                                    </p:anim>
                                    <p:anim calcmode="lin" valueType="num">
                                      <p:cBhvr>
                                        <p:cTn id="42" dur="500"/>
                                        <p:tgtEl>
                                          <p:spTgt spid="6"/>
                                        </p:tgtEl>
                                        <p:attrNameLst>
                                          <p:attrName>ppt_h</p:attrName>
                                        </p:attrNameLst>
                                      </p:cBhvr>
                                      <p:tavLst>
                                        <p:tav tm="0">
                                          <p:val>
                                            <p:strVal val="ppt_h"/>
                                          </p:val>
                                        </p:tav>
                                        <p:tav tm="100000">
                                          <p:val>
                                            <p:fltVal val="0"/>
                                          </p:val>
                                        </p:tav>
                                      </p:tavLst>
                                    </p:anim>
                                    <p:anim calcmode="lin" valueType="num">
                                      <p:cBhvr>
                                        <p:cTn id="43" dur="500"/>
                                        <p:tgtEl>
                                          <p:spTgt spid="6"/>
                                        </p:tgtEl>
                                        <p:attrNameLst>
                                          <p:attrName>ppt_x</p:attrName>
                                        </p:attrNameLst>
                                      </p:cBhvr>
                                      <p:tavLst>
                                        <p:tav tm="0">
                                          <p:val>
                                            <p:strVal val="ppt_x"/>
                                          </p:val>
                                        </p:tav>
                                        <p:tav tm="100000">
                                          <p:val>
                                            <p:fltVal val="0.5"/>
                                          </p:val>
                                        </p:tav>
                                      </p:tavLst>
                                    </p:anim>
                                    <p:anim calcmode="lin" valueType="num">
                                      <p:cBhvr>
                                        <p:cTn id="44" dur="500"/>
                                        <p:tgtEl>
                                          <p:spTgt spid="6"/>
                                        </p:tgtEl>
                                        <p:attrNameLst>
                                          <p:attrName>ppt_y</p:attrName>
                                        </p:attrNameLst>
                                      </p:cBhvr>
                                      <p:tavLst>
                                        <p:tav tm="0">
                                          <p:val>
                                            <p:strVal val="ppt_y"/>
                                          </p:val>
                                        </p:tav>
                                        <p:tav tm="100000">
                                          <p:val>
                                            <p:fltVal val="0.5"/>
                                          </p:val>
                                        </p:tav>
                                      </p:tavLst>
                                    </p:anim>
                                    <p:set>
                                      <p:cBhvr>
                                        <p:cTn id="45" dur="1" fill="hold">
                                          <p:stCondLst>
                                            <p:cond delay="499"/>
                                          </p:stCondLst>
                                        </p:cTn>
                                        <p:tgtEl>
                                          <p:spTgt spid="6"/>
                                        </p:tgtEl>
                                        <p:attrNameLst>
                                          <p:attrName>style.visibility</p:attrName>
                                        </p:attrNameLst>
                                      </p:cBhvr>
                                      <p:to>
                                        <p:strVal val="hidden"/>
                                      </p:to>
                                    </p:set>
                                  </p:childTnLst>
                                </p:cTn>
                              </p:par>
                              <p:par>
                                <p:cTn id="46" presetID="23" presetClass="exit" presetSubtype="544" repeatCount="7000" fill="hold" nodeType="withEffect">
                                  <p:stCondLst>
                                    <p:cond delay="200"/>
                                  </p:stCondLst>
                                  <p:childTnLst>
                                    <p:anim calcmode="lin" valueType="num">
                                      <p:cBhvr>
                                        <p:cTn id="47" dur="500"/>
                                        <p:tgtEl>
                                          <p:spTgt spid="7"/>
                                        </p:tgtEl>
                                        <p:attrNameLst>
                                          <p:attrName>ppt_w</p:attrName>
                                        </p:attrNameLst>
                                      </p:cBhvr>
                                      <p:tavLst>
                                        <p:tav tm="0">
                                          <p:val>
                                            <p:strVal val="ppt_w"/>
                                          </p:val>
                                        </p:tav>
                                        <p:tav tm="100000">
                                          <p:val>
                                            <p:fltVal val="0"/>
                                          </p:val>
                                        </p:tav>
                                      </p:tavLst>
                                    </p:anim>
                                    <p:anim calcmode="lin" valueType="num">
                                      <p:cBhvr>
                                        <p:cTn id="48" dur="500"/>
                                        <p:tgtEl>
                                          <p:spTgt spid="7"/>
                                        </p:tgtEl>
                                        <p:attrNameLst>
                                          <p:attrName>ppt_h</p:attrName>
                                        </p:attrNameLst>
                                      </p:cBhvr>
                                      <p:tavLst>
                                        <p:tav tm="0">
                                          <p:val>
                                            <p:strVal val="ppt_h"/>
                                          </p:val>
                                        </p:tav>
                                        <p:tav tm="100000">
                                          <p:val>
                                            <p:fltVal val="0"/>
                                          </p:val>
                                        </p:tav>
                                      </p:tavLst>
                                    </p:anim>
                                    <p:anim calcmode="lin" valueType="num">
                                      <p:cBhvr>
                                        <p:cTn id="49" dur="500"/>
                                        <p:tgtEl>
                                          <p:spTgt spid="7"/>
                                        </p:tgtEl>
                                        <p:attrNameLst>
                                          <p:attrName>ppt_x</p:attrName>
                                        </p:attrNameLst>
                                      </p:cBhvr>
                                      <p:tavLst>
                                        <p:tav tm="0">
                                          <p:val>
                                            <p:strVal val="ppt_x"/>
                                          </p:val>
                                        </p:tav>
                                        <p:tav tm="100000">
                                          <p:val>
                                            <p:fltVal val="0.5"/>
                                          </p:val>
                                        </p:tav>
                                      </p:tavLst>
                                    </p:anim>
                                    <p:anim calcmode="lin" valueType="num">
                                      <p:cBhvr>
                                        <p:cTn id="50" dur="500"/>
                                        <p:tgtEl>
                                          <p:spTgt spid="7"/>
                                        </p:tgtEl>
                                        <p:attrNameLst>
                                          <p:attrName>ppt_y</p:attrName>
                                        </p:attrNameLst>
                                      </p:cBhvr>
                                      <p:tavLst>
                                        <p:tav tm="0">
                                          <p:val>
                                            <p:strVal val="ppt_y"/>
                                          </p:val>
                                        </p:tav>
                                        <p:tav tm="100000">
                                          <p:val>
                                            <p:fltVal val="0.5"/>
                                          </p:val>
                                        </p:tav>
                                      </p:tavLst>
                                    </p:anim>
                                    <p:set>
                                      <p:cBhvr>
                                        <p:cTn id="51" dur="1" fill="hold">
                                          <p:stCondLst>
                                            <p:cond delay="499"/>
                                          </p:stCondLst>
                                        </p:cTn>
                                        <p:tgtEl>
                                          <p:spTgt spid="7"/>
                                        </p:tgtEl>
                                        <p:attrNameLst>
                                          <p:attrName>style.visibility</p:attrName>
                                        </p:attrNameLst>
                                      </p:cBhvr>
                                      <p:to>
                                        <p:strVal val="hidden"/>
                                      </p:to>
                                    </p:set>
                                  </p:childTnLst>
                                </p:cTn>
                              </p:par>
                              <p:par>
                                <p:cTn id="52" presetID="23" presetClass="exit" presetSubtype="544" repeatCount="7000" fill="hold" nodeType="withEffect">
                                  <p:stCondLst>
                                    <p:cond delay="400"/>
                                  </p:stCondLst>
                                  <p:childTnLst>
                                    <p:anim calcmode="lin" valueType="num">
                                      <p:cBhvr>
                                        <p:cTn id="53" dur="500"/>
                                        <p:tgtEl>
                                          <p:spTgt spid="8"/>
                                        </p:tgtEl>
                                        <p:attrNameLst>
                                          <p:attrName>ppt_w</p:attrName>
                                        </p:attrNameLst>
                                      </p:cBhvr>
                                      <p:tavLst>
                                        <p:tav tm="0">
                                          <p:val>
                                            <p:strVal val="ppt_w"/>
                                          </p:val>
                                        </p:tav>
                                        <p:tav tm="100000">
                                          <p:val>
                                            <p:fltVal val="0"/>
                                          </p:val>
                                        </p:tav>
                                      </p:tavLst>
                                    </p:anim>
                                    <p:anim calcmode="lin" valueType="num">
                                      <p:cBhvr>
                                        <p:cTn id="54" dur="500"/>
                                        <p:tgtEl>
                                          <p:spTgt spid="8"/>
                                        </p:tgtEl>
                                        <p:attrNameLst>
                                          <p:attrName>ppt_h</p:attrName>
                                        </p:attrNameLst>
                                      </p:cBhvr>
                                      <p:tavLst>
                                        <p:tav tm="0">
                                          <p:val>
                                            <p:strVal val="ppt_h"/>
                                          </p:val>
                                        </p:tav>
                                        <p:tav tm="100000">
                                          <p:val>
                                            <p:fltVal val="0"/>
                                          </p:val>
                                        </p:tav>
                                      </p:tavLst>
                                    </p:anim>
                                    <p:anim calcmode="lin" valueType="num">
                                      <p:cBhvr>
                                        <p:cTn id="55" dur="500"/>
                                        <p:tgtEl>
                                          <p:spTgt spid="8"/>
                                        </p:tgtEl>
                                        <p:attrNameLst>
                                          <p:attrName>ppt_x</p:attrName>
                                        </p:attrNameLst>
                                      </p:cBhvr>
                                      <p:tavLst>
                                        <p:tav tm="0">
                                          <p:val>
                                            <p:strVal val="ppt_x"/>
                                          </p:val>
                                        </p:tav>
                                        <p:tav tm="100000">
                                          <p:val>
                                            <p:fltVal val="0.5"/>
                                          </p:val>
                                        </p:tav>
                                      </p:tavLst>
                                    </p:anim>
                                    <p:anim calcmode="lin" valueType="num">
                                      <p:cBhvr>
                                        <p:cTn id="56" dur="500"/>
                                        <p:tgtEl>
                                          <p:spTgt spid="8"/>
                                        </p:tgtEl>
                                        <p:attrNameLst>
                                          <p:attrName>ppt_y</p:attrName>
                                        </p:attrNameLst>
                                      </p:cBhvr>
                                      <p:tavLst>
                                        <p:tav tm="0">
                                          <p:val>
                                            <p:strVal val="ppt_y"/>
                                          </p:val>
                                        </p:tav>
                                        <p:tav tm="100000">
                                          <p:val>
                                            <p:fltVal val="0.5"/>
                                          </p:val>
                                        </p:tav>
                                      </p:tavLst>
                                    </p:anim>
                                    <p:set>
                                      <p:cBhvr>
                                        <p:cTn id="57" dur="1" fill="hold">
                                          <p:stCondLst>
                                            <p:cond delay="499"/>
                                          </p:stCondLst>
                                        </p:cTn>
                                        <p:tgtEl>
                                          <p:spTgt spid="8"/>
                                        </p:tgtEl>
                                        <p:attrNameLst>
                                          <p:attrName>style.visibility</p:attrName>
                                        </p:attrNameLst>
                                      </p:cBhvr>
                                      <p:to>
                                        <p:strVal val="hidden"/>
                                      </p:to>
                                    </p:set>
                                  </p:childTnLst>
                                </p:cTn>
                              </p:par>
                              <p:par>
                                <p:cTn id="58" presetID="23" presetClass="exit" presetSubtype="544" repeatCount="7000" fill="hold" nodeType="withEffect">
                                  <p:stCondLst>
                                    <p:cond delay="600"/>
                                  </p:stCondLst>
                                  <p:childTnLst>
                                    <p:anim calcmode="lin" valueType="num">
                                      <p:cBhvr>
                                        <p:cTn id="59" dur="500"/>
                                        <p:tgtEl>
                                          <p:spTgt spid="9"/>
                                        </p:tgtEl>
                                        <p:attrNameLst>
                                          <p:attrName>ppt_w</p:attrName>
                                        </p:attrNameLst>
                                      </p:cBhvr>
                                      <p:tavLst>
                                        <p:tav tm="0">
                                          <p:val>
                                            <p:strVal val="ppt_w"/>
                                          </p:val>
                                        </p:tav>
                                        <p:tav tm="100000">
                                          <p:val>
                                            <p:fltVal val="0"/>
                                          </p:val>
                                        </p:tav>
                                      </p:tavLst>
                                    </p:anim>
                                    <p:anim calcmode="lin" valueType="num">
                                      <p:cBhvr>
                                        <p:cTn id="60" dur="500"/>
                                        <p:tgtEl>
                                          <p:spTgt spid="9"/>
                                        </p:tgtEl>
                                        <p:attrNameLst>
                                          <p:attrName>ppt_h</p:attrName>
                                        </p:attrNameLst>
                                      </p:cBhvr>
                                      <p:tavLst>
                                        <p:tav tm="0">
                                          <p:val>
                                            <p:strVal val="ppt_h"/>
                                          </p:val>
                                        </p:tav>
                                        <p:tav tm="100000">
                                          <p:val>
                                            <p:fltVal val="0"/>
                                          </p:val>
                                        </p:tav>
                                      </p:tavLst>
                                    </p:anim>
                                    <p:anim calcmode="lin" valueType="num">
                                      <p:cBhvr>
                                        <p:cTn id="61" dur="500"/>
                                        <p:tgtEl>
                                          <p:spTgt spid="9"/>
                                        </p:tgtEl>
                                        <p:attrNameLst>
                                          <p:attrName>ppt_x</p:attrName>
                                        </p:attrNameLst>
                                      </p:cBhvr>
                                      <p:tavLst>
                                        <p:tav tm="0">
                                          <p:val>
                                            <p:strVal val="ppt_x"/>
                                          </p:val>
                                        </p:tav>
                                        <p:tav tm="100000">
                                          <p:val>
                                            <p:fltVal val="0.5"/>
                                          </p:val>
                                        </p:tav>
                                      </p:tavLst>
                                    </p:anim>
                                    <p:anim calcmode="lin" valueType="num">
                                      <p:cBhvr>
                                        <p:cTn id="62" dur="500"/>
                                        <p:tgtEl>
                                          <p:spTgt spid="9"/>
                                        </p:tgtEl>
                                        <p:attrNameLst>
                                          <p:attrName>ppt_y</p:attrName>
                                        </p:attrNameLst>
                                      </p:cBhvr>
                                      <p:tavLst>
                                        <p:tav tm="0">
                                          <p:val>
                                            <p:strVal val="ppt_y"/>
                                          </p:val>
                                        </p:tav>
                                        <p:tav tm="100000">
                                          <p:val>
                                            <p:fltVal val="0.5"/>
                                          </p:val>
                                        </p:tav>
                                      </p:tavLst>
                                    </p:anim>
                                    <p:set>
                                      <p:cBhvr>
                                        <p:cTn id="63" dur="1" fill="hold">
                                          <p:stCondLst>
                                            <p:cond delay="499"/>
                                          </p:stCondLst>
                                        </p:cTn>
                                        <p:tgtEl>
                                          <p:spTgt spid="9"/>
                                        </p:tgtEl>
                                        <p:attrNameLst>
                                          <p:attrName>style.visibility</p:attrName>
                                        </p:attrNameLst>
                                      </p:cBhvr>
                                      <p:to>
                                        <p:strVal val="hidden"/>
                                      </p:to>
                                    </p:set>
                                  </p:childTnLst>
                                </p:cTn>
                              </p:par>
                              <p:par>
                                <p:cTn id="64" presetID="23" presetClass="exit" presetSubtype="544" repeatCount="7000" fill="hold" nodeType="withEffect">
                                  <p:stCondLst>
                                    <p:cond delay="0"/>
                                  </p:stCondLst>
                                  <p:childTnLst>
                                    <p:anim calcmode="lin" valueType="num">
                                      <p:cBhvr>
                                        <p:cTn id="65" dur="500"/>
                                        <p:tgtEl>
                                          <p:spTgt spid="10"/>
                                        </p:tgtEl>
                                        <p:attrNameLst>
                                          <p:attrName>ppt_w</p:attrName>
                                        </p:attrNameLst>
                                      </p:cBhvr>
                                      <p:tavLst>
                                        <p:tav tm="0">
                                          <p:val>
                                            <p:strVal val="ppt_w"/>
                                          </p:val>
                                        </p:tav>
                                        <p:tav tm="100000">
                                          <p:val>
                                            <p:fltVal val="0"/>
                                          </p:val>
                                        </p:tav>
                                      </p:tavLst>
                                    </p:anim>
                                    <p:anim calcmode="lin" valueType="num">
                                      <p:cBhvr>
                                        <p:cTn id="66" dur="500"/>
                                        <p:tgtEl>
                                          <p:spTgt spid="10"/>
                                        </p:tgtEl>
                                        <p:attrNameLst>
                                          <p:attrName>ppt_h</p:attrName>
                                        </p:attrNameLst>
                                      </p:cBhvr>
                                      <p:tavLst>
                                        <p:tav tm="0">
                                          <p:val>
                                            <p:strVal val="ppt_h"/>
                                          </p:val>
                                        </p:tav>
                                        <p:tav tm="100000">
                                          <p:val>
                                            <p:fltVal val="0"/>
                                          </p:val>
                                        </p:tav>
                                      </p:tavLst>
                                    </p:anim>
                                    <p:anim calcmode="lin" valueType="num">
                                      <p:cBhvr>
                                        <p:cTn id="67" dur="500"/>
                                        <p:tgtEl>
                                          <p:spTgt spid="10"/>
                                        </p:tgtEl>
                                        <p:attrNameLst>
                                          <p:attrName>ppt_x</p:attrName>
                                        </p:attrNameLst>
                                      </p:cBhvr>
                                      <p:tavLst>
                                        <p:tav tm="0">
                                          <p:val>
                                            <p:strVal val="ppt_x"/>
                                          </p:val>
                                        </p:tav>
                                        <p:tav tm="100000">
                                          <p:val>
                                            <p:fltVal val="0.5"/>
                                          </p:val>
                                        </p:tav>
                                      </p:tavLst>
                                    </p:anim>
                                    <p:anim calcmode="lin" valueType="num">
                                      <p:cBhvr>
                                        <p:cTn id="68" dur="500"/>
                                        <p:tgtEl>
                                          <p:spTgt spid="10"/>
                                        </p:tgtEl>
                                        <p:attrNameLst>
                                          <p:attrName>ppt_y</p:attrName>
                                        </p:attrNameLst>
                                      </p:cBhvr>
                                      <p:tavLst>
                                        <p:tav tm="0">
                                          <p:val>
                                            <p:strVal val="ppt_y"/>
                                          </p:val>
                                        </p:tav>
                                        <p:tav tm="100000">
                                          <p:val>
                                            <p:fltVal val="0.5"/>
                                          </p:val>
                                        </p:tav>
                                      </p:tavLst>
                                    </p:anim>
                                    <p:set>
                                      <p:cBhvr>
                                        <p:cTn id="69" dur="1" fill="hold">
                                          <p:stCondLst>
                                            <p:cond delay="499"/>
                                          </p:stCondLst>
                                        </p:cTn>
                                        <p:tgtEl>
                                          <p:spTgt spid="10"/>
                                        </p:tgtEl>
                                        <p:attrNameLst>
                                          <p:attrName>style.visibility</p:attrName>
                                        </p:attrNameLst>
                                      </p:cBhvr>
                                      <p:to>
                                        <p:strVal val="hidden"/>
                                      </p:to>
                                    </p:set>
                                  </p:childTnLst>
                                </p:cTn>
                              </p:par>
                              <p:par>
                                <p:cTn id="70" presetID="23" presetClass="exit" presetSubtype="544" repeatCount="7000" fill="hold" nodeType="withEffect">
                                  <p:stCondLst>
                                    <p:cond delay="200"/>
                                  </p:stCondLst>
                                  <p:childTnLst>
                                    <p:anim calcmode="lin" valueType="num">
                                      <p:cBhvr>
                                        <p:cTn id="71" dur="500"/>
                                        <p:tgtEl>
                                          <p:spTgt spid="11"/>
                                        </p:tgtEl>
                                        <p:attrNameLst>
                                          <p:attrName>ppt_w</p:attrName>
                                        </p:attrNameLst>
                                      </p:cBhvr>
                                      <p:tavLst>
                                        <p:tav tm="0">
                                          <p:val>
                                            <p:strVal val="ppt_w"/>
                                          </p:val>
                                        </p:tav>
                                        <p:tav tm="100000">
                                          <p:val>
                                            <p:fltVal val="0"/>
                                          </p:val>
                                        </p:tav>
                                      </p:tavLst>
                                    </p:anim>
                                    <p:anim calcmode="lin" valueType="num">
                                      <p:cBhvr>
                                        <p:cTn id="72" dur="500"/>
                                        <p:tgtEl>
                                          <p:spTgt spid="11"/>
                                        </p:tgtEl>
                                        <p:attrNameLst>
                                          <p:attrName>ppt_h</p:attrName>
                                        </p:attrNameLst>
                                      </p:cBhvr>
                                      <p:tavLst>
                                        <p:tav tm="0">
                                          <p:val>
                                            <p:strVal val="ppt_h"/>
                                          </p:val>
                                        </p:tav>
                                        <p:tav tm="100000">
                                          <p:val>
                                            <p:fltVal val="0"/>
                                          </p:val>
                                        </p:tav>
                                      </p:tavLst>
                                    </p:anim>
                                    <p:anim calcmode="lin" valueType="num">
                                      <p:cBhvr>
                                        <p:cTn id="73" dur="500"/>
                                        <p:tgtEl>
                                          <p:spTgt spid="11"/>
                                        </p:tgtEl>
                                        <p:attrNameLst>
                                          <p:attrName>ppt_x</p:attrName>
                                        </p:attrNameLst>
                                      </p:cBhvr>
                                      <p:tavLst>
                                        <p:tav tm="0">
                                          <p:val>
                                            <p:strVal val="ppt_x"/>
                                          </p:val>
                                        </p:tav>
                                        <p:tav tm="100000">
                                          <p:val>
                                            <p:fltVal val="0.5"/>
                                          </p:val>
                                        </p:tav>
                                      </p:tavLst>
                                    </p:anim>
                                    <p:anim calcmode="lin" valueType="num">
                                      <p:cBhvr>
                                        <p:cTn id="74" dur="500"/>
                                        <p:tgtEl>
                                          <p:spTgt spid="11"/>
                                        </p:tgtEl>
                                        <p:attrNameLst>
                                          <p:attrName>ppt_y</p:attrName>
                                        </p:attrNameLst>
                                      </p:cBhvr>
                                      <p:tavLst>
                                        <p:tav tm="0">
                                          <p:val>
                                            <p:strVal val="ppt_y"/>
                                          </p:val>
                                        </p:tav>
                                        <p:tav tm="100000">
                                          <p:val>
                                            <p:fltVal val="0.5"/>
                                          </p:val>
                                        </p:tav>
                                      </p:tavLst>
                                    </p:anim>
                                    <p:set>
                                      <p:cBhvr>
                                        <p:cTn id="75" dur="1" fill="hold">
                                          <p:stCondLst>
                                            <p:cond delay="499"/>
                                          </p:stCondLst>
                                        </p:cTn>
                                        <p:tgtEl>
                                          <p:spTgt spid="11"/>
                                        </p:tgtEl>
                                        <p:attrNameLst>
                                          <p:attrName>style.visibility</p:attrName>
                                        </p:attrNameLst>
                                      </p:cBhvr>
                                      <p:to>
                                        <p:strVal val="hidden"/>
                                      </p:to>
                                    </p:set>
                                  </p:childTnLst>
                                </p:cTn>
                              </p:par>
                              <p:par>
                                <p:cTn id="76" presetID="23" presetClass="exit" presetSubtype="544" repeatCount="7000" fill="hold" nodeType="withEffect">
                                  <p:stCondLst>
                                    <p:cond delay="400"/>
                                  </p:stCondLst>
                                  <p:childTnLst>
                                    <p:anim calcmode="lin" valueType="num">
                                      <p:cBhvr>
                                        <p:cTn id="77" dur="500"/>
                                        <p:tgtEl>
                                          <p:spTgt spid="12"/>
                                        </p:tgtEl>
                                        <p:attrNameLst>
                                          <p:attrName>ppt_w</p:attrName>
                                        </p:attrNameLst>
                                      </p:cBhvr>
                                      <p:tavLst>
                                        <p:tav tm="0">
                                          <p:val>
                                            <p:strVal val="ppt_w"/>
                                          </p:val>
                                        </p:tav>
                                        <p:tav tm="100000">
                                          <p:val>
                                            <p:fltVal val="0"/>
                                          </p:val>
                                        </p:tav>
                                      </p:tavLst>
                                    </p:anim>
                                    <p:anim calcmode="lin" valueType="num">
                                      <p:cBhvr>
                                        <p:cTn id="78" dur="500"/>
                                        <p:tgtEl>
                                          <p:spTgt spid="12"/>
                                        </p:tgtEl>
                                        <p:attrNameLst>
                                          <p:attrName>ppt_h</p:attrName>
                                        </p:attrNameLst>
                                      </p:cBhvr>
                                      <p:tavLst>
                                        <p:tav tm="0">
                                          <p:val>
                                            <p:strVal val="ppt_h"/>
                                          </p:val>
                                        </p:tav>
                                        <p:tav tm="100000">
                                          <p:val>
                                            <p:fltVal val="0"/>
                                          </p:val>
                                        </p:tav>
                                      </p:tavLst>
                                    </p:anim>
                                    <p:anim calcmode="lin" valueType="num">
                                      <p:cBhvr>
                                        <p:cTn id="79" dur="500"/>
                                        <p:tgtEl>
                                          <p:spTgt spid="12"/>
                                        </p:tgtEl>
                                        <p:attrNameLst>
                                          <p:attrName>ppt_x</p:attrName>
                                        </p:attrNameLst>
                                      </p:cBhvr>
                                      <p:tavLst>
                                        <p:tav tm="0">
                                          <p:val>
                                            <p:strVal val="ppt_x"/>
                                          </p:val>
                                        </p:tav>
                                        <p:tav tm="100000">
                                          <p:val>
                                            <p:fltVal val="0.5"/>
                                          </p:val>
                                        </p:tav>
                                      </p:tavLst>
                                    </p:anim>
                                    <p:anim calcmode="lin" valueType="num">
                                      <p:cBhvr>
                                        <p:cTn id="80" dur="500"/>
                                        <p:tgtEl>
                                          <p:spTgt spid="12"/>
                                        </p:tgtEl>
                                        <p:attrNameLst>
                                          <p:attrName>ppt_y</p:attrName>
                                        </p:attrNameLst>
                                      </p:cBhvr>
                                      <p:tavLst>
                                        <p:tav tm="0">
                                          <p:val>
                                            <p:strVal val="ppt_y"/>
                                          </p:val>
                                        </p:tav>
                                        <p:tav tm="100000">
                                          <p:val>
                                            <p:fltVal val="0.5"/>
                                          </p:val>
                                        </p:tav>
                                      </p:tavLst>
                                    </p:anim>
                                    <p:set>
                                      <p:cBhvr>
                                        <p:cTn id="81" dur="1" fill="hold">
                                          <p:stCondLst>
                                            <p:cond delay="499"/>
                                          </p:stCondLst>
                                        </p:cTn>
                                        <p:tgtEl>
                                          <p:spTgt spid="12"/>
                                        </p:tgtEl>
                                        <p:attrNameLst>
                                          <p:attrName>style.visibility</p:attrName>
                                        </p:attrNameLst>
                                      </p:cBhvr>
                                      <p:to>
                                        <p:strVal val="hidden"/>
                                      </p:to>
                                    </p:set>
                                  </p:childTnLst>
                                </p:cTn>
                              </p:par>
                              <p:par>
                                <p:cTn id="82" presetID="23" presetClass="exit" presetSubtype="544" repeatCount="7000" fill="hold" nodeType="withEffect">
                                  <p:stCondLst>
                                    <p:cond delay="700"/>
                                  </p:stCondLst>
                                  <p:childTnLst>
                                    <p:anim calcmode="lin" valueType="num">
                                      <p:cBhvr>
                                        <p:cTn id="83" dur="500"/>
                                        <p:tgtEl>
                                          <p:spTgt spid="13"/>
                                        </p:tgtEl>
                                        <p:attrNameLst>
                                          <p:attrName>ppt_w</p:attrName>
                                        </p:attrNameLst>
                                      </p:cBhvr>
                                      <p:tavLst>
                                        <p:tav tm="0">
                                          <p:val>
                                            <p:strVal val="ppt_w"/>
                                          </p:val>
                                        </p:tav>
                                        <p:tav tm="100000">
                                          <p:val>
                                            <p:fltVal val="0"/>
                                          </p:val>
                                        </p:tav>
                                      </p:tavLst>
                                    </p:anim>
                                    <p:anim calcmode="lin" valueType="num">
                                      <p:cBhvr>
                                        <p:cTn id="84" dur="500"/>
                                        <p:tgtEl>
                                          <p:spTgt spid="13"/>
                                        </p:tgtEl>
                                        <p:attrNameLst>
                                          <p:attrName>ppt_h</p:attrName>
                                        </p:attrNameLst>
                                      </p:cBhvr>
                                      <p:tavLst>
                                        <p:tav tm="0">
                                          <p:val>
                                            <p:strVal val="ppt_h"/>
                                          </p:val>
                                        </p:tav>
                                        <p:tav tm="100000">
                                          <p:val>
                                            <p:fltVal val="0"/>
                                          </p:val>
                                        </p:tav>
                                      </p:tavLst>
                                    </p:anim>
                                    <p:anim calcmode="lin" valueType="num">
                                      <p:cBhvr>
                                        <p:cTn id="85" dur="500"/>
                                        <p:tgtEl>
                                          <p:spTgt spid="13"/>
                                        </p:tgtEl>
                                        <p:attrNameLst>
                                          <p:attrName>ppt_x</p:attrName>
                                        </p:attrNameLst>
                                      </p:cBhvr>
                                      <p:tavLst>
                                        <p:tav tm="0">
                                          <p:val>
                                            <p:strVal val="ppt_x"/>
                                          </p:val>
                                        </p:tav>
                                        <p:tav tm="100000">
                                          <p:val>
                                            <p:fltVal val="0.5"/>
                                          </p:val>
                                        </p:tav>
                                      </p:tavLst>
                                    </p:anim>
                                    <p:anim calcmode="lin" valueType="num">
                                      <p:cBhvr>
                                        <p:cTn id="86" dur="500"/>
                                        <p:tgtEl>
                                          <p:spTgt spid="13"/>
                                        </p:tgtEl>
                                        <p:attrNameLst>
                                          <p:attrName>ppt_y</p:attrName>
                                        </p:attrNameLst>
                                      </p:cBhvr>
                                      <p:tavLst>
                                        <p:tav tm="0">
                                          <p:val>
                                            <p:strVal val="ppt_y"/>
                                          </p:val>
                                        </p:tav>
                                        <p:tav tm="100000">
                                          <p:val>
                                            <p:fltVal val="0.5"/>
                                          </p:val>
                                        </p:tav>
                                      </p:tavLst>
                                    </p:anim>
                                    <p:set>
                                      <p:cBhvr>
                                        <p:cTn id="87" dur="1" fill="hold">
                                          <p:stCondLst>
                                            <p:cond delay="499"/>
                                          </p:stCondLst>
                                        </p:cTn>
                                        <p:tgtEl>
                                          <p:spTgt spid="13"/>
                                        </p:tgtEl>
                                        <p:attrNameLst>
                                          <p:attrName>style.visibility</p:attrName>
                                        </p:attrNameLst>
                                      </p:cBhvr>
                                      <p:to>
                                        <p:strVal val="hidden"/>
                                      </p:to>
                                    </p:set>
                                  </p:childTnLst>
                                </p:cTn>
                              </p:par>
                              <p:par>
                                <p:cTn id="88" presetID="1" presetClass="exit" presetSubtype="0" fill="hold" nodeType="withEffect">
                                  <p:stCondLst>
                                    <p:cond delay="4250"/>
                                  </p:stCondLst>
                                  <p:childTnLst>
                                    <p:set>
                                      <p:cBhvr>
                                        <p:cTn id="89" dur="1" fill="hold">
                                          <p:stCondLst>
                                            <p:cond delay="0"/>
                                          </p:stCondLst>
                                        </p:cTn>
                                        <p:tgtEl>
                                          <p:spTgt spid="6"/>
                                        </p:tgtEl>
                                        <p:attrNameLst>
                                          <p:attrName>style.visibility</p:attrName>
                                        </p:attrNameLst>
                                      </p:cBhvr>
                                      <p:to>
                                        <p:strVal val="hidden"/>
                                      </p:to>
                                    </p:set>
                                  </p:childTnLst>
                                </p:cTn>
                              </p:par>
                              <p:par>
                                <p:cTn id="90" presetID="1" presetClass="exit" presetSubtype="0" fill="hold" nodeType="withEffect">
                                  <p:stCondLst>
                                    <p:cond delay="4250"/>
                                  </p:stCondLst>
                                  <p:childTnLst>
                                    <p:set>
                                      <p:cBhvr>
                                        <p:cTn id="91" dur="1" fill="hold">
                                          <p:stCondLst>
                                            <p:cond delay="0"/>
                                          </p:stCondLst>
                                        </p:cTn>
                                        <p:tgtEl>
                                          <p:spTgt spid="7"/>
                                        </p:tgtEl>
                                        <p:attrNameLst>
                                          <p:attrName>style.visibility</p:attrName>
                                        </p:attrNameLst>
                                      </p:cBhvr>
                                      <p:to>
                                        <p:strVal val="hidden"/>
                                      </p:to>
                                    </p:set>
                                  </p:childTnLst>
                                </p:cTn>
                              </p:par>
                              <p:par>
                                <p:cTn id="92" presetID="1" presetClass="exit" presetSubtype="0" fill="hold" nodeType="withEffect">
                                  <p:stCondLst>
                                    <p:cond delay="4250"/>
                                  </p:stCondLst>
                                  <p:childTnLst>
                                    <p:set>
                                      <p:cBhvr>
                                        <p:cTn id="93" dur="1" fill="hold">
                                          <p:stCondLst>
                                            <p:cond delay="0"/>
                                          </p:stCondLst>
                                        </p:cTn>
                                        <p:tgtEl>
                                          <p:spTgt spid="8"/>
                                        </p:tgtEl>
                                        <p:attrNameLst>
                                          <p:attrName>style.visibility</p:attrName>
                                        </p:attrNameLst>
                                      </p:cBhvr>
                                      <p:to>
                                        <p:strVal val="hidden"/>
                                      </p:to>
                                    </p:set>
                                  </p:childTnLst>
                                </p:cTn>
                              </p:par>
                              <p:par>
                                <p:cTn id="94" presetID="1" presetClass="exit" presetSubtype="0" fill="hold" nodeType="withEffect">
                                  <p:stCondLst>
                                    <p:cond delay="4250"/>
                                  </p:stCondLst>
                                  <p:childTnLst>
                                    <p:set>
                                      <p:cBhvr>
                                        <p:cTn id="95" dur="1" fill="hold">
                                          <p:stCondLst>
                                            <p:cond delay="0"/>
                                          </p:stCondLst>
                                        </p:cTn>
                                        <p:tgtEl>
                                          <p:spTgt spid="9"/>
                                        </p:tgtEl>
                                        <p:attrNameLst>
                                          <p:attrName>style.visibility</p:attrName>
                                        </p:attrNameLst>
                                      </p:cBhvr>
                                      <p:to>
                                        <p:strVal val="hidden"/>
                                      </p:to>
                                    </p:set>
                                  </p:childTnLst>
                                </p:cTn>
                              </p:par>
                              <p:par>
                                <p:cTn id="96" presetID="1" presetClass="exit" presetSubtype="0" fill="hold" nodeType="withEffect">
                                  <p:stCondLst>
                                    <p:cond delay="4250"/>
                                  </p:stCondLst>
                                  <p:childTnLst>
                                    <p:set>
                                      <p:cBhvr>
                                        <p:cTn id="97" dur="1" fill="hold">
                                          <p:stCondLst>
                                            <p:cond delay="0"/>
                                          </p:stCondLst>
                                        </p:cTn>
                                        <p:tgtEl>
                                          <p:spTgt spid="10"/>
                                        </p:tgtEl>
                                        <p:attrNameLst>
                                          <p:attrName>style.visibility</p:attrName>
                                        </p:attrNameLst>
                                      </p:cBhvr>
                                      <p:to>
                                        <p:strVal val="hidden"/>
                                      </p:to>
                                    </p:set>
                                  </p:childTnLst>
                                </p:cTn>
                              </p:par>
                              <p:par>
                                <p:cTn id="98" presetID="1" presetClass="exit" presetSubtype="0" fill="hold" nodeType="withEffect">
                                  <p:stCondLst>
                                    <p:cond delay="4250"/>
                                  </p:stCondLst>
                                  <p:childTnLst>
                                    <p:set>
                                      <p:cBhvr>
                                        <p:cTn id="99" dur="1" fill="hold">
                                          <p:stCondLst>
                                            <p:cond delay="0"/>
                                          </p:stCondLst>
                                        </p:cTn>
                                        <p:tgtEl>
                                          <p:spTgt spid="11"/>
                                        </p:tgtEl>
                                        <p:attrNameLst>
                                          <p:attrName>style.visibility</p:attrName>
                                        </p:attrNameLst>
                                      </p:cBhvr>
                                      <p:to>
                                        <p:strVal val="hidden"/>
                                      </p:to>
                                    </p:set>
                                  </p:childTnLst>
                                </p:cTn>
                              </p:par>
                              <p:par>
                                <p:cTn id="100" presetID="1" presetClass="exit" presetSubtype="0" fill="hold" nodeType="withEffect">
                                  <p:stCondLst>
                                    <p:cond delay="4250"/>
                                  </p:stCondLst>
                                  <p:childTnLst>
                                    <p:set>
                                      <p:cBhvr>
                                        <p:cTn id="101" dur="1" fill="hold">
                                          <p:stCondLst>
                                            <p:cond delay="0"/>
                                          </p:stCondLst>
                                        </p:cTn>
                                        <p:tgtEl>
                                          <p:spTgt spid="12"/>
                                        </p:tgtEl>
                                        <p:attrNameLst>
                                          <p:attrName>style.visibility</p:attrName>
                                        </p:attrNameLst>
                                      </p:cBhvr>
                                      <p:to>
                                        <p:strVal val="hidden"/>
                                      </p:to>
                                    </p:set>
                                  </p:childTnLst>
                                </p:cTn>
                              </p:par>
                              <p:par>
                                <p:cTn id="102" presetID="1" presetClass="exit" presetSubtype="0" fill="hold" nodeType="withEffect">
                                  <p:stCondLst>
                                    <p:cond delay="4250"/>
                                  </p:stCondLst>
                                  <p:childTnLst>
                                    <p:set>
                                      <p:cBhvr>
                                        <p:cTn id="103" dur="1" fill="hold">
                                          <p:stCondLst>
                                            <p:cond delay="0"/>
                                          </p:stCondLst>
                                        </p:cTn>
                                        <p:tgtEl>
                                          <p:spTgt spid="13"/>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88"/>
                                        </p:tgtEl>
                                        <p:attrNameLst>
                                          <p:attrName>style.visibility</p:attrName>
                                        </p:attrNameLst>
                                      </p:cBhvr>
                                      <p:to>
                                        <p:strVal val="visible"/>
                                      </p:to>
                                    </p:set>
                                    <p:animEffect transition="in" filter="fade">
                                      <p:cBhvr>
                                        <p:cTn id="106" dur="500"/>
                                        <p:tgtEl>
                                          <p:spTgt spid="88"/>
                                        </p:tgtEl>
                                      </p:cBhvr>
                                    </p:animEffect>
                                  </p:childTnLst>
                                </p:cTn>
                              </p:par>
                              <p:par>
                                <p:cTn id="107" presetID="63" presetClass="path" presetSubtype="0" accel="50000" decel="50000" fill="hold" nodeType="withEffect">
                                  <p:stCondLst>
                                    <p:cond delay="0"/>
                                  </p:stCondLst>
                                  <p:childTnLst>
                                    <p:animMotion origin="layout" path="M 6.25E-7 3.7037E-6 L 0.33372 0.00717 " pathEditMode="relative" rAng="0" ptsTypes="AA">
                                      <p:cBhvr>
                                        <p:cTn id="108" dur="1750" fill="hold"/>
                                        <p:tgtEl>
                                          <p:spTgt spid="88"/>
                                        </p:tgtEl>
                                        <p:attrNameLst>
                                          <p:attrName>ppt_x</p:attrName>
                                          <p:attrName>ppt_y</p:attrName>
                                        </p:attrNameLst>
                                      </p:cBhvr>
                                      <p:rCtr x="16680" y="347"/>
                                    </p:animMotion>
                                  </p:childTnLst>
                                </p:cTn>
                              </p:par>
                              <p:par>
                                <p:cTn id="109" presetID="6" presetClass="emph" presetSubtype="0" accel="19000" decel="54000" fill="hold" nodeType="withEffect">
                                  <p:stCondLst>
                                    <p:cond delay="1250"/>
                                  </p:stCondLst>
                                  <p:childTnLst>
                                    <p:animScale>
                                      <p:cBhvr>
                                        <p:cTn id="110" dur="2000" fill="hold"/>
                                        <p:tgtEl>
                                          <p:spTgt spid="88"/>
                                        </p:tgtEl>
                                      </p:cBhvr>
                                      <p:by x="65000" y="65000"/>
                                    </p:animScale>
                                  </p:childTnLst>
                                </p:cTn>
                              </p:par>
                              <p:par>
                                <p:cTn id="111" presetID="10" presetClass="exit" presetSubtype="0" fill="hold" nodeType="withEffect">
                                  <p:stCondLst>
                                    <p:cond delay="1000"/>
                                  </p:stCondLst>
                                  <p:childTnLst>
                                    <p:animEffect transition="out" filter="fade">
                                      <p:cBhvr>
                                        <p:cTn id="112" dur="500"/>
                                        <p:tgtEl>
                                          <p:spTgt spid="88"/>
                                        </p:tgtEl>
                                      </p:cBhvr>
                                    </p:animEffect>
                                    <p:set>
                                      <p:cBhvr>
                                        <p:cTn id="113" dur="1" fill="hold">
                                          <p:stCondLst>
                                            <p:cond delay="499"/>
                                          </p:stCondLst>
                                        </p:cTn>
                                        <p:tgtEl>
                                          <p:spTgt spid="88"/>
                                        </p:tgtEl>
                                        <p:attrNameLst>
                                          <p:attrName>style.visibility</p:attrName>
                                        </p:attrNameLst>
                                      </p:cBhvr>
                                      <p:to>
                                        <p:strVal val="hidden"/>
                                      </p:to>
                                    </p:set>
                                  </p:childTnLst>
                                </p:cTn>
                              </p:par>
                              <p:par>
                                <p:cTn id="114" presetID="10" presetClass="entr" presetSubtype="0" fill="hold" nodeType="with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500"/>
                                        <p:tgtEl>
                                          <p:spTgt spid="90"/>
                                        </p:tgtEl>
                                      </p:cBhvr>
                                    </p:animEffect>
                                  </p:childTnLst>
                                </p:cTn>
                              </p:par>
                              <p:par>
                                <p:cTn id="117" presetID="63" presetClass="path" presetSubtype="0" accel="50000" decel="50000" fill="hold" nodeType="withEffect">
                                  <p:stCondLst>
                                    <p:cond delay="0"/>
                                  </p:stCondLst>
                                  <p:childTnLst>
                                    <p:animMotion origin="layout" path="M 8.33333E-7 2.96296E-6 L -0.38229 2.96296E-6 " pathEditMode="relative" rAng="0" ptsTypes="AA">
                                      <p:cBhvr>
                                        <p:cTn id="118" dur="1750" fill="hold"/>
                                        <p:tgtEl>
                                          <p:spTgt spid="90"/>
                                        </p:tgtEl>
                                        <p:attrNameLst>
                                          <p:attrName>ppt_x</p:attrName>
                                          <p:attrName>ppt_y</p:attrName>
                                        </p:attrNameLst>
                                      </p:cBhvr>
                                      <p:rCtr x="-19115" y="0"/>
                                    </p:animMotion>
                                  </p:childTnLst>
                                </p:cTn>
                              </p:par>
                              <p:par>
                                <p:cTn id="119" presetID="6" presetClass="emph" presetSubtype="0" accel="19000" decel="54000" fill="hold" nodeType="withEffect">
                                  <p:stCondLst>
                                    <p:cond delay="1250"/>
                                  </p:stCondLst>
                                  <p:childTnLst>
                                    <p:animScale>
                                      <p:cBhvr>
                                        <p:cTn id="120" dur="2000" fill="hold"/>
                                        <p:tgtEl>
                                          <p:spTgt spid="90"/>
                                        </p:tgtEl>
                                      </p:cBhvr>
                                      <p:by x="65000" y="65000"/>
                                    </p:animScale>
                                  </p:childTnLst>
                                </p:cTn>
                              </p:par>
                              <p:par>
                                <p:cTn id="121" presetID="10" presetClass="exit" presetSubtype="0" fill="hold" nodeType="withEffect">
                                  <p:stCondLst>
                                    <p:cond delay="1000"/>
                                  </p:stCondLst>
                                  <p:childTnLst>
                                    <p:animEffect transition="out" filter="fade">
                                      <p:cBhvr>
                                        <p:cTn id="122" dur="500"/>
                                        <p:tgtEl>
                                          <p:spTgt spid="90"/>
                                        </p:tgtEl>
                                      </p:cBhvr>
                                    </p:animEffect>
                                    <p:set>
                                      <p:cBhvr>
                                        <p:cTn id="123" dur="1" fill="hold">
                                          <p:stCondLst>
                                            <p:cond delay="4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7" grpId="0"/>
      <p:bldP spid="87" grpId="1"/>
      <p:bldP spid="87"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23412" y="1530020"/>
            <a:ext cx="2745176" cy="4061486"/>
            <a:chOff x="10163969" y="3178969"/>
            <a:chExt cx="2787650" cy="4124325"/>
          </a:xfrm>
        </p:grpSpPr>
        <p:sp>
          <p:nvSpPr>
            <p:cNvPr id="3" name="Freeform 1932"/>
            <p:cNvSpPr/>
            <p:nvPr/>
          </p:nvSpPr>
          <p:spPr bwMode="auto">
            <a:xfrm>
              <a:off x="10260807" y="5599906"/>
              <a:ext cx="566738" cy="454025"/>
            </a:xfrm>
            <a:custGeom>
              <a:avLst/>
              <a:gdLst>
                <a:gd name="T0" fmla="*/ 134 w 151"/>
                <a:gd name="T1" fmla="*/ 53 h 121"/>
                <a:gd name="T2" fmla="*/ 95 w 151"/>
                <a:gd name="T3" fmla="*/ 43 h 121"/>
                <a:gd name="T4" fmla="*/ 37 w 151"/>
                <a:gd name="T5" fmla="*/ 0 h 121"/>
                <a:gd name="T6" fmla="*/ 6 w 151"/>
                <a:gd name="T7" fmla="*/ 11 h 121"/>
                <a:gd name="T8" fmla="*/ 10 w 151"/>
                <a:gd name="T9" fmla="*/ 42 h 121"/>
                <a:gd name="T10" fmla="*/ 45 w 151"/>
                <a:gd name="T11" fmla="*/ 95 h 121"/>
                <a:gd name="T12" fmla="*/ 28 w 151"/>
                <a:gd name="T13" fmla="*/ 107 h 121"/>
                <a:gd name="T14" fmla="*/ 17 w 151"/>
                <a:gd name="T15" fmla="*/ 98 h 121"/>
                <a:gd name="T16" fmla="*/ 12 w 151"/>
                <a:gd name="T17" fmla="*/ 89 h 121"/>
                <a:gd name="T18" fmla="*/ 2 w 151"/>
                <a:gd name="T19" fmla="*/ 94 h 121"/>
                <a:gd name="T20" fmla="*/ 5 w 151"/>
                <a:gd name="T21" fmla="*/ 108 h 121"/>
                <a:gd name="T22" fmla="*/ 11 w 151"/>
                <a:gd name="T23" fmla="*/ 114 h 121"/>
                <a:gd name="T24" fmla="*/ 53 w 151"/>
                <a:gd name="T25" fmla="*/ 110 h 121"/>
                <a:gd name="T26" fmla="*/ 57 w 151"/>
                <a:gd name="T27" fmla="*/ 85 h 121"/>
                <a:gd name="T28" fmla="*/ 19 w 151"/>
                <a:gd name="T29" fmla="*/ 36 h 121"/>
                <a:gd name="T30" fmla="*/ 46 w 151"/>
                <a:gd name="T31" fmla="*/ 16 h 121"/>
                <a:gd name="T32" fmla="*/ 95 w 151"/>
                <a:gd name="T33" fmla="*/ 61 h 121"/>
                <a:gd name="T34" fmla="*/ 143 w 151"/>
                <a:gd name="T35" fmla="*/ 63 h 121"/>
                <a:gd name="T36" fmla="*/ 125 w 151"/>
                <a:gd name="T37" fmla="*/ 67 h 121"/>
                <a:gd name="T38" fmla="*/ 72 w 151"/>
                <a:gd name="T39" fmla="*/ 36 h 121"/>
                <a:gd name="T40" fmla="*/ 22 w 151"/>
                <a:gd name="T41" fmla="*/ 14 h 121"/>
                <a:gd name="T42" fmla="*/ 41 w 151"/>
                <a:gd name="T43" fmla="*/ 64 h 121"/>
                <a:gd name="T44" fmla="*/ 57 w 151"/>
                <a:gd name="T45" fmla="*/ 98 h 121"/>
                <a:gd name="T46" fmla="*/ 39 w 151"/>
                <a:gd name="T47" fmla="*/ 116 h 121"/>
                <a:gd name="T48" fmla="*/ 6 w 151"/>
                <a:gd name="T49" fmla="*/ 107 h 121"/>
                <a:gd name="T50" fmla="*/ 3 w 151"/>
                <a:gd name="T51" fmla="*/ 101 h 121"/>
                <a:gd name="T52" fmla="*/ 9 w 151"/>
                <a:gd name="T53" fmla="*/ 90 h 121"/>
                <a:gd name="T54" fmla="*/ 14 w 151"/>
                <a:gd name="T55" fmla="*/ 92 h 121"/>
                <a:gd name="T56" fmla="*/ 22 w 151"/>
                <a:gd name="T57" fmla="*/ 106 h 121"/>
                <a:gd name="T58" fmla="*/ 35 w 151"/>
                <a:gd name="T59" fmla="*/ 108 h 121"/>
                <a:gd name="T60" fmla="*/ 35 w 151"/>
                <a:gd name="T61" fmla="*/ 71 h 121"/>
                <a:gd name="T62" fmla="*/ 5 w 151"/>
                <a:gd name="T63" fmla="*/ 20 h 121"/>
                <a:gd name="T64" fmla="*/ 14 w 151"/>
                <a:gd name="T65" fmla="*/ 6 h 121"/>
                <a:gd name="T66" fmla="*/ 86 w 151"/>
                <a:gd name="T67" fmla="*/ 36 h 121"/>
                <a:gd name="T68" fmla="*/ 135 w 151"/>
                <a:gd name="T69" fmla="*/ 55 h 121"/>
                <a:gd name="T70" fmla="*/ 138 w 151"/>
                <a:gd name="T71" fmla="*/ 5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1" h="121">
                  <a:moveTo>
                    <a:pt x="138" y="52"/>
                  </a:moveTo>
                  <a:cubicBezTo>
                    <a:pt x="137" y="52"/>
                    <a:pt x="136" y="53"/>
                    <a:pt x="134" y="53"/>
                  </a:cubicBezTo>
                  <a:cubicBezTo>
                    <a:pt x="134" y="53"/>
                    <a:pt x="134" y="53"/>
                    <a:pt x="134" y="53"/>
                  </a:cubicBezTo>
                  <a:cubicBezTo>
                    <a:pt x="126" y="56"/>
                    <a:pt x="111" y="59"/>
                    <a:pt x="95" y="43"/>
                  </a:cubicBezTo>
                  <a:cubicBezTo>
                    <a:pt x="92" y="41"/>
                    <a:pt x="90" y="38"/>
                    <a:pt x="87" y="35"/>
                  </a:cubicBezTo>
                  <a:cubicBezTo>
                    <a:pt x="70" y="18"/>
                    <a:pt x="53" y="1"/>
                    <a:pt x="37" y="0"/>
                  </a:cubicBezTo>
                  <a:cubicBezTo>
                    <a:pt x="29" y="0"/>
                    <a:pt x="20" y="1"/>
                    <a:pt x="13" y="5"/>
                  </a:cubicBezTo>
                  <a:cubicBezTo>
                    <a:pt x="10" y="6"/>
                    <a:pt x="8" y="8"/>
                    <a:pt x="6" y="11"/>
                  </a:cubicBezTo>
                  <a:cubicBezTo>
                    <a:pt x="4" y="13"/>
                    <a:pt x="3" y="16"/>
                    <a:pt x="3" y="20"/>
                  </a:cubicBezTo>
                  <a:cubicBezTo>
                    <a:pt x="3" y="26"/>
                    <a:pt x="5" y="33"/>
                    <a:pt x="10" y="42"/>
                  </a:cubicBezTo>
                  <a:cubicBezTo>
                    <a:pt x="19" y="58"/>
                    <a:pt x="28" y="66"/>
                    <a:pt x="34" y="72"/>
                  </a:cubicBezTo>
                  <a:cubicBezTo>
                    <a:pt x="42" y="79"/>
                    <a:pt x="47" y="84"/>
                    <a:pt x="45" y="95"/>
                  </a:cubicBezTo>
                  <a:cubicBezTo>
                    <a:pt x="43" y="102"/>
                    <a:pt x="39" y="106"/>
                    <a:pt x="34" y="107"/>
                  </a:cubicBezTo>
                  <a:cubicBezTo>
                    <a:pt x="32" y="107"/>
                    <a:pt x="30" y="107"/>
                    <a:pt x="28" y="107"/>
                  </a:cubicBezTo>
                  <a:cubicBezTo>
                    <a:pt x="26" y="106"/>
                    <a:pt x="25" y="106"/>
                    <a:pt x="23" y="105"/>
                  </a:cubicBezTo>
                  <a:cubicBezTo>
                    <a:pt x="19" y="103"/>
                    <a:pt x="17" y="101"/>
                    <a:pt x="17" y="98"/>
                  </a:cubicBezTo>
                  <a:cubicBezTo>
                    <a:pt x="17" y="96"/>
                    <a:pt x="17" y="93"/>
                    <a:pt x="15" y="91"/>
                  </a:cubicBezTo>
                  <a:cubicBezTo>
                    <a:pt x="15" y="90"/>
                    <a:pt x="14" y="89"/>
                    <a:pt x="12" y="89"/>
                  </a:cubicBezTo>
                  <a:cubicBezTo>
                    <a:pt x="11" y="88"/>
                    <a:pt x="10" y="88"/>
                    <a:pt x="8" y="89"/>
                  </a:cubicBezTo>
                  <a:cubicBezTo>
                    <a:pt x="6" y="89"/>
                    <a:pt x="4" y="91"/>
                    <a:pt x="2" y="94"/>
                  </a:cubicBezTo>
                  <a:cubicBezTo>
                    <a:pt x="1" y="96"/>
                    <a:pt x="0" y="99"/>
                    <a:pt x="1" y="102"/>
                  </a:cubicBezTo>
                  <a:cubicBezTo>
                    <a:pt x="2" y="104"/>
                    <a:pt x="3" y="106"/>
                    <a:pt x="5" y="108"/>
                  </a:cubicBezTo>
                  <a:cubicBezTo>
                    <a:pt x="5" y="108"/>
                    <a:pt x="5" y="108"/>
                    <a:pt x="5" y="108"/>
                  </a:cubicBezTo>
                  <a:cubicBezTo>
                    <a:pt x="7" y="110"/>
                    <a:pt x="9" y="112"/>
                    <a:pt x="11" y="114"/>
                  </a:cubicBezTo>
                  <a:cubicBezTo>
                    <a:pt x="18" y="119"/>
                    <a:pt x="28" y="121"/>
                    <a:pt x="40" y="118"/>
                  </a:cubicBezTo>
                  <a:cubicBezTo>
                    <a:pt x="45" y="116"/>
                    <a:pt x="50" y="113"/>
                    <a:pt x="53" y="110"/>
                  </a:cubicBezTo>
                  <a:cubicBezTo>
                    <a:pt x="56" y="107"/>
                    <a:pt x="58" y="103"/>
                    <a:pt x="58" y="99"/>
                  </a:cubicBezTo>
                  <a:cubicBezTo>
                    <a:pt x="59" y="95"/>
                    <a:pt x="59" y="90"/>
                    <a:pt x="57" y="85"/>
                  </a:cubicBezTo>
                  <a:cubicBezTo>
                    <a:pt x="55" y="78"/>
                    <a:pt x="50" y="70"/>
                    <a:pt x="42" y="63"/>
                  </a:cubicBezTo>
                  <a:cubicBezTo>
                    <a:pt x="32" y="53"/>
                    <a:pt x="23" y="44"/>
                    <a:pt x="19" y="36"/>
                  </a:cubicBezTo>
                  <a:cubicBezTo>
                    <a:pt x="15" y="28"/>
                    <a:pt x="15" y="21"/>
                    <a:pt x="23" y="16"/>
                  </a:cubicBezTo>
                  <a:cubicBezTo>
                    <a:pt x="30" y="10"/>
                    <a:pt x="38" y="11"/>
                    <a:pt x="46" y="16"/>
                  </a:cubicBezTo>
                  <a:cubicBezTo>
                    <a:pt x="54" y="21"/>
                    <a:pt x="62" y="29"/>
                    <a:pt x="70" y="37"/>
                  </a:cubicBezTo>
                  <a:cubicBezTo>
                    <a:pt x="79" y="46"/>
                    <a:pt x="87" y="55"/>
                    <a:pt x="95" y="61"/>
                  </a:cubicBezTo>
                  <a:cubicBezTo>
                    <a:pt x="104" y="67"/>
                    <a:pt x="113" y="70"/>
                    <a:pt x="125" y="68"/>
                  </a:cubicBezTo>
                  <a:cubicBezTo>
                    <a:pt x="151" y="64"/>
                    <a:pt x="143" y="63"/>
                    <a:pt x="143" y="63"/>
                  </a:cubicBezTo>
                  <a:cubicBezTo>
                    <a:pt x="143" y="64"/>
                    <a:pt x="143" y="64"/>
                    <a:pt x="143" y="64"/>
                  </a:cubicBezTo>
                  <a:cubicBezTo>
                    <a:pt x="143" y="64"/>
                    <a:pt x="143" y="64"/>
                    <a:pt x="125" y="67"/>
                  </a:cubicBezTo>
                  <a:cubicBezTo>
                    <a:pt x="114" y="68"/>
                    <a:pt x="105" y="65"/>
                    <a:pt x="96" y="60"/>
                  </a:cubicBezTo>
                  <a:cubicBezTo>
                    <a:pt x="88" y="54"/>
                    <a:pt x="80" y="45"/>
                    <a:pt x="72" y="36"/>
                  </a:cubicBezTo>
                  <a:cubicBezTo>
                    <a:pt x="63" y="28"/>
                    <a:pt x="55" y="19"/>
                    <a:pt x="47" y="15"/>
                  </a:cubicBezTo>
                  <a:cubicBezTo>
                    <a:pt x="38" y="10"/>
                    <a:pt x="30" y="9"/>
                    <a:pt x="22" y="14"/>
                  </a:cubicBezTo>
                  <a:cubicBezTo>
                    <a:pt x="14" y="20"/>
                    <a:pt x="13" y="28"/>
                    <a:pt x="17" y="36"/>
                  </a:cubicBezTo>
                  <a:cubicBezTo>
                    <a:pt x="22" y="45"/>
                    <a:pt x="31" y="54"/>
                    <a:pt x="41" y="64"/>
                  </a:cubicBezTo>
                  <a:cubicBezTo>
                    <a:pt x="49" y="71"/>
                    <a:pt x="54" y="79"/>
                    <a:pt x="56" y="86"/>
                  </a:cubicBezTo>
                  <a:cubicBezTo>
                    <a:pt x="57" y="90"/>
                    <a:pt x="58" y="94"/>
                    <a:pt x="57" y="98"/>
                  </a:cubicBezTo>
                  <a:cubicBezTo>
                    <a:pt x="56" y="102"/>
                    <a:pt x="55" y="106"/>
                    <a:pt x="52" y="109"/>
                  </a:cubicBezTo>
                  <a:cubicBezTo>
                    <a:pt x="49" y="112"/>
                    <a:pt x="45" y="114"/>
                    <a:pt x="39" y="116"/>
                  </a:cubicBezTo>
                  <a:cubicBezTo>
                    <a:pt x="28" y="120"/>
                    <a:pt x="19" y="117"/>
                    <a:pt x="12" y="113"/>
                  </a:cubicBezTo>
                  <a:cubicBezTo>
                    <a:pt x="10" y="111"/>
                    <a:pt x="8" y="109"/>
                    <a:pt x="6" y="107"/>
                  </a:cubicBezTo>
                  <a:cubicBezTo>
                    <a:pt x="6" y="107"/>
                    <a:pt x="6" y="107"/>
                    <a:pt x="6" y="107"/>
                  </a:cubicBezTo>
                  <a:cubicBezTo>
                    <a:pt x="5" y="105"/>
                    <a:pt x="3" y="103"/>
                    <a:pt x="3" y="101"/>
                  </a:cubicBezTo>
                  <a:cubicBezTo>
                    <a:pt x="2" y="99"/>
                    <a:pt x="2" y="96"/>
                    <a:pt x="3" y="94"/>
                  </a:cubicBezTo>
                  <a:cubicBezTo>
                    <a:pt x="5" y="92"/>
                    <a:pt x="7" y="91"/>
                    <a:pt x="9" y="90"/>
                  </a:cubicBezTo>
                  <a:cubicBezTo>
                    <a:pt x="10" y="90"/>
                    <a:pt x="11" y="90"/>
                    <a:pt x="12" y="90"/>
                  </a:cubicBezTo>
                  <a:cubicBezTo>
                    <a:pt x="13" y="91"/>
                    <a:pt x="14" y="91"/>
                    <a:pt x="14" y="92"/>
                  </a:cubicBezTo>
                  <a:cubicBezTo>
                    <a:pt x="15" y="94"/>
                    <a:pt x="16" y="96"/>
                    <a:pt x="16" y="98"/>
                  </a:cubicBezTo>
                  <a:cubicBezTo>
                    <a:pt x="15" y="101"/>
                    <a:pt x="18" y="104"/>
                    <a:pt x="22" y="106"/>
                  </a:cubicBezTo>
                  <a:cubicBezTo>
                    <a:pt x="24" y="107"/>
                    <a:pt x="26" y="108"/>
                    <a:pt x="28" y="108"/>
                  </a:cubicBezTo>
                  <a:cubicBezTo>
                    <a:pt x="30" y="109"/>
                    <a:pt x="33" y="109"/>
                    <a:pt x="35" y="108"/>
                  </a:cubicBezTo>
                  <a:cubicBezTo>
                    <a:pt x="40" y="107"/>
                    <a:pt x="45" y="103"/>
                    <a:pt x="46" y="95"/>
                  </a:cubicBezTo>
                  <a:cubicBezTo>
                    <a:pt x="49" y="83"/>
                    <a:pt x="44" y="79"/>
                    <a:pt x="35" y="71"/>
                  </a:cubicBezTo>
                  <a:cubicBezTo>
                    <a:pt x="29" y="65"/>
                    <a:pt x="20" y="57"/>
                    <a:pt x="11" y="42"/>
                  </a:cubicBezTo>
                  <a:cubicBezTo>
                    <a:pt x="6" y="33"/>
                    <a:pt x="4" y="26"/>
                    <a:pt x="5" y="20"/>
                  </a:cubicBezTo>
                  <a:cubicBezTo>
                    <a:pt x="5" y="17"/>
                    <a:pt x="6" y="14"/>
                    <a:pt x="7" y="12"/>
                  </a:cubicBezTo>
                  <a:cubicBezTo>
                    <a:pt x="9" y="9"/>
                    <a:pt x="11" y="8"/>
                    <a:pt x="14" y="6"/>
                  </a:cubicBezTo>
                  <a:cubicBezTo>
                    <a:pt x="20" y="2"/>
                    <a:pt x="29" y="1"/>
                    <a:pt x="37" y="2"/>
                  </a:cubicBezTo>
                  <a:cubicBezTo>
                    <a:pt x="53" y="2"/>
                    <a:pt x="69" y="19"/>
                    <a:pt x="86" y="36"/>
                  </a:cubicBezTo>
                  <a:cubicBezTo>
                    <a:pt x="88" y="39"/>
                    <a:pt x="91" y="42"/>
                    <a:pt x="94" y="45"/>
                  </a:cubicBezTo>
                  <a:cubicBezTo>
                    <a:pt x="111" y="61"/>
                    <a:pt x="126" y="57"/>
                    <a:pt x="135" y="55"/>
                  </a:cubicBezTo>
                  <a:cubicBezTo>
                    <a:pt x="135" y="55"/>
                    <a:pt x="135" y="55"/>
                    <a:pt x="135" y="55"/>
                  </a:cubicBezTo>
                  <a:cubicBezTo>
                    <a:pt x="136" y="54"/>
                    <a:pt x="137" y="54"/>
                    <a:pt x="138" y="54"/>
                  </a:cubicBezTo>
                  <a:lnTo>
                    <a:pt x="138" y="52"/>
                  </a:lnTo>
                  <a:close/>
                </a:path>
              </a:pathLst>
            </a:custGeom>
            <a:solidFill>
              <a:srgbClr val="E60012"/>
            </a:solidFill>
            <a:ln w="4763" cap="flat">
              <a:solidFill>
                <a:srgbClr val="E60012"/>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Freeform 1933"/>
            <p:cNvSpPr>
              <a:spLocks noEditPoints="1"/>
            </p:cNvSpPr>
            <p:nvPr/>
          </p:nvSpPr>
          <p:spPr bwMode="auto">
            <a:xfrm>
              <a:off x="10163969" y="3659981"/>
              <a:ext cx="2787650" cy="3643313"/>
            </a:xfrm>
            <a:custGeom>
              <a:avLst/>
              <a:gdLst>
                <a:gd name="T0" fmla="*/ 565 w 743"/>
                <a:gd name="T1" fmla="*/ 408 h 971"/>
                <a:gd name="T2" fmla="*/ 478 w 743"/>
                <a:gd name="T3" fmla="*/ 756 h 971"/>
                <a:gd name="T4" fmla="*/ 477 w 743"/>
                <a:gd name="T5" fmla="*/ 814 h 971"/>
                <a:gd name="T6" fmla="*/ 148 w 743"/>
                <a:gd name="T7" fmla="*/ 771 h 971"/>
                <a:gd name="T8" fmla="*/ 55 w 743"/>
                <a:gd name="T9" fmla="*/ 631 h 971"/>
                <a:gd name="T10" fmla="*/ 153 w 743"/>
                <a:gd name="T11" fmla="*/ 686 h 971"/>
                <a:gd name="T12" fmla="*/ 175 w 743"/>
                <a:gd name="T13" fmla="*/ 537 h 971"/>
                <a:gd name="T14" fmla="*/ 219 w 743"/>
                <a:gd name="T15" fmla="*/ 651 h 971"/>
                <a:gd name="T16" fmla="*/ 282 w 743"/>
                <a:gd name="T17" fmla="*/ 717 h 971"/>
                <a:gd name="T18" fmla="*/ 294 w 743"/>
                <a:gd name="T19" fmla="*/ 610 h 971"/>
                <a:gd name="T20" fmla="*/ 412 w 743"/>
                <a:gd name="T21" fmla="*/ 404 h 971"/>
                <a:gd name="T22" fmla="*/ 272 w 743"/>
                <a:gd name="T23" fmla="*/ 277 h 971"/>
                <a:gd name="T24" fmla="*/ 451 w 743"/>
                <a:gd name="T25" fmla="*/ 61 h 971"/>
                <a:gd name="T26" fmla="*/ 314 w 743"/>
                <a:gd name="T27" fmla="*/ 16 h 971"/>
                <a:gd name="T28" fmla="*/ 476 w 743"/>
                <a:gd name="T29" fmla="*/ 66 h 971"/>
                <a:gd name="T30" fmla="*/ 435 w 743"/>
                <a:gd name="T31" fmla="*/ 76 h 971"/>
                <a:gd name="T32" fmla="*/ 527 w 743"/>
                <a:gd name="T33" fmla="*/ 145 h 971"/>
                <a:gd name="T34" fmla="*/ 542 w 743"/>
                <a:gd name="T35" fmla="*/ 100 h 971"/>
                <a:gd name="T36" fmla="*/ 480 w 743"/>
                <a:gd name="T37" fmla="*/ 99 h 971"/>
                <a:gd name="T38" fmla="*/ 462 w 743"/>
                <a:gd name="T39" fmla="*/ 191 h 971"/>
                <a:gd name="T40" fmla="*/ 96 w 743"/>
                <a:gd name="T41" fmla="*/ 184 h 971"/>
                <a:gd name="T42" fmla="*/ 262 w 743"/>
                <a:gd name="T43" fmla="*/ 243 h 971"/>
                <a:gd name="T44" fmla="*/ 101 w 743"/>
                <a:gd name="T45" fmla="*/ 248 h 971"/>
                <a:gd name="T46" fmla="*/ 394 w 743"/>
                <a:gd name="T47" fmla="*/ 293 h 971"/>
                <a:gd name="T48" fmla="*/ 488 w 743"/>
                <a:gd name="T49" fmla="*/ 362 h 971"/>
                <a:gd name="T50" fmla="*/ 346 w 743"/>
                <a:gd name="T51" fmla="*/ 360 h 971"/>
                <a:gd name="T52" fmla="*/ 352 w 743"/>
                <a:gd name="T53" fmla="*/ 336 h 971"/>
                <a:gd name="T54" fmla="*/ 459 w 743"/>
                <a:gd name="T55" fmla="*/ 414 h 971"/>
                <a:gd name="T56" fmla="*/ 599 w 743"/>
                <a:gd name="T57" fmla="*/ 258 h 971"/>
                <a:gd name="T58" fmla="*/ 431 w 743"/>
                <a:gd name="T59" fmla="*/ 439 h 971"/>
                <a:gd name="T60" fmla="*/ 587 w 743"/>
                <a:gd name="T61" fmla="*/ 289 h 971"/>
                <a:gd name="T62" fmla="*/ 609 w 743"/>
                <a:gd name="T63" fmla="*/ 448 h 971"/>
                <a:gd name="T64" fmla="*/ 548 w 743"/>
                <a:gd name="T65" fmla="*/ 495 h 971"/>
                <a:gd name="T66" fmla="*/ 530 w 743"/>
                <a:gd name="T67" fmla="*/ 642 h 971"/>
                <a:gd name="T68" fmla="*/ 527 w 743"/>
                <a:gd name="T69" fmla="*/ 553 h 971"/>
                <a:gd name="T70" fmla="*/ 163 w 743"/>
                <a:gd name="T71" fmla="*/ 593 h 971"/>
                <a:gd name="T72" fmla="*/ 667 w 743"/>
                <a:gd name="T73" fmla="*/ 645 h 971"/>
                <a:gd name="T74" fmla="*/ 645 w 743"/>
                <a:gd name="T75" fmla="*/ 633 h 971"/>
                <a:gd name="T76" fmla="*/ 291 w 743"/>
                <a:gd name="T77" fmla="*/ 660 h 971"/>
                <a:gd name="T78" fmla="*/ 527 w 743"/>
                <a:gd name="T79" fmla="*/ 621 h 971"/>
                <a:gd name="T80" fmla="*/ 415 w 743"/>
                <a:gd name="T81" fmla="*/ 679 h 971"/>
                <a:gd name="T82" fmla="*/ 497 w 743"/>
                <a:gd name="T83" fmla="*/ 659 h 971"/>
                <a:gd name="T84" fmla="*/ 77 w 743"/>
                <a:gd name="T85" fmla="*/ 663 h 971"/>
                <a:gd name="T86" fmla="*/ 241 w 743"/>
                <a:gd name="T87" fmla="*/ 688 h 971"/>
                <a:gd name="T88" fmla="*/ 477 w 743"/>
                <a:gd name="T89" fmla="*/ 695 h 971"/>
                <a:gd name="T90" fmla="*/ 380 w 743"/>
                <a:gd name="T91" fmla="*/ 718 h 971"/>
                <a:gd name="T92" fmla="*/ 292 w 743"/>
                <a:gd name="T93" fmla="*/ 724 h 971"/>
                <a:gd name="T94" fmla="*/ 425 w 743"/>
                <a:gd name="T95" fmla="*/ 747 h 971"/>
                <a:gd name="T96" fmla="*/ 497 w 743"/>
                <a:gd name="T97" fmla="*/ 743 h 971"/>
                <a:gd name="T98" fmla="*/ 304 w 743"/>
                <a:gd name="T99" fmla="*/ 763 h 971"/>
                <a:gd name="T100" fmla="*/ 413 w 743"/>
                <a:gd name="T101" fmla="*/ 762 h 971"/>
                <a:gd name="T102" fmla="*/ 288 w 743"/>
                <a:gd name="T103" fmla="*/ 768 h 971"/>
                <a:gd name="T104" fmla="*/ 606 w 743"/>
                <a:gd name="T105" fmla="*/ 824 h 971"/>
                <a:gd name="T106" fmla="*/ 235 w 743"/>
                <a:gd name="T107" fmla="*/ 783 h 971"/>
                <a:gd name="T108" fmla="*/ 342 w 743"/>
                <a:gd name="T109" fmla="*/ 867 h 971"/>
                <a:gd name="T110" fmla="*/ 306 w 743"/>
                <a:gd name="T111" fmla="*/ 805 h 971"/>
                <a:gd name="T112" fmla="*/ 57 w 743"/>
                <a:gd name="T113" fmla="*/ 843 h 971"/>
                <a:gd name="T114" fmla="*/ 380 w 743"/>
                <a:gd name="T115" fmla="*/ 827 h 971"/>
                <a:gd name="T116" fmla="*/ 457 w 743"/>
                <a:gd name="T117" fmla="*/ 927 h 971"/>
                <a:gd name="T118" fmla="*/ 334 w 743"/>
                <a:gd name="T119" fmla="*/ 858 h 971"/>
                <a:gd name="T120" fmla="*/ 409 w 743"/>
                <a:gd name="T121" fmla="*/ 852 h 971"/>
                <a:gd name="T122" fmla="*/ 516 w 743"/>
                <a:gd name="T123" fmla="*/ 861 h 971"/>
                <a:gd name="T124" fmla="*/ 505 w 743"/>
                <a:gd name="T125" fmla="*/ 94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3" h="971">
                  <a:moveTo>
                    <a:pt x="335" y="16"/>
                  </a:moveTo>
                  <a:cubicBezTo>
                    <a:pt x="356" y="29"/>
                    <a:pt x="372" y="63"/>
                    <a:pt x="402" y="60"/>
                  </a:cubicBezTo>
                  <a:cubicBezTo>
                    <a:pt x="428" y="61"/>
                    <a:pt x="450" y="52"/>
                    <a:pt x="474" y="51"/>
                  </a:cubicBezTo>
                  <a:cubicBezTo>
                    <a:pt x="507" y="53"/>
                    <a:pt x="542" y="62"/>
                    <a:pt x="557" y="94"/>
                  </a:cubicBezTo>
                  <a:cubicBezTo>
                    <a:pt x="556" y="97"/>
                    <a:pt x="559" y="97"/>
                    <a:pt x="559" y="99"/>
                  </a:cubicBezTo>
                  <a:cubicBezTo>
                    <a:pt x="562" y="112"/>
                    <a:pt x="566" y="127"/>
                    <a:pt x="562" y="140"/>
                  </a:cubicBezTo>
                  <a:cubicBezTo>
                    <a:pt x="561" y="151"/>
                    <a:pt x="557" y="160"/>
                    <a:pt x="549" y="168"/>
                  </a:cubicBezTo>
                  <a:cubicBezTo>
                    <a:pt x="538" y="182"/>
                    <a:pt x="526" y="194"/>
                    <a:pt x="509" y="200"/>
                  </a:cubicBezTo>
                  <a:cubicBezTo>
                    <a:pt x="491" y="207"/>
                    <a:pt x="472" y="216"/>
                    <a:pt x="451" y="218"/>
                  </a:cubicBezTo>
                  <a:cubicBezTo>
                    <a:pt x="436" y="221"/>
                    <a:pt x="416" y="226"/>
                    <a:pt x="413" y="244"/>
                  </a:cubicBezTo>
                  <a:cubicBezTo>
                    <a:pt x="407" y="262"/>
                    <a:pt x="425" y="276"/>
                    <a:pt x="435" y="288"/>
                  </a:cubicBezTo>
                  <a:cubicBezTo>
                    <a:pt x="443" y="299"/>
                    <a:pt x="454" y="307"/>
                    <a:pt x="464" y="316"/>
                  </a:cubicBezTo>
                  <a:cubicBezTo>
                    <a:pt x="500" y="353"/>
                    <a:pt x="531" y="396"/>
                    <a:pt x="552" y="443"/>
                  </a:cubicBezTo>
                  <a:cubicBezTo>
                    <a:pt x="554" y="448"/>
                    <a:pt x="555" y="453"/>
                    <a:pt x="557" y="458"/>
                  </a:cubicBezTo>
                  <a:cubicBezTo>
                    <a:pt x="561" y="461"/>
                    <a:pt x="567" y="461"/>
                    <a:pt x="572" y="460"/>
                  </a:cubicBezTo>
                  <a:cubicBezTo>
                    <a:pt x="580" y="457"/>
                    <a:pt x="580" y="447"/>
                    <a:pt x="582" y="440"/>
                  </a:cubicBezTo>
                  <a:cubicBezTo>
                    <a:pt x="581" y="422"/>
                    <a:pt x="581" y="422"/>
                    <a:pt x="581" y="422"/>
                  </a:cubicBezTo>
                  <a:cubicBezTo>
                    <a:pt x="577" y="421"/>
                    <a:pt x="574" y="425"/>
                    <a:pt x="570" y="426"/>
                  </a:cubicBezTo>
                  <a:cubicBezTo>
                    <a:pt x="567" y="426"/>
                    <a:pt x="562" y="427"/>
                    <a:pt x="564" y="431"/>
                  </a:cubicBezTo>
                  <a:cubicBezTo>
                    <a:pt x="565" y="435"/>
                    <a:pt x="569" y="438"/>
                    <a:pt x="573" y="440"/>
                  </a:cubicBezTo>
                  <a:cubicBezTo>
                    <a:pt x="574" y="440"/>
                    <a:pt x="576" y="440"/>
                    <a:pt x="577" y="441"/>
                  </a:cubicBezTo>
                  <a:cubicBezTo>
                    <a:pt x="577" y="443"/>
                    <a:pt x="574" y="442"/>
                    <a:pt x="573" y="441"/>
                  </a:cubicBezTo>
                  <a:cubicBezTo>
                    <a:pt x="568" y="440"/>
                    <a:pt x="564" y="436"/>
                    <a:pt x="563" y="431"/>
                  </a:cubicBezTo>
                  <a:cubicBezTo>
                    <a:pt x="562" y="429"/>
                    <a:pt x="564" y="428"/>
                    <a:pt x="563" y="427"/>
                  </a:cubicBezTo>
                  <a:cubicBezTo>
                    <a:pt x="557" y="424"/>
                    <a:pt x="548" y="420"/>
                    <a:pt x="547" y="412"/>
                  </a:cubicBezTo>
                  <a:cubicBezTo>
                    <a:pt x="544" y="409"/>
                    <a:pt x="544" y="404"/>
                    <a:pt x="544" y="400"/>
                  </a:cubicBezTo>
                  <a:cubicBezTo>
                    <a:pt x="547" y="392"/>
                    <a:pt x="556" y="392"/>
                    <a:pt x="562" y="392"/>
                  </a:cubicBezTo>
                  <a:cubicBezTo>
                    <a:pt x="564" y="388"/>
                    <a:pt x="563" y="383"/>
                    <a:pt x="568" y="381"/>
                  </a:cubicBezTo>
                  <a:cubicBezTo>
                    <a:pt x="581" y="375"/>
                    <a:pt x="598" y="378"/>
                    <a:pt x="610" y="385"/>
                  </a:cubicBezTo>
                  <a:cubicBezTo>
                    <a:pt x="614" y="390"/>
                    <a:pt x="618" y="395"/>
                    <a:pt x="618" y="401"/>
                  </a:cubicBezTo>
                  <a:cubicBezTo>
                    <a:pt x="619" y="404"/>
                    <a:pt x="623" y="402"/>
                    <a:pt x="625" y="403"/>
                  </a:cubicBezTo>
                  <a:cubicBezTo>
                    <a:pt x="631" y="405"/>
                    <a:pt x="635" y="410"/>
                    <a:pt x="637" y="415"/>
                  </a:cubicBezTo>
                  <a:cubicBezTo>
                    <a:pt x="645" y="416"/>
                    <a:pt x="654" y="419"/>
                    <a:pt x="657" y="428"/>
                  </a:cubicBezTo>
                  <a:cubicBezTo>
                    <a:pt x="660" y="435"/>
                    <a:pt x="651" y="438"/>
                    <a:pt x="652" y="444"/>
                  </a:cubicBezTo>
                  <a:cubicBezTo>
                    <a:pt x="657" y="448"/>
                    <a:pt x="662" y="450"/>
                    <a:pt x="668" y="452"/>
                  </a:cubicBezTo>
                  <a:cubicBezTo>
                    <a:pt x="668" y="453"/>
                    <a:pt x="669" y="453"/>
                    <a:pt x="669" y="455"/>
                  </a:cubicBezTo>
                  <a:cubicBezTo>
                    <a:pt x="662" y="454"/>
                    <a:pt x="654" y="454"/>
                    <a:pt x="646" y="456"/>
                  </a:cubicBezTo>
                  <a:cubicBezTo>
                    <a:pt x="645" y="456"/>
                    <a:pt x="645" y="455"/>
                    <a:pt x="645" y="454"/>
                  </a:cubicBezTo>
                  <a:cubicBezTo>
                    <a:pt x="650" y="453"/>
                    <a:pt x="656" y="453"/>
                    <a:pt x="661" y="452"/>
                  </a:cubicBezTo>
                  <a:cubicBezTo>
                    <a:pt x="655" y="447"/>
                    <a:pt x="648" y="445"/>
                    <a:pt x="641" y="445"/>
                  </a:cubicBezTo>
                  <a:cubicBezTo>
                    <a:pt x="640" y="445"/>
                    <a:pt x="640" y="445"/>
                    <a:pt x="640" y="444"/>
                  </a:cubicBezTo>
                  <a:cubicBezTo>
                    <a:pt x="645" y="445"/>
                    <a:pt x="648" y="444"/>
                    <a:pt x="652" y="442"/>
                  </a:cubicBezTo>
                  <a:cubicBezTo>
                    <a:pt x="653" y="438"/>
                    <a:pt x="653" y="434"/>
                    <a:pt x="656" y="431"/>
                  </a:cubicBezTo>
                  <a:cubicBezTo>
                    <a:pt x="656" y="425"/>
                    <a:pt x="649" y="420"/>
                    <a:pt x="644" y="418"/>
                  </a:cubicBezTo>
                  <a:cubicBezTo>
                    <a:pt x="641" y="416"/>
                    <a:pt x="632" y="422"/>
                    <a:pt x="635" y="414"/>
                  </a:cubicBezTo>
                  <a:cubicBezTo>
                    <a:pt x="633" y="408"/>
                    <a:pt x="626" y="405"/>
                    <a:pt x="620" y="405"/>
                  </a:cubicBezTo>
                  <a:cubicBezTo>
                    <a:pt x="618" y="407"/>
                    <a:pt x="616" y="411"/>
                    <a:pt x="613" y="412"/>
                  </a:cubicBezTo>
                  <a:cubicBezTo>
                    <a:pt x="612" y="412"/>
                    <a:pt x="611" y="413"/>
                    <a:pt x="611" y="411"/>
                  </a:cubicBezTo>
                  <a:cubicBezTo>
                    <a:pt x="613" y="410"/>
                    <a:pt x="615" y="409"/>
                    <a:pt x="617" y="406"/>
                  </a:cubicBezTo>
                  <a:cubicBezTo>
                    <a:pt x="617" y="397"/>
                    <a:pt x="614" y="390"/>
                    <a:pt x="607" y="385"/>
                  </a:cubicBezTo>
                  <a:cubicBezTo>
                    <a:pt x="595" y="380"/>
                    <a:pt x="580" y="378"/>
                    <a:pt x="568" y="383"/>
                  </a:cubicBezTo>
                  <a:cubicBezTo>
                    <a:pt x="563" y="385"/>
                    <a:pt x="566" y="391"/>
                    <a:pt x="563" y="394"/>
                  </a:cubicBezTo>
                  <a:cubicBezTo>
                    <a:pt x="558" y="393"/>
                    <a:pt x="553" y="394"/>
                    <a:pt x="550" y="396"/>
                  </a:cubicBezTo>
                  <a:cubicBezTo>
                    <a:pt x="545" y="398"/>
                    <a:pt x="544" y="405"/>
                    <a:pt x="547" y="409"/>
                  </a:cubicBezTo>
                  <a:cubicBezTo>
                    <a:pt x="548" y="415"/>
                    <a:pt x="553" y="419"/>
                    <a:pt x="558" y="423"/>
                  </a:cubicBezTo>
                  <a:cubicBezTo>
                    <a:pt x="563" y="426"/>
                    <a:pt x="569" y="424"/>
                    <a:pt x="574" y="423"/>
                  </a:cubicBezTo>
                  <a:cubicBezTo>
                    <a:pt x="576" y="421"/>
                    <a:pt x="581" y="418"/>
                    <a:pt x="578" y="414"/>
                  </a:cubicBezTo>
                  <a:cubicBezTo>
                    <a:pt x="575" y="411"/>
                    <a:pt x="573" y="409"/>
                    <a:pt x="570" y="408"/>
                  </a:cubicBezTo>
                  <a:cubicBezTo>
                    <a:pt x="568" y="408"/>
                    <a:pt x="566" y="410"/>
                    <a:pt x="565" y="408"/>
                  </a:cubicBezTo>
                  <a:cubicBezTo>
                    <a:pt x="565" y="406"/>
                    <a:pt x="567" y="406"/>
                    <a:pt x="568" y="406"/>
                  </a:cubicBezTo>
                  <a:cubicBezTo>
                    <a:pt x="574" y="406"/>
                    <a:pt x="578" y="411"/>
                    <a:pt x="581" y="415"/>
                  </a:cubicBezTo>
                  <a:cubicBezTo>
                    <a:pt x="583" y="413"/>
                    <a:pt x="586" y="411"/>
                    <a:pt x="588" y="413"/>
                  </a:cubicBezTo>
                  <a:cubicBezTo>
                    <a:pt x="591" y="414"/>
                    <a:pt x="594" y="416"/>
                    <a:pt x="594" y="419"/>
                  </a:cubicBezTo>
                  <a:cubicBezTo>
                    <a:pt x="595" y="420"/>
                    <a:pt x="594" y="421"/>
                    <a:pt x="593" y="421"/>
                  </a:cubicBezTo>
                  <a:cubicBezTo>
                    <a:pt x="592" y="419"/>
                    <a:pt x="591" y="414"/>
                    <a:pt x="587" y="414"/>
                  </a:cubicBezTo>
                  <a:cubicBezTo>
                    <a:pt x="584" y="414"/>
                    <a:pt x="583" y="417"/>
                    <a:pt x="582" y="418"/>
                  </a:cubicBezTo>
                  <a:cubicBezTo>
                    <a:pt x="583" y="430"/>
                    <a:pt x="585" y="445"/>
                    <a:pt x="579" y="455"/>
                  </a:cubicBezTo>
                  <a:cubicBezTo>
                    <a:pt x="577" y="459"/>
                    <a:pt x="574" y="462"/>
                    <a:pt x="570" y="462"/>
                  </a:cubicBezTo>
                  <a:cubicBezTo>
                    <a:pt x="566" y="463"/>
                    <a:pt x="562" y="461"/>
                    <a:pt x="559" y="462"/>
                  </a:cubicBezTo>
                  <a:cubicBezTo>
                    <a:pt x="563" y="479"/>
                    <a:pt x="567" y="495"/>
                    <a:pt x="566" y="512"/>
                  </a:cubicBezTo>
                  <a:cubicBezTo>
                    <a:pt x="564" y="514"/>
                    <a:pt x="564" y="514"/>
                    <a:pt x="564" y="514"/>
                  </a:cubicBezTo>
                  <a:cubicBezTo>
                    <a:pt x="565" y="523"/>
                    <a:pt x="563" y="533"/>
                    <a:pt x="563" y="542"/>
                  </a:cubicBezTo>
                  <a:cubicBezTo>
                    <a:pt x="567" y="546"/>
                    <a:pt x="562" y="550"/>
                    <a:pt x="563" y="555"/>
                  </a:cubicBezTo>
                  <a:cubicBezTo>
                    <a:pt x="563" y="557"/>
                    <a:pt x="564" y="558"/>
                    <a:pt x="566" y="559"/>
                  </a:cubicBezTo>
                  <a:cubicBezTo>
                    <a:pt x="567" y="559"/>
                    <a:pt x="568" y="557"/>
                    <a:pt x="568" y="556"/>
                  </a:cubicBezTo>
                  <a:cubicBezTo>
                    <a:pt x="568" y="540"/>
                    <a:pt x="566" y="523"/>
                    <a:pt x="569" y="507"/>
                  </a:cubicBezTo>
                  <a:cubicBezTo>
                    <a:pt x="571" y="511"/>
                    <a:pt x="568" y="515"/>
                    <a:pt x="569" y="520"/>
                  </a:cubicBezTo>
                  <a:cubicBezTo>
                    <a:pt x="569" y="537"/>
                    <a:pt x="569" y="555"/>
                    <a:pt x="571" y="573"/>
                  </a:cubicBezTo>
                  <a:cubicBezTo>
                    <a:pt x="568" y="579"/>
                    <a:pt x="571" y="585"/>
                    <a:pt x="570" y="591"/>
                  </a:cubicBezTo>
                  <a:cubicBezTo>
                    <a:pt x="569" y="615"/>
                    <a:pt x="562" y="638"/>
                    <a:pt x="559" y="661"/>
                  </a:cubicBezTo>
                  <a:cubicBezTo>
                    <a:pt x="552" y="696"/>
                    <a:pt x="541" y="730"/>
                    <a:pt x="525" y="761"/>
                  </a:cubicBezTo>
                  <a:cubicBezTo>
                    <a:pt x="517" y="774"/>
                    <a:pt x="509" y="787"/>
                    <a:pt x="500" y="799"/>
                  </a:cubicBezTo>
                  <a:cubicBezTo>
                    <a:pt x="499" y="802"/>
                    <a:pt x="494" y="804"/>
                    <a:pt x="496" y="807"/>
                  </a:cubicBezTo>
                  <a:cubicBezTo>
                    <a:pt x="500" y="809"/>
                    <a:pt x="500" y="813"/>
                    <a:pt x="502" y="816"/>
                  </a:cubicBezTo>
                  <a:cubicBezTo>
                    <a:pt x="509" y="818"/>
                    <a:pt x="515" y="821"/>
                    <a:pt x="520" y="825"/>
                  </a:cubicBezTo>
                  <a:cubicBezTo>
                    <a:pt x="522" y="833"/>
                    <a:pt x="522" y="833"/>
                    <a:pt x="522" y="833"/>
                  </a:cubicBezTo>
                  <a:cubicBezTo>
                    <a:pt x="527" y="835"/>
                    <a:pt x="530" y="838"/>
                    <a:pt x="534" y="842"/>
                  </a:cubicBezTo>
                  <a:cubicBezTo>
                    <a:pt x="535" y="852"/>
                    <a:pt x="535" y="852"/>
                    <a:pt x="535" y="852"/>
                  </a:cubicBezTo>
                  <a:cubicBezTo>
                    <a:pt x="538" y="854"/>
                    <a:pt x="541" y="853"/>
                    <a:pt x="544" y="855"/>
                  </a:cubicBezTo>
                  <a:cubicBezTo>
                    <a:pt x="550" y="859"/>
                    <a:pt x="555" y="867"/>
                    <a:pt x="554" y="875"/>
                  </a:cubicBezTo>
                  <a:cubicBezTo>
                    <a:pt x="552" y="879"/>
                    <a:pt x="553" y="884"/>
                    <a:pt x="548" y="887"/>
                  </a:cubicBezTo>
                  <a:cubicBezTo>
                    <a:pt x="548" y="884"/>
                    <a:pt x="552" y="882"/>
                    <a:pt x="552" y="879"/>
                  </a:cubicBezTo>
                  <a:cubicBezTo>
                    <a:pt x="554" y="871"/>
                    <a:pt x="552" y="864"/>
                    <a:pt x="546" y="859"/>
                  </a:cubicBezTo>
                  <a:cubicBezTo>
                    <a:pt x="543" y="855"/>
                    <a:pt x="538" y="855"/>
                    <a:pt x="534" y="854"/>
                  </a:cubicBezTo>
                  <a:cubicBezTo>
                    <a:pt x="536" y="849"/>
                    <a:pt x="532" y="845"/>
                    <a:pt x="530" y="840"/>
                  </a:cubicBezTo>
                  <a:cubicBezTo>
                    <a:pt x="527" y="838"/>
                    <a:pt x="524" y="836"/>
                    <a:pt x="520" y="836"/>
                  </a:cubicBezTo>
                  <a:cubicBezTo>
                    <a:pt x="518" y="826"/>
                    <a:pt x="518" y="826"/>
                    <a:pt x="518" y="826"/>
                  </a:cubicBezTo>
                  <a:cubicBezTo>
                    <a:pt x="513" y="821"/>
                    <a:pt x="508" y="818"/>
                    <a:pt x="500" y="818"/>
                  </a:cubicBezTo>
                  <a:cubicBezTo>
                    <a:pt x="501" y="811"/>
                    <a:pt x="494" y="808"/>
                    <a:pt x="488" y="805"/>
                  </a:cubicBezTo>
                  <a:cubicBezTo>
                    <a:pt x="484" y="802"/>
                    <a:pt x="477" y="809"/>
                    <a:pt x="475" y="802"/>
                  </a:cubicBezTo>
                  <a:cubicBezTo>
                    <a:pt x="476" y="799"/>
                    <a:pt x="471" y="797"/>
                    <a:pt x="473" y="794"/>
                  </a:cubicBezTo>
                  <a:cubicBezTo>
                    <a:pt x="479" y="790"/>
                    <a:pt x="489" y="786"/>
                    <a:pt x="489" y="778"/>
                  </a:cubicBezTo>
                  <a:cubicBezTo>
                    <a:pt x="488" y="777"/>
                    <a:pt x="488" y="777"/>
                    <a:pt x="488" y="777"/>
                  </a:cubicBezTo>
                  <a:cubicBezTo>
                    <a:pt x="483" y="783"/>
                    <a:pt x="478" y="786"/>
                    <a:pt x="472" y="789"/>
                  </a:cubicBezTo>
                  <a:cubicBezTo>
                    <a:pt x="471" y="790"/>
                    <a:pt x="469" y="790"/>
                    <a:pt x="469" y="788"/>
                  </a:cubicBezTo>
                  <a:cubicBezTo>
                    <a:pt x="470" y="786"/>
                    <a:pt x="473" y="788"/>
                    <a:pt x="474" y="786"/>
                  </a:cubicBezTo>
                  <a:cubicBezTo>
                    <a:pt x="479" y="783"/>
                    <a:pt x="486" y="779"/>
                    <a:pt x="487" y="772"/>
                  </a:cubicBezTo>
                  <a:cubicBezTo>
                    <a:pt x="486" y="772"/>
                    <a:pt x="486" y="772"/>
                    <a:pt x="486" y="772"/>
                  </a:cubicBezTo>
                  <a:cubicBezTo>
                    <a:pt x="480" y="778"/>
                    <a:pt x="471" y="783"/>
                    <a:pt x="463" y="788"/>
                  </a:cubicBezTo>
                  <a:cubicBezTo>
                    <a:pt x="462" y="788"/>
                    <a:pt x="462" y="788"/>
                    <a:pt x="462" y="788"/>
                  </a:cubicBezTo>
                  <a:cubicBezTo>
                    <a:pt x="463" y="785"/>
                    <a:pt x="463" y="785"/>
                    <a:pt x="463" y="785"/>
                  </a:cubicBezTo>
                  <a:cubicBezTo>
                    <a:pt x="471" y="779"/>
                    <a:pt x="482" y="776"/>
                    <a:pt x="487" y="766"/>
                  </a:cubicBezTo>
                  <a:cubicBezTo>
                    <a:pt x="483" y="766"/>
                    <a:pt x="480" y="772"/>
                    <a:pt x="476" y="773"/>
                  </a:cubicBezTo>
                  <a:cubicBezTo>
                    <a:pt x="470" y="779"/>
                    <a:pt x="461" y="780"/>
                    <a:pt x="458" y="788"/>
                  </a:cubicBezTo>
                  <a:cubicBezTo>
                    <a:pt x="455" y="789"/>
                    <a:pt x="455" y="785"/>
                    <a:pt x="454" y="784"/>
                  </a:cubicBezTo>
                  <a:cubicBezTo>
                    <a:pt x="455" y="778"/>
                    <a:pt x="460" y="775"/>
                    <a:pt x="464" y="770"/>
                  </a:cubicBezTo>
                  <a:cubicBezTo>
                    <a:pt x="475" y="765"/>
                    <a:pt x="489" y="759"/>
                    <a:pt x="493" y="747"/>
                  </a:cubicBezTo>
                  <a:cubicBezTo>
                    <a:pt x="489" y="749"/>
                    <a:pt x="483" y="752"/>
                    <a:pt x="478" y="756"/>
                  </a:cubicBezTo>
                  <a:cubicBezTo>
                    <a:pt x="466" y="762"/>
                    <a:pt x="451" y="769"/>
                    <a:pt x="447" y="784"/>
                  </a:cubicBezTo>
                  <a:cubicBezTo>
                    <a:pt x="446" y="785"/>
                    <a:pt x="446" y="785"/>
                    <a:pt x="446" y="785"/>
                  </a:cubicBezTo>
                  <a:cubicBezTo>
                    <a:pt x="443" y="777"/>
                    <a:pt x="459" y="770"/>
                    <a:pt x="449" y="763"/>
                  </a:cubicBezTo>
                  <a:cubicBezTo>
                    <a:pt x="435" y="773"/>
                    <a:pt x="435" y="773"/>
                    <a:pt x="435" y="773"/>
                  </a:cubicBezTo>
                  <a:cubicBezTo>
                    <a:pt x="435" y="775"/>
                    <a:pt x="438" y="774"/>
                    <a:pt x="439" y="777"/>
                  </a:cubicBezTo>
                  <a:cubicBezTo>
                    <a:pt x="441" y="780"/>
                    <a:pt x="442" y="784"/>
                    <a:pt x="442" y="788"/>
                  </a:cubicBezTo>
                  <a:cubicBezTo>
                    <a:pt x="445" y="788"/>
                    <a:pt x="449" y="787"/>
                    <a:pt x="451" y="789"/>
                  </a:cubicBezTo>
                  <a:cubicBezTo>
                    <a:pt x="447" y="791"/>
                    <a:pt x="442" y="788"/>
                    <a:pt x="438" y="792"/>
                  </a:cubicBezTo>
                  <a:cubicBezTo>
                    <a:pt x="436" y="790"/>
                    <a:pt x="440" y="790"/>
                    <a:pt x="440" y="788"/>
                  </a:cubicBezTo>
                  <a:cubicBezTo>
                    <a:pt x="440" y="783"/>
                    <a:pt x="438" y="778"/>
                    <a:pt x="434" y="775"/>
                  </a:cubicBezTo>
                  <a:cubicBezTo>
                    <a:pt x="431" y="776"/>
                    <a:pt x="428" y="779"/>
                    <a:pt x="425" y="780"/>
                  </a:cubicBezTo>
                  <a:cubicBezTo>
                    <a:pt x="425" y="784"/>
                    <a:pt x="431" y="788"/>
                    <a:pt x="431" y="792"/>
                  </a:cubicBezTo>
                  <a:cubicBezTo>
                    <a:pt x="427" y="792"/>
                    <a:pt x="428" y="784"/>
                    <a:pt x="422" y="784"/>
                  </a:cubicBezTo>
                  <a:cubicBezTo>
                    <a:pt x="421" y="782"/>
                    <a:pt x="418" y="783"/>
                    <a:pt x="416" y="785"/>
                  </a:cubicBezTo>
                  <a:cubicBezTo>
                    <a:pt x="410" y="788"/>
                    <a:pt x="403" y="791"/>
                    <a:pt x="396" y="793"/>
                  </a:cubicBezTo>
                  <a:cubicBezTo>
                    <a:pt x="394" y="796"/>
                    <a:pt x="398" y="798"/>
                    <a:pt x="397" y="801"/>
                  </a:cubicBezTo>
                  <a:cubicBezTo>
                    <a:pt x="396" y="807"/>
                    <a:pt x="394" y="813"/>
                    <a:pt x="389" y="818"/>
                  </a:cubicBezTo>
                  <a:cubicBezTo>
                    <a:pt x="388" y="818"/>
                    <a:pt x="388" y="816"/>
                    <a:pt x="388" y="815"/>
                  </a:cubicBezTo>
                  <a:cubicBezTo>
                    <a:pt x="393" y="811"/>
                    <a:pt x="396" y="805"/>
                    <a:pt x="395" y="798"/>
                  </a:cubicBezTo>
                  <a:cubicBezTo>
                    <a:pt x="393" y="797"/>
                    <a:pt x="395" y="794"/>
                    <a:pt x="392" y="795"/>
                  </a:cubicBezTo>
                  <a:cubicBezTo>
                    <a:pt x="377" y="799"/>
                    <a:pt x="377" y="799"/>
                    <a:pt x="377" y="799"/>
                  </a:cubicBezTo>
                  <a:cubicBezTo>
                    <a:pt x="376" y="801"/>
                    <a:pt x="379" y="803"/>
                    <a:pt x="378" y="805"/>
                  </a:cubicBezTo>
                  <a:cubicBezTo>
                    <a:pt x="378" y="810"/>
                    <a:pt x="377" y="814"/>
                    <a:pt x="376" y="818"/>
                  </a:cubicBezTo>
                  <a:cubicBezTo>
                    <a:pt x="381" y="818"/>
                    <a:pt x="378" y="829"/>
                    <a:pt x="385" y="826"/>
                  </a:cubicBezTo>
                  <a:cubicBezTo>
                    <a:pt x="394" y="818"/>
                    <a:pt x="399" y="806"/>
                    <a:pt x="407" y="796"/>
                  </a:cubicBezTo>
                  <a:cubicBezTo>
                    <a:pt x="407" y="798"/>
                    <a:pt x="404" y="802"/>
                    <a:pt x="408" y="802"/>
                  </a:cubicBezTo>
                  <a:cubicBezTo>
                    <a:pt x="408" y="803"/>
                    <a:pt x="408" y="803"/>
                    <a:pt x="408" y="803"/>
                  </a:cubicBezTo>
                  <a:cubicBezTo>
                    <a:pt x="401" y="814"/>
                    <a:pt x="401" y="814"/>
                    <a:pt x="401" y="814"/>
                  </a:cubicBezTo>
                  <a:cubicBezTo>
                    <a:pt x="402" y="818"/>
                    <a:pt x="407" y="823"/>
                    <a:pt x="404" y="827"/>
                  </a:cubicBezTo>
                  <a:cubicBezTo>
                    <a:pt x="404" y="832"/>
                    <a:pt x="400" y="834"/>
                    <a:pt x="402" y="839"/>
                  </a:cubicBezTo>
                  <a:cubicBezTo>
                    <a:pt x="406" y="840"/>
                    <a:pt x="406" y="846"/>
                    <a:pt x="410" y="846"/>
                  </a:cubicBezTo>
                  <a:cubicBezTo>
                    <a:pt x="412" y="840"/>
                    <a:pt x="416" y="832"/>
                    <a:pt x="410" y="827"/>
                  </a:cubicBezTo>
                  <a:cubicBezTo>
                    <a:pt x="407" y="824"/>
                    <a:pt x="407" y="824"/>
                    <a:pt x="407" y="824"/>
                  </a:cubicBezTo>
                  <a:cubicBezTo>
                    <a:pt x="407" y="821"/>
                    <a:pt x="410" y="826"/>
                    <a:pt x="412" y="824"/>
                  </a:cubicBezTo>
                  <a:cubicBezTo>
                    <a:pt x="412" y="818"/>
                    <a:pt x="414" y="814"/>
                    <a:pt x="413" y="809"/>
                  </a:cubicBezTo>
                  <a:cubicBezTo>
                    <a:pt x="413" y="807"/>
                    <a:pt x="415" y="807"/>
                    <a:pt x="416" y="807"/>
                  </a:cubicBezTo>
                  <a:cubicBezTo>
                    <a:pt x="415" y="804"/>
                    <a:pt x="419" y="802"/>
                    <a:pt x="418" y="800"/>
                  </a:cubicBezTo>
                  <a:cubicBezTo>
                    <a:pt x="415" y="790"/>
                    <a:pt x="415" y="790"/>
                    <a:pt x="415" y="790"/>
                  </a:cubicBezTo>
                  <a:cubicBezTo>
                    <a:pt x="418" y="792"/>
                    <a:pt x="419" y="796"/>
                    <a:pt x="420" y="800"/>
                  </a:cubicBezTo>
                  <a:cubicBezTo>
                    <a:pt x="424" y="799"/>
                    <a:pt x="427" y="796"/>
                    <a:pt x="431" y="796"/>
                  </a:cubicBezTo>
                  <a:cubicBezTo>
                    <a:pt x="427" y="801"/>
                    <a:pt x="419" y="801"/>
                    <a:pt x="416" y="809"/>
                  </a:cubicBezTo>
                  <a:cubicBezTo>
                    <a:pt x="417" y="810"/>
                    <a:pt x="419" y="812"/>
                    <a:pt x="420" y="812"/>
                  </a:cubicBezTo>
                  <a:cubicBezTo>
                    <a:pt x="425" y="812"/>
                    <a:pt x="428" y="809"/>
                    <a:pt x="431" y="805"/>
                  </a:cubicBezTo>
                  <a:cubicBezTo>
                    <a:pt x="432" y="803"/>
                    <a:pt x="430" y="801"/>
                    <a:pt x="431" y="799"/>
                  </a:cubicBezTo>
                  <a:cubicBezTo>
                    <a:pt x="435" y="802"/>
                    <a:pt x="430" y="808"/>
                    <a:pt x="435" y="811"/>
                  </a:cubicBezTo>
                  <a:cubicBezTo>
                    <a:pt x="435" y="812"/>
                    <a:pt x="437" y="813"/>
                    <a:pt x="438" y="814"/>
                  </a:cubicBezTo>
                  <a:cubicBezTo>
                    <a:pt x="438" y="816"/>
                    <a:pt x="439" y="820"/>
                    <a:pt x="442" y="821"/>
                  </a:cubicBezTo>
                  <a:cubicBezTo>
                    <a:pt x="448" y="818"/>
                    <a:pt x="448" y="818"/>
                    <a:pt x="448" y="818"/>
                  </a:cubicBezTo>
                  <a:cubicBezTo>
                    <a:pt x="448" y="815"/>
                    <a:pt x="451" y="812"/>
                    <a:pt x="447" y="809"/>
                  </a:cubicBezTo>
                  <a:cubicBezTo>
                    <a:pt x="444" y="810"/>
                    <a:pt x="440" y="812"/>
                    <a:pt x="437" y="810"/>
                  </a:cubicBezTo>
                  <a:cubicBezTo>
                    <a:pt x="441" y="810"/>
                    <a:pt x="445" y="808"/>
                    <a:pt x="447" y="805"/>
                  </a:cubicBezTo>
                  <a:cubicBezTo>
                    <a:pt x="450" y="803"/>
                    <a:pt x="444" y="797"/>
                    <a:pt x="449" y="800"/>
                  </a:cubicBezTo>
                  <a:cubicBezTo>
                    <a:pt x="449" y="801"/>
                    <a:pt x="449" y="804"/>
                    <a:pt x="448" y="806"/>
                  </a:cubicBezTo>
                  <a:cubicBezTo>
                    <a:pt x="452" y="808"/>
                    <a:pt x="449" y="814"/>
                    <a:pt x="454" y="815"/>
                  </a:cubicBezTo>
                  <a:cubicBezTo>
                    <a:pt x="457" y="815"/>
                    <a:pt x="460" y="814"/>
                    <a:pt x="462" y="812"/>
                  </a:cubicBezTo>
                  <a:cubicBezTo>
                    <a:pt x="463" y="811"/>
                    <a:pt x="461" y="808"/>
                    <a:pt x="464" y="809"/>
                  </a:cubicBezTo>
                  <a:cubicBezTo>
                    <a:pt x="462" y="814"/>
                    <a:pt x="466" y="816"/>
                    <a:pt x="466" y="820"/>
                  </a:cubicBezTo>
                  <a:cubicBezTo>
                    <a:pt x="468" y="823"/>
                    <a:pt x="471" y="822"/>
                    <a:pt x="473" y="820"/>
                  </a:cubicBezTo>
                  <a:cubicBezTo>
                    <a:pt x="475" y="819"/>
                    <a:pt x="477" y="816"/>
                    <a:pt x="477" y="814"/>
                  </a:cubicBezTo>
                  <a:cubicBezTo>
                    <a:pt x="478" y="814"/>
                    <a:pt x="477" y="818"/>
                    <a:pt x="477" y="819"/>
                  </a:cubicBezTo>
                  <a:cubicBezTo>
                    <a:pt x="475" y="823"/>
                    <a:pt x="465" y="824"/>
                    <a:pt x="470" y="830"/>
                  </a:cubicBezTo>
                  <a:cubicBezTo>
                    <a:pt x="470" y="832"/>
                    <a:pt x="467" y="836"/>
                    <a:pt x="471" y="836"/>
                  </a:cubicBezTo>
                  <a:cubicBezTo>
                    <a:pt x="472" y="837"/>
                    <a:pt x="472" y="837"/>
                    <a:pt x="472" y="837"/>
                  </a:cubicBezTo>
                  <a:cubicBezTo>
                    <a:pt x="467" y="838"/>
                    <a:pt x="462" y="833"/>
                    <a:pt x="457" y="836"/>
                  </a:cubicBezTo>
                  <a:cubicBezTo>
                    <a:pt x="429" y="861"/>
                    <a:pt x="396" y="877"/>
                    <a:pt x="360" y="885"/>
                  </a:cubicBezTo>
                  <a:cubicBezTo>
                    <a:pt x="347" y="890"/>
                    <a:pt x="333" y="891"/>
                    <a:pt x="319" y="893"/>
                  </a:cubicBezTo>
                  <a:cubicBezTo>
                    <a:pt x="303" y="895"/>
                    <a:pt x="287" y="892"/>
                    <a:pt x="272" y="888"/>
                  </a:cubicBezTo>
                  <a:cubicBezTo>
                    <a:pt x="249" y="881"/>
                    <a:pt x="229" y="866"/>
                    <a:pt x="217" y="844"/>
                  </a:cubicBezTo>
                  <a:cubicBezTo>
                    <a:pt x="215" y="841"/>
                    <a:pt x="214" y="837"/>
                    <a:pt x="210" y="837"/>
                  </a:cubicBezTo>
                  <a:cubicBezTo>
                    <a:pt x="197" y="840"/>
                    <a:pt x="185" y="835"/>
                    <a:pt x="178" y="825"/>
                  </a:cubicBezTo>
                  <a:cubicBezTo>
                    <a:pt x="179" y="818"/>
                    <a:pt x="170" y="822"/>
                    <a:pt x="168" y="820"/>
                  </a:cubicBezTo>
                  <a:cubicBezTo>
                    <a:pt x="163" y="816"/>
                    <a:pt x="156" y="813"/>
                    <a:pt x="152" y="807"/>
                  </a:cubicBezTo>
                  <a:cubicBezTo>
                    <a:pt x="151" y="805"/>
                    <a:pt x="148" y="807"/>
                    <a:pt x="147" y="807"/>
                  </a:cubicBezTo>
                  <a:cubicBezTo>
                    <a:pt x="144" y="810"/>
                    <a:pt x="141" y="813"/>
                    <a:pt x="140" y="817"/>
                  </a:cubicBezTo>
                  <a:cubicBezTo>
                    <a:pt x="142" y="820"/>
                    <a:pt x="142" y="824"/>
                    <a:pt x="145" y="826"/>
                  </a:cubicBezTo>
                  <a:cubicBezTo>
                    <a:pt x="143" y="827"/>
                    <a:pt x="141" y="823"/>
                    <a:pt x="140" y="822"/>
                  </a:cubicBezTo>
                  <a:cubicBezTo>
                    <a:pt x="134" y="814"/>
                    <a:pt x="124" y="813"/>
                    <a:pt x="120" y="804"/>
                  </a:cubicBezTo>
                  <a:cubicBezTo>
                    <a:pt x="116" y="799"/>
                    <a:pt x="116" y="793"/>
                    <a:pt x="117" y="787"/>
                  </a:cubicBezTo>
                  <a:cubicBezTo>
                    <a:pt x="121" y="784"/>
                    <a:pt x="124" y="779"/>
                    <a:pt x="129" y="778"/>
                  </a:cubicBezTo>
                  <a:cubicBezTo>
                    <a:pt x="129" y="779"/>
                    <a:pt x="129" y="779"/>
                    <a:pt x="129" y="779"/>
                  </a:cubicBezTo>
                  <a:cubicBezTo>
                    <a:pt x="125" y="782"/>
                    <a:pt x="118" y="787"/>
                    <a:pt x="120" y="792"/>
                  </a:cubicBezTo>
                  <a:cubicBezTo>
                    <a:pt x="123" y="788"/>
                    <a:pt x="129" y="784"/>
                    <a:pt x="134" y="783"/>
                  </a:cubicBezTo>
                  <a:cubicBezTo>
                    <a:pt x="134" y="787"/>
                    <a:pt x="129" y="785"/>
                    <a:pt x="127" y="788"/>
                  </a:cubicBezTo>
                  <a:cubicBezTo>
                    <a:pt x="125" y="792"/>
                    <a:pt x="118" y="795"/>
                    <a:pt x="121" y="800"/>
                  </a:cubicBezTo>
                  <a:cubicBezTo>
                    <a:pt x="121" y="801"/>
                    <a:pt x="122" y="801"/>
                    <a:pt x="122" y="801"/>
                  </a:cubicBezTo>
                  <a:cubicBezTo>
                    <a:pt x="126" y="798"/>
                    <a:pt x="128" y="790"/>
                    <a:pt x="135" y="790"/>
                  </a:cubicBezTo>
                  <a:cubicBezTo>
                    <a:pt x="137" y="789"/>
                    <a:pt x="139" y="789"/>
                    <a:pt x="140" y="791"/>
                  </a:cubicBezTo>
                  <a:cubicBezTo>
                    <a:pt x="141" y="791"/>
                    <a:pt x="140" y="791"/>
                    <a:pt x="140" y="792"/>
                  </a:cubicBezTo>
                  <a:cubicBezTo>
                    <a:pt x="141" y="793"/>
                    <a:pt x="144" y="792"/>
                    <a:pt x="144" y="794"/>
                  </a:cubicBezTo>
                  <a:cubicBezTo>
                    <a:pt x="139" y="796"/>
                    <a:pt x="134" y="798"/>
                    <a:pt x="131" y="803"/>
                  </a:cubicBezTo>
                  <a:cubicBezTo>
                    <a:pt x="132" y="805"/>
                    <a:pt x="130" y="807"/>
                    <a:pt x="132" y="809"/>
                  </a:cubicBezTo>
                  <a:cubicBezTo>
                    <a:pt x="135" y="804"/>
                    <a:pt x="138" y="799"/>
                    <a:pt x="143" y="797"/>
                  </a:cubicBezTo>
                  <a:cubicBezTo>
                    <a:pt x="146" y="798"/>
                    <a:pt x="148" y="795"/>
                    <a:pt x="149" y="795"/>
                  </a:cubicBezTo>
                  <a:cubicBezTo>
                    <a:pt x="150" y="801"/>
                    <a:pt x="154" y="806"/>
                    <a:pt x="159" y="811"/>
                  </a:cubicBezTo>
                  <a:cubicBezTo>
                    <a:pt x="165" y="814"/>
                    <a:pt x="170" y="820"/>
                    <a:pt x="177" y="819"/>
                  </a:cubicBezTo>
                  <a:cubicBezTo>
                    <a:pt x="182" y="827"/>
                    <a:pt x="189" y="836"/>
                    <a:pt x="200" y="836"/>
                  </a:cubicBezTo>
                  <a:cubicBezTo>
                    <a:pt x="203" y="835"/>
                    <a:pt x="209" y="839"/>
                    <a:pt x="211" y="834"/>
                  </a:cubicBezTo>
                  <a:cubicBezTo>
                    <a:pt x="208" y="824"/>
                    <a:pt x="206" y="814"/>
                    <a:pt x="206" y="804"/>
                  </a:cubicBezTo>
                  <a:cubicBezTo>
                    <a:pt x="204" y="802"/>
                    <a:pt x="202" y="801"/>
                    <a:pt x="200" y="801"/>
                  </a:cubicBezTo>
                  <a:cubicBezTo>
                    <a:pt x="195" y="803"/>
                    <a:pt x="199" y="808"/>
                    <a:pt x="197" y="810"/>
                  </a:cubicBezTo>
                  <a:cubicBezTo>
                    <a:pt x="191" y="805"/>
                    <a:pt x="202" y="796"/>
                    <a:pt x="194" y="790"/>
                  </a:cubicBezTo>
                  <a:cubicBezTo>
                    <a:pt x="192" y="789"/>
                    <a:pt x="189" y="791"/>
                    <a:pt x="188" y="793"/>
                  </a:cubicBezTo>
                  <a:cubicBezTo>
                    <a:pt x="186" y="799"/>
                    <a:pt x="191" y="802"/>
                    <a:pt x="194" y="805"/>
                  </a:cubicBezTo>
                  <a:cubicBezTo>
                    <a:pt x="189" y="806"/>
                    <a:pt x="188" y="801"/>
                    <a:pt x="186" y="798"/>
                  </a:cubicBezTo>
                  <a:cubicBezTo>
                    <a:pt x="185" y="796"/>
                    <a:pt x="187" y="793"/>
                    <a:pt x="184" y="792"/>
                  </a:cubicBezTo>
                  <a:cubicBezTo>
                    <a:pt x="180" y="792"/>
                    <a:pt x="178" y="797"/>
                    <a:pt x="176" y="800"/>
                  </a:cubicBezTo>
                  <a:cubicBezTo>
                    <a:pt x="174" y="800"/>
                    <a:pt x="176" y="797"/>
                    <a:pt x="176" y="796"/>
                  </a:cubicBezTo>
                  <a:cubicBezTo>
                    <a:pt x="177" y="793"/>
                    <a:pt x="179" y="791"/>
                    <a:pt x="182" y="789"/>
                  </a:cubicBezTo>
                  <a:cubicBezTo>
                    <a:pt x="181" y="787"/>
                    <a:pt x="179" y="783"/>
                    <a:pt x="181" y="780"/>
                  </a:cubicBezTo>
                  <a:cubicBezTo>
                    <a:pt x="180" y="778"/>
                    <a:pt x="177" y="778"/>
                    <a:pt x="175" y="777"/>
                  </a:cubicBezTo>
                  <a:cubicBezTo>
                    <a:pt x="171" y="780"/>
                    <a:pt x="167" y="786"/>
                    <a:pt x="171" y="791"/>
                  </a:cubicBezTo>
                  <a:cubicBezTo>
                    <a:pt x="172" y="792"/>
                    <a:pt x="173" y="792"/>
                    <a:pt x="173" y="793"/>
                  </a:cubicBezTo>
                  <a:cubicBezTo>
                    <a:pt x="167" y="794"/>
                    <a:pt x="169" y="787"/>
                    <a:pt x="167" y="784"/>
                  </a:cubicBezTo>
                  <a:cubicBezTo>
                    <a:pt x="165" y="783"/>
                    <a:pt x="162" y="780"/>
                    <a:pt x="160" y="781"/>
                  </a:cubicBezTo>
                  <a:cubicBezTo>
                    <a:pt x="157" y="783"/>
                    <a:pt x="158" y="786"/>
                    <a:pt x="157" y="788"/>
                  </a:cubicBezTo>
                  <a:cubicBezTo>
                    <a:pt x="152" y="784"/>
                    <a:pt x="159" y="781"/>
                    <a:pt x="159" y="777"/>
                  </a:cubicBezTo>
                  <a:cubicBezTo>
                    <a:pt x="160" y="774"/>
                    <a:pt x="159" y="770"/>
                    <a:pt x="155" y="770"/>
                  </a:cubicBezTo>
                  <a:cubicBezTo>
                    <a:pt x="152" y="770"/>
                    <a:pt x="148" y="767"/>
                    <a:pt x="148" y="771"/>
                  </a:cubicBezTo>
                  <a:cubicBezTo>
                    <a:pt x="148" y="773"/>
                    <a:pt x="149" y="776"/>
                    <a:pt x="148" y="778"/>
                  </a:cubicBezTo>
                  <a:cubicBezTo>
                    <a:pt x="144" y="776"/>
                    <a:pt x="146" y="771"/>
                    <a:pt x="146" y="767"/>
                  </a:cubicBezTo>
                  <a:cubicBezTo>
                    <a:pt x="143" y="765"/>
                    <a:pt x="139" y="763"/>
                    <a:pt x="135" y="762"/>
                  </a:cubicBezTo>
                  <a:cubicBezTo>
                    <a:pt x="134" y="763"/>
                    <a:pt x="135" y="765"/>
                    <a:pt x="135" y="766"/>
                  </a:cubicBezTo>
                  <a:cubicBezTo>
                    <a:pt x="134" y="767"/>
                    <a:pt x="132" y="765"/>
                    <a:pt x="132" y="763"/>
                  </a:cubicBezTo>
                  <a:cubicBezTo>
                    <a:pt x="133" y="757"/>
                    <a:pt x="124" y="757"/>
                    <a:pt x="120" y="753"/>
                  </a:cubicBezTo>
                  <a:cubicBezTo>
                    <a:pt x="102" y="741"/>
                    <a:pt x="82" y="731"/>
                    <a:pt x="67" y="715"/>
                  </a:cubicBezTo>
                  <a:cubicBezTo>
                    <a:pt x="65" y="710"/>
                    <a:pt x="63" y="705"/>
                    <a:pt x="64" y="701"/>
                  </a:cubicBezTo>
                  <a:cubicBezTo>
                    <a:pt x="72" y="694"/>
                    <a:pt x="82" y="689"/>
                    <a:pt x="93" y="689"/>
                  </a:cubicBezTo>
                  <a:cubicBezTo>
                    <a:pt x="96" y="688"/>
                    <a:pt x="98" y="685"/>
                    <a:pt x="99" y="682"/>
                  </a:cubicBezTo>
                  <a:cubicBezTo>
                    <a:pt x="100" y="678"/>
                    <a:pt x="98" y="675"/>
                    <a:pt x="94" y="673"/>
                  </a:cubicBezTo>
                  <a:cubicBezTo>
                    <a:pt x="88" y="674"/>
                    <a:pt x="94" y="682"/>
                    <a:pt x="89" y="684"/>
                  </a:cubicBezTo>
                  <a:cubicBezTo>
                    <a:pt x="74" y="691"/>
                    <a:pt x="74" y="691"/>
                    <a:pt x="74" y="691"/>
                  </a:cubicBezTo>
                  <a:cubicBezTo>
                    <a:pt x="73" y="691"/>
                    <a:pt x="73" y="689"/>
                    <a:pt x="74" y="689"/>
                  </a:cubicBezTo>
                  <a:cubicBezTo>
                    <a:pt x="79" y="685"/>
                    <a:pt x="91" y="686"/>
                    <a:pt x="89" y="676"/>
                  </a:cubicBezTo>
                  <a:cubicBezTo>
                    <a:pt x="88" y="673"/>
                    <a:pt x="88" y="670"/>
                    <a:pt x="85" y="668"/>
                  </a:cubicBezTo>
                  <a:cubicBezTo>
                    <a:pt x="82" y="667"/>
                    <a:pt x="79" y="665"/>
                    <a:pt x="75" y="666"/>
                  </a:cubicBezTo>
                  <a:cubicBezTo>
                    <a:pt x="73" y="669"/>
                    <a:pt x="75" y="673"/>
                    <a:pt x="74" y="676"/>
                  </a:cubicBezTo>
                  <a:cubicBezTo>
                    <a:pt x="71" y="682"/>
                    <a:pt x="64" y="685"/>
                    <a:pt x="59" y="689"/>
                  </a:cubicBezTo>
                  <a:cubicBezTo>
                    <a:pt x="58" y="689"/>
                    <a:pt x="58" y="687"/>
                    <a:pt x="59" y="686"/>
                  </a:cubicBezTo>
                  <a:cubicBezTo>
                    <a:pt x="64" y="682"/>
                    <a:pt x="72" y="680"/>
                    <a:pt x="73" y="673"/>
                  </a:cubicBezTo>
                  <a:cubicBezTo>
                    <a:pt x="71" y="669"/>
                    <a:pt x="71" y="665"/>
                    <a:pt x="67" y="663"/>
                  </a:cubicBezTo>
                  <a:cubicBezTo>
                    <a:pt x="62" y="661"/>
                    <a:pt x="57" y="663"/>
                    <a:pt x="55" y="668"/>
                  </a:cubicBezTo>
                  <a:cubicBezTo>
                    <a:pt x="56" y="672"/>
                    <a:pt x="54" y="677"/>
                    <a:pt x="49" y="677"/>
                  </a:cubicBezTo>
                  <a:cubicBezTo>
                    <a:pt x="46" y="680"/>
                    <a:pt x="39" y="683"/>
                    <a:pt x="42" y="689"/>
                  </a:cubicBezTo>
                  <a:cubicBezTo>
                    <a:pt x="44" y="690"/>
                    <a:pt x="46" y="691"/>
                    <a:pt x="45" y="693"/>
                  </a:cubicBezTo>
                  <a:cubicBezTo>
                    <a:pt x="44" y="695"/>
                    <a:pt x="42" y="692"/>
                    <a:pt x="40" y="694"/>
                  </a:cubicBezTo>
                  <a:cubicBezTo>
                    <a:pt x="38" y="696"/>
                    <a:pt x="35" y="700"/>
                    <a:pt x="34" y="704"/>
                  </a:cubicBezTo>
                  <a:cubicBezTo>
                    <a:pt x="35" y="711"/>
                    <a:pt x="41" y="715"/>
                    <a:pt x="47" y="716"/>
                  </a:cubicBezTo>
                  <a:cubicBezTo>
                    <a:pt x="53" y="715"/>
                    <a:pt x="50" y="720"/>
                    <a:pt x="52" y="723"/>
                  </a:cubicBezTo>
                  <a:cubicBezTo>
                    <a:pt x="50" y="730"/>
                    <a:pt x="58" y="735"/>
                    <a:pt x="62" y="739"/>
                  </a:cubicBezTo>
                  <a:cubicBezTo>
                    <a:pt x="65" y="739"/>
                    <a:pt x="68" y="740"/>
                    <a:pt x="70" y="742"/>
                  </a:cubicBezTo>
                  <a:cubicBezTo>
                    <a:pt x="68" y="747"/>
                    <a:pt x="68" y="753"/>
                    <a:pt x="72" y="757"/>
                  </a:cubicBezTo>
                  <a:cubicBezTo>
                    <a:pt x="80" y="763"/>
                    <a:pt x="91" y="766"/>
                    <a:pt x="102" y="764"/>
                  </a:cubicBezTo>
                  <a:cubicBezTo>
                    <a:pt x="103" y="773"/>
                    <a:pt x="103" y="773"/>
                    <a:pt x="103" y="773"/>
                  </a:cubicBezTo>
                  <a:cubicBezTo>
                    <a:pt x="105" y="779"/>
                    <a:pt x="109" y="785"/>
                    <a:pt x="116" y="786"/>
                  </a:cubicBezTo>
                  <a:cubicBezTo>
                    <a:pt x="114" y="788"/>
                    <a:pt x="110" y="785"/>
                    <a:pt x="107" y="783"/>
                  </a:cubicBezTo>
                  <a:cubicBezTo>
                    <a:pt x="104" y="779"/>
                    <a:pt x="99" y="774"/>
                    <a:pt x="99" y="767"/>
                  </a:cubicBezTo>
                  <a:cubicBezTo>
                    <a:pt x="96" y="765"/>
                    <a:pt x="92" y="767"/>
                    <a:pt x="88" y="766"/>
                  </a:cubicBezTo>
                  <a:cubicBezTo>
                    <a:pt x="80" y="764"/>
                    <a:pt x="71" y="761"/>
                    <a:pt x="67" y="752"/>
                  </a:cubicBezTo>
                  <a:cubicBezTo>
                    <a:pt x="64" y="749"/>
                    <a:pt x="70" y="743"/>
                    <a:pt x="65" y="742"/>
                  </a:cubicBezTo>
                  <a:cubicBezTo>
                    <a:pt x="59" y="741"/>
                    <a:pt x="54" y="735"/>
                    <a:pt x="51" y="730"/>
                  </a:cubicBezTo>
                  <a:cubicBezTo>
                    <a:pt x="48" y="727"/>
                    <a:pt x="51" y="722"/>
                    <a:pt x="49" y="719"/>
                  </a:cubicBezTo>
                  <a:cubicBezTo>
                    <a:pt x="42" y="717"/>
                    <a:pt x="34" y="713"/>
                    <a:pt x="33" y="705"/>
                  </a:cubicBezTo>
                  <a:cubicBezTo>
                    <a:pt x="33" y="702"/>
                    <a:pt x="33" y="698"/>
                    <a:pt x="37" y="697"/>
                  </a:cubicBezTo>
                  <a:cubicBezTo>
                    <a:pt x="37" y="694"/>
                    <a:pt x="39" y="693"/>
                    <a:pt x="40" y="691"/>
                  </a:cubicBezTo>
                  <a:cubicBezTo>
                    <a:pt x="41" y="686"/>
                    <a:pt x="40" y="682"/>
                    <a:pt x="43" y="679"/>
                  </a:cubicBezTo>
                  <a:cubicBezTo>
                    <a:pt x="39" y="674"/>
                    <a:pt x="31" y="671"/>
                    <a:pt x="29" y="664"/>
                  </a:cubicBezTo>
                  <a:cubicBezTo>
                    <a:pt x="28" y="651"/>
                    <a:pt x="28" y="651"/>
                    <a:pt x="28" y="651"/>
                  </a:cubicBezTo>
                  <a:cubicBezTo>
                    <a:pt x="16" y="647"/>
                    <a:pt x="14" y="634"/>
                    <a:pt x="12" y="624"/>
                  </a:cubicBezTo>
                  <a:cubicBezTo>
                    <a:pt x="13" y="616"/>
                    <a:pt x="18" y="607"/>
                    <a:pt x="27" y="604"/>
                  </a:cubicBezTo>
                  <a:cubicBezTo>
                    <a:pt x="37" y="601"/>
                    <a:pt x="50" y="603"/>
                    <a:pt x="56" y="610"/>
                  </a:cubicBezTo>
                  <a:cubicBezTo>
                    <a:pt x="60" y="615"/>
                    <a:pt x="63" y="622"/>
                    <a:pt x="59" y="629"/>
                  </a:cubicBezTo>
                  <a:cubicBezTo>
                    <a:pt x="57" y="633"/>
                    <a:pt x="53" y="635"/>
                    <a:pt x="48" y="634"/>
                  </a:cubicBezTo>
                  <a:cubicBezTo>
                    <a:pt x="44" y="634"/>
                    <a:pt x="41" y="632"/>
                    <a:pt x="38" y="629"/>
                  </a:cubicBezTo>
                  <a:cubicBezTo>
                    <a:pt x="36" y="628"/>
                    <a:pt x="35" y="625"/>
                    <a:pt x="37" y="622"/>
                  </a:cubicBezTo>
                  <a:cubicBezTo>
                    <a:pt x="37" y="622"/>
                    <a:pt x="38" y="621"/>
                    <a:pt x="38" y="622"/>
                  </a:cubicBezTo>
                  <a:cubicBezTo>
                    <a:pt x="36" y="627"/>
                    <a:pt x="41" y="630"/>
                    <a:pt x="44" y="632"/>
                  </a:cubicBezTo>
                  <a:cubicBezTo>
                    <a:pt x="47" y="632"/>
                    <a:pt x="52" y="633"/>
                    <a:pt x="55" y="631"/>
                  </a:cubicBezTo>
                  <a:cubicBezTo>
                    <a:pt x="59" y="628"/>
                    <a:pt x="59" y="623"/>
                    <a:pt x="59" y="619"/>
                  </a:cubicBezTo>
                  <a:cubicBezTo>
                    <a:pt x="58" y="614"/>
                    <a:pt x="54" y="610"/>
                    <a:pt x="51" y="607"/>
                  </a:cubicBezTo>
                  <a:cubicBezTo>
                    <a:pt x="40" y="604"/>
                    <a:pt x="28" y="603"/>
                    <a:pt x="20" y="611"/>
                  </a:cubicBezTo>
                  <a:cubicBezTo>
                    <a:pt x="16" y="614"/>
                    <a:pt x="14" y="619"/>
                    <a:pt x="13" y="625"/>
                  </a:cubicBezTo>
                  <a:cubicBezTo>
                    <a:pt x="14" y="632"/>
                    <a:pt x="17" y="638"/>
                    <a:pt x="21" y="644"/>
                  </a:cubicBezTo>
                  <a:cubicBezTo>
                    <a:pt x="24" y="648"/>
                    <a:pt x="32" y="648"/>
                    <a:pt x="30" y="653"/>
                  </a:cubicBezTo>
                  <a:cubicBezTo>
                    <a:pt x="29" y="660"/>
                    <a:pt x="32" y="668"/>
                    <a:pt x="38" y="672"/>
                  </a:cubicBezTo>
                  <a:cubicBezTo>
                    <a:pt x="41" y="673"/>
                    <a:pt x="43" y="677"/>
                    <a:pt x="47" y="675"/>
                  </a:cubicBezTo>
                  <a:cubicBezTo>
                    <a:pt x="49" y="673"/>
                    <a:pt x="54" y="674"/>
                    <a:pt x="53" y="670"/>
                  </a:cubicBezTo>
                  <a:cubicBezTo>
                    <a:pt x="51" y="665"/>
                    <a:pt x="57" y="663"/>
                    <a:pt x="60" y="660"/>
                  </a:cubicBezTo>
                  <a:cubicBezTo>
                    <a:pt x="58" y="658"/>
                    <a:pt x="55" y="659"/>
                    <a:pt x="54" y="660"/>
                  </a:cubicBezTo>
                  <a:cubicBezTo>
                    <a:pt x="51" y="661"/>
                    <a:pt x="52" y="665"/>
                    <a:pt x="52" y="666"/>
                  </a:cubicBezTo>
                  <a:cubicBezTo>
                    <a:pt x="50" y="665"/>
                    <a:pt x="50" y="658"/>
                    <a:pt x="46" y="662"/>
                  </a:cubicBezTo>
                  <a:cubicBezTo>
                    <a:pt x="46" y="664"/>
                    <a:pt x="48" y="664"/>
                    <a:pt x="48" y="666"/>
                  </a:cubicBezTo>
                  <a:cubicBezTo>
                    <a:pt x="45" y="666"/>
                    <a:pt x="42" y="665"/>
                    <a:pt x="38" y="664"/>
                  </a:cubicBezTo>
                  <a:cubicBezTo>
                    <a:pt x="39" y="660"/>
                    <a:pt x="46" y="660"/>
                    <a:pt x="49" y="658"/>
                  </a:cubicBezTo>
                  <a:cubicBezTo>
                    <a:pt x="56" y="656"/>
                    <a:pt x="64" y="656"/>
                    <a:pt x="69" y="661"/>
                  </a:cubicBezTo>
                  <a:cubicBezTo>
                    <a:pt x="72" y="663"/>
                    <a:pt x="75" y="657"/>
                    <a:pt x="79" y="660"/>
                  </a:cubicBezTo>
                  <a:cubicBezTo>
                    <a:pt x="86" y="666"/>
                    <a:pt x="86" y="666"/>
                    <a:pt x="86" y="666"/>
                  </a:cubicBezTo>
                  <a:cubicBezTo>
                    <a:pt x="91" y="665"/>
                    <a:pt x="95" y="666"/>
                    <a:pt x="97" y="671"/>
                  </a:cubicBezTo>
                  <a:cubicBezTo>
                    <a:pt x="98" y="675"/>
                    <a:pt x="103" y="678"/>
                    <a:pt x="101" y="683"/>
                  </a:cubicBezTo>
                  <a:cubicBezTo>
                    <a:pt x="96" y="696"/>
                    <a:pt x="81" y="690"/>
                    <a:pt x="72" y="697"/>
                  </a:cubicBezTo>
                  <a:cubicBezTo>
                    <a:pt x="70" y="700"/>
                    <a:pt x="64" y="700"/>
                    <a:pt x="66" y="705"/>
                  </a:cubicBezTo>
                  <a:cubicBezTo>
                    <a:pt x="68" y="720"/>
                    <a:pt x="84" y="726"/>
                    <a:pt x="95" y="735"/>
                  </a:cubicBezTo>
                  <a:cubicBezTo>
                    <a:pt x="117" y="749"/>
                    <a:pt x="139" y="764"/>
                    <a:pt x="164" y="772"/>
                  </a:cubicBezTo>
                  <a:cubicBezTo>
                    <a:pt x="179" y="777"/>
                    <a:pt x="194" y="781"/>
                    <a:pt x="209" y="784"/>
                  </a:cubicBezTo>
                  <a:cubicBezTo>
                    <a:pt x="210" y="785"/>
                    <a:pt x="210" y="785"/>
                    <a:pt x="210" y="785"/>
                  </a:cubicBezTo>
                  <a:cubicBezTo>
                    <a:pt x="205" y="788"/>
                    <a:pt x="196" y="779"/>
                    <a:pt x="196" y="789"/>
                  </a:cubicBezTo>
                  <a:cubicBezTo>
                    <a:pt x="196" y="793"/>
                    <a:pt x="198" y="798"/>
                    <a:pt x="202" y="799"/>
                  </a:cubicBezTo>
                  <a:cubicBezTo>
                    <a:pt x="204" y="800"/>
                    <a:pt x="207" y="801"/>
                    <a:pt x="207" y="798"/>
                  </a:cubicBezTo>
                  <a:cubicBezTo>
                    <a:pt x="210" y="784"/>
                    <a:pt x="218" y="772"/>
                    <a:pt x="229" y="763"/>
                  </a:cubicBezTo>
                  <a:cubicBezTo>
                    <a:pt x="245" y="750"/>
                    <a:pt x="265" y="741"/>
                    <a:pt x="285" y="734"/>
                  </a:cubicBezTo>
                  <a:cubicBezTo>
                    <a:pt x="285" y="732"/>
                    <a:pt x="284" y="732"/>
                    <a:pt x="283" y="732"/>
                  </a:cubicBezTo>
                  <a:cubicBezTo>
                    <a:pt x="276" y="733"/>
                    <a:pt x="266" y="732"/>
                    <a:pt x="258" y="731"/>
                  </a:cubicBezTo>
                  <a:cubicBezTo>
                    <a:pt x="238" y="732"/>
                    <a:pt x="218" y="726"/>
                    <a:pt x="203" y="710"/>
                  </a:cubicBezTo>
                  <a:cubicBezTo>
                    <a:pt x="201" y="708"/>
                    <a:pt x="195" y="709"/>
                    <a:pt x="194" y="704"/>
                  </a:cubicBezTo>
                  <a:cubicBezTo>
                    <a:pt x="192" y="699"/>
                    <a:pt x="195" y="693"/>
                    <a:pt x="195" y="687"/>
                  </a:cubicBezTo>
                  <a:cubicBezTo>
                    <a:pt x="194" y="687"/>
                    <a:pt x="194" y="687"/>
                    <a:pt x="194" y="687"/>
                  </a:cubicBezTo>
                  <a:cubicBezTo>
                    <a:pt x="190" y="691"/>
                    <a:pt x="186" y="697"/>
                    <a:pt x="187" y="704"/>
                  </a:cubicBezTo>
                  <a:cubicBezTo>
                    <a:pt x="188" y="706"/>
                    <a:pt x="190" y="707"/>
                    <a:pt x="192" y="708"/>
                  </a:cubicBezTo>
                  <a:cubicBezTo>
                    <a:pt x="191" y="710"/>
                    <a:pt x="188" y="709"/>
                    <a:pt x="187" y="708"/>
                  </a:cubicBezTo>
                  <a:cubicBezTo>
                    <a:pt x="184" y="705"/>
                    <a:pt x="178" y="707"/>
                    <a:pt x="177" y="701"/>
                  </a:cubicBezTo>
                  <a:cubicBezTo>
                    <a:pt x="174" y="700"/>
                    <a:pt x="169" y="700"/>
                    <a:pt x="169" y="695"/>
                  </a:cubicBezTo>
                  <a:cubicBezTo>
                    <a:pt x="169" y="688"/>
                    <a:pt x="173" y="681"/>
                    <a:pt x="178" y="676"/>
                  </a:cubicBezTo>
                  <a:cubicBezTo>
                    <a:pt x="179" y="677"/>
                    <a:pt x="179" y="677"/>
                    <a:pt x="179" y="677"/>
                  </a:cubicBezTo>
                  <a:cubicBezTo>
                    <a:pt x="175" y="682"/>
                    <a:pt x="169" y="690"/>
                    <a:pt x="172" y="697"/>
                  </a:cubicBezTo>
                  <a:cubicBezTo>
                    <a:pt x="173" y="699"/>
                    <a:pt x="174" y="699"/>
                    <a:pt x="176" y="698"/>
                  </a:cubicBezTo>
                  <a:cubicBezTo>
                    <a:pt x="178" y="692"/>
                    <a:pt x="180" y="684"/>
                    <a:pt x="185" y="679"/>
                  </a:cubicBezTo>
                  <a:cubicBezTo>
                    <a:pt x="183" y="674"/>
                    <a:pt x="179" y="671"/>
                    <a:pt x="174" y="672"/>
                  </a:cubicBezTo>
                  <a:cubicBezTo>
                    <a:pt x="170" y="672"/>
                    <a:pt x="170" y="672"/>
                    <a:pt x="170" y="672"/>
                  </a:cubicBezTo>
                  <a:cubicBezTo>
                    <a:pt x="166" y="681"/>
                    <a:pt x="161" y="691"/>
                    <a:pt x="166" y="700"/>
                  </a:cubicBezTo>
                  <a:cubicBezTo>
                    <a:pt x="167" y="701"/>
                    <a:pt x="168" y="701"/>
                    <a:pt x="169" y="702"/>
                  </a:cubicBezTo>
                  <a:cubicBezTo>
                    <a:pt x="166" y="704"/>
                    <a:pt x="165" y="701"/>
                    <a:pt x="163" y="700"/>
                  </a:cubicBezTo>
                  <a:cubicBezTo>
                    <a:pt x="159" y="692"/>
                    <a:pt x="163" y="682"/>
                    <a:pt x="166" y="675"/>
                  </a:cubicBezTo>
                  <a:cubicBezTo>
                    <a:pt x="164" y="673"/>
                    <a:pt x="161" y="676"/>
                    <a:pt x="159" y="678"/>
                  </a:cubicBezTo>
                  <a:cubicBezTo>
                    <a:pt x="157" y="685"/>
                    <a:pt x="152" y="694"/>
                    <a:pt x="155" y="702"/>
                  </a:cubicBezTo>
                  <a:cubicBezTo>
                    <a:pt x="157" y="703"/>
                    <a:pt x="158" y="704"/>
                    <a:pt x="158" y="705"/>
                  </a:cubicBezTo>
                  <a:cubicBezTo>
                    <a:pt x="156" y="706"/>
                    <a:pt x="154" y="703"/>
                    <a:pt x="153" y="701"/>
                  </a:cubicBezTo>
                  <a:cubicBezTo>
                    <a:pt x="151" y="696"/>
                    <a:pt x="154" y="690"/>
                    <a:pt x="153" y="686"/>
                  </a:cubicBezTo>
                  <a:cubicBezTo>
                    <a:pt x="146" y="690"/>
                    <a:pt x="146" y="698"/>
                    <a:pt x="145" y="705"/>
                  </a:cubicBezTo>
                  <a:cubicBezTo>
                    <a:pt x="145" y="707"/>
                    <a:pt x="146" y="709"/>
                    <a:pt x="148" y="710"/>
                  </a:cubicBezTo>
                  <a:cubicBezTo>
                    <a:pt x="147" y="711"/>
                    <a:pt x="145" y="710"/>
                    <a:pt x="144" y="709"/>
                  </a:cubicBezTo>
                  <a:cubicBezTo>
                    <a:pt x="142" y="704"/>
                    <a:pt x="145" y="699"/>
                    <a:pt x="144" y="693"/>
                  </a:cubicBezTo>
                  <a:cubicBezTo>
                    <a:pt x="143" y="692"/>
                    <a:pt x="142" y="694"/>
                    <a:pt x="141" y="694"/>
                  </a:cubicBezTo>
                  <a:cubicBezTo>
                    <a:pt x="138" y="700"/>
                    <a:pt x="135" y="708"/>
                    <a:pt x="139" y="713"/>
                  </a:cubicBezTo>
                  <a:cubicBezTo>
                    <a:pt x="139" y="714"/>
                    <a:pt x="141" y="714"/>
                    <a:pt x="141" y="716"/>
                  </a:cubicBezTo>
                  <a:cubicBezTo>
                    <a:pt x="139" y="716"/>
                    <a:pt x="136" y="714"/>
                    <a:pt x="135" y="712"/>
                  </a:cubicBezTo>
                  <a:cubicBezTo>
                    <a:pt x="135" y="707"/>
                    <a:pt x="136" y="702"/>
                    <a:pt x="138" y="697"/>
                  </a:cubicBezTo>
                  <a:cubicBezTo>
                    <a:pt x="136" y="695"/>
                    <a:pt x="135" y="696"/>
                    <a:pt x="133" y="696"/>
                  </a:cubicBezTo>
                  <a:cubicBezTo>
                    <a:pt x="130" y="703"/>
                    <a:pt x="126" y="712"/>
                    <a:pt x="128" y="718"/>
                  </a:cubicBezTo>
                  <a:cubicBezTo>
                    <a:pt x="122" y="712"/>
                    <a:pt x="130" y="704"/>
                    <a:pt x="129" y="697"/>
                  </a:cubicBezTo>
                  <a:cubicBezTo>
                    <a:pt x="127" y="695"/>
                    <a:pt x="126" y="697"/>
                    <a:pt x="124" y="699"/>
                  </a:cubicBezTo>
                  <a:cubicBezTo>
                    <a:pt x="120" y="705"/>
                    <a:pt x="116" y="713"/>
                    <a:pt x="119" y="721"/>
                  </a:cubicBezTo>
                  <a:cubicBezTo>
                    <a:pt x="119" y="722"/>
                    <a:pt x="117" y="722"/>
                    <a:pt x="117" y="721"/>
                  </a:cubicBezTo>
                  <a:cubicBezTo>
                    <a:pt x="113" y="711"/>
                    <a:pt x="119" y="703"/>
                    <a:pt x="124" y="696"/>
                  </a:cubicBezTo>
                  <a:cubicBezTo>
                    <a:pt x="122" y="694"/>
                    <a:pt x="120" y="695"/>
                    <a:pt x="118" y="696"/>
                  </a:cubicBezTo>
                  <a:cubicBezTo>
                    <a:pt x="114" y="703"/>
                    <a:pt x="106" y="710"/>
                    <a:pt x="110" y="718"/>
                  </a:cubicBezTo>
                  <a:cubicBezTo>
                    <a:pt x="110" y="719"/>
                    <a:pt x="109" y="718"/>
                    <a:pt x="108" y="718"/>
                  </a:cubicBezTo>
                  <a:cubicBezTo>
                    <a:pt x="104" y="709"/>
                    <a:pt x="114" y="703"/>
                    <a:pt x="117" y="695"/>
                  </a:cubicBezTo>
                  <a:cubicBezTo>
                    <a:pt x="117" y="694"/>
                    <a:pt x="116" y="694"/>
                    <a:pt x="116" y="694"/>
                  </a:cubicBezTo>
                  <a:cubicBezTo>
                    <a:pt x="109" y="697"/>
                    <a:pt x="106" y="704"/>
                    <a:pt x="103" y="710"/>
                  </a:cubicBezTo>
                  <a:cubicBezTo>
                    <a:pt x="103" y="713"/>
                    <a:pt x="103" y="715"/>
                    <a:pt x="104" y="717"/>
                  </a:cubicBezTo>
                  <a:cubicBezTo>
                    <a:pt x="101" y="716"/>
                    <a:pt x="95" y="717"/>
                    <a:pt x="96" y="712"/>
                  </a:cubicBezTo>
                  <a:cubicBezTo>
                    <a:pt x="96" y="700"/>
                    <a:pt x="104" y="691"/>
                    <a:pt x="114" y="684"/>
                  </a:cubicBezTo>
                  <a:cubicBezTo>
                    <a:pt x="114" y="677"/>
                    <a:pt x="118" y="672"/>
                    <a:pt x="122" y="666"/>
                  </a:cubicBezTo>
                  <a:cubicBezTo>
                    <a:pt x="128" y="667"/>
                    <a:pt x="123" y="673"/>
                    <a:pt x="126" y="675"/>
                  </a:cubicBezTo>
                  <a:cubicBezTo>
                    <a:pt x="131" y="673"/>
                    <a:pt x="130" y="668"/>
                    <a:pt x="133" y="664"/>
                  </a:cubicBezTo>
                  <a:cubicBezTo>
                    <a:pt x="141" y="663"/>
                    <a:pt x="135" y="672"/>
                    <a:pt x="140" y="674"/>
                  </a:cubicBezTo>
                  <a:cubicBezTo>
                    <a:pt x="148" y="669"/>
                    <a:pt x="153" y="656"/>
                    <a:pt x="164" y="655"/>
                  </a:cubicBezTo>
                  <a:cubicBezTo>
                    <a:pt x="174" y="655"/>
                    <a:pt x="188" y="660"/>
                    <a:pt x="194" y="647"/>
                  </a:cubicBezTo>
                  <a:cubicBezTo>
                    <a:pt x="195" y="647"/>
                    <a:pt x="195" y="645"/>
                    <a:pt x="193" y="645"/>
                  </a:cubicBezTo>
                  <a:cubicBezTo>
                    <a:pt x="195" y="636"/>
                    <a:pt x="185" y="634"/>
                    <a:pt x="180" y="628"/>
                  </a:cubicBezTo>
                  <a:cubicBezTo>
                    <a:pt x="170" y="627"/>
                    <a:pt x="161" y="630"/>
                    <a:pt x="152" y="633"/>
                  </a:cubicBezTo>
                  <a:cubicBezTo>
                    <a:pt x="145" y="632"/>
                    <a:pt x="138" y="629"/>
                    <a:pt x="134" y="622"/>
                  </a:cubicBezTo>
                  <a:cubicBezTo>
                    <a:pt x="132" y="613"/>
                    <a:pt x="132" y="613"/>
                    <a:pt x="132" y="613"/>
                  </a:cubicBezTo>
                  <a:cubicBezTo>
                    <a:pt x="129" y="613"/>
                    <a:pt x="130" y="617"/>
                    <a:pt x="129" y="619"/>
                  </a:cubicBezTo>
                  <a:cubicBezTo>
                    <a:pt x="129" y="628"/>
                    <a:pt x="136" y="634"/>
                    <a:pt x="144" y="637"/>
                  </a:cubicBezTo>
                  <a:cubicBezTo>
                    <a:pt x="156" y="643"/>
                    <a:pt x="180" y="630"/>
                    <a:pt x="179" y="652"/>
                  </a:cubicBezTo>
                  <a:cubicBezTo>
                    <a:pt x="179" y="653"/>
                    <a:pt x="179" y="653"/>
                    <a:pt x="178" y="654"/>
                  </a:cubicBezTo>
                  <a:cubicBezTo>
                    <a:pt x="176" y="650"/>
                    <a:pt x="177" y="643"/>
                    <a:pt x="170" y="641"/>
                  </a:cubicBezTo>
                  <a:cubicBezTo>
                    <a:pt x="161" y="638"/>
                    <a:pt x="150" y="644"/>
                    <a:pt x="141" y="638"/>
                  </a:cubicBezTo>
                  <a:cubicBezTo>
                    <a:pt x="135" y="635"/>
                    <a:pt x="130" y="629"/>
                    <a:pt x="127" y="623"/>
                  </a:cubicBezTo>
                  <a:cubicBezTo>
                    <a:pt x="126" y="617"/>
                    <a:pt x="128" y="612"/>
                    <a:pt x="130" y="607"/>
                  </a:cubicBezTo>
                  <a:cubicBezTo>
                    <a:pt x="132" y="607"/>
                    <a:pt x="132" y="609"/>
                    <a:pt x="132" y="609"/>
                  </a:cubicBezTo>
                  <a:cubicBezTo>
                    <a:pt x="135" y="616"/>
                    <a:pt x="135" y="625"/>
                    <a:pt x="143" y="629"/>
                  </a:cubicBezTo>
                  <a:cubicBezTo>
                    <a:pt x="148" y="631"/>
                    <a:pt x="154" y="632"/>
                    <a:pt x="159" y="629"/>
                  </a:cubicBezTo>
                  <a:cubicBezTo>
                    <a:pt x="165" y="625"/>
                    <a:pt x="174" y="627"/>
                    <a:pt x="181" y="626"/>
                  </a:cubicBezTo>
                  <a:cubicBezTo>
                    <a:pt x="194" y="638"/>
                    <a:pt x="194" y="638"/>
                    <a:pt x="194" y="638"/>
                  </a:cubicBezTo>
                  <a:cubicBezTo>
                    <a:pt x="197" y="635"/>
                    <a:pt x="192" y="634"/>
                    <a:pt x="193" y="631"/>
                  </a:cubicBezTo>
                  <a:cubicBezTo>
                    <a:pt x="190" y="619"/>
                    <a:pt x="192" y="604"/>
                    <a:pt x="182" y="594"/>
                  </a:cubicBezTo>
                  <a:cubicBezTo>
                    <a:pt x="180" y="589"/>
                    <a:pt x="176" y="593"/>
                    <a:pt x="172" y="593"/>
                  </a:cubicBezTo>
                  <a:cubicBezTo>
                    <a:pt x="169" y="594"/>
                    <a:pt x="165" y="598"/>
                    <a:pt x="161" y="596"/>
                  </a:cubicBezTo>
                  <a:cubicBezTo>
                    <a:pt x="161" y="592"/>
                    <a:pt x="163" y="589"/>
                    <a:pt x="163" y="585"/>
                  </a:cubicBezTo>
                  <a:cubicBezTo>
                    <a:pt x="158" y="580"/>
                    <a:pt x="151" y="587"/>
                    <a:pt x="147" y="582"/>
                  </a:cubicBezTo>
                  <a:cubicBezTo>
                    <a:pt x="149" y="577"/>
                    <a:pt x="153" y="572"/>
                    <a:pt x="158" y="569"/>
                  </a:cubicBezTo>
                  <a:cubicBezTo>
                    <a:pt x="157" y="564"/>
                    <a:pt x="157" y="558"/>
                    <a:pt x="161" y="554"/>
                  </a:cubicBezTo>
                  <a:cubicBezTo>
                    <a:pt x="167" y="549"/>
                    <a:pt x="167" y="549"/>
                    <a:pt x="167" y="549"/>
                  </a:cubicBezTo>
                  <a:cubicBezTo>
                    <a:pt x="169" y="544"/>
                    <a:pt x="170" y="540"/>
                    <a:pt x="175" y="537"/>
                  </a:cubicBezTo>
                  <a:cubicBezTo>
                    <a:pt x="181" y="534"/>
                    <a:pt x="188" y="536"/>
                    <a:pt x="192" y="540"/>
                  </a:cubicBezTo>
                  <a:cubicBezTo>
                    <a:pt x="196" y="540"/>
                    <a:pt x="200" y="542"/>
                    <a:pt x="202" y="545"/>
                  </a:cubicBezTo>
                  <a:cubicBezTo>
                    <a:pt x="204" y="547"/>
                    <a:pt x="205" y="549"/>
                    <a:pt x="205" y="551"/>
                  </a:cubicBezTo>
                  <a:cubicBezTo>
                    <a:pt x="211" y="553"/>
                    <a:pt x="212" y="559"/>
                    <a:pt x="213" y="564"/>
                  </a:cubicBezTo>
                  <a:cubicBezTo>
                    <a:pt x="214" y="570"/>
                    <a:pt x="205" y="572"/>
                    <a:pt x="209" y="578"/>
                  </a:cubicBezTo>
                  <a:cubicBezTo>
                    <a:pt x="205" y="586"/>
                    <a:pt x="216" y="590"/>
                    <a:pt x="214" y="597"/>
                  </a:cubicBezTo>
                  <a:cubicBezTo>
                    <a:pt x="213" y="601"/>
                    <a:pt x="209" y="604"/>
                    <a:pt x="205" y="605"/>
                  </a:cubicBezTo>
                  <a:cubicBezTo>
                    <a:pt x="204" y="605"/>
                    <a:pt x="203" y="605"/>
                    <a:pt x="202" y="604"/>
                  </a:cubicBezTo>
                  <a:cubicBezTo>
                    <a:pt x="206" y="603"/>
                    <a:pt x="210" y="600"/>
                    <a:pt x="213" y="597"/>
                  </a:cubicBezTo>
                  <a:cubicBezTo>
                    <a:pt x="213" y="595"/>
                    <a:pt x="212" y="592"/>
                    <a:pt x="210" y="591"/>
                  </a:cubicBezTo>
                  <a:cubicBezTo>
                    <a:pt x="205" y="593"/>
                    <a:pt x="202" y="599"/>
                    <a:pt x="198" y="596"/>
                  </a:cubicBezTo>
                  <a:cubicBezTo>
                    <a:pt x="199" y="594"/>
                    <a:pt x="202" y="594"/>
                    <a:pt x="205" y="593"/>
                  </a:cubicBezTo>
                  <a:cubicBezTo>
                    <a:pt x="206" y="591"/>
                    <a:pt x="208" y="590"/>
                    <a:pt x="208" y="587"/>
                  </a:cubicBezTo>
                  <a:cubicBezTo>
                    <a:pt x="204" y="587"/>
                    <a:pt x="200" y="592"/>
                    <a:pt x="196" y="589"/>
                  </a:cubicBezTo>
                  <a:cubicBezTo>
                    <a:pt x="196" y="586"/>
                    <a:pt x="199" y="589"/>
                    <a:pt x="200" y="588"/>
                  </a:cubicBezTo>
                  <a:cubicBezTo>
                    <a:pt x="203" y="588"/>
                    <a:pt x="206" y="585"/>
                    <a:pt x="207" y="582"/>
                  </a:cubicBezTo>
                  <a:cubicBezTo>
                    <a:pt x="206" y="573"/>
                    <a:pt x="206" y="573"/>
                    <a:pt x="206" y="573"/>
                  </a:cubicBezTo>
                  <a:cubicBezTo>
                    <a:pt x="210" y="569"/>
                    <a:pt x="213" y="563"/>
                    <a:pt x="210" y="557"/>
                  </a:cubicBezTo>
                  <a:cubicBezTo>
                    <a:pt x="209" y="552"/>
                    <a:pt x="198" y="556"/>
                    <a:pt x="204" y="550"/>
                  </a:cubicBezTo>
                  <a:cubicBezTo>
                    <a:pt x="202" y="547"/>
                    <a:pt x="200" y="543"/>
                    <a:pt x="196" y="542"/>
                  </a:cubicBezTo>
                  <a:cubicBezTo>
                    <a:pt x="189" y="542"/>
                    <a:pt x="183" y="534"/>
                    <a:pt x="176" y="539"/>
                  </a:cubicBezTo>
                  <a:cubicBezTo>
                    <a:pt x="170" y="541"/>
                    <a:pt x="171" y="547"/>
                    <a:pt x="168" y="551"/>
                  </a:cubicBezTo>
                  <a:cubicBezTo>
                    <a:pt x="165" y="553"/>
                    <a:pt x="160" y="555"/>
                    <a:pt x="160" y="560"/>
                  </a:cubicBezTo>
                  <a:cubicBezTo>
                    <a:pt x="160" y="563"/>
                    <a:pt x="160" y="567"/>
                    <a:pt x="162" y="569"/>
                  </a:cubicBezTo>
                  <a:cubicBezTo>
                    <a:pt x="162" y="571"/>
                    <a:pt x="159" y="571"/>
                    <a:pt x="157" y="572"/>
                  </a:cubicBezTo>
                  <a:cubicBezTo>
                    <a:pt x="154" y="574"/>
                    <a:pt x="152" y="577"/>
                    <a:pt x="150" y="581"/>
                  </a:cubicBezTo>
                  <a:cubicBezTo>
                    <a:pt x="151" y="582"/>
                    <a:pt x="151" y="582"/>
                    <a:pt x="151" y="582"/>
                  </a:cubicBezTo>
                  <a:cubicBezTo>
                    <a:pt x="157" y="581"/>
                    <a:pt x="162" y="582"/>
                    <a:pt x="166" y="580"/>
                  </a:cubicBezTo>
                  <a:cubicBezTo>
                    <a:pt x="165" y="575"/>
                    <a:pt x="161" y="570"/>
                    <a:pt x="165" y="566"/>
                  </a:cubicBezTo>
                  <a:cubicBezTo>
                    <a:pt x="168" y="561"/>
                    <a:pt x="174" y="558"/>
                    <a:pt x="179" y="558"/>
                  </a:cubicBezTo>
                  <a:cubicBezTo>
                    <a:pt x="182" y="561"/>
                    <a:pt x="170" y="566"/>
                    <a:pt x="178" y="566"/>
                  </a:cubicBezTo>
                  <a:cubicBezTo>
                    <a:pt x="183" y="562"/>
                    <a:pt x="181" y="552"/>
                    <a:pt x="188" y="550"/>
                  </a:cubicBezTo>
                  <a:cubicBezTo>
                    <a:pt x="195" y="547"/>
                    <a:pt x="197" y="555"/>
                    <a:pt x="203" y="556"/>
                  </a:cubicBezTo>
                  <a:cubicBezTo>
                    <a:pt x="203" y="556"/>
                    <a:pt x="203" y="556"/>
                    <a:pt x="203" y="556"/>
                  </a:cubicBezTo>
                  <a:cubicBezTo>
                    <a:pt x="197" y="560"/>
                    <a:pt x="194" y="546"/>
                    <a:pt x="187" y="553"/>
                  </a:cubicBezTo>
                  <a:cubicBezTo>
                    <a:pt x="181" y="557"/>
                    <a:pt x="185" y="566"/>
                    <a:pt x="177" y="568"/>
                  </a:cubicBezTo>
                  <a:cubicBezTo>
                    <a:pt x="176" y="569"/>
                    <a:pt x="174" y="568"/>
                    <a:pt x="174" y="567"/>
                  </a:cubicBezTo>
                  <a:cubicBezTo>
                    <a:pt x="173" y="564"/>
                    <a:pt x="175" y="563"/>
                    <a:pt x="174" y="561"/>
                  </a:cubicBezTo>
                  <a:cubicBezTo>
                    <a:pt x="169" y="561"/>
                    <a:pt x="168" y="566"/>
                    <a:pt x="165" y="569"/>
                  </a:cubicBezTo>
                  <a:cubicBezTo>
                    <a:pt x="165" y="577"/>
                    <a:pt x="171" y="581"/>
                    <a:pt x="177" y="583"/>
                  </a:cubicBezTo>
                  <a:cubicBezTo>
                    <a:pt x="183" y="592"/>
                    <a:pt x="189" y="600"/>
                    <a:pt x="192" y="609"/>
                  </a:cubicBezTo>
                  <a:cubicBezTo>
                    <a:pt x="194" y="620"/>
                    <a:pt x="193" y="630"/>
                    <a:pt x="198" y="639"/>
                  </a:cubicBezTo>
                  <a:cubicBezTo>
                    <a:pt x="199" y="647"/>
                    <a:pt x="194" y="653"/>
                    <a:pt x="187" y="656"/>
                  </a:cubicBezTo>
                  <a:cubicBezTo>
                    <a:pt x="179" y="660"/>
                    <a:pt x="170" y="655"/>
                    <a:pt x="161" y="658"/>
                  </a:cubicBezTo>
                  <a:cubicBezTo>
                    <a:pt x="146" y="667"/>
                    <a:pt x="138" y="687"/>
                    <a:pt x="119" y="688"/>
                  </a:cubicBezTo>
                  <a:cubicBezTo>
                    <a:pt x="118" y="688"/>
                    <a:pt x="117" y="687"/>
                    <a:pt x="116" y="687"/>
                  </a:cubicBezTo>
                  <a:cubicBezTo>
                    <a:pt x="115" y="688"/>
                    <a:pt x="115" y="690"/>
                    <a:pt x="116" y="691"/>
                  </a:cubicBezTo>
                  <a:cubicBezTo>
                    <a:pt x="124" y="694"/>
                    <a:pt x="136" y="697"/>
                    <a:pt x="143" y="690"/>
                  </a:cubicBezTo>
                  <a:cubicBezTo>
                    <a:pt x="153" y="686"/>
                    <a:pt x="155" y="672"/>
                    <a:pt x="167" y="671"/>
                  </a:cubicBezTo>
                  <a:cubicBezTo>
                    <a:pt x="172" y="669"/>
                    <a:pt x="178" y="669"/>
                    <a:pt x="182" y="672"/>
                  </a:cubicBezTo>
                  <a:cubicBezTo>
                    <a:pt x="187" y="676"/>
                    <a:pt x="188" y="688"/>
                    <a:pt x="197" y="683"/>
                  </a:cubicBezTo>
                  <a:cubicBezTo>
                    <a:pt x="201" y="681"/>
                    <a:pt x="203" y="677"/>
                    <a:pt x="202" y="673"/>
                  </a:cubicBezTo>
                  <a:cubicBezTo>
                    <a:pt x="207" y="672"/>
                    <a:pt x="214" y="667"/>
                    <a:pt x="215" y="661"/>
                  </a:cubicBezTo>
                  <a:cubicBezTo>
                    <a:pt x="217" y="655"/>
                    <a:pt x="219" y="647"/>
                    <a:pt x="214" y="642"/>
                  </a:cubicBezTo>
                  <a:cubicBezTo>
                    <a:pt x="214" y="641"/>
                    <a:pt x="214" y="640"/>
                    <a:pt x="214" y="640"/>
                  </a:cubicBezTo>
                  <a:cubicBezTo>
                    <a:pt x="218" y="642"/>
                    <a:pt x="217" y="650"/>
                    <a:pt x="222" y="649"/>
                  </a:cubicBezTo>
                  <a:cubicBezTo>
                    <a:pt x="225" y="652"/>
                    <a:pt x="228" y="654"/>
                    <a:pt x="229" y="657"/>
                  </a:cubicBezTo>
                  <a:cubicBezTo>
                    <a:pt x="227" y="656"/>
                    <a:pt x="223" y="654"/>
                    <a:pt x="222" y="651"/>
                  </a:cubicBezTo>
                  <a:cubicBezTo>
                    <a:pt x="221" y="651"/>
                    <a:pt x="220" y="651"/>
                    <a:pt x="219" y="651"/>
                  </a:cubicBezTo>
                  <a:cubicBezTo>
                    <a:pt x="218" y="653"/>
                    <a:pt x="220" y="654"/>
                    <a:pt x="221" y="656"/>
                  </a:cubicBezTo>
                  <a:cubicBezTo>
                    <a:pt x="223" y="659"/>
                    <a:pt x="227" y="663"/>
                    <a:pt x="231" y="664"/>
                  </a:cubicBezTo>
                  <a:cubicBezTo>
                    <a:pt x="231" y="665"/>
                    <a:pt x="230" y="665"/>
                    <a:pt x="230" y="665"/>
                  </a:cubicBezTo>
                  <a:cubicBezTo>
                    <a:pt x="225" y="665"/>
                    <a:pt x="223" y="659"/>
                    <a:pt x="218" y="658"/>
                  </a:cubicBezTo>
                  <a:cubicBezTo>
                    <a:pt x="217" y="659"/>
                    <a:pt x="218" y="661"/>
                    <a:pt x="218" y="662"/>
                  </a:cubicBezTo>
                  <a:cubicBezTo>
                    <a:pt x="220" y="665"/>
                    <a:pt x="222" y="665"/>
                    <a:pt x="225" y="667"/>
                  </a:cubicBezTo>
                  <a:cubicBezTo>
                    <a:pt x="224" y="669"/>
                    <a:pt x="221" y="667"/>
                    <a:pt x="219" y="666"/>
                  </a:cubicBezTo>
                  <a:cubicBezTo>
                    <a:pt x="217" y="664"/>
                    <a:pt x="217" y="664"/>
                    <a:pt x="217" y="664"/>
                  </a:cubicBezTo>
                  <a:cubicBezTo>
                    <a:pt x="214" y="665"/>
                    <a:pt x="217" y="668"/>
                    <a:pt x="217" y="670"/>
                  </a:cubicBezTo>
                  <a:cubicBezTo>
                    <a:pt x="223" y="678"/>
                    <a:pt x="226" y="666"/>
                    <a:pt x="233" y="668"/>
                  </a:cubicBezTo>
                  <a:cubicBezTo>
                    <a:pt x="236" y="669"/>
                    <a:pt x="240" y="669"/>
                    <a:pt x="241" y="672"/>
                  </a:cubicBezTo>
                  <a:cubicBezTo>
                    <a:pt x="241" y="672"/>
                    <a:pt x="241" y="672"/>
                    <a:pt x="241" y="672"/>
                  </a:cubicBezTo>
                  <a:cubicBezTo>
                    <a:pt x="236" y="670"/>
                    <a:pt x="230" y="669"/>
                    <a:pt x="225" y="673"/>
                  </a:cubicBezTo>
                  <a:cubicBezTo>
                    <a:pt x="220" y="675"/>
                    <a:pt x="221" y="682"/>
                    <a:pt x="222" y="685"/>
                  </a:cubicBezTo>
                  <a:cubicBezTo>
                    <a:pt x="224" y="693"/>
                    <a:pt x="232" y="694"/>
                    <a:pt x="239" y="697"/>
                  </a:cubicBezTo>
                  <a:cubicBezTo>
                    <a:pt x="239" y="698"/>
                    <a:pt x="239" y="698"/>
                    <a:pt x="239" y="698"/>
                  </a:cubicBezTo>
                  <a:cubicBezTo>
                    <a:pt x="232" y="697"/>
                    <a:pt x="225" y="694"/>
                    <a:pt x="221" y="688"/>
                  </a:cubicBezTo>
                  <a:cubicBezTo>
                    <a:pt x="220" y="681"/>
                    <a:pt x="209" y="681"/>
                    <a:pt x="209" y="673"/>
                  </a:cubicBezTo>
                  <a:cubicBezTo>
                    <a:pt x="207" y="673"/>
                    <a:pt x="204" y="673"/>
                    <a:pt x="204" y="676"/>
                  </a:cubicBezTo>
                  <a:cubicBezTo>
                    <a:pt x="204" y="677"/>
                    <a:pt x="205" y="678"/>
                    <a:pt x="206" y="676"/>
                  </a:cubicBezTo>
                  <a:cubicBezTo>
                    <a:pt x="209" y="678"/>
                    <a:pt x="206" y="681"/>
                    <a:pt x="208" y="683"/>
                  </a:cubicBezTo>
                  <a:cubicBezTo>
                    <a:pt x="211" y="687"/>
                    <a:pt x="215" y="689"/>
                    <a:pt x="219" y="692"/>
                  </a:cubicBezTo>
                  <a:cubicBezTo>
                    <a:pt x="214" y="694"/>
                    <a:pt x="211" y="688"/>
                    <a:pt x="208" y="685"/>
                  </a:cubicBezTo>
                  <a:cubicBezTo>
                    <a:pt x="205" y="680"/>
                    <a:pt x="205" y="680"/>
                    <a:pt x="205" y="680"/>
                  </a:cubicBezTo>
                  <a:cubicBezTo>
                    <a:pt x="198" y="683"/>
                    <a:pt x="204" y="687"/>
                    <a:pt x="203" y="691"/>
                  </a:cubicBezTo>
                  <a:cubicBezTo>
                    <a:pt x="206" y="695"/>
                    <a:pt x="209" y="699"/>
                    <a:pt x="214" y="700"/>
                  </a:cubicBezTo>
                  <a:cubicBezTo>
                    <a:pt x="214" y="700"/>
                    <a:pt x="214" y="700"/>
                    <a:pt x="214" y="700"/>
                  </a:cubicBezTo>
                  <a:cubicBezTo>
                    <a:pt x="207" y="700"/>
                    <a:pt x="203" y="695"/>
                    <a:pt x="200" y="689"/>
                  </a:cubicBezTo>
                  <a:cubicBezTo>
                    <a:pt x="200" y="688"/>
                    <a:pt x="200" y="686"/>
                    <a:pt x="199" y="685"/>
                  </a:cubicBezTo>
                  <a:cubicBezTo>
                    <a:pt x="195" y="687"/>
                    <a:pt x="198" y="691"/>
                    <a:pt x="196" y="695"/>
                  </a:cubicBezTo>
                  <a:cubicBezTo>
                    <a:pt x="196" y="698"/>
                    <a:pt x="195" y="703"/>
                    <a:pt x="198" y="706"/>
                  </a:cubicBezTo>
                  <a:cubicBezTo>
                    <a:pt x="207" y="709"/>
                    <a:pt x="213" y="718"/>
                    <a:pt x="221" y="722"/>
                  </a:cubicBezTo>
                  <a:cubicBezTo>
                    <a:pt x="230" y="726"/>
                    <a:pt x="240" y="729"/>
                    <a:pt x="249" y="729"/>
                  </a:cubicBezTo>
                  <a:cubicBezTo>
                    <a:pt x="243" y="724"/>
                    <a:pt x="235" y="722"/>
                    <a:pt x="228" y="717"/>
                  </a:cubicBezTo>
                  <a:cubicBezTo>
                    <a:pt x="224" y="713"/>
                    <a:pt x="215" y="711"/>
                    <a:pt x="214" y="703"/>
                  </a:cubicBezTo>
                  <a:cubicBezTo>
                    <a:pt x="214" y="703"/>
                    <a:pt x="214" y="703"/>
                    <a:pt x="214" y="703"/>
                  </a:cubicBezTo>
                  <a:cubicBezTo>
                    <a:pt x="221" y="713"/>
                    <a:pt x="234" y="717"/>
                    <a:pt x="244" y="724"/>
                  </a:cubicBezTo>
                  <a:cubicBezTo>
                    <a:pt x="249" y="726"/>
                    <a:pt x="255" y="730"/>
                    <a:pt x="262" y="728"/>
                  </a:cubicBezTo>
                  <a:cubicBezTo>
                    <a:pt x="247" y="720"/>
                    <a:pt x="231" y="711"/>
                    <a:pt x="221" y="696"/>
                  </a:cubicBezTo>
                  <a:cubicBezTo>
                    <a:pt x="222" y="696"/>
                    <a:pt x="224" y="697"/>
                    <a:pt x="225" y="698"/>
                  </a:cubicBezTo>
                  <a:cubicBezTo>
                    <a:pt x="232" y="708"/>
                    <a:pt x="242" y="714"/>
                    <a:pt x="250" y="722"/>
                  </a:cubicBezTo>
                  <a:cubicBezTo>
                    <a:pt x="259" y="725"/>
                    <a:pt x="268" y="728"/>
                    <a:pt x="277" y="729"/>
                  </a:cubicBezTo>
                  <a:cubicBezTo>
                    <a:pt x="274" y="726"/>
                    <a:pt x="269" y="726"/>
                    <a:pt x="266" y="724"/>
                  </a:cubicBezTo>
                  <a:cubicBezTo>
                    <a:pt x="256" y="720"/>
                    <a:pt x="247" y="712"/>
                    <a:pt x="240" y="704"/>
                  </a:cubicBezTo>
                  <a:cubicBezTo>
                    <a:pt x="240" y="703"/>
                    <a:pt x="240" y="703"/>
                    <a:pt x="240" y="703"/>
                  </a:cubicBezTo>
                  <a:cubicBezTo>
                    <a:pt x="244" y="703"/>
                    <a:pt x="246" y="708"/>
                    <a:pt x="248" y="710"/>
                  </a:cubicBezTo>
                  <a:cubicBezTo>
                    <a:pt x="255" y="714"/>
                    <a:pt x="260" y="721"/>
                    <a:pt x="268" y="722"/>
                  </a:cubicBezTo>
                  <a:cubicBezTo>
                    <a:pt x="268" y="722"/>
                    <a:pt x="268" y="722"/>
                    <a:pt x="268" y="722"/>
                  </a:cubicBezTo>
                  <a:cubicBezTo>
                    <a:pt x="259" y="716"/>
                    <a:pt x="252" y="709"/>
                    <a:pt x="247" y="699"/>
                  </a:cubicBezTo>
                  <a:cubicBezTo>
                    <a:pt x="247" y="698"/>
                    <a:pt x="247" y="698"/>
                    <a:pt x="247" y="698"/>
                  </a:cubicBezTo>
                  <a:cubicBezTo>
                    <a:pt x="254" y="704"/>
                    <a:pt x="258" y="714"/>
                    <a:pt x="266" y="718"/>
                  </a:cubicBezTo>
                  <a:cubicBezTo>
                    <a:pt x="267" y="718"/>
                    <a:pt x="268" y="719"/>
                    <a:pt x="269" y="718"/>
                  </a:cubicBezTo>
                  <a:cubicBezTo>
                    <a:pt x="263" y="711"/>
                    <a:pt x="258" y="703"/>
                    <a:pt x="255" y="695"/>
                  </a:cubicBezTo>
                  <a:cubicBezTo>
                    <a:pt x="254" y="694"/>
                    <a:pt x="253" y="692"/>
                    <a:pt x="251" y="691"/>
                  </a:cubicBezTo>
                  <a:cubicBezTo>
                    <a:pt x="248" y="691"/>
                    <a:pt x="249" y="695"/>
                    <a:pt x="246" y="696"/>
                  </a:cubicBezTo>
                  <a:cubicBezTo>
                    <a:pt x="248" y="690"/>
                    <a:pt x="249" y="682"/>
                    <a:pt x="247" y="676"/>
                  </a:cubicBezTo>
                  <a:cubicBezTo>
                    <a:pt x="250" y="675"/>
                    <a:pt x="250" y="675"/>
                    <a:pt x="250" y="675"/>
                  </a:cubicBezTo>
                  <a:cubicBezTo>
                    <a:pt x="263" y="685"/>
                    <a:pt x="269" y="700"/>
                    <a:pt x="275" y="713"/>
                  </a:cubicBezTo>
                  <a:cubicBezTo>
                    <a:pt x="278" y="714"/>
                    <a:pt x="279" y="716"/>
                    <a:pt x="282" y="717"/>
                  </a:cubicBezTo>
                  <a:cubicBezTo>
                    <a:pt x="280" y="712"/>
                    <a:pt x="275" y="707"/>
                    <a:pt x="275" y="702"/>
                  </a:cubicBezTo>
                  <a:cubicBezTo>
                    <a:pt x="269" y="686"/>
                    <a:pt x="269" y="686"/>
                    <a:pt x="269" y="686"/>
                  </a:cubicBezTo>
                  <a:cubicBezTo>
                    <a:pt x="262" y="679"/>
                    <a:pt x="254" y="670"/>
                    <a:pt x="245" y="667"/>
                  </a:cubicBezTo>
                  <a:cubicBezTo>
                    <a:pt x="245" y="666"/>
                    <a:pt x="245" y="666"/>
                    <a:pt x="245" y="666"/>
                  </a:cubicBezTo>
                  <a:cubicBezTo>
                    <a:pt x="256" y="667"/>
                    <a:pt x="262" y="677"/>
                    <a:pt x="270" y="683"/>
                  </a:cubicBezTo>
                  <a:cubicBezTo>
                    <a:pt x="275" y="696"/>
                    <a:pt x="277" y="714"/>
                    <a:pt x="292" y="720"/>
                  </a:cubicBezTo>
                  <a:cubicBezTo>
                    <a:pt x="290" y="714"/>
                    <a:pt x="285" y="709"/>
                    <a:pt x="282" y="702"/>
                  </a:cubicBezTo>
                  <a:cubicBezTo>
                    <a:pt x="277" y="691"/>
                    <a:pt x="276" y="680"/>
                    <a:pt x="266" y="672"/>
                  </a:cubicBezTo>
                  <a:cubicBezTo>
                    <a:pt x="261" y="667"/>
                    <a:pt x="254" y="662"/>
                    <a:pt x="247" y="660"/>
                  </a:cubicBezTo>
                  <a:cubicBezTo>
                    <a:pt x="247" y="659"/>
                    <a:pt x="245" y="659"/>
                    <a:pt x="246" y="658"/>
                  </a:cubicBezTo>
                  <a:cubicBezTo>
                    <a:pt x="258" y="661"/>
                    <a:pt x="270" y="670"/>
                    <a:pt x="277" y="682"/>
                  </a:cubicBezTo>
                  <a:cubicBezTo>
                    <a:pt x="284" y="700"/>
                    <a:pt x="284" y="700"/>
                    <a:pt x="284" y="700"/>
                  </a:cubicBezTo>
                  <a:cubicBezTo>
                    <a:pt x="285" y="702"/>
                    <a:pt x="285" y="702"/>
                    <a:pt x="285" y="702"/>
                  </a:cubicBezTo>
                  <a:cubicBezTo>
                    <a:pt x="286" y="701"/>
                    <a:pt x="286" y="701"/>
                    <a:pt x="286" y="701"/>
                  </a:cubicBezTo>
                  <a:cubicBezTo>
                    <a:pt x="282" y="682"/>
                    <a:pt x="273" y="660"/>
                    <a:pt x="252" y="653"/>
                  </a:cubicBezTo>
                  <a:cubicBezTo>
                    <a:pt x="249" y="652"/>
                    <a:pt x="244" y="653"/>
                    <a:pt x="243" y="650"/>
                  </a:cubicBezTo>
                  <a:cubicBezTo>
                    <a:pt x="250" y="651"/>
                    <a:pt x="258" y="653"/>
                    <a:pt x="265" y="657"/>
                  </a:cubicBezTo>
                  <a:cubicBezTo>
                    <a:pt x="267" y="661"/>
                    <a:pt x="271" y="664"/>
                    <a:pt x="275" y="667"/>
                  </a:cubicBezTo>
                  <a:cubicBezTo>
                    <a:pt x="281" y="678"/>
                    <a:pt x="286" y="690"/>
                    <a:pt x="288" y="703"/>
                  </a:cubicBezTo>
                  <a:cubicBezTo>
                    <a:pt x="293" y="713"/>
                    <a:pt x="303" y="720"/>
                    <a:pt x="312" y="726"/>
                  </a:cubicBezTo>
                  <a:cubicBezTo>
                    <a:pt x="337" y="718"/>
                    <a:pt x="368" y="720"/>
                    <a:pt x="383" y="695"/>
                  </a:cubicBezTo>
                  <a:cubicBezTo>
                    <a:pt x="384" y="689"/>
                    <a:pt x="386" y="682"/>
                    <a:pt x="384" y="676"/>
                  </a:cubicBezTo>
                  <a:cubicBezTo>
                    <a:pt x="376" y="663"/>
                    <a:pt x="360" y="661"/>
                    <a:pt x="346" y="660"/>
                  </a:cubicBezTo>
                  <a:cubicBezTo>
                    <a:pt x="332" y="669"/>
                    <a:pt x="311" y="673"/>
                    <a:pt x="295" y="665"/>
                  </a:cubicBezTo>
                  <a:cubicBezTo>
                    <a:pt x="285" y="661"/>
                    <a:pt x="276" y="655"/>
                    <a:pt x="264" y="656"/>
                  </a:cubicBezTo>
                  <a:cubicBezTo>
                    <a:pt x="264" y="655"/>
                    <a:pt x="264" y="655"/>
                    <a:pt x="264" y="655"/>
                  </a:cubicBezTo>
                  <a:cubicBezTo>
                    <a:pt x="277" y="651"/>
                    <a:pt x="288" y="642"/>
                    <a:pt x="300" y="634"/>
                  </a:cubicBezTo>
                  <a:cubicBezTo>
                    <a:pt x="299" y="633"/>
                    <a:pt x="299" y="633"/>
                    <a:pt x="299" y="633"/>
                  </a:cubicBezTo>
                  <a:cubicBezTo>
                    <a:pt x="294" y="635"/>
                    <a:pt x="288" y="638"/>
                    <a:pt x="283" y="639"/>
                  </a:cubicBezTo>
                  <a:cubicBezTo>
                    <a:pt x="278" y="645"/>
                    <a:pt x="271" y="651"/>
                    <a:pt x="263" y="651"/>
                  </a:cubicBezTo>
                  <a:cubicBezTo>
                    <a:pt x="263" y="650"/>
                    <a:pt x="263" y="650"/>
                    <a:pt x="263" y="650"/>
                  </a:cubicBezTo>
                  <a:cubicBezTo>
                    <a:pt x="268" y="649"/>
                    <a:pt x="273" y="646"/>
                    <a:pt x="276" y="643"/>
                  </a:cubicBezTo>
                  <a:cubicBezTo>
                    <a:pt x="268" y="643"/>
                    <a:pt x="260" y="648"/>
                    <a:pt x="251" y="647"/>
                  </a:cubicBezTo>
                  <a:cubicBezTo>
                    <a:pt x="251" y="647"/>
                    <a:pt x="251" y="646"/>
                    <a:pt x="250" y="646"/>
                  </a:cubicBezTo>
                  <a:cubicBezTo>
                    <a:pt x="273" y="642"/>
                    <a:pt x="295" y="634"/>
                    <a:pt x="314" y="622"/>
                  </a:cubicBezTo>
                  <a:cubicBezTo>
                    <a:pt x="321" y="620"/>
                    <a:pt x="328" y="618"/>
                    <a:pt x="334" y="614"/>
                  </a:cubicBezTo>
                  <a:cubicBezTo>
                    <a:pt x="332" y="610"/>
                    <a:pt x="328" y="612"/>
                    <a:pt x="324" y="611"/>
                  </a:cubicBezTo>
                  <a:cubicBezTo>
                    <a:pt x="322" y="610"/>
                    <a:pt x="322" y="610"/>
                    <a:pt x="322" y="610"/>
                  </a:cubicBezTo>
                  <a:cubicBezTo>
                    <a:pt x="322" y="608"/>
                    <a:pt x="322" y="608"/>
                    <a:pt x="322" y="608"/>
                  </a:cubicBezTo>
                  <a:cubicBezTo>
                    <a:pt x="333" y="598"/>
                    <a:pt x="345" y="588"/>
                    <a:pt x="357" y="580"/>
                  </a:cubicBezTo>
                  <a:cubicBezTo>
                    <a:pt x="358" y="580"/>
                    <a:pt x="359" y="578"/>
                    <a:pt x="361" y="577"/>
                  </a:cubicBezTo>
                  <a:cubicBezTo>
                    <a:pt x="361" y="575"/>
                    <a:pt x="359" y="575"/>
                    <a:pt x="358" y="575"/>
                  </a:cubicBezTo>
                  <a:cubicBezTo>
                    <a:pt x="349" y="577"/>
                    <a:pt x="341" y="584"/>
                    <a:pt x="334" y="589"/>
                  </a:cubicBezTo>
                  <a:cubicBezTo>
                    <a:pt x="319" y="600"/>
                    <a:pt x="306" y="616"/>
                    <a:pt x="288" y="622"/>
                  </a:cubicBezTo>
                  <a:cubicBezTo>
                    <a:pt x="284" y="620"/>
                    <a:pt x="296" y="610"/>
                    <a:pt x="287" y="613"/>
                  </a:cubicBezTo>
                  <a:cubicBezTo>
                    <a:pt x="280" y="616"/>
                    <a:pt x="275" y="622"/>
                    <a:pt x="268" y="624"/>
                  </a:cubicBezTo>
                  <a:cubicBezTo>
                    <a:pt x="265" y="624"/>
                    <a:pt x="266" y="619"/>
                    <a:pt x="262" y="621"/>
                  </a:cubicBezTo>
                  <a:cubicBezTo>
                    <a:pt x="259" y="628"/>
                    <a:pt x="255" y="637"/>
                    <a:pt x="247" y="641"/>
                  </a:cubicBezTo>
                  <a:cubicBezTo>
                    <a:pt x="245" y="641"/>
                    <a:pt x="245" y="641"/>
                    <a:pt x="245" y="641"/>
                  </a:cubicBezTo>
                  <a:cubicBezTo>
                    <a:pt x="248" y="636"/>
                    <a:pt x="255" y="634"/>
                    <a:pt x="257" y="627"/>
                  </a:cubicBezTo>
                  <a:cubicBezTo>
                    <a:pt x="258" y="623"/>
                    <a:pt x="259" y="619"/>
                    <a:pt x="262" y="617"/>
                  </a:cubicBezTo>
                  <a:cubicBezTo>
                    <a:pt x="266" y="618"/>
                    <a:pt x="267" y="624"/>
                    <a:pt x="271" y="621"/>
                  </a:cubicBezTo>
                  <a:cubicBezTo>
                    <a:pt x="286" y="610"/>
                    <a:pt x="286" y="610"/>
                    <a:pt x="286" y="610"/>
                  </a:cubicBezTo>
                  <a:cubicBezTo>
                    <a:pt x="297" y="594"/>
                    <a:pt x="315" y="584"/>
                    <a:pt x="332" y="577"/>
                  </a:cubicBezTo>
                  <a:cubicBezTo>
                    <a:pt x="341" y="573"/>
                    <a:pt x="351" y="568"/>
                    <a:pt x="360" y="564"/>
                  </a:cubicBezTo>
                  <a:cubicBezTo>
                    <a:pt x="360" y="564"/>
                    <a:pt x="360" y="564"/>
                    <a:pt x="360" y="564"/>
                  </a:cubicBezTo>
                  <a:cubicBezTo>
                    <a:pt x="345" y="575"/>
                    <a:pt x="326" y="579"/>
                    <a:pt x="310" y="590"/>
                  </a:cubicBezTo>
                  <a:cubicBezTo>
                    <a:pt x="303" y="596"/>
                    <a:pt x="295" y="600"/>
                    <a:pt x="289" y="608"/>
                  </a:cubicBezTo>
                  <a:cubicBezTo>
                    <a:pt x="289" y="610"/>
                    <a:pt x="292" y="610"/>
                    <a:pt x="294" y="610"/>
                  </a:cubicBezTo>
                  <a:cubicBezTo>
                    <a:pt x="304" y="597"/>
                    <a:pt x="319" y="591"/>
                    <a:pt x="334" y="585"/>
                  </a:cubicBezTo>
                  <a:cubicBezTo>
                    <a:pt x="344" y="581"/>
                    <a:pt x="352" y="569"/>
                    <a:pt x="364" y="575"/>
                  </a:cubicBezTo>
                  <a:cubicBezTo>
                    <a:pt x="364" y="578"/>
                    <a:pt x="359" y="579"/>
                    <a:pt x="358" y="583"/>
                  </a:cubicBezTo>
                  <a:cubicBezTo>
                    <a:pt x="360" y="584"/>
                    <a:pt x="357" y="586"/>
                    <a:pt x="357" y="587"/>
                  </a:cubicBezTo>
                  <a:cubicBezTo>
                    <a:pt x="353" y="591"/>
                    <a:pt x="349" y="594"/>
                    <a:pt x="346" y="599"/>
                  </a:cubicBezTo>
                  <a:cubicBezTo>
                    <a:pt x="349" y="599"/>
                    <a:pt x="353" y="597"/>
                    <a:pt x="356" y="596"/>
                  </a:cubicBezTo>
                  <a:cubicBezTo>
                    <a:pt x="366" y="595"/>
                    <a:pt x="378" y="596"/>
                    <a:pt x="388" y="597"/>
                  </a:cubicBezTo>
                  <a:cubicBezTo>
                    <a:pt x="398" y="599"/>
                    <a:pt x="407" y="599"/>
                    <a:pt x="415" y="604"/>
                  </a:cubicBezTo>
                  <a:cubicBezTo>
                    <a:pt x="422" y="605"/>
                    <a:pt x="429" y="606"/>
                    <a:pt x="434" y="611"/>
                  </a:cubicBezTo>
                  <a:cubicBezTo>
                    <a:pt x="434" y="612"/>
                    <a:pt x="433" y="613"/>
                    <a:pt x="431" y="612"/>
                  </a:cubicBezTo>
                  <a:cubicBezTo>
                    <a:pt x="421" y="607"/>
                    <a:pt x="409" y="609"/>
                    <a:pt x="398" y="613"/>
                  </a:cubicBezTo>
                  <a:cubicBezTo>
                    <a:pt x="398" y="614"/>
                    <a:pt x="398" y="614"/>
                    <a:pt x="398" y="614"/>
                  </a:cubicBezTo>
                  <a:cubicBezTo>
                    <a:pt x="415" y="617"/>
                    <a:pt x="433" y="622"/>
                    <a:pt x="442" y="638"/>
                  </a:cubicBezTo>
                  <a:cubicBezTo>
                    <a:pt x="454" y="654"/>
                    <a:pt x="448" y="677"/>
                    <a:pt x="446" y="695"/>
                  </a:cubicBezTo>
                  <a:cubicBezTo>
                    <a:pt x="447" y="695"/>
                    <a:pt x="447" y="695"/>
                    <a:pt x="447" y="695"/>
                  </a:cubicBezTo>
                  <a:cubicBezTo>
                    <a:pt x="462" y="679"/>
                    <a:pt x="471" y="659"/>
                    <a:pt x="481" y="641"/>
                  </a:cubicBezTo>
                  <a:cubicBezTo>
                    <a:pt x="500" y="597"/>
                    <a:pt x="508" y="539"/>
                    <a:pt x="489" y="494"/>
                  </a:cubicBezTo>
                  <a:cubicBezTo>
                    <a:pt x="484" y="485"/>
                    <a:pt x="482" y="475"/>
                    <a:pt x="477" y="466"/>
                  </a:cubicBezTo>
                  <a:cubicBezTo>
                    <a:pt x="467" y="462"/>
                    <a:pt x="459" y="455"/>
                    <a:pt x="448" y="455"/>
                  </a:cubicBezTo>
                  <a:cubicBezTo>
                    <a:pt x="441" y="455"/>
                    <a:pt x="431" y="453"/>
                    <a:pt x="425" y="457"/>
                  </a:cubicBezTo>
                  <a:cubicBezTo>
                    <a:pt x="420" y="454"/>
                    <a:pt x="413" y="454"/>
                    <a:pt x="408" y="452"/>
                  </a:cubicBezTo>
                  <a:cubicBezTo>
                    <a:pt x="403" y="458"/>
                    <a:pt x="394" y="458"/>
                    <a:pt x="387" y="455"/>
                  </a:cubicBezTo>
                  <a:cubicBezTo>
                    <a:pt x="385" y="454"/>
                    <a:pt x="381" y="454"/>
                    <a:pt x="381" y="450"/>
                  </a:cubicBezTo>
                  <a:cubicBezTo>
                    <a:pt x="381" y="450"/>
                    <a:pt x="381" y="449"/>
                    <a:pt x="382" y="449"/>
                  </a:cubicBezTo>
                  <a:cubicBezTo>
                    <a:pt x="385" y="453"/>
                    <a:pt x="390" y="455"/>
                    <a:pt x="395" y="455"/>
                  </a:cubicBezTo>
                  <a:cubicBezTo>
                    <a:pt x="398" y="455"/>
                    <a:pt x="404" y="456"/>
                    <a:pt x="407" y="451"/>
                  </a:cubicBezTo>
                  <a:cubicBezTo>
                    <a:pt x="404" y="446"/>
                    <a:pt x="400" y="453"/>
                    <a:pt x="396" y="451"/>
                  </a:cubicBezTo>
                  <a:cubicBezTo>
                    <a:pt x="388" y="450"/>
                    <a:pt x="380" y="448"/>
                    <a:pt x="374" y="440"/>
                  </a:cubicBezTo>
                  <a:cubicBezTo>
                    <a:pt x="375" y="437"/>
                    <a:pt x="370" y="435"/>
                    <a:pt x="372" y="432"/>
                  </a:cubicBezTo>
                  <a:cubicBezTo>
                    <a:pt x="376" y="437"/>
                    <a:pt x="381" y="443"/>
                    <a:pt x="388" y="442"/>
                  </a:cubicBezTo>
                  <a:cubicBezTo>
                    <a:pt x="392" y="442"/>
                    <a:pt x="395" y="441"/>
                    <a:pt x="398" y="440"/>
                  </a:cubicBezTo>
                  <a:cubicBezTo>
                    <a:pt x="399" y="441"/>
                    <a:pt x="397" y="442"/>
                    <a:pt x="396" y="443"/>
                  </a:cubicBezTo>
                  <a:cubicBezTo>
                    <a:pt x="390" y="444"/>
                    <a:pt x="386" y="444"/>
                    <a:pt x="381" y="442"/>
                  </a:cubicBezTo>
                  <a:cubicBezTo>
                    <a:pt x="383" y="449"/>
                    <a:pt x="392" y="449"/>
                    <a:pt x="398" y="449"/>
                  </a:cubicBezTo>
                  <a:cubicBezTo>
                    <a:pt x="402" y="449"/>
                    <a:pt x="403" y="446"/>
                    <a:pt x="403" y="443"/>
                  </a:cubicBezTo>
                  <a:cubicBezTo>
                    <a:pt x="406" y="448"/>
                    <a:pt x="410" y="453"/>
                    <a:pt x="416" y="452"/>
                  </a:cubicBezTo>
                  <a:cubicBezTo>
                    <a:pt x="418" y="448"/>
                    <a:pt x="413" y="445"/>
                    <a:pt x="413" y="441"/>
                  </a:cubicBezTo>
                  <a:cubicBezTo>
                    <a:pt x="408" y="439"/>
                    <a:pt x="405" y="434"/>
                    <a:pt x="404" y="429"/>
                  </a:cubicBezTo>
                  <a:cubicBezTo>
                    <a:pt x="403" y="425"/>
                    <a:pt x="403" y="421"/>
                    <a:pt x="406" y="418"/>
                  </a:cubicBezTo>
                  <a:cubicBezTo>
                    <a:pt x="405" y="416"/>
                    <a:pt x="402" y="414"/>
                    <a:pt x="400" y="412"/>
                  </a:cubicBezTo>
                  <a:cubicBezTo>
                    <a:pt x="398" y="414"/>
                    <a:pt x="396" y="416"/>
                    <a:pt x="394" y="418"/>
                  </a:cubicBezTo>
                  <a:cubicBezTo>
                    <a:pt x="387" y="418"/>
                    <a:pt x="380" y="418"/>
                    <a:pt x="375" y="414"/>
                  </a:cubicBezTo>
                  <a:cubicBezTo>
                    <a:pt x="374" y="415"/>
                    <a:pt x="375" y="417"/>
                    <a:pt x="376" y="418"/>
                  </a:cubicBezTo>
                  <a:cubicBezTo>
                    <a:pt x="380" y="423"/>
                    <a:pt x="387" y="425"/>
                    <a:pt x="393" y="425"/>
                  </a:cubicBezTo>
                  <a:cubicBezTo>
                    <a:pt x="393" y="426"/>
                    <a:pt x="393" y="426"/>
                    <a:pt x="393" y="426"/>
                  </a:cubicBezTo>
                  <a:cubicBezTo>
                    <a:pt x="385" y="427"/>
                    <a:pt x="377" y="423"/>
                    <a:pt x="372" y="417"/>
                  </a:cubicBezTo>
                  <a:cubicBezTo>
                    <a:pt x="372" y="419"/>
                    <a:pt x="372" y="423"/>
                    <a:pt x="373" y="424"/>
                  </a:cubicBezTo>
                  <a:cubicBezTo>
                    <a:pt x="378" y="431"/>
                    <a:pt x="386" y="435"/>
                    <a:pt x="394" y="434"/>
                  </a:cubicBezTo>
                  <a:cubicBezTo>
                    <a:pt x="395" y="434"/>
                    <a:pt x="395" y="434"/>
                    <a:pt x="395" y="434"/>
                  </a:cubicBezTo>
                  <a:cubicBezTo>
                    <a:pt x="390" y="439"/>
                    <a:pt x="385" y="434"/>
                    <a:pt x="380" y="433"/>
                  </a:cubicBezTo>
                  <a:cubicBezTo>
                    <a:pt x="373" y="427"/>
                    <a:pt x="373" y="427"/>
                    <a:pt x="373" y="427"/>
                  </a:cubicBezTo>
                  <a:cubicBezTo>
                    <a:pt x="372" y="431"/>
                    <a:pt x="372" y="431"/>
                    <a:pt x="372" y="431"/>
                  </a:cubicBezTo>
                  <a:cubicBezTo>
                    <a:pt x="372" y="423"/>
                    <a:pt x="364" y="414"/>
                    <a:pt x="371" y="407"/>
                  </a:cubicBezTo>
                  <a:cubicBezTo>
                    <a:pt x="373" y="411"/>
                    <a:pt x="378" y="414"/>
                    <a:pt x="382" y="416"/>
                  </a:cubicBezTo>
                  <a:cubicBezTo>
                    <a:pt x="387" y="417"/>
                    <a:pt x="392" y="418"/>
                    <a:pt x="396" y="414"/>
                  </a:cubicBezTo>
                  <a:cubicBezTo>
                    <a:pt x="398" y="410"/>
                    <a:pt x="397" y="401"/>
                    <a:pt x="404" y="402"/>
                  </a:cubicBezTo>
                  <a:cubicBezTo>
                    <a:pt x="402" y="404"/>
                    <a:pt x="399" y="406"/>
                    <a:pt x="400" y="409"/>
                  </a:cubicBezTo>
                  <a:cubicBezTo>
                    <a:pt x="401" y="412"/>
                    <a:pt x="405" y="412"/>
                    <a:pt x="406" y="414"/>
                  </a:cubicBezTo>
                  <a:cubicBezTo>
                    <a:pt x="412" y="415"/>
                    <a:pt x="407" y="406"/>
                    <a:pt x="412" y="404"/>
                  </a:cubicBezTo>
                  <a:cubicBezTo>
                    <a:pt x="411" y="396"/>
                    <a:pt x="402" y="399"/>
                    <a:pt x="397" y="396"/>
                  </a:cubicBezTo>
                  <a:cubicBezTo>
                    <a:pt x="391" y="396"/>
                    <a:pt x="385" y="392"/>
                    <a:pt x="380" y="389"/>
                  </a:cubicBezTo>
                  <a:cubicBezTo>
                    <a:pt x="359" y="396"/>
                    <a:pt x="340" y="381"/>
                    <a:pt x="326" y="366"/>
                  </a:cubicBezTo>
                  <a:cubicBezTo>
                    <a:pt x="324" y="359"/>
                    <a:pt x="318" y="352"/>
                    <a:pt x="311" y="348"/>
                  </a:cubicBezTo>
                  <a:cubicBezTo>
                    <a:pt x="308" y="350"/>
                    <a:pt x="305" y="352"/>
                    <a:pt x="306" y="356"/>
                  </a:cubicBezTo>
                  <a:cubicBezTo>
                    <a:pt x="311" y="361"/>
                    <a:pt x="319" y="364"/>
                    <a:pt x="326" y="366"/>
                  </a:cubicBezTo>
                  <a:cubicBezTo>
                    <a:pt x="324" y="369"/>
                    <a:pt x="324" y="369"/>
                    <a:pt x="324" y="369"/>
                  </a:cubicBezTo>
                  <a:cubicBezTo>
                    <a:pt x="276" y="346"/>
                    <a:pt x="250" y="300"/>
                    <a:pt x="214" y="264"/>
                  </a:cubicBezTo>
                  <a:cubicBezTo>
                    <a:pt x="196" y="239"/>
                    <a:pt x="169" y="222"/>
                    <a:pt x="142" y="212"/>
                  </a:cubicBezTo>
                  <a:cubicBezTo>
                    <a:pt x="135" y="212"/>
                    <a:pt x="126" y="212"/>
                    <a:pt x="123" y="219"/>
                  </a:cubicBezTo>
                  <a:cubicBezTo>
                    <a:pt x="121" y="226"/>
                    <a:pt x="125" y="233"/>
                    <a:pt x="130" y="236"/>
                  </a:cubicBezTo>
                  <a:cubicBezTo>
                    <a:pt x="135" y="236"/>
                    <a:pt x="139" y="233"/>
                    <a:pt x="144" y="236"/>
                  </a:cubicBezTo>
                  <a:cubicBezTo>
                    <a:pt x="150" y="238"/>
                    <a:pt x="156" y="243"/>
                    <a:pt x="159" y="250"/>
                  </a:cubicBezTo>
                  <a:cubicBezTo>
                    <a:pt x="161" y="253"/>
                    <a:pt x="164" y="247"/>
                    <a:pt x="167" y="249"/>
                  </a:cubicBezTo>
                  <a:cubicBezTo>
                    <a:pt x="174" y="252"/>
                    <a:pt x="174" y="252"/>
                    <a:pt x="174" y="252"/>
                  </a:cubicBezTo>
                  <a:cubicBezTo>
                    <a:pt x="183" y="249"/>
                    <a:pt x="192" y="251"/>
                    <a:pt x="199" y="258"/>
                  </a:cubicBezTo>
                  <a:cubicBezTo>
                    <a:pt x="200" y="263"/>
                    <a:pt x="203" y="267"/>
                    <a:pt x="202" y="272"/>
                  </a:cubicBezTo>
                  <a:cubicBezTo>
                    <a:pt x="193" y="280"/>
                    <a:pt x="182" y="290"/>
                    <a:pt x="169" y="285"/>
                  </a:cubicBezTo>
                  <a:cubicBezTo>
                    <a:pt x="165" y="286"/>
                    <a:pt x="162" y="282"/>
                    <a:pt x="160" y="286"/>
                  </a:cubicBezTo>
                  <a:cubicBezTo>
                    <a:pt x="154" y="291"/>
                    <a:pt x="146" y="288"/>
                    <a:pt x="139" y="286"/>
                  </a:cubicBezTo>
                  <a:cubicBezTo>
                    <a:pt x="139" y="286"/>
                    <a:pt x="139" y="285"/>
                    <a:pt x="140" y="286"/>
                  </a:cubicBezTo>
                  <a:cubicBezTo>
                    <a:pt x="145" y="286"/>
                    <a:pt x="151" y="288"/>
                    <a:pt x="156" y="286"/>
                  </a:cubicBezTo>
                  <a:cubicBezTo>
                    <a:pt x="160" y="285"/>
                    <a:pt x="161" y="278"/>
                    <a:pt x="165" y="283"/>
                  </a:cubicBezTo>
                  <a:cubicBezTo>
                    <a:pt x="178" y="287"/>
                    <a:pt x="191" y="282"/>
                    <a:pt x="200" y="272"/>
                  </a:cubicBezTo>
                  <a:cubicBezTo>
                    <a:pt x="203" y="267"/>
                    <a:pt x="199" y="263"/>
                    <a:pt x="197" y="259"/>
                  </a:cubicBezTo>
                  <a:cubicBezTo>
                    <a:pt x="192" y="252"/>
                    <a:pt x="182" y="252"/>
                    <a:pt x="174" y="254"/>
                  </a:cubicBezTo>
                  <a:cubicBezTo>
                    <a:pt x="170" y="255"/>
                    <a:pt x="169" y="258"/>
                    <a:pt x="169" y="261"/>
                  </a:cubicBezTo>
                  <a:cubicBezTo>
                    <a:pt x="169" y="262"/>
                    <a:pt x="169" y="262"/>
                    <a:pt x="169" y="263"/>
                  </a:cubicBezTo>
                  <a:cubicBezTo>
                    <a:pt x="165" y="259"/>
                    <a:pt x="173" y="253"/>
                    <a:pt x="167" y="251"/>
                  </a:cubicBezTo>
                  <a:cubicBezTo>
                    <a:pt x="164" y="250"/>
                    <a:pt x="161" y="253"/>
                    <a:pt x="160" y="255"/>
                  </a:cubicBezTo>
                  <a:cubicBezTo>
                    <a:pt x="159" y="256"/>
                    <a:pt x="161" y="260"/>
                    <a:pt x="158" y="259"/>
                  </a:cubicBezTo>
                  <a:cubicBezTo>
                    <a:pt x="159" y="251"/>
                    <a:pt x="155" y="244"/>
                    <a:pt x="148" y="240"/>
                  </a:cubicBezTo>
                  <a:cubicBezTo>
                    <a:pt x="144" y="236"/>
                    <a:pt x="136" y="237"/>
                    <a:pt x="130" y="239"/>
                  </a:cubicBezTo>
                  <a:cubicBezTo>
                    <a:pt x="124" y="236"/>
                    <a:pt x="122" y="229"/>
                    <a:pt x="121" y="224"/>
                  </a:cubicBezTo>
                  <a:cubicBezTo>
                    <a:pt x="121" y="220"/>
                    <a:pt x="122" y="216"/>
                    <a:pt x="125" y="214"/>
                  </a:cubicBezTo>
                  <a:cubicBezTo>
                    <a:pt x="142" y="203"/>
                    <a:pt x="156" y="219"/>
                    <a:pt x="171" y="223"/>
                  </a:cubicBezTo>
                  <a:cubicBezTo>
                    <a:pt x="181" y="230"/>
                    <a:pt x="191" y="237"/>
                    <a:pt x="200" y="244"/>
                  </a:cubicBezTo>
                  <a:cubicBezTo>
                    <a:pt x="201" y="244"/>
                    <a:pt x="202" y="243"/>
                    <a:pt x="203" y="243"/>
                  </a:cubicBezTo>
                  <a:cubicBezTo>
                    <a:pt x="200" y="245"/>
                    <a:pt x="203" y="247"/>
                    <a:pt x="204" y="249"/>
                  </a:cubicBezTo>
                  <a:cubicBezTo>
                    <a:pt x="229" y="274"/>
                    <a:pt x="252" y="304"/>
                    <a:pt x="276" y="331"/>
                  </a:cubicBezTo>
                  <a:cubicBezTo>
                    <a:pt x="280" y="335"/>
                    <a:pt x="283" y="340"/>
                    <a:pt x="288" y="341"/>
                  </a:cubicBezTo>
                  <a:cubicBezTo>
                    <a:pt x="293" y="333"/>
                    <a:pt x="293" y="333"/>
                    <a:pt x="293" y="333"/>
                  </a:cubicBezTo>
                  <a:cubicBezTo>
                    <a:pt x="290" y="333"/>
                    <a:pt x="289" y="330"/>
                    <a:pt x="289" y="328"/>
                  </a:cubicBezTo>
                  <a:cubicBezTo>
                    <a:pt x="289" y="324"/>
                    <a:pt x="288" y="320"/>
                    <a:pt x="291" y="317"/>
                  </a:cubicBezTo>
                  <a:cubicBezTo>
                    <a:pt x="291" y="315"/>
                    <a:pt x="289" y="315"/>
                    <a:pt x="288" y="314"/>
                  </a:cubicBezTo>
                  <a:cubicBezTo>
                    <a:pt x="283" y="315"/>
                    <a:pt x="276" y="316"/>
                    <a:pt x="274" y="322"/>
                  </a:cubicBezTo>
                  <a:cubicBezTo>
                    <a:pt x="273" y="322"/>
                    <a:pt x="273" y="322"/>
                    <a:pt x="273" y="322"/>
                  </a:cubicBezTo>
                  <a:cubicBezTo>
                    <a:pt x="272" y="318"/>
                    <a:pt x="277" y="316"/>
                    <a:pt x="280" y="314"/>
                  </a:cubicBezTo>
                  <a:cubicBezTo>
                    <a:pt x="282" y="313"/>
                    <a:pt x="284" y="313"/>
                    <a:pt x="285" y="311"/>
                  </a:cubicBezTo>
                  <a:cubicBezTo>
                    <a:pt x="280" y="306"/>
                    <a:pt x="289" y="299"/>
                    <a:pt x="280" y="298"/>
                  </a:cubicBezTo>
                  <a:cubicBezTo>
                    <a:pt x="274" y="296"/>
                    <a:pt x="271" y="304"/>
                    <a:pt x="269" y="308"/>
                  </a:cubicBezTo>
                  <a:cubicBezTo>
                    <a:pt x="268" y="311"/>
                    <a:pt x="268" y="313"/>
                    <a:pt x="269" y="316"/>
                  </a:cubicBezTo>
                  <a:cubicBezTo>
                    <a:pt x="267" y="317"/>
                    <a:pt x="267" y="314"/>
                    <a:pt x="267" y="313"/>
                  </a:cubicBezTo>
                  <a:cubicBezTo>
                    <a:pt x="266" y="308"/>
                    <a:pt x="270" y="304"/>
                    <a:pt x="271" y="299"/>
                  </a:cubicBezTo>
                  <a:cubicBezTo>
                    <a:pt x="269" y="295"/>
                    <a:pt x="265" y="297"/>
                    <a:pt x="261" y="298"/>
                  </a:cubicBezTo>
                  <a:cubicBezTo>
                    <a:pt x="259" y="299"/>
                    <a:pt x="257" y="302"/>
                    <a:pt x="255" y="303"/>
                  </a:cubicBezTo>
                  <a:cubicBezTo>
                    <a:pt x="255" y="300"/>
                    <a:pt x="258" y="298"/>
                    <a:pt x="260" y="296"/>
                  </a:cubicBezTo>
                  <a:cubicBezTo>
                    <a:pt x="262" y="295"/>
                    <a:pt x="266" y="296"/>
                    <a:pt x="268" y="293"/>
                  </a:cubicBezTo>
                  <a:cubicBezTo>
                    <a:pt x="266" y="287"/>
                    <a:pt x="268" y="282"/>
                    <a:pt x="272" y="277"/>
                  </a:cubicBezTo>
                  <a:cubicBezTo>
                    <a:pt x="266" y="269"/>
                    <a:pt x="261" y="260"/>
                    <a:pt x="264" y="250"/>
                  </a:cubicBezTo>
                  <a:cubicBezTo>
                    <a:pt x="264" y="264"/>
                    <a:pt x="272" y="279"/>
                    <a:pt x="285" y="286"/>
                  </a:cubicBezTo>
                  <a:cubicBezTo>
                    <a:pt x="291" y="292"/>
                    <a:pt x="291" y="292"/>
                    <a:pt x="291" y="292"/>
                  </a:cubicBezTo>
                  <a:cubicBezTo>
                    <a:pt x="287" y="296"/>
                    <a:pt x="285" y="302"/>
                    <a:pt x="285" y="308"/>
                  </a:cubicBezTo>
                  <a:cubicBezTo>
                    <a:pt x="286" y="312"/>
                    <a:pt x="288" y="313"/>
                    <a:pt x="291" y="313"/>
                  </a:cubicBezTo>
                  <a:cubicBezTo>
                    <a:pt x="294" y="313"/>
                    <a:pt x="296" y="310"/>
                    <a:pt x="297" y="308"/>
                  </a:cubicBezTo>
                  <a:cubicBezTo>
                    <a:pt x="297" y="301"/>
                    <a:pt x="296" y="294"/>
                    <a:pt x="293" y="287"/>
                  </a:cubicBezTo>
                  <a:cubicBezTo>
                    <a:pt x="296" y="288"/>
                    <a:pt x="297" y="292"/>
                    <a:pt x="299" y="295"/>
                  </a:cubicBezTo>
                  <a:cubicBezTo>
                    <a:pt x="304" y="298"/>
                    <a:pt x="308" y="303"/>
                    <a:pt x="314" y="304"/>
                  </a:cubicBezTo>
                  <a:cubicBezTo>
                    <a:pt x="314" y="305"/>
                    <a:pt x="314" y="305"/>
                    <a:pt x="314" y="305"/>
                  </a:cubicBezTo>
                  <a:cubicBezTo>
                    <a:pt x="310" y="306"/>
                    <a:pt x="307" y="302"/>
                    <a:pt x="303" y="301"/>
                  </a:cubicBezTo>
                  <a:cubicBezTo>
                    <a:pt x="301" y="304"/>
                    <a:pt x="304" y="308"/>
                    <a:pt x="305" y="311"/>
                  </a:cubicBezTo>
                  <a:cubicBezTo>
                    <a:pt x="308" y="317"/>
                    <a:pt x="312" y="321"/>
                    <a:pt x="314" y="327"/>
                  </a:cubicBezTo>
                  <a:cubicBezTo>
                    <a:pt x="315" y="328"/>
                    <a:pt x="315" y="330"/>
                    <a:pt x="316" y="329"/>
                  </a:cubicBezTo>
                  <a:cubicBezTo>
                    <a:pt x="317" y="326"/>
                    <a:pt x="313" y="324"/>
                    <a:pt x="313" y="321"/>
                  </a:cubicBezTo>
                  <a:cubicBezTo>
                    <a:pt x="313" y="317"/>
                    <a:pt x="311" y="313"/>
                    <a:pt x="315" y="310"/>
                  </a:cubicBezTo>
                  <a:cubicBezTo>
                    <a:pt x="315" y="314"/>
                    <a:pt x="312" y="319"/>
                    <a:pt x="315" y="323"/>
                  </a:cubicBezTo>
                  <a:cubicBezTo>
                    <a:pt x="319" y="328"/>
                    <a:pt x="321" y="320"/>
                    <a:pt x="325" y="318"/>
                  </a:cubicBezTo>
                  <a:cubicBezTo>
                    <a:pt x="320" y="307"/>
                    <a:pt x="313" y="298"/>
                    <a:pt x="305" y="289"/>
                  </a:cubicBezTo>
                  <a:cubicBezTo>
                    <a:pt x="303" y="288"/>
                    <a:pt x="301" y="286"/>
                    <a:pt x="302" y="284"/>
                  </a:cubicBezTo>
                  <a:cubicBezTo>
                    <a:pt x="303" y="284"/>
                    <a:pt x="303" y="284"/>
                    <a:pt x="303" y="284"/>
                  </a:cubicBezTo>
                  <a:cubicBezTo>
                    <a:pt x="302" y="284"/>
                    <a:pt x="299" y="285"/>
                    <a:pt x="298" y="283"/>
                  </a:cubicBezTo>
                  <a:cubicBezTo>
                    <a:pt x="297" y="281"/>
                    <a:pt x="296" y="279"/>
                    <a:pt x="296" y="277"/>
                  </a:cubicBezTo>
                  <a:cubicBezTo>
                    <a:pt x="299" y="277"/>
                    <a:pt x="299" y="277"/>
                    <a:pt x="299" y="277"/>
                  </a:cubicBezTo>
                  <a:cubicBezTo>
                    <a:pt x="310" y="286"/>
                    <a:pt x="317" y="297"/>
                    <a:pt x="325" y="308"/>
                  </a:cubicBezTo>
                  <a:cubicBezTo>
                    <a:pt x="332" y="313"/>
                    <a:pt x="341" y="314"/>
                    <a:pt x="349" y="317"/>
                  </a:cubicBezTo>
                  <a:cubicBezTo>
                    <a:pt x="350" y="317"/>
                    <a:pt x="350" y="317"/>
                    <a:pt x="350" y="317"/>
                  </a:cubicBezTo>
                  <a:cubicBezTo>
                    <a:pt x="346" y="319"/>
                    <a:pt x="339" y="315"/>
                    <a:pt x="339" y="321"/>
                  </a:cubicBezTo>
                  <a:cubicBezTo>
                    <a:pt x="337" y="326"/>
                    <a:pt x="344" y="329"/>
                    <a:pt x="340" y="331"/>
                  </a:cubicBezTo>
                  <a:cubicBezTo>
                    <a:pt x="340" y="332"/>
                    <a:pt x="341" y="334"/>
                    <a:pt x="341" y="335"/>
                  </a:cubicBezTo>
                  <a:cubicBezTo>
                    <a:pt x="346" y="331"/>
                    <a:pt x="348" y="324"/>
                    <a:pt x="355" y="326"/>
                  </a:cubicBezTo>
                  <a:cubicBezTo>
                    <a:pt x="357" y="325"/>
                    <a:pt x="358" y="322"/>
                    <a:pt x="357" y="321"/>
                  </a:cubicBezTo>
                  <a:cubicBezTo>
                    <a:pt x="351" y="314"/>
                    <a:pt x="343" y="308"/>
                    <a:pt x="337" y="300"/>
                  </a:cubicBezTo>
                  <a:cubicBezTo>
                    <a:pt x="337" y="300"/>
                    <a:pt x="337" y="300"/>
                    <a:pt x="337" y="300"/>
                  </a:cubicBezTo>
                  <a:cubicBezTo>
                    <a:pt x="346" y="307"/>
                    <a:pt x="356" y="313"/>
                    <a:pt x="364" y="320"/>
                  </a:cubicBezTo>
                  <a:cubicBezTo>
                    <a:pt x="366" y="320"/>
                    <a:pt x="368" y="320"/>
                    <a:pt x="369" y="318"/>
                  </a:cubicBezTo>
                  <a:cubicBezTo>
                    <a:pt x="354" y="296"/>
                    <a:pt x="348" y="268"/>
                    <a:pt x="349" y="241"/>
                  </a:cubicBezTo>
                  <a:cubicBezTo>
                    <a:pt x="349" y="222"/>
                    <a:pt x="359" y="205"/>
                    <a:pt x="367" y="189"/>
                  </a:cubicBezTo>
                  <a:cubicBezTo>
                    <a:pt x="385" y="164"/>
                    <a:pt x="415" y="150"/>
                    <a:pt x="446" y="155"/>
                  </a:cubicBezTo>
                  <a:cubicBezTo>
                    <a:pt x="456" y="157"/>
                    <a:pt x="467" y="159"/>
                    <a:pt x="478" y="159"/>
                  </a:cubicBezTo>
                  <a:cubicBezTo>
                    <a:pt x="487" y="156"/>
                    <a:pt x="490" y="146"/>
                    <a:pt x="492" y="139"/>
                  </a:cubicBezTo>
                  <a:cubicBezTo>
                    <a:pt x="493" y="128"/>
                    <a:pt x="488" y="118"/>
                    <a:pt x="480" y="110"/>
                  </a:cubicBezTo>
                  <a:cubicBezTo>
                    <a:pt x="468" y="100"/>
                    <a:pt x="450" y="100"/>
                    <a:pt x="434" y="103"/>
                  </a:cubicBezTo>
                  <a:cubicBezTo>
                    <a:pt x="417" y="107"/>
                    <a:pt x="397" y="112"/>
                    <a:pt x="381" y="102"/>
                  </a:cubicBezTo>
                  <a:cubicBezTo>
                    <a:pt x="359" y="84"/>
                    <a:pt x="345" y="58"/>
                    <a:pt x="324" y="37"/>
                  </a:cubicBezTo>
                  <a:cubicBezTo>
                    <a:pt x="312" y="24"/>
                    <a:pt x="305" y="24"/>
                    <a:pt x="307" y="11"/>
                  </a:cubicBezTo>
                  <a:cubicBezTo>
                    <a:pt x="308" y="22"/>
                    <a:pt x="314" y="23"/>
                    <a:pt x="319" y="25"/>
                  </a:cubicBezTo>
                  <a:cubicBezTo>
                    <a:pt x="320" y="26"/>
                    <a:pt x="323" y="27"/>
                    <a:pt x="324" y="24"/>
                  </a:cubicBezTo>
                  <a:cubicBezTo>
                    <a:pt x="325" y="23"/>
                    <a:pt x="329" y="23"/>
                    <a:pt x="329" y="25"/>
                  </a:cubicBezTo>
                  <a:cubicBezTo>
                    <a:pt x="328" y="27"/>
                    <a:pt x="324" y="26"/>
                    <a:pt x="324" y="29"/>
                  </a:cubicBezTo>
                  <a:cubicBezTo>
                    <a:pt x="326" y="31"/>
                    <a:pt x="328" y="33"/>
                    <a:pt x="331" y="33"/>
                  </a:cubicBezTo>
                  <a:cubicBezTo>
                    <a:pt x="330" y="30"/>
                    <a:pt x="331" y="26"/>
                    <a:pt x="332" y="23"/>
                  </a:cubicBezTo>
                  <a:cubicBezTo>
                    <a:pt x="325" y="17"/>
                    <a:pt x="315" y="15"/>
                    <a:pt x="307" y="13"/>
                  </a:cubicBezTo>
                  <a:cubicBezTo>
                    <a:pt x="306" y="3"/>
                    <a:pt x="328" y="10"/>
                    <a:pt x="335" y="16"/>
                  </a:cubicBezTo>
                  <a:close/>
                  <a:moveTo>
                    <a:pt x="384" y="60"/>
                  </a:moveTo>
                  <a:cubicBezTo>
                    <a:pt x="367" y="52"/>
                    <a:pt x="322" y="0"/>
                    <a:pt x="309" y="12"/>
                  </a:cubicBezTo>
                  <a:cubicBezTo>
                    <a:pt x="319" y="14"/>
                    <a:pt x="328" y="17"/>
                    <a:pt x="336" y="23"/>
                  </a:cubicBezTo>
                  <a:cubicBezTo>
                    <a:pt x="354" y="39"/>
                    <a:pt x="367" y="63"/>
                    <a:pt x="392" y="67"/>
                  </a:cubicBezTo>
                  <a:cubicBezTo>
                    <a:pt x="412" y="68"/>
                    <a:pt x="432" y="66"/>
                    <a:pt x="451" y="61"/>
                  </a:cubicBezTo>
                  <a:cubicBezTo>
                    <a:pt x="467" y="56"/>
                    <a:pt x="485" y="60"/>
                    <a:pt x="501" y="62"/>
                  </a:cubicBezTo>
                  <a:cubicBezTo>
                    <a:pt x="517" y="67"/>
                    <a:pt x="532" y="76"/>
                    <a:pt x="543" y="89"/>
                  </a:cubicBezTo>
                  <a:cubicBezTo>
                    <a:pt x="554" y="100"/>
                    <a:pt x="558" y="117"/>
                    <a:pt x="555" y="133"/>
                  </a:cubicBezTo>
                  <a:cubicBezTo>
                    <a:pt x="554" y="152"/>
                    <a:pt x="537" y="166"/>
                    <a:pt x="526" y="179"/>
                  </a:cubicBezTo>
                  <a:cubicBezTo>
                    <a:pt x="514" y="186"/>
                    <a:pt x="502" y="193"/>
                    <a:pt x="490" y="198"/>
                  </a:cubicBezTo>
                  <a:cubicBezTo>
                    <a:pt x="468" y="203"/>
                    <a:pt x="447" y="209"/>
                    <a:pt x="426" y="218"/>
                  </a:cubicBezTo>
                  <a:cubicBezTo>
                    <a:pt x="421" y="223"/>
                    <a:pt x="415" y="227"/>
                    <a:pt x="410" y="233"/>
                  </a:cubicBezTo>
                  <a:cubicBezTo>
                    <a:pt x="409" y="233"/>
                    <a:pt x="408" y="237"/>
                    <a:pt x="406" y="235"/>
                  </a:cubicBezTo>
                  <a:cubicBezTo>
                    <a:pt x="406" y="232"/>
                    <a:pt x="411" y="232"/>
                    <a:pt x="409" y="229"/>
                  </a:cubicBezTo>
                  <a:cubicBezTo>
                    <a:pt x="404" y="224"/>
                    <a:pt x="395" y="223"/>
                    <a:pt x="390" y="226"/>
                  </a:cubicBezTo>
                  <a:cubicBezTo>
                    <a:pt x="389" y="229"/>
                    <a:pt x="394" y="229"/>
                    <a:pt x="395" y="232"/>
                  </a:cubicBezTo>
                  <a:cubicBezTo>
                    <a:pt x="397" y="233"/>
                    <a:pt x="398" y="237"/>
                    <a:pt x="396" y="238"/>
                  </a:cubicBezTo>
                  <a:cubicBezTo>
                    <a:pt x="394" y="234"/>
                    <a:pt x="391" y="231"/>
                    <a:pt x="388" y="230"/>
                  </a:cubicBezTo>
                  <a:cubicBezTo>
                    <a:pt x="381" y="228"/>
                    <a:pt x="376" y="231"/>
                    <a:pt x="371" y="234"/>
                  </a:cubicBezTo>
                  <a:cubicBezTo>
                    <a:pt x="371" y="233"/>
                    <a:pt x="371" y="233"/>
                    <a:pt x="371" y="233"/>
                  </a:cubicBezTo>
                  <a:cubicBezTo>
                    <a:pt x="373" y="229"/>
                    <a:pt x="378" y="228"/>
                    <a:pt x="382" y="227"/>
                  </a:cubicBezTo>
                  <a:cubicBezTo>
                    <a:pt x="390" y="224"/>
                    <a:pt x="401" y="218"/>
                    <a:pt x="409" y="226"/>
                  </a:cubicBezTo>
                  <a:cubicBezTo>
                    <a:pt x="413" y="229"/>
                    <a:pt x="414" y="224"/>
                    <a:pt x="417" y="222"/>
                  </a:cubicBezTo>
                  <a:cubicBezTo>
                    <a:pt x="421" y="221"/>
                    <a:pt x="425" y="216"/>
                    <a:pt x="420" y="213"/>
                  </a:cubicBezTo>
                  <a:cubicBezTo>
                    <a:pt x="415" y="207"/>
                    <a:pt x="406" y="203"/>
                    <a:pt x="398" y="206"/>
                  </a:cubicBezTo>
                  <a:cubicBezTo>
                    <a:pt x="398" y="207"/>
                    <a:pt x="398" y="207"/>
                    <a:pt x="398" y="207"/>
                  </a:cubicBezTo>
                  <a:cubicBezTo>
                    <a:pt x="402" y="210"/>
                    <a:pt x="407" y="214"/>
                    <a:pt x="407" y="220"/>
                  </a:cubicBezTo>
                  <a:cubicBezTo>
                    <a:pt x="405" y="220"/>
                    <a:pt x="405" y="220"/>
                    <a:pt x="405" y="220"/>
                  </a:cubicBezTo>
                  <a:cubicBezTo>
                    <a:pt x="404" y="217"/>
                    <a:pt x="404" y="217"/>
                    <a:pt x="404" y="217"/>
                  </a:cubicBezTo>
                  <a:cubicBezTo>
                    <a:pt x="401" y="211"/>
                    <a:pt x="394" y="208"/>
                    <a:pt x="388" y="208"/>
                  </a:cubicBezTo>
                  <a:cubicBezTo>
                    <a:pt x="385" y="208"/>
                    <a:pt x="383" y="211"/>
                    <a:pt x="381" y="211"/>
                  </a:cubicBezTo>
                  <a:cubicBezTo>
                    <a:pt x="383" y="204"/>
                    <a:pt x="390" y="208"/>
                    <a:pt x="395" y="205"/>
                  </a:cubicBezTo>
                  <a:cubicBezTo>
                    <a:pt x="396" y="203"/>
                    <a:pt x="394" y="200"/>
                    <a:pt x="394" y="197"/>
                  </a:cubicBezTo>
                  <a:cubicBezTo>
                    <a:pt x="393" y="191"/>
                    <a:pt x="387" y="187"/>
                    <a:pt x="382" y="185"/>
                  </a:cubicBezTo>
                  <a:cubicBezTo>
                    <a:pt x="376" y="193"/>
                    <a:pt x="370" y="200"/>
                    <a:pt x="370" y="209"/>
                  </a:cubicBezTo>
                  <a:cubicBezTo>
                    <a:pt x="365" y="216"/>
                    <a:pt x="363" y="225"/>
                    <a:pt x="361" y="233"/>
                  </a:cubicBezTo>
                  <a:cubicBezTo>
                    <a:pt x="362" y="236"/>
                    <a:pt x="362" y="236"/>
                    <a:pt x="362" y="236"/>
                  </a:cubicBezTo>
                  <a:cubicBezTo>
                    <a:pt x="369" y="234"/>
                    <a:pt x="376" y="238"/>
                    <a:pt x="381" y="242"/>
                  </a:cubicBezTo>
                  <a:cubicBezTo>
                    <a:pt x="385" y="238"/>
                    <a:pt x="390" y="241"/>
                    <a:pt x="396" y="238"/>
                  </a:cubicBezTo>
                  <a:cubicBezTo>
                    <a:pt x="398" y="239"/>
                    <a:pt x="401" y="242"/>
                    <a:pt x="404" y="241"/>
                  </a:cubicBezTo>
                  <a:cubicBezTo>
                    <a:pt x="401" y="257"/>
                    <a:pt x="405" y="273"/>
                    <a:pt x="416" y="283"/>
                  </a:cubicBezTo>
                  <a:cubicBezTo>
                    <a:pt x="419" y="284"/>
                    <a:pt x="419" y="284"/>
                    <a:pt x="419" y="284"/>
                  </a:cubicBezTo>
                  <a:cubicBezTo>
                    <a:pt x="432" y="299"/>
                    <a:pt x="449" y="310"/>
                    <a:pt x="461" y="326"/>
                  </a:cubicBezTo>
                  <a:cubicBezTo>
                    <a:pt x="463" y="329"/>
                    <a:pt x="468" y="327"/>
                    <a:pt x="467" y="331"/>
                  </a:cubicBezTo>
                  <a:cubicBezTo>
                    <a:pt x="484" y="353"/>
                    <a:pt x="502" y="372"/>
                    <a:pt x="517" y="394"/>
                  </a:cubicBezTo>
                  <a:cubicBezTo>
                    <a:pt x="519" y="395"/>
                    <a:pt x="519" y="395"/>
                    <a:pt x="519" y="395"/>
                  </a:cubicBezTo>
                  <a:cubicBezTo>
                    <a:pt x="525" y="407"/>
                    <a:pt x="533" y="417"/>
                    <a:pt x="539" y="429"/>
                  </a:cubicBezTo>
                  <a:cubicBezTo>
                    <a:pt x="548" y="448"/>
                    <a:pt x="558" y="467"/>
                    <a:pt x="558" y="490"/>
                  </a:cubicBezTo>
                  <a:cubicBezTo>
                    <a:pt x="560" y="491"/>
                    <a:pt x="561" y="489"/>
                    <a:pt x="562" y="490"/>
                  </a:cubicBezTo>
                  <a:cubicBezTo>
                    <a:pt x="563" y="488"/>
                    <a:pt x="562" y="484"/>
                    <a:pt x="561" y="482"/>
                  </a:cubicBezTo>
                  <a:cubicBezTo>
                    <a:pt x="560" y="471"/>
                    <a:pt x="555" y="459"/>
                    <a:pt x="552" y="448"/>
                  </a:cubicBezTo>
                  <a:cubicBezTo>
                    <a:pt x="537" y="409"/>
                    <a:pt x="512" y="374"/>
                    <a:pt x="485" y="341"/>
                  </a:cubicBezTo>
                  <a:cubicBezTo>
                    <a:pt x="468" y="319"/>
                    <a:pt x="445" y="305"/>
                    <a:pt x="429" y="283"/>
                  </a:cubicBezTo>
                  <a:cubicBezTo>
                    <a:pt x="420" y="275"/>
                    <a:pt x="412" y="266"/>
                    <a:pt x="411" y="254"/>
                  </a:cubicBezTo>
                  <a:cubicBezTo>
                    <a:pt x="409" y="241"/>
                    <a:pt x="416" y="229"/>
                    <a:pt x="428" y="223"/>
                  </a:cubicBezTo>
                  <a:cubicBezTo>
                    <a:pt x="439" y="218"/>
                    <a:pt x="453" y="215"/>
                    <a:pt x="466" y="214"/>
                  </a:cubicBezTo>
                  <a:cubicBezTo>
                    <a:pt x="485" y="208"/>
                    <a:pt x="504" y="202"/>
                    <a:pt x="522" y="191"/>
                  </a:cubicBezTo>
                  <a:cubicBezTo>
                    <a:pt x="534" y="183"/>
                    <a:pt x="544" y="173"/>
                    <a:pt x="552" y="162"/>
                  </a:cubicBezTo>
                  <a:cubicBezTo>
                    <a:pt x="556" y="154"/>
                    <a:pt x="563" y="146"/>
                    <a:pt x="560" y="136"/>
                  </a:cubicBezTo>
                  <a:cubicBezTo>
                    <a:pt x="562" y="135"/>
                    <a:pt x="562" y="133"/>
                    <a:pt x="562" y="131"/>
                  </a:cubicBezTo>
                  <a:cubicBezTo>
                    <a:pt x="562" y="118"/>
                    <a:pt x="560" y="106"/>
                    <a:pt x="555" y="94"/>
                  </a:cubicBezTo>
                  <a:cubicBezTo>
                    <a:pt x="541" y="62"/>
                    <a:pt x="507" y="56"/>
                    <a:pt x="476" y="53"/>
                  </a:cubicBezTo>
                  <a:cubicBezTo>
                    <a:pt x="445" y="55"/>
                    <a:pt x="402" y="68"/>
                    <a:pt x="384" y="60"/>
                  </a:cubicBezTo>
                  <a:close/>
                  <a:moveTo>
                    <a:pt x="314" y="16"/>
                  </a:moveTo>
                  <a:cubicBezTo>
                    <a:pt x="313" y="15"/>
                    <a:pt x="309" y="15"/>
                    <a:pt x="309" y="17"/>
                  </a:cubicBezTo>
                  <a:cubicBezTo>
                    <a:pt x="309" y="17"/>
                    <a:pt x="310" y="18"/>
                    <a:pt x="310" y="17"/>
                  </a:cubicBezTo>
                  <a:cubicBezTo>
                    <a:pt x="310" y="17"/>
                    <a:pt x="314" y="16"/>
                    <a:pt x="314" y="16"/>
                  </a:cubicBezTo>
                  <a:close/>
                  <a:moveTo>
                    <a:pt x="346" y="35"/>
                  </a:moveTo>
                  <a:cubicBezTo>
                    <a:pt x="342" y="32"/>
                    <a:pt x="338" y="25"/>
                    <a:pt x="333" y="28"/>
                  </a:cubicBezTo>
                  <a:cubicBezTo>
                    <a:pt x="333" y="31"/>
                    <a:pt x="331" y="36"/>
                    <a:pt x="335" y="38"/>
                  </a:cubicBezTo>
                  <a:cubicBezTo>
                    <a:pt x="338" y="35"/>
                    <a:pt x="342" y="38"/>
                    <a:pt x="346" y="37"/>
                  </a:cubicBezTo>
                  <a:cubicBezTo>
                    <a:pt x="346" y="35"/>
                    <a:pt x="346" y="35"/>
                    <a:pt x="346" y="35"/>
                  </a:cubicBezTo>
                  <a:close/>
                  <a:moveTo>
                    <a:pt x="338" y="49"/>
                  </a:moveTo>
                  <a:cubicBezTo>
                    <a:pt x="334" y="43"/>
                    <a:pt x="330" y="36"/>
                    <a:pt x="324" y="32"/>
                  </a:cubicBezTo>
                  <a:cubicBezTo>
                    <a:pt x="327" y="39"/>
                    <a:pt x="334" y="44"/>
                    <a:pt x="338" y="49"/>
                  </a:cubicBezTo>
                  <a:close/>
                  <a:moveTo>
                    <a:pt x="345" y="49"/>
                  </a:moveTo>
                  <a:cubicBezTo>
                    <a:pt x="341" y="44"/>
                    <a:pt x="347" y="36"/>
                    <a:pt x="337" y="39"/>
                  </a:cubicBezTo>
                  <a:cubicBezTo>
                    <a:pt x="337" y="39"/>
                    <a:pt x="336" y="40"/>
                    <a:pt x="336" y="41"/>
                  </a:cubicBezTo>
                  <a:cubicBezTo>
                    <a:pt x="339" y="44"/>
                    <a:pt x="340" y="49"/>
                    <a:pt x="345" y="49"/>
                  </a:cubicBezTo>
                  <a:close/>
                  <a:moveTo>
                    <a:pt x="355" y="47"/>
                  </a:moveTo>
                  <a:cubicBezTo>
                    <a:pt x="348" y="39"/>
                    <a:pt x="348" y="39"/>
                    <a:pt x="348" y="39"/>
                  </a:cubicBezTo>
                  <a:cubicBezTo>
                    <a:pt x="345" y="40"/>
                    <a:pt x="346" y="43"/>
                    <a:pt x="346" y="45"/>
                  </a:cubicBezTo>
                  <a:cubicBezTo>
                    <a:pt x="347" y="47"/>
                    <a:pt x="349" y="48"/>
                    <a:pt x="350" y="48"/>
                  </a:cubicBezTo>
                  <a:cubicBezTo>
                    <a:pt x="352" y="51"/>
                    <a:pt x="347" y="49"/>
                    <a:pt x="346" y="51"/>
                  </a:cubicBezTo>
                  <a:cubicBezTo>
                    <a:pt x="346" y="54"/>
                    <a:pt x="350" y="58"/>
                    <a:pt x="353" y="59"/>
                  </a:cubicBezTo>
                  <a:cubicBezTo>
                    <a:pt x="357" y="56"/>
                    <a:pt x="353" y="51"/>
                    <a:pt x="355" y="47"/>
                  </a:cubicBezTo>
                  <a:close/>
                  <a:moveTo>
                    <a:pt x="84" y="60"/>
                  </a:moveTo>
                  <a:cubicBezTo>
                    <a:pt x="79" y="54"/>
                    <a:pt x="74" y="49"/>
                    <a:pt x="68" y="45"/>
                  </a:cubicBezTo>
                  <a:cubicBezTo>
                    <a:pt x="57" y="41"/>
                    <a:pt x="44" y="44"/>
                    <a:pt x="36" y="53"/>
                  </a:cubicBezTo>
                  <a:cubicBezTo>
                    <a:pt x="36" y="62"/>
                    <a:pt x="31" y="68"/>
                    <a:pt x="38" y="75"/>
                  </a:cubicBezTo>
                  <a:cubicBezTo>
                    <a:pt x="41" y="79"/>
                    <a:pt x="46" y="79"/>
                    <a:pt x="51" y="79"/>
                  </a:cubicBezTo>
                  <a:cubicBezTo>
                    <a:pt x="54" y="77"/>
                    <a:pt x="57" y="76"/>
                    <a:pt x="58" y="72"/>
                  </a:cubicBezTo>
                  <a:cubicBezTo>
                    <a:pt x="59" y="70"/>
                    <a:pt x="58" y="67"/>
                    <a:pt x="57" y="65"/>
                  </a:cubicBezTo>
                  <a:cubicBezTo>
                    <a:pt x="56" y="65"/>
                    <a:pt x="55" y="64"/>
                    <a:pt x="55" y="65"/>
                  </a:cubicBezTo>
                  <a:cubicBezTo>
                    <a:pt x="57" y="67"/>
                    <a:pt x="57" y="67"/>
                    <a:pt x="57" y="67"/>
                  </a:cubicBezTo>
                  <a:cubicBezTo>
                    <a:pt x="56" y="70"/>
                    <a:pt x="58" y="75"/>
                    <a:pt x="54" y="75"/>
                  </a:cubicBezTo>
                  <a:cubicBezTo>
                    <a:pt x="49" y="76"/>
                    <a:pt x="45" y="78"/>
                    <a:pt x="41" y="75"/>
                  </a:cubicBezTo>
                  <a:cubicBezTo>
                    <a:pt x="34" y="71"/>
                    <a:pt x="36" y="62"/>
                    <a:pt x="37" y="55"/>
                  </a:cubicBezTo>
                  <a:cubicBezTo>
                    <a:pt x="42" y="48"/>
                    <a:pt x="51" y="45"/>
                    <a:pt x="59" y="45"/>
                  </a:cubicBezTo>
                  <a:cubicBezTo>
                    <a:pt x="71" y="44"/>
                    <a:pt x="80" y="55"/>
                    <a:pt x="84" y="65"/>
                  </a:cubicBezTo>
                  <a:cubicBezTo>
                    <a:pt x="87" y="64"/>
                    <a:pt x="83" y="62"/>
                    <a:pt x="84" y="60"/>
                  </a:cubicBezTo>
                  <a:close/>
                  <a:moveTo>
                    <a:pt x="365" y="59"/>
                  </a:moveTo>
                  <a:cubicBezTo>
                    <a:pt x="368" y="54"/>
                    <a:pt x="360" y="54"/>
                    <a:pt x="358" y="51"/>
                  </a:cubicBezTo>
                  <a:cubicBezTo>
                    <a:pt x="357" y="51"/>
                    <a:pt x="357" y="51"/>
                    <a:pt x="357" y="51"/>
                  </a:cubicBezTo>
                  <a:cubicBezTo>
                    <a:pt x="356" y="54"/>
                    <a:pt x="357" y="57"/>
                    <a:pt x="359" y="57"/>
                  </a:cubicBezTo>
                  <a:cubicBezTo>
                    <a:pt x="357" y="59"/>
                    <a:pt x="353" y="60"/>
                    <a:pt x="354" y="63"/>
                  </a:cubicBezTo>
                  <a:cubicBezTo>
                    <a:pt x="357" y="66"/>
                    <a:pt x="360" y="70"/>
                    <a:pt x="363" y="72"/>
                  </a:cubicBezTo>
                  <a:cubicBezTo>
                    <a:pt x="363" y="68"/>
                    <a:pt x="360" y="63"/>
                    <a:pt x="365" y="59"/>
                  </a:cubicBezTo>
                  <a:close/>
                  <a:moveTo>
                    <a:pt x="349" y="61"/>
                  </a:moveTo>
                  <a:cubicBezTo>
                    <a:pt x="346" y="58"/>
                    <a:pt x="346" y="53"/>
                    <a:pt x="341" y="53"/>
                  </a:cubicBezTo>
                  <a:cubicBezTo>
                    <a:pt x="342" y="56"/>
                    <a:pt x="346" y="57"/>
                    <a:pt x="346" y="60"/>
                  </a:cubicBezTo>
                  <a:cubicBezTo>
                    <a:pt x="347" y="61"/>
                    <a:pt x="348" y="62"/>
                    <a:pt x="349" y="61"/>
                  </a:cubicBezTo>
                  <a:close/>
                  <a:moveTo>
                    <a:pt x="373" y="62"/>
                  </a:moveTo>
                  <a:cubicBezTo>
                    <a:pt x="372" y="61"/>
                    <a:pt x="370" y="60"/>
                    <a:pt x="368" y="60"/>
                  </a:cubicBezTo>
                  <a:cubicBezTo>
                    <a:pt x="366" y="61"/>
                    <a:pt x="364" y="64"/>
                    <a:pt x="365" y="67"/>
                  </a:cubicBezTo>
                  <a:cubicBezTo>
                    <a:pt x="365" y="68"/>
                    <a:pt x="365" y="71"/>
                    <a:pt x="367" y="70"/>
                  </a:cubicBezTo>
                  <a:cubicBezTo>
                    <a:pt x="371" y="70"/>
                    <a:pt x="375" y="67"/>
                    <a:pt x="373" y="62"/>
                  </a:cubicBezTo>
                  <a:close/>
                  <a:moveTo>
                    <a:pt x="486" y="62"/>
                  </a:moveTo>
                  <a:cubicBezTo>
                    <a:pt x="479" y="62"/>
                    <a:pt x="471" y="60"/>
                    <a:pt x="464" y="62"/>
                  </a:cubicBezTo>
                  <a:cubicBezTo>
                    <a:pt x="460" y="65"/>
                    <a:pt x="462" y="69"/>
                    <a:pt x="463" y="72"/>
                  </a:cubicBezTo>
                  <a:cubicBezTo>
                    <a:pt x="463" y="74"/>
                    <a:pt x="467" y="75"/>
                    <a:pt x="465" y="78"/>
                  </a:cubicBezTo>
                  <a:cubicBezTo>
                    <a:pt x="466" y="78"/>
                    <a:pt x="466" y="78"/>
                    <a:pt x="466" y="78"/>
                  </a:cubicBezTo>
                  <a:cubicBezTo>
                    <a:pt x="468" y="73"/>
                    <a:pt x="471" y="69"/>
                    <a:pt x="476" y="66"/>
                  </a:cubicBezTo>
                  <a:cubicBezTo>
                    <a:pt x="477" y="65"/>
                    <a:pt x="480" y="65"/>
                    <a:pt x="480" y="67"/>
                  </a:cubicBezTo>
                  <a:cubicBezTo>
                    <a:pt x="477" y="69"/>
                    <a:pt x="474" y="70"/>
                    <a:pt x="471" y="72"/>
                  </a:cubicBezTo>
                  <a:cubicBezTo>
                    <a:pt x="469" y="75"/>
                    <a:pt x="468" y="78"/>
                    <a:pt x="469" y="81"/>
                  </a:cubicBezTo>
                  <a:cubicBezTo>
                    <a:pt x="470" y="87"/>
                    <a:pt x="477" y="84"/>
                    <a:pt x="481" y="84"/>
                  </a:cubicBezTo>
                  <a:cubicBezTo>
                    <a:pt x="488" y="74"/>
                    <a:pt x="488" y="74"/>
                    <a:pt x="488" y="74"/>
                  </a:cubicBezTo>
                  <a:cubicBezTo>
                    <a:pt x="486" y="70"/>
                    <a:pt x="486" y="66"/>
                    <a:pt x="486" y="62"/>
                  </a:cubicBezTo>
                  <a:close/>
                  <a:moveTo>
                    <a:pt x="135" y="72"/>
                  </a:moveTo>
                  <a:cubicBezTo>
                    <a:pt x="121" y="65"/>
                    <a:pt x="104" y="58"/>
                    <a:pt x="88" y="65"/>
                  </a:cubicBezTo>
                  <a:cubicBezTo>
                    <a:pt x="88" y="66"/>
                    <a:pt x="87" y="66"/>
                    <a:pt x="88" y="67"/>
                  </a:cubicBezTo>
                  <a:cubicBezTo>
                    <a:pt x="109" y="59"/>
                    <a:pt x="130" y="69"/>
                    <a:pt x="144" y="83"/>
                  </a:cubicBezTo>
                  <a:cubicBezTo>
                    <a:pt x="154" y="91"/>
                    <a:pt x="165" y="78"/>
                    <a:pt x="174" y="86"/>
                  </a:cubicBezTo>
                  <a:cubicBezTo>
                    <a:pt x="170" y="88"/>
                    <a:pt x="167" y="89"/>
                    <a:pt x="164" y="91"/>
                  </a:cubicBezTo>
                  <a:cubicBezTo>
                    <a:pt x="161" y="98"/>
                    <a:pt x="153" y="104"/>
                    <a:pt x="144" y="104"/>
                  </a:cubicBezTo>
                  <a:cubicBezTo>
                    <a:pt x="137" y="106"/>
                    <a:pt x="140" y="97"/>
                    <a:pt x="137" y="94"/>
                  </a:cubicBezTo>
                  <a:cubicBezTo>
                    <a:pt x="134" y="90"/>
                    <a:pt x="130" y="89"/>
                    <a:pt x="126" y="90"/>
                  </a:cubicBezTo>
                  <a:cubicBezTo>
                    <a:pt x="121" y="90"/>
                    <a:pt x="118" y="93"/>
                    <a:pt x="118" y="98"/>
                  </a:cubicBezTo>
                  <a:cubicBezTo>
                    <a:pt x="118" y="100"/>
                    <a:pt x="119" y="102"/>
                    <a:pt x="121" y="102"/>
                  </a:cubicBezTo>
                  <a:cubicBezTo>
                    <a:pt x="119" y="99"/>
                    <a:pt x="120" y="95"/>
                    <a:pt x="122" y="93"/>
                  </a:cubicBezTo>
                  <a:cubicBezTo>
                    <a:pt x="125" y="92"/>
                    <a:pt x="129" y="91"/>
                    <a:pt x="132" y="92"/>
                  </a:cubicBezTo>
                  <a:cubicBezTo>
                    <a:pt x="136" y="94"/>
                    <a:pt x="138" y="98"/>
                    <a:pt x="139" y="102"/>
                  </a:cubicBezTo>
                  <a:cubicBezTo>
                    <a:pt x="138" y="106"/>
                    <a:pt x="137" y="109"/>
                    <a:pt x="135" y="111"/>
                  </a:cubicBezTo>
                  <a:cubicBezTo>
                    <a:pt x="127" y="115"/>
                    <a:pt x="116" y="115"/>
                    <a:pt x="109" y="110"/>
                  </a:cubicBezTo>
                  <a:cubicBezTo>
                    <a:pt x="104" y="108"/>
                    <a:pt x="111" y="105"/>
                    <a:pt x="109" y="101"/>
                  </a:cubicBezTo>
                  <a:cubicBezTo>
                    <a:pt x="110" y="97"/>
                    <a:pt x="108" y="92"/>
                    <a:pt x="104" y="89"/>
                  </a:cubicBezTo>
                  <a:cubicBezTo>
                    <a:pt x="100" y="87"/>
                    <a:pt x="96" y="86"/>
                    <a:pt x="92" y="87"/>
                  </a:cubicBezTo>
                  <a:cubicBezTo>
                    <a:pt x="88" y="88"/>
                    <a:pt x="87" y="92"/>
                    <a:pt x="87" y="96"/>
                  </a:cubicBezTo>
                  <a:cubicBezTo>
                    <a:pt x="88" y="98"/>
                    <a:pt x="90" y="103"/>
                    <a:pt x="94" y="102"/>
                  </a:cubicBezTo>
                  <a:cubicBezTo>
                    <a:pt x="89" y="97"/>
                    <a:pt x="89" y="97"/>
                    <a:pt x="89" y="97"/>
                  </a:cubicBezTo>
                  <a:cubicBezTo>
                    <a:pt x="88" y="94"/>
                    <a:pt x="89" y="91"/>
                    <a:pt x="92" y="89"/>
                  </a:cubicBezTo>
                  <a:cubicBezTo>
                    <a:pt x="97" y="87"/>
                    <a:pt x="102" y="91"/>
                    <a:pt x="106" y="93"/>
                  </a:cubicBezTo>
                  <a:cubicBezTo>
                    <a:pt x="107" y="97"/>
                    <a:pt x="110" y="101"/>
                    <a:pt x="107" y="105"/>
                  </a:cubicBezTo>
                  <a:cubicBezTo>
                    <a:pt x="101" y="111"/>
                    <a:pt x="91" y="112"/>
                    <a:pt x="83" y="110"/>
                  </a:cubicBezTo>
                  <a:cubicBezTo>
                    <a:pt x="70" y="109"/>
                    <a:pt x="81" y="97"/>
                    <a:pt x="76" y="92"/>
                  </a:cubicBezTo>
                  <a:cubicBezTo>
                    <a:pt x="73" y="86"/>
                    <a:pt x="67" y="84"/>
                    <a:pt x="62" y="83"/>
                  </a:cubicBezTo>
                  <a:cubicBezTo>
                    <a:pt x="59" y="84"/>
                    <a:pt x="55" y="85"/>
                    <a:pt x="54" y="89"/>
                  </a:cubicBezTo>
                  <a:cubicBezTo>
                    <a:pt x="55" y="93"/>
                    <a:pt x="56" y="97"/>
                    <a:pt x="60" y="97"/>
                  </a:cubicBezTo>
                  <a:cubicBezTo>
                    <a:pt x="59" y="95"/>
                    <a:pt x="56" y="93"/>
                    <a:pt x="56" y="90"/>
                  </a:cubicBezTo>
                  <a:cubicBezTo>
                    <a:pt x="56" y="87"/>
                    <a:pt x="60" y="86"/>
                    <a:pt x="62" y="85"/>
                  </a:cubicBezTo>
                  <a:cubicBezTo>
                    <a:pt x="66" y="86"/>
                    <a:pt x="70" y="87"/>
                    <a:pt x="73" y="90"/>
                  </a:cubicBezTo>
                  <a:cubicBezTo>
                    <a:pt x="77" y="94"/>
                    <a:pt x="76" y="100"/>
                    <a:pt x="75" y="104"/>
                  </a:cubicBezTo>
                  <a:cubicBezTo>
                    <a:pt x="73" y="108"/>
                    <a:pt x="69" y="110"/>
                    <a:pt x="64" y="110"/>
                  </a:cubicBezTo>
                  <a:cubicBezTo>
                    <a:pt x="57" y="112"/>
                    <a:pt x="51" y="107"/>
                    <a:pt x="47" y="103"/>
                  </a:cubicBezTo>
                  <a:cubicBezTo>
                    <a:pt x="42" y="97"/>
                    <a:pt x="41" y="91"/>
                    <a:pt x="44" y="84"/>
                  </a:cubicBezTo>
                  <a:cubicBezTo>
                    <a:pt x="43" y="84"/>
                    <a:pt x="43" y="84"/>
                    <a:pt x="43" y="84"/>
                  </a:cubicBezTo>
                  <a:cubicBezTo>
                    <a:pt x="41" y="88"/>
                    <a:pt x="39" y="93"/>
                    <a:pt x="42" y="98"/>
                  </a:cubicBezTo>
                  <a:cubicBezTo>
                    <a:pt x="45" y="105"/>
                    <a:pt x="52" y="114"/>
                    <a:pt x="62" y="113"/>
                  </a:cubicBezTo>
                  <a:cubicBezTo>
                    <a:pt x="67" y="113"/>
                    <a:pt x="71" y="110"/>
                    <a:pt x="75" y="109"/>
                  </a:cubicBezTo>
                  <a:cubicBezTo>
                    <a:pt x="81" y="111"/>
                    <a:pt x="87" y="114"/>
                    <a:pt x="93" y="113"/>
                  </a:cubicBezTo>
                  <a:cubicBezTo>
                    <a:pt x="99" y="114"/>
                    <a:pt x="104" y="107"/>
                    <a:pt x="108" y="112"/>
                  </a:cubicBezTo>
                  <a:cubicBezTo>
                    <a:pt x="116" y="117"/>
                    <a:pt x="128" y="118"/>
                    <a:pt x="136" y="112"/>
                  </a:cubicBezTo>
                  <a:cubicBezTo>
                    <a:pt x="137" y="104"/>
                    <a:pt x="146" y="106"/>
                    <a:pt x="151" y="105"/>
                  </a:cubicBezTo>
                  <a:cubicBezTo>
                    <a:pt x="163" y="103"/>
                    <a:pt x="165" y="85"/>
                    <a:pt x="179" y="88"/>
                  </a:cubicBezTo>
                  <a:cubicBezTo>
                    <a:pt x="179" y="87"/>
                    <a:pt x="179" y="87"/>
                    <a:pt x="179" y="87"/>
                  </a:cubicBezTo>
                  <a:cubicBezTo>
                    <a:pt x="174" y="81"/>
                    <a:pt x="166" y="81"/>
                    <a:pt x="158" y="82"/>
                  </a:cubicBezTo>
                  <a:cubicBezTo>
                    <a:pt x="149" y="85"/>
                    <a:pt x="141" y="79"/>
                    <a:pt x="135" y="72"/>
                  </a:cubicBezTo>
                  <a:close/>
                  <a:moveTo>
                    <a:pt x="459" y="62"/>
                  </a:moveTo>
                  <a:cubicBezTo>
                    <a:pt x="457" y="62"/>
                    <a:pt x="457" y="62"/>
                    <a:pt x="457" y="62"/>
                  </a:cubicBezTo>
                  <a:cubicBezTo>
                    <a:pt x="451" y="64"/>
                    <a:pt x="443" y="65"/>
                    <a:pt x="437" y="67"/>
                  </a:cubicBezTo>
                  <a:cubicBezTo>
                    <a:pt x="433" y="69"/>
                    <a:pt x="435" y="73"/>
                    <a:pt x="435" y="76"/>
                  </a:cubicBezTo>
                  <a:cubicBezTo>
                    <a:pt x="437" y="79"/>
                    <a:pt x="440" y="82"/>
                    <a:pt x="443" y="82"/>
                  </a:cubicBezTo>
                  <a:cubicBezTo>
                    <a:pt x="444" y="77"/>
                    <a:pt x="442" y="72"/>
                    <a:pt x="445" y="68"/>
                  </a:cubicBezTo>
                  <a:cubicBezTo>
                    <a:pt x="447" y="67"/>
                    <a:pt x="450" y="67"/>
                    <a:pt x="451" y="69"/>
                  </a:cubicBezTo>
                  <a:cubicBezTo>
                    <a:pt x="450" y="70"/>
                    <a:pt x="449" y="70"/>
                    <a:pt x="448" y="70"/>
                  </a:cubicBezTo>
                  <a:cubicBezTo>
                    <a:pt x="444" y="71"/>
                    <a:pt x="446" y="77"/>
                    <a:pt x="446" y="81"/>
                  </a:cubicBezTo>
                  <a:cubicBezTo>
                    <a:pt x="446" y="83"/>
                    <a:pt x="448" y="84"/>
                    <a:pt x="450" y="84"/>
                  </a:cubicBezTo>
                  <a:cubicBezTo>
                    <a:pt x="453" y="79"/>
                    <a:pt x="458" y="78"/>
                    <a:pt x="462" y="77"/>
                  </a:cubicBezTo>
                  <a:cubicBezTo>
                    <a:pt x="460" y="73"/>
                    <a:pt x="460" y="67"/>
                    <a:pt x="459" y="62"/>
                  </a:cubicBezTo>
                  <a:close/>
                  <a:moveTo>
                    <a:pt x="509" y="67"/>
                  </a:moveTo>
                  <a:cubicBezTo>
                    <a:pt x="504" y="65"/>
                    <a:pt x="498" y="63"/>
                    <a:pt x="492" y="63"/>
                  </a:cubicBezTo>
                  <a:cubicBezTo>
                    <a:pt x="489" y="63"/>
                    <a:pt x="488" y="66"/>
                    <a:pt x="489" y="69"/>
                  </a:cubicBezTo>
                  <a:cubicBezTo>
                    <a:pt x="489" y="77"/>
                    <a:pt x="498" y="72"/>
                    <a:pt x="502" y="75"/>
                  </a:cubicBezTo>
                  <a:cubicBezTo>
                    <a:pt x="503" y="76"/>
                    <a:pt x="503" y="77"/>
                    <a:pt x="502" y="78"/>
                  </a:cubicBezTo>
                  <a:cubicBezTo>
                    <a:pt x="497" y="76"/>
                    <a:pt x="492" y="75"/>
                    <a:pt x="488" y="78"/>
                  </a:cubicBezTo>
                  <a:cubicBezTo>
                    <a:pt x="485" y="82"/>
                    <a:pt x="482" y="87"/>
                    <a:pt x="484" y="92"/>
                  </a:cubicBezTo>
                  <a:cubicBezTo>
                    <a:pt x="486" y="94"/>
                    <a:pt x="489" y="93"/>
                    <a:pt x="492" y="92"/>
                  </a:cubicBezTo>
                  <a:cubicBezTo>
                    <a:pt x="494" y="87"/>
                    <a:pt x="499" y="84"/>
                    <a:pt x="504" y="81"/>
                  </a:cubicBezTo>
                  <a:cubicBezTo>
                    <a:pt x="504" y="76"/>
                    <a:pt x="508" y="71"/>
                    <a:pt x="509" y="67"/>
                  </a:cubicBezTo>
                  <a:close/>
                  <a:moveTo>
                    <a:pt x="390" y="70"/>
                  </a:moveTo>
                  <a:cubicBezTo>
                    <a:pt x="376" y="65"/>
                    <a:pt x="376" y="65"/>
                    <a:pt x="376" y="65"/>
                  </a:cubicBezTo>
                  <a:cubicBezTo>
                    <a:pt x="374" y="67"/>
                    <a:pt x="376" y="71"/>
                    <a:pt x="376" y="74"/>
                  </a:cubicBezTo>
                  <a:cubicBezTo>
                    <a:pt x="377" y="80"/>
                    <a:pt x="382" y="71"/>
                    <a:pt x="385" y="75"/>
                  </a:cubicBezTo>
                  <a:cubicBezTo>
                    <a:pt x="381" y="76"/>
                    <a:pt x="377" y="80"/>
                    <a:pt x="376" y="84"/>
                  </a:cubicBezTo>
                  <a:cubicBezTo>
                    <a:pt x="377" y="87"/>
                    <a:pt x="380" y="90"/>
                    <a:pt x="382" y="91"/>
                  </a:cubicBezTo>
                  <a:cubicBezTo>
                    <a:pt x="384" y="87"/>
                    <a:pt x="389" y="84"/>
                    <a:pt x="392" y="83"/>
                  </a:cubicBezTo>
                  <a:cubicBezTo>
                    <a:pt x="388" y="79"/>
                    <a:pt x="391" y="73"/>
                    <a:pt x="390" y="70"/>
                  </a:cubicBezTo>
                  <a:close/>
                  <a:moveTo>
                    <a:pt x="433" y="69"/>
                  </a:moveTo>
                  <a:cubicBezTo>
                    <a:pt x="433" y="67"/>
                    <a:pt x="431" y="67"/>
                    <a:pt x="430" y="67"/>
                  </a:cubicBezTo>
                  <a:cubicBezTo>
                    <a:pt x="425" y="69"/>
                    <a:pt x="420" y="69"/>
                    <a:pt x="415" y="70"/>
                  </a:cubicBezTo>
                  <a:cubicBezTo>
                    <a:pt x="416" y="77"/>
                    <a:pt x="416" y="77"/>
                    <a:pt x="416" y="77"/>
                  </a:cubicBezTo>
                  <a:cubicBezTo>
                    <a:pt x="416" y="79"/>
                    <a:pt x="418" y="84"/>
                    <a:pt x="421" y="82"/>
                  </a:cubicBezTo>
                  <a:cubicBezTo>
                    <a:pt x="422" y="79"/>
                    <a:pt x="422" y="75"/>
                    <a:pt x="425" y="71"/>
                  </a:cubicBezTo>
                  <a:cubicBezTo>
                    <a:pt x="426" y="71"/>
                    <a:pt x="429" y="69"/>
                    <a:pt x="431" y="71"/>
                  </a:cubicBezTo>
                  <a:cubicBezTo>
                    <a:pt x="432" y="71"/>
                    <a:pt x="434" y="70"/>
                    <a:pt x="433" y="69"/>
                  </a:cubicBezTo>
                  <a:close/>
                  <a:moveTo>
                    <a:pt x="394" y="101"/>
                  </a:moveTo>
                  <a:cubicBezTo>
                    <a:pt x="376" y="97"/>
                    <a:pt x="368" y="79"/>
                    <a:pt x="354" y="68"/>
                  </a:cubicBezTo>
                  <a:cubicBezTo>
                    <a:pt x="361" y="79"/>
                    <a:pt x="370" y="90"/>
                    <a:pt x="381" y="100"/>
                  </a:cubicBezTo>
                  <a:cubicBezTo>
                    <a:pt x="402" y="112"/>
                    <a:pt x="426" y="102"/>
                    <a:pt x="447" y="99"/>
                  </a:cubicBezTo>
                  <a:cubicBezTo>
                    <a:pt x="464" y="97"/>
                    <a:pt x="481" y="105"/>
                    <a:pt x="490" y="119"/>
                  </a:cubicBezTo>
                  <a:cubicBezTo>
                    <a:pt x="494" y="127"/>
                    <a:pt x="495" y="137"/>
                    <a:pt x="493" y="145"/>
                  </a:cubicBezTo>
                  <a:cubicBezTo>
                    <a:pt x="490" y="151"/>
                    <a:pt x="485" y="161"/>
                    <a:pt x="476" y="162"/>
                  </a:cubicBezTo>
                  <a:cubicBezTo>
                    <a:pt x="441" y="157"/>
                    <a:pt x="441" y="157"/>
                    <a:pt x="441" y="157"/>
                  </a:cubicBezTo>
                  <a:cubicBezTo>
                    <a:pt x="412" y="153"/>
                    <a:pt x="386" y="167"/>
                    <a:pt x="368" y="190"/>
                  </a:cubicBezTo>
                  <a:cubicBezTo>
                    <a:pt x="358" y="211"/>
                    <a:pt x="358" y="211"/>
                    <a:pt x="358" y="211"/>
                  </a:cubicBezTo>
                  <a:cubicBezTo>
                    <a:pt x="351" y="227"/>
                    <a:pt x="350" y="245"/>
                    <a:pt x="351" y="263"/>
                  </a:cubicBezTo>
                  <a:cubicBezTo>
                    <a:pt x="354" y="283"/>
                    <a:pt x="362" y="301"/>
                    <a:pt x="372" y="318"/>
                  </a:cubicBezTo>
                  <a:cubicBezTo>
                    <a:pt x="374" y="319"/>
                    <a:pt x="377" y="320"/>
                    <a:pt x="379" y="319"/>
                  </a:cubicBezTo>
                  <a:cubicBezTo>
                    <a:pt x="371" y="308"/>
                    <a:pt x="368" y="296"/>
                    <a:pt x="363" y="285"/>
                  </a:cubicBezTo>
                  <a:cubicBezTo>
                    <a:pt x="357" y="272"/>
                    <a:pt x="356" y="256"/>
                    <a:pt x="358" y="241"/>
                  </a:cubicBezTo>
                  <a:cubicBezTo>
                    <a:pt x="359" y="225"/>
                    <a:pt x="365" y="212"/>
                    <a:pt x="371" y="198"/>
                  </a:cubicBezTo>
                  <a:cubicBezTo>
                    <a:pt x="382" y="182"/>
                    <a:pt x="382" y="182"/>
                    <a:pt x="382" y="182"/>
                  </a:cubicBezTo>
                  <a:cubicBezTo>
                    <a:pt x="389" y="176"/>
                    <a:pt x="396" y="167"/>
                    <a:pt x="405" y="166"/>
                  </a:cubicBezTo>
                  <a:cubicBezTo>
                    <a:pt x="417" y="161"/>
                    <a:pt x="432" y="161"/>
                    <a:pt x="445" y="162"/>
                  </a:cubicBezTo>
                  <a:cubicBezTo>
                    <a:pt x="459" y="165"/>
                    <a:pt x="479" y="169"/>
                    <a:pt x="491" y="159"/>
                  </a:cubicBezTo>
                  <a:cubicBezTo>
                    <a:pt x="497" y="154"/>
                    <a:pt x="500" y="147"/>
                    <a:pt x="500" y="140"/>
                  </a:cubicBezTo>
                  <a:cubicBezTo>
                    <a:pt x="500" y="137"/>
                    <a:pt x="499" y="134"/>
                    <a:pt x="500" y="132"/>
                  </a:cubicBezTo>
                  <a:cubicBezTo>
                    <a:pt x="501" y="132"/>
                    <a:pt x="501" y="133"/>
                    <a:pt x="502" y="134"/>
                  </a:cubicBezTo>
                  <a:cubicBezTo>
                    <a:pt x="506" y="132"/>
                    <a:pt x="509" y="137"/>
                    <a:pt x="512" y="139"/>
                  </a:cubicBezTo>
                  <a:cubicBezTo>
                    <a:pt x="519" y="136"/>
                    <a:pt x="523" y="141"/>
                    <a:pt x="527" y="145"/>
                  </a:cubicBezTo>
                  <a:cubicBezTo>
                    <a:pt x="530" y="144"/>
                    <a:pt x="531" y="143"/>
                    <a:pt x="534" y="143"/>
                  </a:cubicBezTo>
                  <a:cubicBezTo>
                    <a:pt x="537" y="145"/>
                    <a:pt x="541" y="145"/>
                    <a:pt x="543" y="150"/>
                  </a:cubicBezTo>
                  <a:cubicBezTo>
                    <a:pt x="544" y="150"/>
                    <a:pt x="542" y="151"/>
                    <a:pt x="542" y="150"/>
                  </a:cubicBezTo>
                  <a:cubicBezTo>
                    <a:pt x="539" y="147"/>
                    <a:pt x="535" y="145"/>
                    <a:pt x="530" y="146"/>
                  </a:cubicBezTo>
                  <a:cubicBezTo>
                    <a:pt x="525" y="149"/>
                    <a:pt x="533" y="155"/>
                    <a:pt x="528" y="159"/>
                  </a:cubicBezTo>
                  <a:cubicBezTo>
                    <a:pt x="528" y="152"/>
                    <a:pt x="526" y="146"/>
                    <a:pt x="521" y="142"/>
                  </a:cubicBezTo>
                  <a:cubicBezTo>
                    <a:pt x="519" y="141"/>
                    <a:pt x="516" y="140"/>
                    <a:pt x="514" y="142"/>
                  </a:cubicBezTo>
                  <a:cubicBezTo>
                    <a:pt x="517" y="151"/>
                    <a:pt x="517" y="151"/>
                    <a:pt x="517" y="151"/>
                  </a:cubicBezTo>
                  <a:cubicBezTo>
                    <a:pt x="517" y="152"/>
                    <a:pt x="517" y="154"/>
                    <a:pt x="516" y="154"/>
                  </a:cubicBezTo>
                  <a:cubicBezTo>
                    <a:pt x="514" y="147"/>
                    <a:pt x="511" y="138"/>
                    <a:pt x="503" y="136"/>
                  </a:cubicBezTo>
                  <a:cubicBezTo>
                    <a:pt x="500" y="139"/>
                    <a:pt x="502" y="144"/>
                    <a:pt x="501" y="148"/>
                  </a:cubicBezTo>
                  <a:cubicBezTo>
                    <a:pt x="506" y="154"/>
                    <a:pt x="506" y="154"/>
                    <a:pt x="506" y="154"/>
                  </a:cubicBezTo>
                  <a:cubicBezTo>
                    <a:pt x="513" y="150"/>
                    <a:pt x="514" y="163"/>
                    <a:pt x="521" y="158"/>
                  </a:cubicBezTo>
                  <a:cubicBezTo>
                    <a:pt x="525" y="158"/>
                    <a:pt x="528" y="159"/>
                    <a:pt x="530" y="162"/>
                  </a:cubicBezTo>
                  <a:cubicBezTo>
                    <a:pt x="530" y="163"/>
                    <a:pt x="535" y="164"/>
                    <a:pt x="533" y="167"/>
                  </a:cubicBezTo>
                  <a:cubicBezTo>
                    <a:pt x="530" y="167"/>
                    <a:pt x="529" y="164"/>
                    <a:pt x="528" y="163"/>
                  </a:cubicBezTo>
                  <a:cubicBezTo>
                    <a:pt x="525" y="162"/>
                    <a:pt x="522" y="159"/>
                    <a:pt x="519" y="162"/>
                  </a:cubicBezTo>
                  <a:cubicBezTo>
                    <a:pt x="519" y="163"/>
                    <a:pt x="519" y="165"/>
                    <a:pt x="520" y="167"/>
                  </a:cubicBezTo>
                  <a:cubicBezTo>
                    <a:pt x="521" y="169"/>
                    <a:pt x="520" y="172"/>
                    <a:pt x="517" y="173"/>
                  </a:cubicBezTo>
                  <a:cubicBezTo>
                    <a:pt x="515" y="171"/>
                    <a:pt x="519" y="168"/>
                    <a:pt x="518" y="166"/>
                  </a:cubicBezTo>
                  <a:cubicBezTo>
                    <a:pt x="517" y="162"/>
                    <a:pt x="514" y="159"/>
                    <a:pt x="511" y="156"/>
                  </a:cubicBezTo>
                  <a:cubicBezTo>
                    <a:pt x="509" y="156"/>
                    <a:pt x="508" y="155"/>
                    <a:pt x="508" y="157"/>
                  </a:cubicBezTo>
                  <a:cubicBezTo>
                    <a:pt x="508" y="162"/>
                    <a:pt x="508" y="166"/>
                    <a:pt x="507" y="171"/>
                  </a:cubicBezTo>
                  <a:cubicBezTo>
                    <a:pt x="510" y="174"/>
                    <a:pt x="515" y="176"/>
                    <a:pt x="517" y="182"/>
                  </a:cubicBezTo>
                  <a:cubicBezTo>
                    <a:pt x="531" y="176"/>
                    <a:pt x="537" y="162"/>
                    <a:pt x="547" y="151"/>
                  </a:cubicBezTo>
                  <a:cubicBezTo>
                    <a:pt x="552" y="140"/>
                    <a:pt x="555" y="126"/>
                    <a:pt x="553" y="113"/>
                  </a:cubicBezTo>
                  <a:cubicBezTo>
                    <a:pt x="552" y="109"/>
                    <a:pt x="549" y="113"/>
                    <a:pt x="548" y="110"/>
                  </a:cubicBezTo>
                  <a:cubicBezTo>
                    <a:pt x="544" y="109"/>
                    <a:pt x="540" y="112"/>
                    <a:pt x="538" y="115"/>
                  </a:cubicBezTo>
                  <a:cubicBezTo>
                    <a:pt x="534" y="119"/>
                    <a:pt x="539" y="122"/>
                    <a:pt x="538" y="126"/>
                  </a:cubicBezTo>
                  <a:cubicBezTo>
                    <a:pt x="541" y="128"/>
                    <a:pt x="544" y="130"/>
                    <a:pt x="546" y="133"/>
                  </a:cubicBezTo>
                  <a:cubicBezTo>
                    <a:pt x="546" y="134"/>
                    <a:pt x="545" y="133"/>
                    <a:pt x="545" y="133"/>
                  </a:cubicBezTo>
                  <a:cubicBezTo>
                    <a:pt x="540" y="130"/>
                    <a:pt x="535" y="127"/>
                    <a:pt x="529" y="128"/>
                  </a:cubicBezTo>
                  <a:cubicBezTo>
                    <a:pt x="526" y="128"/>
                    <a:pt x="525" y="132"/>
                    <a:pt x="523" y="133"/>
                  </a:cubicBezTo>
                  <a:cubicBezTo>
                    <a:pt x="520" y="128"/>
                    <a:pt x="516" y="123"/>
                    <a:pt x="510" y="122"/>
                  </a:cubicBezTo>
                  <a:cubicBezTo>
                    <a:pt x="507" y="122"/>
                    <a:pt x="504" y="122"/>
                    <a:pt x="501" y="125"/>
                  </a:cubicBezTo>
                  <a:cubicBezTo>
                    <a:pt x="500" y="127"/>
                    <a:pt x="503" y="130"/>
                    <a:pt x="500" y="131"/>
                  </a:cubicBezTo>
                  <a:cubicBezTo>
                    <a:pt x="498" y="118"/>
                    <a:pt x="486" y="108"/>
                    <a:pt x="476" y="101"/>
                  </a:cubicBezTo>
                  <a:cubicBezTo>
                    <a:pt x="450" y="86"/>
                    <a:pt x="422" y="106"/>
                    <a:pt x="394" y="101"/>
                  </a:cubicBezTo>
                  <a:close/>
                  <a:moveTo>
                    <a:pt x="401" y="70"/>
                  </a:moveTo>
                  <a:cubicBezTo>
                    <a:pt x="399" y="70"/>
                    <a:pt x="396" y="70"/>
                    <a:pt x="394" y="71"/>
                  </a:cubicBezTo>
                  <a:cubicBezTo>
                    <a:pt x="393" y="73"/>
                    <a:pt x="391" y="75"/>
                    <a:pt x="392" y="78"/>
                  </a:cubicBezTo>
                  <a:cubicBezTo>
                    <a:pt x="393" y="80"/>
                    <a:pt x="395" y="84"/>
                    <a:pt x="398" y="82"/>
                  </a:cubicBezTo>
                  <a:cubicBezTo>
                    <a:pt x="399" y="78"/>
                    <a:pt x="400" y="74"/>
                    <a:pt x="401" y="70"/>
                  </a:cubicBezTo>
                  <a:close/>
                  <a:moveTo>
                    <a:pt x="415" y="82"/>
                  </a:moveTo>
                  <a:cubicBezTo>
                    <a:pt x="412" y="70"/>
                    <a:pt x="412" y="70"/>
                    <a:pt x="412" y="70"/>
                  </a:cubicBezTo>
                  <a:cubicBezTo>
                    <a:pt x="409" y="69"/>
                    <a:pt x="407" y="71"/>
                    <a:pt x="404" y="72"/>
                  </a:cubicBezTo>
                  <a:cubicBezTo>
                    <a:pt x="401" y="76"/>
                    <a:pt x="399" y="83"/>
                    <a:pt x="401" y="88"/>
                  </a:cubicBezTo>
                  <a:cubicBezTo>
                    <a:pt x="402" y="90"/>
                    <a:pt x="404" y="93"/>
                    <a:pt x="407" y="92"/>
                  </a:cubicBezTo>
                  <a:cubicBezTo>
                    <a:pt x="409" y="88"/>
                    <a:pt x="411" y="84"/>
                    <a:pt x="415" y="82"/>
                  </a:cubicBezTo>
                  <a:close/>
                  <a:moveTo>
                    <a:pt x="524" y="75"/>
                  </a:moveTo>
                  <a:cubicBezTo>
                    <a:pt x="521" y="74"/>
                    <a:pt x="518" y="70"/>
                    <a:pt x="513" y="70"/>
                  </a:cubicBezTo>
                  <a:cubicBezTo>
                    <a:pt x="508" y="71"/>
                    <a:pt x="507" y="77"/>
                    <a:pt x="506" y="82"/>
                  </a:cubicBezTo>
                  <a:cubicBezTo>
                    <a:pt x="508" y="84"/>
                    <a:pt x="513" y="83"/>
                    <a:pt x="514" y="86"/>
                  </a:cubicBezTo>
                  <a:cubicBezTo>
                    <a:pt x="508" y="87"/>
                    <a:pt x="501" y="83"/>
                    <a:pt x="496" y="89"/>
                  </a:cubicBezTo>
                  <a:cubicBezTo>
                    <a:pt x="496" y="90"/>
                    <a:pt x="494" y="92"/>
                    <a:pt x="495" y="94"/>
                  </a:cubicBezTo>
                  <a:cubicBezTo>
                    <a:pt x="498" y="94"/>
                    <a:pt x="502" y="97"/>
                    <a:pt x="504" y="93"/>
                  </a:cubicBezTo>
                  <a:cubicBezTo>
                    <a:pt x="508" y="90"/>
                    <a:pt x="513" y="93"/>
                    <a:pt x="517" y="94"/>
                  </a:cubicBezTo>
                  <a:cubicBezTo>
                    <a:pt x="524" y="89"/>
                    <a:pt x="532" y="93"/>
                    <a:pt x="539" y="96"/>
                  </a:cubicBezTo>
                  <a:cubicBezTo>
                    <a:pt x="540" y="98"/>
                    <a:pt x="545" y="97"/>
                    <a:pt x="542" y="100"/>
                  </a:cubicBezTo>
                  <a:cubicBezTo>
                    <a:pt x="538" y="100"/>
                    <a:pt x="535" y="101"/>
                    <a:pt x="532" y="105"/>
                  </a:cubicBezTo>
                  <a:cubicBezTo>
                    <a:pt x="531" y="106"/>
                    <a:pt x="533" y="110"/>
                    <a:pt x="530" y="109"/>
                  </a:cubicBezTo>
                  <a:cubicBezTo>
                    <a:pt x="529" y="105"/>
                    <a:pt x="532" y="101"/>
                    <a:pt x="536" y="98"/>
                  </a:cubicBezTo>
                  <a:cubicBezTo>
                    <a:pt x="535" y="94"/>
                    <a:pt x="530" y="95"/>
                    <a:pt x="527" y="94"/>
                  </a:cubicBezTo>
                  <a:cubicBezTo>
                    <a:pt x="521" y="93"/>
                    <a:pt x="519" y="98"/>
                    <a:pt x="515" y="100"/>
                  </a:cubicBezTo>
                  <a:cubicBezTo>
                    <a:pt x="514" y="103"/>
                    <a:pt x="508" y="108"/>
                    <a:pt x="514" y="110"/>
                  </a:cubicBezTo>
                  <a:cubicBezTo>
                    <a:pt x="516" y="110"/>
                    <a:pt x="518" y="113"/>
                    <a:pt x="520" y="110"/>
                  </a:cubicBezTo>
                  <a:cubicBezTo>
                    <a:pt x="525" y="108"/>
                    <a:pt x="530" y="112"/>
                    <a:pt x="533" y="115"/>
                  </a:cubicBezTo>
                  <a:cubicBezTo>
                    <a:pt x="538" y="117"/>
                    <a:pt x="536" y="110"/>
                    <a:pt x="540" y="109"/>
                  </a:cubicBezTo>
                  <a:cubicBezTo>
                    <a:pt x="543" y="107"/>
                    <a:pt x="548" y="107"/>
                    <a:pt x="551" y="108"/>
                  </a:cubicBezTo>
                  <a:cubicBezTo>
                    <a:pt x="552" y="102"/>
                    <a:pt x="545" y="100"/>
                    <a:pt x="544" y="94"/>
                  </a:cubicBezTo>
                  <a:cubicBezTo>
                    <a:pt x="538" y="87"/>
                    <a:pt x="531" y="77"/>
                    <a:pt x="521" y="80"/>
                  </a:cubicBezTo>
                  <a:cubicBezTo>
                    <a:pt x="517" y="83"/>
                    <a:pt x="518" y="88"/>
                    <a:pt x="515" y="91"/>
                  </a:cubicBezTo>
                  <a:cubicBezTo>
                    <a:pt x="514" y="86"/>
                    <a:pt x="517" y="82"/>
                    <a:pt x="520" y="78"/>
                  </a:cubicBezTo>
                  <a:cubicBezTo>
                    <a:pt x="522" y="77"/>
                    <a:pt x="524" y="78"/>
                    <a:pt x="524" y="75"/>
                  </a:cubicBezTo>
                  <a:close/>
                  <a:moveTo>
                    <a:pt x="372" y="71"/>
                  </a:moveTo>
                  <a:cubicBezTo>
                    <a:pt x="370" y="71"/>
                    <a:pt x="368" y="73"/>
                    <a:pt x="365" y="74"/>
                  </a:cubicBezTo>
                  <a:cubicBezTo>
                    <a:pt x="367" y="78"/>
                    <a:pt x="371" y="81"/>
                    <a:pt x="374" y="84"/>
                  </a:cubicBezTo>
                  <a:cubicBezTo>
                    <a:pt x="378" y="79"/>
                    <a:pt x="372" y="76"/>
                    <a:pt x="372" y="71"/>
                  </a:cubicBezTo>
                  <a:close/>
                  <a:moveTo>
                    <a:pt x="435" y="79"/>
                  </a:moveTo>
                  <a:cubicBezTo>
                    <a:pt x="432" y="73"/>
                    <a:pt x="432" y="73"/>
                    <a:pt x="432" y="73"/>
                  </a:cubicBezTo>
                  <a:cubicBezTo>
                    <a:pt x="429" y="72"/>
                    <a:pt x="427" y="73"/>
                    <a:pt x="425" y="74"/>
                  </a:cubicBezTo>
                  <a:cubicBezTo>
                    <a:pt x="423" y="79"/>
                    <a:pt x="424" y="86"/>
                    <a:pt x="425" y="92"/>
                  </a:cubicBezTo>
                  <a:cubicBezTo>
                    <a:pt x="425" y="94"/>
                    <a:pt x="426" y="96"/>
                    <a:pt x="429" y="96"/>
                  </a:cubicBezTo>
                  <a:cubicBezTo>
                    <a:pt x="432" y="95"/>
                    <a:pt x="430" y="92"/>
                    <a:pt x="431" y="90"/>
                  </a:cubicBezTo>
                  <a:cubicBezTo>
                    <a:pt x="432" y="86"/>
                    <a:pt x="435" y="84"/>
                    <a:pt x="438" y="83"/>
                  </a:cubicBezTo>
                  <a:cubicBezTo>
                    <a:pt x="435" y="79"/>
                    <a:pt x="435" y="79"/>
                    <a:pt x="435" y="79"/>
                  </a:cubicBezTo>
                  <a:close/>
                  <a:moveTo>
                    <a:pt x="468" y="86"/>
                  </a:moveTo>
                  <a:cubicBezTo>
                    <a:pt x="467" y="82"/>
                    <a:pt x="465" y="79"/>
                    <a:pt x="461" y="80"/>
                  </a:cubicBezTo>
                  <a:cubicBezTo>
                    <a:pt x="458" y="81"/>
                    <a:pt x="454" y="82"/>
                    <a:pt x="452" y="86"/>
                  </a:cubicBezTo>
                  <a:cubicBezTo>
                    <a:pt x="451" y="87"/>
                    <a:pt x="452" y="89"/>
                    <a:pt x="450" y="90"/>
                  </a:cubicBezTo>
                  <a:cubicBezTo>
                    <a:pt x="451" y="85"/>
                    <a:pt x="445" y="88"/>
                    <a:pt x="443" y="85"/>
                  </a:cubicBezTo>
                  <a:cubicBezTo>
                    <a:pt x="439" y="87"/>
                    <a:pt x="433" y="86"/>
                    <a:pt x="433" y="92"/>
                  </a:cubicBezTo>
                  <a:cubicBezTo>
                    <a:pt x="433" y="93"/>
                    <a:pt x="433" y="94"/>
                    <a:pt x="434" y="94"/>
                  </a:cubicBezTo>
                  <a:cubicBezTo>
                    <a:pt x="443" y="93"/>
                    <a:pt x="455" y="93"/>
                    <a:pt x="463" y="93"/>
                  </a:cubicBezTo>
                  <a:cubicBezTo>
                    <a:pt x="464" y="90"/>
                    <a:pt x="466" y="88"/>
                    <a:pt x="468" y="86"/>
                  </a:cubicBezTo>
                  <a:close/>
                  <a:moveTo>
                    <a:pt x="405" y="96"/>
                  </a:moveTo>
                  <a:cubicBezTo>
                    <a:pt x="400" y="94"/>
                    <a:pt x="400" y="89"/>
                    <a:pt x="397" y="86"/>
                  </a:cubicBezTo>
                  <a:cubicBezTo>
                    <a:pt x="393" y="85"/>
                    <a:pt x="390" y="87"/>
                    <a:pt x="386" y="89"/>
                  </a:cubicBezTo>
                  <a:cubicBezTo>
                    <a:pt x="385" y="91"/>
                    <a:pt x="384" y="93"/>
                    <a:pt x="386" y="94"/>
                  </a:cubicBezTo>
                  <a:cubicBezTo>
                    <a:pt x="391" y="97"/>
                    <a:pt x="396" y="98"/>
                    <a:pt x="402" y="98"/>
                  </a:cubicBezTo>
                  <a:cubicBezTo>
                    <a:pt x="403" y="98"/>
                    <a:pt x="405" y="98"/>
                    <a:pt x="405" y="96"/>
                  </a:cubicBezTo>
                  <a:close/>
                  <a:moveTo>
                    <a:pt x="421" y="87"/>
                  </a:moveTo>
                  <a:cubicBezTo>
                    <a:pt x="419" y="86"/>
                    <a:pt x="416" y="84"/>
                    <a:pt x="414" y="86"/>
                  </a:cubicBezTo>
                  <a:cubicBezTo>
                    <a:pt x="411" y="89"/>
                    <a:pt x="406" y="93"/>
                    <a:pt x="408" y="98"/>
                  </a:cubicBezTo>
                  <a:cubicBezTo>
                    <a:pt x="413" y="100"/>
                    <a:pt x="418" y="97"/>
                    <a:pt x="423" y="96"/>
                  </a:cubicBezTo>
                  <a:cubicBezTo>
                    <a:pt x="422" y="93"/>
                    <a:pt x="421" y="90"/>
                    <a:pt x="421" y="87"/>
                  </a:cubicBezTo>
                  <a:close/>
                  <a:moveTo>
                    <a:pt x="482" y="91"/>
                  </a:moveTo>
                  <a:cubicBezTo>
                    <a:pt x="481" y="86"/>
                    <a:pt x="473" y="87"/>
                    <a:pt x="469" y="88"/>
                  </a:cubicBezTo>
                  <a:cubicBezTo>
                    <a:pt x="468" y="90"/>
                    <a:pt x="464" y="92"/>
                    <a:pt x="466" y="94"/>
                  </a:cubicBezTo>
                  <a:cubicBezTo>
                    <a:pt x="470" y="95"/>
                    <a:pt x="473" y="98"/>
                    <a:pt x="478" y="97"/>
                  </a:cubicBezTo>
                  <a:cubicBezTo>
                    <a:pt x="478" y="95"/>
                    <a:pt x="482" y="94"/>
                    <a:pt x="482" y="91"/>
                  </a:cubicBezTo>
                  <a:close/>
                  <a:moveTo>
                    <a:pt x="515" y="96"/>
                  </a:moveTo>
                  <a:cubicBezTo>
                    <a:pt x="513" y="95"/>
                    <a:pt x="510" y="94"/>
                    <a:pt x="508" y="94"/>
                  </a:cubicBezTo>
                  <a:cubicBezTo>
                    <a:pt x="505" y="95"/>
                    <a:pt x="504" y="97"/>
                    <a:pt x="502" y="100"/>
                  </a:cubicBezTo>
                  <a:cubicBezTo>
                    <a:pt x="501" y="100"/>
                    <a:pt x="501" y="102"/>
                    <a:pt x="500" y="102"/>
                  </a:cubicBezTo>
                  <a:cubicBezTo>
                    <a:pt x="498" y="101"/>
                    <a:pt x="500" y="100"/>
                    <a:pt x="500" y="98"/>
                  </a:cubicBezTo>
                  <a:cubicBezTo>
                    <a:pt x="495" y="95"/>
                    <a:pt x="489" y="96"/>
                    <a:pt x="484" y="95"/>
                  </a:cubicBezTo>
                  <a:cubicBezTo>
                    <a:pt x="482" y="96"/>
                    <a:pt x="481" y="97"/>
                    <a:pt x="480" y="99"/>
                  </a:cubicBezTo>
                  <a:cubicBezTo>
                    <a:pt x="482" y="103"/>
                    <a:pt x="486" y="106"/>
                    <a:pt x="491" y="107"/>
                  </a:cubicBezTo>
                  <a:cubicBezTo>
                    <a:pt x="496" y="102"/>
                    <a:pt x="503" y="105"/>
                    <a:pt x="509" y="106"/>
                  </a:cubicBezTo>
                  <a:cubicBezTo>
                    <a:pt x="512" y="104"/>
                    <a:pt x="513" y="99"/>
                    <a:pt x="515" y="96"/>
                  </a:cubicBezTo>
                  <a:close/>
                  <a:moveTo>
                    <a:pt x="516" y="114"/>
                  </a:moveTo>
                  <a:cubicBezTo>
                    <a:pt x="510" y="110"/>
                    <a:pt x="504" y="106"/>
                    <a:pt x="497" y="106"/>
                  </a:cubicBezTo>
                  <a:cubicBezTo>
                    <a:pt x="495" y="108"/>
                    <a:pt x="493" y="108"/>
                    <a:pt x="492" y="110"/>
                  </a:cubicBezTo>
                  <a:cubicBezTo>
                    <a:pt x="500" y="122"/>
                    <a:pt x="500" y="122"/>
                    <a:pt x="500" y="122"/>
                  </a:cubicBezTo>
                  <a:cubicBezTo>
                    <a:pt x="504" y="119"/>
                    <a:pt x="508" y="119"/>
                    <a:pt x="513" y="119"/>
                  </a:cubicBezTo>
                  <a:cubicBezTo>
                    <a:pt x="513" y="117"/>
                    <a:pt x="516" y="116"/>
                    <a:pt x="516" y="114"/>
                  </a:cubicBezTo>
                  <a:close/>
                  <a:moveTo>
                    <a:pt x="533" y="118"/>
                  </a:moveTo>
                  <a:cubicBezTo>
                    <a:pt x="530" y="115"/>
                    <a:pt x="527" y="112"/>
                    <a:pt x="523" y="112"/>
                  </a:cubicBezTo>
                  <a:cubicBezTo>
                    <a:pt x="519" y="113"/>
                    <a:pt x="516" y="117"/>
                    <a:pt x="516" y="120"/>
                  </a:cubicBezTo>
                  <a:cubicBezTo>
                    <a:pt x="519" y="122"/>
                    <a:pt x="520" y="128"/>
                    <a:pt x="524" y="128"/>
                  </a:cubicBezTo>
                  <a:cubicBezTo>
                    <a:pt x="527" y="125"/>
                    <a:pt x="533" y="126"/>
                    <a:pt x="536" y="123"/>
                  </a:cubicBezTo>
                  <a:cubicBezTo>
                    <a:pt x="535" y="122"/>
                    <a:pt x="533" y="120"/>
                    <a:pt x="533" y="118"/>
                  </a:cubicBezTo>
                  <a:close/>
                  <a:moveTo>
                    <a:pt x="505" y="160"/>
                  </a:moveTo>
                  <a:cubicBezTo>
                    <a:pt x="504" y="157"/>
                    <a:pt x="503" y="148"/>
                    <a:pt x="498" y="153"/>
                  </a:cubicBezTo>
                  <a:cubicBezTo>
                    <a:pt x="495" y="157"/>
                    <a:pt x="493" y="161"/>
                    <a:pt x="499" y="163"/>
                  </a:cubicBezTo>
                  <a:cubicBezTo>
                    <a:pt x="501" y="166"/>
                    <a:pt x="501" y="170"/>
                    <a:pt x="504" y="171"/>
                  </a:cubicBezTo>
                  <a:cubicBezTo>
                    <a:pt x="506" y="167"/>
                    <a:pt x="506" y="163"/>
                    <a:pt x="505" y="160"/>
                  </a:cubicBezTo>
                  <a:close/>
                  <a:moveTo>
                    <a:pt x="499" y="167"/>
                  </a:moveTo>
                  <a:cubicBezTo>
                    <a:pt x="496" y="164"/>
                    <a:pt x="491" y="159"/>
                    <a:pt x="489" y="164"/>
                  </a:cubicBezTo>
                  <a:cubicBezTo>
                    <a:pt x="491" y="167"/>
                    <a:pt x="490" y="171"/>
                    <a:pt x="490" y="175"/>
                  </a:cubicBezTo>
                  <a:cubicBezTo>
                    <a:pt x="484" y="181"/>
                    <a:pt x="497" y="182"/>
                    <a:pt x="498" y="188"/>
                  </a:cubicBezTo>
                  <a:cubicBezTo>
                    <a:pt x="498" y="188"/>
                    <a:pt x="498" y="188"/>
                    <a:pt x="498" y="188"/>
                  </a:cubicBezTo>
                  <a:cubicBezTo>
                    <a:pt x="493" y="187"/>
                    <a:pt x="490" y="181"/>
                    <a:pt x="485" y="181"/>
                  </a:cubicBezTo>
                  <a:cubicBezTo>
                    <a:pt x="482" y="184"/>
                    <a:pt x="483" y="189"/>
                    <a:pt x="481" y="192"/>
                  </a:cubicBezTo>
                  <a:cubicBezTo>
                    <a:pt x="481" y="193"/>
                    <a:pt x="479" y="193"/>
                    <a:pt x="479" y="192"/>
                  </a:cubicBezTo>
                  <a:cubicBezTo>
                    <a:pt x="482" y="189"/>
                    <a:pt x="481" y="183"/>
                    <a:pt x="481" y="180"/>
                  </a:cubicBezTo>
                  <a:cubicBezTo>
                    <a:pt x="480" y="176"/>
                    <a:pt x="476" y="172"/>
                    <a:pt x="473" y="171"/>
                  </a:cubicBezTo>
                  <a:cubicBezTo>
                    <a:pt x="474" y="170"/>
                    <a:pt x="474" y="170"/>
                    <a:pt x="474" y="170"/>
                  </a:cubicBezTo>
                  <a:cubicBezTo>
                    <a:pt x="478" y="171"/>
                    <a:pt x="481" y="175"/>
                    <a:pt x="484" y="178"/>
                  </a:cubicBezTo>
                  <a:cubicBezTo>
                    <a:pt x="487" y="177"/>
                    <a:pt x="487" y="172"/>
                    <a:pt x="488" y="169"/>
                  </a:cubicBezTo>
                  <a:cubicBezTo>
                    <a:pt x="488" y="167"/>
                    <a:pt x="488" y="165"/>
                    <a:pt x="486" y="165"/>
                  </a:cubicBezTo>
                  <a:cubicBezTo>
                    <a:pt x="481" y="166"/>
                    <a:pt x="477" y="168"/>
                    <a:pt x="472" y="168"/>
                  </a:cubicBezTo>
                  <a:cubicBezTo>
                    <a:pt x="472" y="175"/>
                    <a:pt x="470" y="181"/>
                    <a:pt x="469" y="185"/>
                  </a:cubicBezTo>
                  <a:cubicBezTo>
                    <a:pt x="473" y="189"/>
                    <a:pt x="478" y="193"/>
                    <a:pt x="479" y="198"/>
                  </a:cubicBezTo>
                  <a:cubicBezTo>
                    <a:pt x="492" y="197"/>
                    <a:pt x="503" y="190"/>
                    <a:pt x="514" y="184"/>
                  </a:cubicBezTo>
                  <a:cubicBezTo>
                    <a:pt x="514" y="182"/>
                    <a:pt x="514" y="182"/>
                    <a:pt x="514" y="182"/>
                  </a:cubicBezTo>
                  <a:cubicBezTo>
                    <a:pt x="513" y="179"/>
                    <a:pt x="510" y="174"/>
                    <a:pt x="505" y="174"/>
                  </a:cubicBezTo>
                  <a:cubicBezTo>
                    <a:pt x="500" y="175"/>
                    <a:pt x="504" y="181"/>
                    <a:pt x="501" y="184"/>
                  </a:cubicBezTo>
                  <a:cubicBezTo>
                    <a:pt x="501" y="184"/>
                    <a:pt x="500" y="185"/>
                    <a:pt x="499" y="184"/>
                  </a:cubicBezTo>
                  <a:cubicBezTo>
                    <a:pt x="502" y="179"/>
                    <a:pt x="501" y="172"/>
                    <a:pt x="499" y="167"/>
                  </a:cubicBezTo>
                  <a:close/>
                  <a:moveTo>
                    <a:pt x="442" y="165"/>
                  </a:moveTo>
                  <a:cubicBezTo>
                    <a:pt x="434" y="164"/>
                    <a:pt x="427" y="163"/>
                    <a:pt x="420" y="164"/>
                  </a:cubicBezTo>
                  <a:cubicBezTo>
                    <a:pt x="416" y="166"/>
                    <a:pt x="410" y="165"/>
                    <a:pt x="407" y="169"/>
                  </a:cubicBezTo>
                  <a:cubicBezTo>
                    <a:pt x="412" y="171"/>
                    <a:pt x="412" y="171"/>
                    <a:pt x="412" y="171"/>
                  </a:cubicBezTo>
                  <a:cubicBezTo>
                    <a:pt x="419" y="174"/>
                    <a:pt x="416" y="183"/>
                    <a:pt x="420" y="188"/>
                  </a:cubicBezTo>
                  <a:cubicBezTo>
                    <a:pt x="426" y="187"/>
                    <a:pt x="431" y="193"/>
                    <a:pt x="436" y="197"/>
                  </a:cubicBezTo>
                  <a:cubicBezTo>
                    <a:pt x="441" y="207"/>
                    <a:pt x="441" y="207"/>
                    <a:pt x="441" y="207"/>
                  </a:cubicBezTo>
                  <a:cubicBezTo>
                    <a:pt x="441" y="207"/>
                    <a:pt x="441" y="208"/>
                    <a:pt x="439" y="208"/>
                  </a:cubicBezTo>
                  <a:cubicBezTo>
                    <a:pt x="438" y="201"/>
                    <a:pt x="431" y="195"/>
                    <a:pt x="425" y="191"/>
                  </a:cubicBezTo>
                  <a:cubicBezTo>
                    <a:pt x="422" y="190"/>
                    <a:pt x="418" y="189"/>
                    <a:pt x="416" y="191"/>
                  </a:cubicBezTo>
                  <a:cubicBezTo>
                    <a:pt x="418" y="197"/>
                    <a:pt x="422" y="202"/>
                    <a:pt x="420" y="208"/>
                  </a:cubicBezTo>
                  <a:cubicBezTo>
                    <a:pt x="421" y="211"/>
                    <a:pt x="423" y="215"/>
                    <a:pt x="426" y="216"/>
                  </a:cubicBezTo>
                  <a:cubicBezTo>
                    <a:pt x="440" y="211"/>
                    <a:pt x="454" y="205"/>
                    <a:pt x="469" y="202"/>
                  </a:cubicBezTo>
                  <a:cubicBezTo>
                    <a:pt x="471" y="200"/>
                    <a:pt x="476" y="201"/>
                    <a:pt x="475" y="197"/>
                  </a:cubicBezTo>
                  <a:cubicBezTo>
                    <a:pt x="474" y="192"/>
                    <a:pt x="470" y="189"/>
                    <a:pt x="467" y="188"/>
                  </a:cubicBezTo>
                  <a:cubicBezTo>
                    <a:pt x="465" y="189"/>
                    <a:pt x="462" y="188"/>
                    <a:pt x="462" y="191"/>
                  </a:cubicBezTo>
                  <a:cubicBezTo>
                    <a:pt x="460" y="189"/>
                    <a:pt x="460" y="187"/>
                    <a:pt x="460" y="185"/>
                  </a:cubicBezTo>
                  <a:cubicBezTo>
                    <a:pt x="459" y="181"/>
                    <a:pt x="455" y="177"/>
                    <a:pt x="450" y="176"/>
                  </a:cubicBezTo>
                  <a:cubicBezTo>
                    <a:pt x="449" y="180"/>
                    <a:pt x="445" y="184"/>
                    <a:pt x="447" y="188"/>
                  </a:cubicBezTo>
                  <a:cubicBezTo>
                    <a:pt x="451" y="191"/>
                    <a:pt x="456" y="195"/>
                    <a:pt x="457" y="201"/>
                  </a:cubicBezTo>
                  <a:cubicBezTo>
                    <a:pt x="457" y="202"/>
                    <a:pt x="456" y="203"/>
                    <a:pt x="455" y="202"/>
                  </a:cubicBezTo>
                  <a:cubicBezTo>
                    <a:pt x="455" y="196"/>
                    <a:pt x="448" y="192"/>
                    <a:pt x="444" y="189"/>
                  </a:cubicBezTo>
                  <a:cubicBezTo>
                    <a:pt x="437" y="185"/>
                    <a:pt x="442" y="194"/>
                    <a:pt x="437" y="196"/>
                  </a:cubicBezTo>
                  <a:cubicBezTo>
                    <a:pt x="436" y="194"/>
                    <a:pt x="439" y="193"/>
                    <a:pt x="438" y="190"/>
                  </a:cubicBezTo>
                  <a:cubicBezTo>
                    <a:pt x="435" y="189"/>
                    <a:pt x="438" y="186"/>
                    <a:pt x="436" y="184"/>
                  </a:cubicBezTo>
                  <a:cubicBezTo>
                    <a:pt x="433" y="180"/>
                    <a:pt x="429" y="177"/>
                    <a:pt x="424" y="176"/>
                  </a:cubicBezTo>
                  <a:cubicBezTo>
                    <a:pt x="422" y="176"/>
                    <a:pt x="420" y="178"/>
                    <a:pt x="418" y="176"/>
                  </a:cubicBezTo>
                  <a:cubicBezTo>
                    <a:pt x="418" y="176"/>
                    <a:pt x="418" y="176"/>
                    <a:pt x="419" y="175"/>
                  </a:cubicBezTo>
                  <a:cubicBezTo>
                    <a:pt x="421" y="173"/>
                    <a:pt x="425" y="173"/>
                    <a:pt x="428" y="175"/>
                  </a:cubicBezTo>
                  <a:cubicBezTo>
                    <a:pt x="435" y="176"/>
                    <a:pt x="435" y="185"/>
                    <a:pt x="442" y="185"/>
                  </a:cubicBezTo>
                  <a:cubicBezTo>
                    <a:pt x="444" y="185"/>
                    <a:pt x="446" y="182"/>
                    <a:pt x="447" y="180"/>
                  </a:cubicBezTo>
                  <a:cubicBezTo>
                    <a:pt x="448" y="175"/>
                    <a:pt x="446" y="169"/>
                    <a:pt x="442" y="165"/>
                  </a:cubicBezTo>
                  <a:close/>
                  <a:moveTo>
                    <a:pt x="468" y="168"/>
                  </a:moveTo>
                  <a:cubicBezTo>
                    <a:pt x="462" y="170"/>
                    <a:pt x="437" y="157"/>
                    <a:pt x="449" y="173"/>
                  </a:cubicBezTo>
                  <a:cubicBezTo>
                    <a:pt x="453" y="175"/>
                    <a:pt x="458" y="176"/>
                    <a:pt x="460" y="181"/>
                  </a:cubicBezTo>
                  <a:cubicBezTo>
                    <a:pt x="462" y="182"/>
                    <a:pt x="461" y="186"/>
                    <a:pt x="464" y="185"/>
                  </a:cubicBezTo>
                  <a:cubicBezTo>
                    <a:pt x="469" y="181"/>
                    <a:pt x="469" y="174"/>
                    <a:pt x="468" y="168"/>
                  </a:cubicBezTo>
                  <a:close/>
                  <a:moveTo>
                    <a:pt x="405" y="171"/>
                  </a:moveTo>
                  <a:cubicBezTo>
                    <a:pt x="403" y="170"/>
                    <a:pt x="403" y="170"/>
                    <a:pt x="403" y="170"/>
                  </a:cubicBezTo>
                  <a:cubicBezTo>
                    <a:pt x="396" y="171"/>
                    <a:pt x="390" y="177"/>
                    <a:pt x="385" y="183"/>
                  </a:cubicBezTo>
                  <a:cubicBezTo>
                    <a:pt x="388" y="185"/>
                    <a:pt x="390" y="188"/>
                    <a:pt x="394" y="189"/>
                  </a:cubicBezTo>
                  <a:cubicBezTo>
                    <a:pt x="400" y="183"/>
                    <a:pt x="408" y="188"/>
                    <a:pt x="415" y="189"/>
                  </a:cubicBezTo>
                  <a:cubicBezTo>
                    <a:pt x="417" y="186"/>
                    <a:pt x="415" y="181"/>
                    <a:pt x="415" y="177"/>
                  </a:cubicBezTo>
                  <a:cubicBezTo>
                    <a:pt x="413" y="174"/>
                    <a:pt x="409" y="171"/>
                    <a:pt x="405" y="171"/>
                  </a:cubicBezTo>
                  <a:close/>
                  <a:moveTo>
                    <a:pt x="143" y="185"/>
                  </a:moveTo>
                  <a:cubicBezTo>
                    <a:pt x="136" y="180"/>
                    <a:pt x="126" y="179"/>
                    <a:pt x="117" y="179"/>
                  </a:cubicBezTo>
                  <a:cubicBezTo>
                    <a:pt x="109" y="183"/>
                    <a:pt x="95" y="177"/>
                    <a:pt x="91" y="189"/>
                  </a:cubicBezTo>
                  <a:cubicBezTo>
                    <a:pt x="87" y="190"/>
                    <a:pt x="89" y="195"/>
                    <a:pt x="87" y="198"/>
                  </a:cubicBezTo>
                  <a:cubicBezTo>
                    <a:pt x="86" y="203"/>
                    <a:pt x="92" y="207"/>
                    <a:pt x="86" y="211"/>
                  </a:cubicBezTo>
                  <a:cubicBezTo>
                    <a:pt x="81" y="218"/>
                    <a:pt x="88" y="227"/>
                    <a:pt x="82" y="233"/>
                  </a:cubicBezTo>
                  <a:cubicBezTo>
                    <a:pt x="85" y="238"/>
                    <a:pt x="79" y="240"/>
                    <a:pt x="77" y="242"/>
                  </a:cubicBezTo>
                  <a:cubicBezTo>
                    <a:pt x="77" y="246"/>
                    <a:pt x="77" y="250"/>
                    <a:pt x="78" y="253"/>
                  </a:cubicBezTo>
                  <a:cubicBezTo>
                    <a:pt x="77" y="254"/>
                    <a:pt x="76" y="252"/>
                    <a:pt x="75" y="251"/>
                  </a:cubicBezTo>
                  <a:cubicBezTo>
                    <a:pt x="72" y="248"/>
                    <a:pt x="75" y="244"/>
                    <a:pt x="75" y="240"/>
                  </a:cubicBezTo>
                  <a:cubicBezTo>
                    <a:pt x="72" y="240"/>
                    <a:pt x="72" y="240"/>
                    <a:pt x="72" y="240"/>
                  </a:cubicBezTo>
                  <a:cubicBezTo>
                    <a:pt x="69" y="238"/>
                    <a:pt x="67" y="234"/>
                    <a:pt x="65" y="233"/>
                  </a:cubicBezTo>
                  <a:cubicBezTo>
                    <a:pt x="64" y="241"/>
                    <a:pt x="68" y="250"/>
                    <a:pt x="75" y="255"/>
                  </a:cubicBezTo>
                  <a:cubicBezTo>
                    <a:pt x="80" y="260"/>
                    <a:pt x="86" y="256"/>
                    <a:pt x="91" y="255"/>
                  </a:cubicBezTo>
                  <a:cubicBezTo>
                    <a:pt x="93" y="256"/>
                    <a:pt x="95" y="257"/>
                    <a:pt x="95" y="259"/>
                  </a:cubicBezTo>
                  <a:cubicBezTo>
                    <a:pt x="99" y="262"/>
                    <a:pt x="104" y="261"/>
                    <a:pt x="107" y="260"/>
                  </a:cubicBezTo>
                  <a:cubicBezTo>
                    <a:pt x="105" y="258"/>
                    <a:pt x="102" y="257"/>
                    <a:pt x="102" y="255"/>
                  </a:cubicBezTo>
                  <a:cubicBezTo>
                    <a:pt x="104" y="248"/>
                    <a:pt x="106" y="257"/>
                    <a:pt x="109" y="256"/>
                  </a:cubicBezTo>
                  <a:cubicBezTo>
                    <a:pt x="112" y="255"/>
                    <a:pt x="114" y="254"/>
                    <a:pt x="113" y="251"/>
                  </a:cubicBezTo>
                  <a:cubicBezTo>
                    <a:pt x="111" y="253"/>
                    <a:pt x="111" y="253"/>
                    <a:pt x="111" y="253"/>
                  </a:cubicBezTo>
                  <a:cubicBezTo>
                    <a:pt x="106" y="253"/>
                    <a:pt x="104" y="248"/>
                    <a:pt x="100" y="245"/>
                  </a:cubicBezTo>
                  <a:cubicBezTo>
                    <a:pt x="99" y="242"/>
                    <a:pt x="97" y="237"/>
                    <a:pt x="100" y="234"/>
                  </a:cubicBezTo>
                  <a:cubicBezTo>
                    <a:pt x="99" y="233"/>
                    <a:pt x="100" y="229"/>
                    <a:pt x="97" y="229"/>
                  </a:cubicBezTo>
                  <a:cubicBezTo>
                    <a:pt x="96" y="238"/>
                    <a:pt x="99" y="250"/>
                    <a:pt x="89" y="254"/>
                  </a:cubicBezTo>
                  <a:cubicBezTo>
                    <a:pt x="85" y="256"/>
                    <a:pt x="82" y="253"/>
                    <a:pt x="79" y="251"/>
                  </a:cubicBezTo>
                  <a:cubicBezTo>
                    <a:pt x="79" y="248"/>
                    <a:pt x="76" y="245"/>
                    <a:pt x="79" y="242"/>
                  </a:cubicBezTo>
                  <a:cubicBezTo>
                    <a:pt x="89" y="243"/>
                    <a:pt x="81" y="233"/>
                    <a:pt x="88" y="229"/>
                  </a:cubicBezTo>
                  <a:cubicBezTo>
                    <a:pt x="86" y="224"/>
                    <a:pt x="86" y="224"/>
                    <a:pt x="86" y="224"/>
                  </a:cubicBezTo>
                  <a:cubicBezTo>
                    <a:pt x="85" y="218"/>
                    <a:pt x="87" y="212"/>
                    <a:pt x="91" y="207"/>
                  </a:cubicBezTo>
                  <a:cubicBezTo>
                    <a:pt x="89" y="201"/>
                    <a:pt x="89" y="201"/>
                    <a:pt x="89" y="201"/>
                  </a:cubicBezTo>
                  <a:cubicBezTo>
                    <a:pt x="88" y="194"/>
                    <a:pt x="92" y="189"/>
                    <a:pt x="96" y="184"/>
                  </a:cubicBezTo>
                  <a:cubicBezTo>
                    <a:pt x="99" y="184"/>
                    <a:pt x="102" y="182"/>
                    <a:pt x="104" y="183"/>
                  </a:cubicBezTo>
                  <a:cubicBezTo>
                    <a:pt x="115" y="180"/>
                    <a:pt x="126" y="180"/>
                    <a:pt x="137" y="184"/>
                  </a:cubicBezTo>
                  <a:cubicBezTo>
                    <a:pt x="143" y="185"/>
                    <a:pt x="146" y="194"/>
                    <a:pt x="152" y="189"/>
                  </a:cubicBezTo>
                  <a:cubicBezTo>
                    <a:pt x="168" y="189"/>
                    <a:pt x="182" y="197"/>
                    <a:pt x="192" y="209"/>
                  </a:cubicBezTo>
                  <a:cubicBezTo>
                    <a:pt x="207" y="209"/>
                    <a:pt x="218" y="220"/>
                    <a:pt x="227" y="232"/>
                  </a:cubicBezTo>
                  <a:cubicBezTo>
                    <a:pt x="230" y="233"/>
                    <a:pt x="233" y="232"/>
                    <a:pt x="237" y="232"/>
                  </a:cubicBezTo>
                  <a:cubicBezTo>
                    <a:pt x="240" y="230"/>
                    <a:pt x="244" y="228"/>
                    <a:pt x="245" y="223"/>
                  </a:cubicBezTo>
                  <a:cubicBezTo>
                    <a:pt x="246" y="215"/>
                    <a:pt x="247" y="207"/>
                    <a:pt x="253" y="201"/>
                  </a:cubicBezTo>
                  <a:cubicBezTo>
                    <a:pt x="255" y="201"/>
                    <a:pt x="258" y="200"/>
                    <a:pt x="258" y="202"/>
                  </a:cubicBezTo>
                  <a:cubicBezTo>
                    <a:pt x="250" y="207"/>
                    <a:pt x="251" y="216"/>
                    <a:pt x="251" y="224"/>
                  </a:cubicBezTo>
                  <a:cubicBezTo>
                    <a:pt x="252" y="229"/>
                    <a:pt x="246" y="231"/>
                    <a:pt x="245" y="234"/>
                  </a:cubicBezTo>
                  <a:cubicBezTo>
                    <a:pt x="258" y="230"/>
                    <a:pt x="249" y="215"/>
                    <a:pt x="256" y="207"/>
                  </a:cubicBezTo>
                  <a:cubicBezTo>
                    <a:pt x="257" y="206"/>
                    <a:pt x="258" y="205"/>
                    <a:pt x="259" y="206"/>
                  </a:cubicBezTo>
                  <a:cubicBezTo>
                    <a:pt x="257" y="228"/>
                    <a:pt x="257" y="228"/>
                    <a:pt x="257" y="228"/>
                  </a:cubicBezTo>
                  <a:cubicBezTo>
                    <a:pt x="256" y="231"/>
                    <a:pt x="253" y="233"/>
                    <a:pt x="253" y="236"/>
                  </a:cubicBezTo>
                  <a:cubicBezTo>
                    <a:pt x="264" y="230"/>
                    <a:pt x="257" y="216"/>
                    <a:pt x="261" y="206"/>
                  </a:cubicBezTo>
                  <a:cubicBezTo>
                    <a:pt x="262" y="205"/>
                    <a:pt x="264" y="204"/>
                    <a:pt x="264" y="202"/>
                  </a:cubicBezTo>
                  <a:cubicBezTo>
                    <a:pt x="262" y="197"/>
                    <a:pt x="257" y="200"/>
                    <a:pt x="253" y="199"/>
                  </a:cubicBezTo>
                  <a:cubicBezTo>
                    <a:pt x="242" y="205"/>
                    <a:pt x="247" y="220"/>
                    <a:pt x="240" y="228"/>
                  </a:cubicBezTo>
                  <a:cubicBezTo>
                    <a:pt x="237" y="230"/>
                    <a:pt x="233" y="231"/>
                    <a:pt x="229" y="231"/>
                  </a:cubicBezTo>
                  <a:cubicBezTo>
                    <a:pt x="220" y="220"/>
                    <a:pt x="208" y="207"/>
                    <a:pt x="192" y="207"/>
                  </a:cubicBezTo>
                  <a:cubicBezTo>
                    <a:pt x="187" y="197"/>
                    <a:pt x="176" y="194"/>
                    <a:pt x="167" y="189"/>
                  </a:cubicBezTo>
                  <a:cubicBezTo>
                    <a:pt x="159" y="185"/>
                    <a:pt x="150" y="190"/>
                    <a:pt x="143" y="185"/>
                  </a:cubicBezTo>
                  <a:close/>
                  <a:moveTo>
                    <a:pt x="415" y="194"/>
                  </a:moveTo>
                  <a:cubicBezTo>
                    <a:pt x="411" y="189"/>
                    <a:pt x="405" y="189"/>
                    <a:pt x="400" y="188"/>
                  </a:cubicBezTo>
                  <a:cubicBezTo>
                    <a:pt x="398" y="189"/>
                    <a:pt x="394" y="189"/>
                    <a:pt x="394" y="192"/>
                  </a:cubicBezTo>
                  <a:cubicBezTo>
                    <a:pt x="396" y="195"/>
                    <a:pt x="396" y="200"/>
                    <a:pt x="398" y="203"/>
                  </a:cubicBezTo>
                  <a:cubicBezTo>
                    <a:pt x="406" y="201"/>
                    <a:pt x="412" y="205"/>
                    <a:pt x="418" y="206"/>
                  </a:cubicBezTo>
                  <a:cubicBezTo>
                    <a:pt x="420" y="201"/>
                    <a:pt x="416" y="198"/>
                    <a:pt x="415" y="194"/>
                  </a:cubicBezTo>
                  <a:close/>
                  <a:moveTo>
                    <a:pt x="462" y="191"/>
                  </a:moveTo>
                  <a:cubicBezTo>
                    <a:pt x="460" y="192"/>
                    <a:pt x="460" y="195"/>
                    <a:pt x="459" y="197"/>
                  </a:cubicBezTo>
                  <a:cubicBezTo>
                    <a:pt x="460" y="197"/>
                    <a:pt x="460" y="197"/>
                    <a:pt x="460" y="197"/>
                  </a:cubicBezTo>
                  <a:cubicBezTo>
                    <a:pt x="461" y="195"/>
                    <a:pt x="462" y="194"/>
                    <a:pt x="462" y="191"/>
                  </a:cubicBezTo>
                  <a:close/>
                  <a:moveTo>
                    <a:pt x="266" y="231"/>
                  </a:moveTo>
                  <a:cubicBezTo>
                    <a:pt x="268" y="223"/>
                    <a:pt x="261" y="217"/>
                    <a:pt x="264" y="208"/>
                  </a:cubicBezTo>
                  <a:cubicBezTo>
                    <a:pt x="262" y="209"/>
                    <a:pt x="262" y="209"/>
                    <a:pt x="262" y="209"/>
                  </a:cubicBezTo>
                  <a:cubicBezTo>
                    <a:pt x="261" y="217"/>
                    <a:pt x="265" y="224"/>
                    <a:pt x="264" y="232"/>
                  </a:cubicBezTo>
                  <a:cubicBezTo>
                    <a:pt x="264" y="236"/>
                    <a:pt x="258" y="237"/>
                    <a:pt x="257" y="241"/>
                  </a:cubicBezTo>
                  <a:cubicBezTo>
                    <a:pt x="258" y="241"/>
                    <a:pt x="258" y="241"/>
                    <a:pt x="258" y="241"/>
                  </a:cubicBezTo>
                  <a:cubicBezTo>
                    <a:pt x="262" y="238"/>
                    <a:pt x="266" y="236"/>
                    <a:pt x="266" y="231"/>
                  </a:cubicBezTo>
                  <a:close/>
                  <a:moveTo>
                    <a:pt x="386" y="220"/>
                  </a:moveTo>
                  <a:cubicBezTo>
                    <a:pt x="382" y="215"/>
                    <a:pt x="378" y="210"/>
                    <a:pt x="371" y="209"/>
                  </a:cubicBezTo>
                  <a:cubicBezTo>
                    <a:pt x="371" y="211"/>
                    <a:pt x="371" y="211"/>
                    <a:pt x="371" y="211"/>
                  </a:cubicBezTo>
                  <a:cubicBezTo>
                    <a:pt x="377" y="212"/>
                    <a:pt x="383" y="217"/>
                    <a:pt x="386" y="222"/>
                  </a:cubicBezTo>
                  <a:cubicBezTo>
                    <a:pt x="386" y="220"/>
                    <a:pt x="386" y="220"/>
                    <a:pt x="386" y="220"/>
                  </a:cubicBezTo>
                  <a:close/>
                  <a:moveTo>
                    <a:pt x="117" y="238"/>
                  </a:moveTo>
                  <a:cubicBezTo>
                    <a:pt x="108" y="237"/>
                    <a:pt x="108" y="226"/>
                    <a:pt x="108" y="219"/>
                  </a:cubicBezTo>
                  <a:cubicBezTo>
                    <a:pt x="104" y="230"/>
                    <a:pt x="112" y="240"/>
                    <a:pt x="115" y="250"/>
                  </a:cubicBezTo>
                  <a:cubicBezTo>
                    <a:pt x="117" y="247"/>
                    <a:pt x="115" y="244"/>
                    <a:pt x="114" y="241"/>
                  </a:cubicBezTo>
                  <a:cubicBezTo>
                    <a:pt x="120" y="238"/>
                    <a:pt x="117" y="249"/>
                    <a:pt x="124" y="249"/>
                  </a:cubicBezTo>
                  <a:cubicBezTo>
                    <a:pt x="126" y="249"/>
                    <a:pt x="129" y="248"/>
                    <a:pt x="130" y="245"/>
                  </a:cubicBezTo>
                  <a:cubicBezTo>
                    <a:pt x="128" y="246"/>
                    <a:pt x="126" y="247"/>
                    <a:pt x="124" y="246"/>
                  </a:cubicBezTo>
                  <a:cubicBezTo>
                    <a:pt x="121" y="245"/>
                    <a:pt x="119" y="242"/>
                    <a:pt x="120" y="238"/>
                  </a:cubicBezTo>
                  <a:cubicBezTo>
                    <a:pt x="117" y="238"/>
                    <a:pt x="117" y="238"/>
                    <a:pt x="117" y="238"/>
                  </a:cubicBezTo>
                  <a:close/>
                  <a:moveTo>
                    <a:pt x="271" y="236"/>
                  </a:moveTo>
                  <a:cubicBezTo>
                    <a:pt x="271" y="230"/>
                    <a:pt x="271" y="225"/>
                    <a:pt x="268" y="220"/>
                  </a:cubicBezTo>
                  <a:cubicBezTo>
                    <a:pt x="267" y="221"/>
                    <a:pt x="267" y="221"/>
                    <a:pt x="267" y="221"/>
                  </a:cubicBezTo>
                  <a:cubicBezTo>
                    <a:pt x="270" y="225"/>
                    <a:pt x="271" y="232"/>
                    <a:pt x="269" y="237"/>
                  </a:cubicBezTo>
                  <a:cubicBezTo>
                    <a:pt x="269" y="241"/>
                    <a:pt x="263" y="241"/>
                    <a:pt x="262" y="243"/>
                  </a:cubicBezTo>
                  <a:cubicBezTo>
                    <a:pt x="262" y="244"/>
                    <a:pt x="264" y="244"/>
                    <a:pt x="265" y="243"/>
                  </a:cubicBezTo>
                  <a:cubicBezTo>
                    <a:pt x="268" y="242"/>
                    <a:pt x="270" y="239"/>
                    <a:pt x="271" y="236"/>
                  </a:cubicBezTo>
                  <a:close/>
                  <a:moveTo>
                    <a:pt x="380" y="245"/>
                  </a:moveTo>
                  <a:cubicBezTo>
                    <a:pt x="375" y="240"/>
                    <a:pt x="370" y="238"/>
                    <a:pt x="363" y="238"/>
                  </a:cubicBezTo>
                  <a:cubicBezTo>
                    <a:pt x="359" y="241"/>
                    <a:pt x="359" y="248"/>
                    <a:pt x="359" y="252"/>
                  </a:cubicBezTo>
                  <a:cubicBezTo>
                    <a:pt x="359" y="257"/>
                    <a:pt x="358" y="262"/>
                    <a:pt x="361" y="265"/>
                  </a:cubicBezTo>
                  <a:cubicBezTo>
                    <a:pt x="368" y="261"/>
                    <a:pt x="373" y="266"/>
                    <a:pt x="379" y="269"/>
                  </a:cubicBezTo>
                  <a:cubicBezTo>
                    <a:pt x="385" y="274"/>
                    <a:pt x="388" y="263"/>
                    <a:pt x="394" y="260"/>
                  </a:cubicBezTo>
                  <a:cubicBezTo>
                    <a:pt x="394" y="259"/>
                    <a:pt x="394" y="259"/>
                    <a:pt x="394" y="259"/>
                  </a:cubicBezTo>
                  <a:cubicBezTo>
                    <a:pt x="391" y="254"/>
                    <a:pt x="386" y="255"/>
                    <a:pt x="381" y="254"/>
                  </a:cubicBezTo>
                  <a:cubicBezTo>
                    <a:pt x="376" y="255"/>
                    <a:pt x="371" y="258"/>
                    <a:pt x="368" y="262"/>
                  </a:cubicBezTo>
                  <a:cubicBezTo>
                    <a:pt x="368" y="261"/>
                    <a:pt x="368" y="260"/>
                    <a:pt x="368" y="260"/>
                  </a:cubicBezTo>
                  <a:cubicBezTo>
                    <a:pt x="371" y="254"/>
                    <a:pt x="377" y="253"/>
                    <a:pt x="382" y="252"/>
                  </a:cubicBezTo>
                  <a:cubicBezTo>
                    <a:pt x="391" y="249"/>
                    <a:pt x="393" y="261"/>
                    <a:pt x="401" y="258"/>
                  </a:cubicBezTo>
                  <a:cubicBezTo>
                    <a:pt x="399" y="253"/>
                    <a:pt x="406" y="244"/>
                    <a:pt x="397" y="242"/>
                  </a:cubicBezTo>
                  <a:cubicBezTo>
                    <a:pt x="393" y="241"/>
                    <a:pt x="388" y="242"/>
                    <a:pt x="384" y="244"/>
                  </a:cubicBezTo>
                  <a:cubicBezTo>
                    <a:pt x="382" y="245"/>
                    <a:pt x="382" y="247"/>
                    <a:pt x="384" y="249"/>
                  </a:cubicBezTo>
                  <a:cubicBezTo>
                    <a:pt x="384" y="250"/>
                    <a:pt x="382" y="251"/>
                    <a:pt x="381" y="250"/>
                  </a:cubicBezTo>
                  <a:cubicBezTo>
                    <a:pt x="379" y="250"/>
                    <a:pt x="380" y="247"/>
                    <a:pt x="380" y="245"/>
                  </a:cubicBezTo>
                  <a:close/>
                  <a:moveTo>
                    <a:pt x="61" y="251"/>
                  </a:moveTo>
                  <a:cubicBezTo>
                    <a:pt x="57" y="244"/>
                    <a:pt x="57" y="244"/>
                    <a:pt x="57" y="244"/>
                  </a:cubicBezTo>
                  <a:cubicBezTo>
                    <a:pt x="48" y="238"/>
                    <a:pt x="38" y="239"/>
                    <a:pt x="28" y="241"/>
                  </a:cubicBezTo>
                  <a:cubicBezTo>
                    <a:pt x="26" y="242"/>
                    <a:pt x="24" y="244"/>
                    <a:pt x="24" y="246"/>
                  </a:cubicBezTo>
                  <a:cubicBezTo>
                    <a:pt x="22" y="251"/>
                    <a:pt x="23" y="256"/>
                    <a:pt x="27" y="260"/>
                  </a:cubicBezTo>
                  <a:cubicBezTo>
                    <a:pt x="30" y="264"/>
                    <a:pt x="35" y="267"/>
                    <a:pt x="41" y="267"/>
                  </a:cubicBezTo>
                  <a:cubicBezTo>
                    <a:pt x="46" y="265"/>
                    <a:pt x="54" y="264"/>
                    <a:pt x="54" y="257"/>
                  </a:cubicBezTo>
                  <a:cubicBezTo>
                    <a:pt x="54" y="253"/>
                    <a:pt x="50" y="251"/>
                    <a:pt x="46" y="250"/>
                  </a:cubicBezTo>
                  <a:cubicBezTo>
                    <a:pt x="45" y="250"/>
                    <a:pt x="43" y="250"/>
                    <a:pt x="44" y="252"/>
                  </a:cubicBezTo>
                  <a:cubicBezTo>
                    <a:pt x="48" y="252"/>
                    <a:pt x="48" y="252"/>
                    <a:pt x="48" y="252"/>
                  </a:cubicBezTo>
                  <a:cubicBezTo>
                    <a:pt x="51" y="253"/>
                    <a:pt x="52" y="256"/>
                    <a:pt x="53" y="259"/>
                  </a:cubicBezTo>
                  <a:cubicBezTo>
                    <a:pt x="48" y="263"/>
                    <a:pt x="41" y="266"/>
                    <a:pt x="34" y="264"/>
                  </a:cubicBezTo>
                  <a:cubicBezTo>
                    <a:pt x="29" y="261"/>
                    <a:pt x="25" y="258"/>
                    <a:pt x="24" y="252"/>
                  </a:cubicBezTo>
                  <a:cubicBezTo>
                    <a:pt x="25" y="249"/>
                    <a:pt x="25" y="245"/>
                    <a:pt x="28" y="243"/>
                  </a:cubicBezTo>
                  <a:cubicBezTo>
                    <a:pt x="35" y="239"/>
                    <a:pt x="44" y="241"/>
                    <a:pt x="51" y="243"/>
                  </a:cubicBezTo>
                  <a:cubicBezTo>
                    <a:pt x="56" y="246"/>
                    <a:pt x="60" y="251"/>
                    <a:pt x="61" y="256"/>
                  </a:cubicBezTo>
                  <a:cubicBezTo>
                    <a:pt x="64" y="261"/>
                    <a:pt x="67" y="266"/>
                    <a:pt x="72" y="270"/>
                  </a:cubicBezTo>
                  <a:cubicBezTo>
                    <a:pt x="78" y="273"/>
                    <a:pt x="86" y="272"/>
                    <a:pt x="91" y="269"/>
                  </a:cubicBezTo>
                  <a:cubicBezTo>
                    <a:pt x="94" y="273"/>
                    <a:pt x="99" y="274"/>
                    <a:pt x="104" y="276"/>
                  </a:cubicBezTo>
                  <a:cubicBezTo>
                    <a:pt x="106" y="282"/>
                    <a:pt x="104" y="292"/>
                    <a:pt x="113" y="293"/>
                  </a:cubicBezTo>
                  <a:cubicBezTo>
                    <a:pt x="120" y="294"/>
                    <a:pt x="129" y="294"/>
                    <a:pt x="134" y="290"/>
                  </a:cubicBezTo>
                  <a:cubicBezTo>
                    <a:pt x="139" y="288"/>
                    <a:pt x="135" y="282"/>
                    <a:pt x="135" y="278"/>
                  </a:cubicBezTo>
                  <a:cubicBezTo>
                    <a:pt x="134" y="276"/>
                    <a:pt x="131" y="272"/>
                    <a:pt x="128" y="272"/>
                  </a:cubicBezTo>
                  <a:cubicBezTo>
                    <a:pt x="126" y="272"/>
                    <a:pt x="123" y="273"/>
                    <a:pt x="123" y="275"/>
                  </a:cubicBezTo>
                  <a:cubicBezTo>
                    <a:pt x="126" y="275"/>
                    <a:pt x="129" y="273"/>
                    <a:pt x="130" y="275"/>
                  </a:cubicBezTo>
                  <a:cubicBezTo>
                    <a:pt x="136" y="277"/>
                    <a:pt x="134" y="282"/>
                    <a:pt x="135" y="286"/>
                  </a:cubicBezTo>
                  <a:cubicBezTo>
                    <a:pt x="130" y="294"/>
                    <a:pt x="120" y="292"/>
                    <a:pt x="113" y="291"/>
                  </a:cubicBezTo>
                  <a:cubicBezTo>
                    <a:pt x="104" y="288"/>
                    <a:pt x="107" y="278"/>
                    <a:pt x="104" y="272"/>
                  </a:cubicBezTo>
                  <a:cubicBezTo>
                    <a:pt x="97" y="274"/>
                    <a:pt x="93" y="268"/>
                    <a:pt x="90" y="265"/>
                  </a:cubicBezTo>
                  <a:cubicBezTo>
                    <a:pt x="87" y="270"/>
                    <a:pt x="81" y="270"/>
                    <a:pt x="76" y="269"/>
                  </a:cubicBezTo>
                  <a:cubicBezTo>
                    <a:pt x="68" y="267"/>
                    <a:pt x="64" y="259"/>
                    <a:pt x="61" y="251"/>
                  </a:cubicBezTo>
                  <a:close/>
                  <a:moveTo>
                    <a:pt x="71" y="246"/>
                  </a:moveTo>
                  <a:cubicBezTo>
                    <a:pt x="73" y="243"/>
                    <a:pt x="70" y="242"/>
                    <a:pt x="69" y="240"/>
                  </a:cubicBezTo>
                  <a:cubicBezTo>
                    <a:pt x="68" y="242"/>
                    <a:pt x="68" y="242"/>
                    <a:pt x="68" y="242"/>
                  </a:cubicBezTo>
                  <a:cubicBezTo>
                    <a:pt x="69" y="243"/>
                    <a:pt x="69" y="246"/>
                    <a:pt x="71" y="246"/>
                  </a:cubicBezTo>
                  <a:close/>
                  <a:moveTo>
                    <a:pt x="62" y="242"/>
                  </a:moveTo>
                  <a:cubicBezTo>
                    <a:pt x="60" y="241"/>
                    <a:pt x="59" y="241"/>
                    <a:pt x="58" y="241"/>
                  </a:cubicBezTo>
                  <a:cubicBezTo>
                    <a:pt x="57" y="242"/>
                    <a:pt x="56" y="242"/>
                    <a:pt x="57" y="243"/>
                  </a:cubicBezTo>
                  <a:cubicBezTo>
                    <a:pt x="59" y="243"/>
                    <a:pt x="61" y="243"/>
                    <a:pt x="62" y="242"/>
                  </a:cubicBezTo>
                  <a:close/>
                  <a:moveTo>
                    <a:pt x="101" y="248"/>
                  </a:moveTo>
                  <a:cubicBezTo>
                    <a:pt x="101" y="247"/>
                    <a:pt x="98" y="246"/>
                    <a:pt x="97" y="248"/>
                  </a:cubicBezTo>
                  <a:cubicBezTo>
                    <a:pt x="95" y="250"/>
                    <a:pt x="98" y="250"/>
                    <a:pt x="99" y="251"/>
                  </a:cubicBezTo>
                  <a:cubicBezTo>
                    <a:pt x="100" y="250"/>
                    <a:pt x="101" y="250"/>
                    <a:pt x="101" y="248"/>
                  </a:cubicBezTo>
                  <a:close/>
                  <a:moveTo>
                    <a:pt x="264" y="249"/>
                  </a:moveTo>
                  <a:cubicBezTo>
                    <a:pt x="265" y="247"/>
                    <a:pt x="265" y="247"/>
                    <a:pt x="265" y="247"/>
                  </a:cubicBezTo>
                  <a:cubicBezTo>
                    <a:pt x="264" y="247"/>
                    <a:pt x="264" y="247"/>
                    <a:pt x="264" y="247"/>
                  </a:cubicBezTo>
                  <a:cubicBezTo>
                    <a:pt x="264" y="249"/>
                    <a:pt x="264" y="249"/>
                    <a:pt x="264" y="249"/>
                  </a:cubicBezTo>
                  <a:close/>
                  <a:moveTo>
                    <a:pt x="222" y="253"/>
                  </a:moveTo>
                  <a:cubicBezTo>
                    <a:pt x="221" y="252"/>
                    <a:pt x="220" y="251"/>
                    <a:pt x="219" y="252"/>
                  </a:cubicBezTo>
                  <a:cubicBezTo>
                    <a:pt x="218" y="252"/>
                    <a:pt x="215" y="253"/>
                    <a:pt x="215" y="255"/>
                  </a:cubicBezTo>
                  <a:cubicBezTo>
                    <a:pt x="218" y="255"/>
                    <a:pt x="220" y="254"/>
                    <a:pt x="222" y="253"/>
                  </a:cubicBezTo>
                  <a:close/>
                  <a:moveTo>
                    <a:pt x="102" y="257"/>
                  </a:moveTo>
                  <a:cubicBezTo>
                    <a:pt x="101" y="255"/>
                    <a:pt x="96" y="252"/>
                    <a:pt x="95" y="255"/>
                  </a:cubicBezTo>
                  <a:cubicBezTo>
                    <a:pt x="95" y="257"/>
                    <a:pt x="98" y="258"/>
                    <a:pt x="101" y="259"/>
                  </a:cubicBezTo>
                  <a:cubicBezTo>
                    <a:pt x="102" y="259"/>
                    <a:pt x="102" y="258"/>
                    <a:pt x="102" y="257"/>
                  </a:cubicBezTo>
                  <a:close/>
                  <a:moveTo>
                    <a:pt x="240" y="261"/>
                  </a:moveTo>
                  <a:cubicBezTo>
                    <a:pt x="236" y="269"/>
                    <a:pt x="232" y="257"/>
                    <a:pt x="226" y="261"/>
                  </a:cubicBezTo>
                  <a:cubicBezTo>
                    <a:pt x="224" y="261"/>
                    <a:pt x="222" y="263"/>
                    <a:pt x="222" y="265"/>
                  </a:cubicBezTo>
                  <a:cubicBezTo>
                    <a:pt x="224" y="265"/>
                    <a:pt x="224" y="264"/>
                    <a:pt x="225" y="263"/>
                  </a:cubicBezTo>
                  <a:cubicBezTo>
                    <a:pt x="228" y="262"/>
                    <a:pt x="233" y="262"/>
                    <a:pt x="234" y="265"/>
                  </a:cubicBezTo>
                  <a:cubicBezTo>
                    <a:pt x="234" y="270"/>
                    <a:pt x="229" y="270"/>
                    <a:pt x="228" y="273"/>
                  </a:cubicBezTo>
                  <a:cubicBezTo>
                    <a:pt x="229" y="274"/>
                    <a:pt x="229" y="274"/>
                    <a:pt x="229" y="274"/>
                  </a:cubicBezTo>
                  <a:cubicBezTo>
                    <a:pt x="231" y="271"/>
                    <a:pt x="236" y="271"/>
                    <a:pt x="239" y="272"/>
                  </a:cubicBezTo>
                  <a:cubicBezTo>
                    <a:pt x="245" y="274"/>
                    <a:pt x="239" y="278"/>
                    <a:pt x="239" y="282"/>
                  </a:cubicBezTo>
                  <a:cubicBezTo>
                    <a:pt x="240" y="283"/>
                    <a:pt x="240" y="284"/>
                    <a:pt x="241" y="284"/>
                  </a:cubicBezTo>
                  <a:cubicBezTo>
                    <a:pt x="240" y="281"/>
                    <a:pt x="242" y="278"/>
                    <a:pt x="243" y="276"/>
                  </a:cubicBezTo>
                  <a:cubicBezTo>
                    <a:pt x="245" y="274"/>
                    <a:pt x="249" y="272"/>
                    <a:pt x="252" y="273"/>
                  </a:cubicBezTo>
                  <a:cubicBezTo>
                    <a:pt x="254" y="274"/>
                    <a:pt x="252" y="277"/>
                    <a:pt x="252" y="278"/>
                  </a:cubicBezTo>
                  <a:cubicBezTo>
                    <a:pt x="254" y="286"/>
                    <a:pt x="243" y="282"/>
                    <a:pt x="243" y="289"/>
                  </a:cubicBezTo>
                  <a:cubicBezTo>
                    <a:pt x="245" y="289"/>
                    <a:pt x="246" y="287"/>
                    <a:pt x="248" y="286"/>
                  </a:cubicBezTo>
                  <a:cubicBezTo>
                    <a:pt x="252" y="284"/>
                    <a:pt x="257" y="285"/>
                    <a:pt x="260" y="287"/>
                  </a:cubicBezTo>
                  <a:cubicBezTo>
                    <a:pt x="261" y="282"/>
                    <a:pt x="254" y="284"/>
                    <a:pt x="253" y="281"/>
                  </a:cubicBezTo>
                  <a:cubicBezTo>
                    <a:pt x="253" y="277"/>
                    <a:pt x="256" y="274"/>
                    <a:pt x="260" y="271"/>
                  </a:cubicBezTo>
                  <a:cubicBezTo>
                    <a:pt x="261" y="270"/>
                    <a:pt x="263" y="271"/>
                    <a:pt x="263" y="269"/>
                  </a:cubicBezTo>
                  <a:cubicBezTo>
                    <a:pt x="258" y="267"/>
                    <a:pt x="255" y="277"/>
                    <a:pt x="251" y="271"/>
                  </a:cubicBezTo>
                  <a:cubicBezTo>
                    <a:pt x="245" y="274"/>
                    <a:pt x="241" y="270"/>
                    <a:pt x="236" y="269"/>
                  </a:cubicBezTo>
                  <a:cubicBezTo>
                    <a:pt x="234" y="268"/>
                    <a:pt x="236" y="265"/>
                    <a:pt x="237" y="264"/>
                  </a:cubicBezTo>
                  <a:cubicBezTo>
                    <a:pt x="239" y="263"/>
                    <a:pt x="242" y="263"/>
                    <a:pt x="244" y="262"/>
                  </a:cubicBezTo>
                  <a:cubicBezTo>
                    <a:pt x="244" y="260"/>
                    <a:pt x="242" y="260"/>
                    <a:pt x="240" y="261"/>
                  </a:cubicBezTo>
                  <a:close/>
                  <a:moveTo>
                    <a:pt x="404" y="265"/>
                  </a:moveTo>
                  <a:cubicBezTo>
                    <a:pt x="403" y="263"/>
                    <a:pt x="400" y="261"/>
                    <a:pt x="397" y="261"/>
                  </a:cubicBezTo>
                  <a:cubicBezTo>
                    <a:pt x="392" y="264"/>
                    <a:pt x="386" y="269"/>
                    <a:pt x="385" y="274"/>
                  </a:cubicBezTo>
                  <a:cubicBezTo>
                    <a:pt x="393" y="272"/>
                    <a:pt x="399" y="281"/>
                    <a:pt x="405" y="273"/>
                  </a:cubicBezTo>
                  <a:cubicBezTo>
                    <a:pt x="407" y="271"/>
                    <a:pt x="404" y="268"/>
                    <a:pt x="404" y="265"/>
                  </a:cubicBezTo>
                  <a:close/>
                  <a:moveTo>
                    <a:pt x="382" y="274"/>
                  </a:moveTo>
                  <a:cubicBezTo>
                    <a:pt x="382" y="273"/>
                    <a:pt x="380" y="272"/>
                    <a:pt x="379" y="271"/>
                  </a:cubicBezTo>
                  <a:cubicBezTo>
                    <a:pt x="373" y="269"/>
                    <a:pt x="365" y="264"/>
                    <a:pt x="360" y="269"/>
                  </a:cubicBezTo>
                  <a:cubicBezTo>
                    <a:pt x="362" y="277"/>
                    <a:pt x="365" y="287"/>
                    <a:pt x="370" y="295"/>
                  </a:cubicBezTo>
                  <a:cubicBezTo>
                    <a:pt x="370" y="303"/>
                    <a:pt x="376" y="311"/>
                    <a:pt x="381" y="317"/>
                  </a:cubicBezTo>
                  <a:cubicBezTo>
                    <a:pt x="387" y="313"/>
                    <a:pt x="387" y="313"/>
                    <a:pt x="387" y="313"/>
                  </a:cubicBezTo>
                  <a:cubicBezTo>
                    <a:pt x="388" y="306"/>
                    <a:pt x="388" y="306"/>
                    <a:pt x="388" y="306"/>
                  </a:cubicBezTo>
                  <a:cubicBezTo>
                    <a:pt x="388" y="303"/>
                    <a:pt x="392" y="300"/>
                    <a:pt x="391" y="297"/>
                  </a:cubicBezTo>
                  <a:cubicBezTo>
                    <a:pt x="387" y="294"/>
                    <a:pt x="382" y="294"/>
                    <a:pt x="377" y="294"/>
                  </a:cubicBezTo>
                  <a:cubicBezTo>
                    <a:pt x="375" y="293"/>
                    <a:pt x="372" y="295"/>
                    <a:pt x="370" y="294"/>
                  </a:cubicBezTo>
                  <a:cubicBezTo>
                    <a:pt x="372" y="291"/>
                    <a:pt x="370" y="288"/>
                    <a:pt x="372" y="285"/>
                  </a:cubicBezTo>
                  <a:cubicBezTo>
                    <a:pt x="373" y="281"/>
                    <a:pt x="378" y="277"/>
                    <a:pt x="382" y="274"/>
                  </a:cubicBezTo>
                  <a:close/>
                  <a:moveTo>
                    <a:pt x="416" y="284"/>
                  </a:moveTo>
                  <a:cubicBezTo>
                    <a:pt x="412" y="280"/>
                    <a:pt x="407" y="272"/>
                    <a:pt x="400" y="279"/>
                  </a:cubicBezTo>
                  <a:cubicBezTo>
                    <a:pt x="397" y="282"/>
                    <a:pt x="393" y="287"/>
                    <a:pt x="394" y="293"/>
                  </a:cubicBezTo>
                  <a:cubicBezTo>
                    <a:pt x="399" y="295"/>
                    <a:pt x="403" y="288"/>
                    <a:pt x="408" y="292"/>
                  </a:cubicBezTo>
                  <a:cubicBezTo>
                    <a:pt x="412" y="290"/>
                    <a:pt x="414" y="287"/>
                    <a:pt x="416" y="284"/>
                  </a:cubicBezTo>
                  <a:close/>
                  <a:moveTo>
                    <a:pt x="397" y="279"/>
                  </a:moveTo>
                  <a:cubicBezTo>
                    <a:pt x="396" y="278"/>
                    <a:pt x="395" y="277"/>
                    <a:pt x="394" y="277"/>
                  </a:cubicBezTo>
                  <a:cubicBezTo>
                    <a:pt x="387" y="275"/>
                    <a:pt x="380" y="277"/>
                    <a:pt x="375" y="283"/>
                  </a:cubicBezTo>
                  <a:cubicBezTo>
                    <a:pt x="374" y="285"/>
                    <a:pt x="372" y="288"/>
                    <a:pt x="374" y="291"/>
                  </a:cubicBezTo>
                  <a:cubicBezTo>
                    <a:pt x="380" y="291"/>
                    <a:pt x="386" y="292"/>
                    <a:pt x="392" y="294"/>
                  </a:cubicBezTo>
                  <a:cubicBezTo>
                    <a:pt x="392" y="288"/>
                    <a:pt x="394" y="283"/>
                    <a:pt x="397" y="279"/>
                  </a:cubicBezTo>
                  <a:close/>
                  <a:moveTo>
                    <a:pt x="288" y="292"/>
                  </a:moveTo>
                  <a:cubicBezTo>
                    <a:pt x="274" y="280"/>
                    <a:pt x="274" y="280"/>
                    <a:pt x="274" y="280"/>
                  </a:cubicBezTo>
                  <a:cubicBezTo>
                    <a:pt x="271" y="281"/>
                    <a:pt x="270" y="285"/>
                    <a:pt x="269" y="287"/>
                  </a:cubicBezTo>
                  <a:cubicBezTo>
                    <a:pt x="269" y="291"/>
                    <a:pt x="269" y="296"/>
                    <a:pt x="273" y="297"/>
                  </a:cubicBezTo>
                  <a:cubicBezTo>
                    <a:pt x="277" y="293"/>
                    <a:pt x="286" y="299"/>
                    <a:pt x="288" y="292"/>
                  </a:cubicBezTo>
                  <a:close/>
                  <a:moveTo>
                    <a:pt x="419" y="288"/>
                  </a:moveTo>
                  <a:cubicBezTo>
                    <a:pt x="416" y="288"/>
                    <a:pt x="416" y="288"/>
                    <a:pt x="416" y="288"/>
                  </a:cubicBezTo>
                  <a:cubicBezTo>
                    <a:pt x="411" y="291"/>
                    <a:pt x="407" y="298"/>
                    <a:pt x="407" y="305"/>
                  </a:cubicBezTo>
                  <a:cubicBezTo>
                    <a:pt x="407" y="307"/>
                    <a:pt x="406" y="311"/>
                    <a:pt x="409" y="311"/>
                  </a:cubicBezTo>
                  <a:cubicBezTo>
                    <a:pt x="415" y="308"/>
                    <a:pt x="422" y="308"/>
                    <a:pt x="429" y="309"/>
                  </a:cubicBezTo>
                  <a:cubicBezTo>
                    <a:pt x="430" y="306"/>
                    <a:pt x="435" y="307"/>
                    <a:pt x="436" y="304"/>
                  </a:cubicBezTo>
                  <a:cubicBezTo>
                    <a:pt x="430" y="299"/>
                    <a:pt x="425" y="293"/>
                    <a:pt x="419" y="288"/>
                  </a:cubicBezTo>
                  <a:close/>
                  <a:moveTo>
                    <a:pt x="407" y="296"/>
                  </a:moveTo>
                  <a:cubicBezTo>
                    <a:pt x="407" y="294"/>
                    <a:pt x="405" y="294"/>
                    <a:pt x="403" y="294"/>
                  </a:cubicBezTo>
                  <a:cubicBezTo>
                    <a:pt x="397" y="294"/>
                    <a:pt x="392" y="300"/>
                    <a:pt x="390" y="306"/>
                  </a:cubicBezTo>
                  <a:cubicBezTo>
                    <a:pt x="389" y="308"/>
                    <a:pt x="389" y="311"/>
                    <a:pt x="390" y="313"/>
                  </a:cubicBezTo>
                  <a:cubicBezTo>
                    <a:pt x="405" y="312"/>
                    <a:pt x="405" y="312"/>
                    <a:pt x="405" y="312"/>
                  </a:cubicBezTo>
                  <a:cubicBezTo>
                    <a:pt x="405" y="308"/>
                    <a:pt x="404" y="300"/>
                    <a:pt x="407" y="296"/>
                  </a:cubicBezTo>
                  <a:close/>
                  <a:moveTo>
                    <a:pt x="320" y="342"/>
                  </a:moveTo>
                  <a:cubicBezTo>
                    <a:pt x="313" y="330"/>
                    <a:pt x="306" y="318"/>
                    <a:pt x="300" y="306"/>
                  </a:cubicBezTo>
                  <a:cubicBezTo>
                    <a:pt x="300" y="314"/>
                    <a:pt x="302" y="322"/>
                    <a:pt x="303" y="330"/>
                  </a:cubicBezTo>
                  <a:cubicBezTo>
                    <a:pt x="306" y="335"/>
                    <a:pt x="308" y="340"/>
                    <a:pt x="311" y="345"/>
                  </a:cubicBezTo>
                  <a:cubicBezTo>
                    <a:pt x="321" y="350"/>
                    <a:pt x="326" y="360"/>
                    <a:pt x="331" y="369"/>
                  </a:cubicBezTo>
                  <a:cubicBezTo>
                    <a:pt x="344" y="380"/>
                    <a:pt x="360" y="395"/>
                    <a:pt x="378" y="386"/>
                  </a:cubicBezTo>
                  <a:cubicBezTo>
                    <a:pt x="390" y="394"/>
                    <a:pt x="406" y="399"/>
                    <a:pt x="420" y="396"/>
                  </a:cubicBezTo>
                  <a:cubicBezTo>
                    <a:pt x="424" y="395"/>
                    <a:pt x="428" y="392"/>
                    <a:pt x="429" y="387"/>
                  </a:cubicBezTo>
                  <a:cubicBezTo>
                    <a:pt x="429" y="388"/>
                    <a:pt x="429" y="388"/>
                    <a:pt x="429" y="388"/>
                  </a:cubicBezTo>
                  <a:cubicBezTo>
                    <a:pt x="430" y="391"/>
                    <a:pt x="427" y="395"/>
                    <a:pt x="425" y="397"/>
                  </a:cubicBezTo>
                  <a:cubicBezTo>
                    <a:pt x="421" y="401"/>
                    <a:pt x="413" y="396"/>
                    <a:pt x="412" y="402"/>
                  </a:cubicBezTo>
                  <a:cubicBezTo>
                    <a:pt x="412" y="405"/>
                    <a:pt x="416" y="408"/>
                    <a:pt x="419" y="409"/>
                  </a:cubicBezTo>
                  <a:cubicBezTo>
                    <a:pt x="425" y="413"/>
                    <a:pt x="423" y="405"/>
                    <a:pt x="427" y="403"/>
                  </a:cubicBezTo>
                  <a:cubicBezTo>
                    <a:pt x="426" y="401"/>
                    <a:pt x="425" y="398"/>
                    <a:pt x="428" y="397"/>
                  </a:cubicBezTo>
                  <a:cubicBezTo>
                    <a:pt x="429" y="399"/>
                    <a:pt x="429" y="404"/>
                    <a:pt x="430" y="406"/>
                  </a:cubicBezTo>
                  <a:cubicBezTo>
                    <a:pt x="433" y="410"/>
                    <a:pt x="435" y="415"/>
                    <a:pt x="440" y="416"/>
                  </a:cubicBezTo>
                  <a:cubicBezTo>
                    <a:pt x="437" y="409"/>
                    <a:pt x="435" y="402"/>
                    <a:pt x="435" y="394"/>
                  </a:cubicBezTo>
                  <a:cubicBezTo>
                    <a:pt x="436" y="393"/>
                    <a:pt x="436" y="393"/>
                    <a:pt x="437" y="394"/>
                  </a:cubicBezTo>
                  <a:cubicBezTo>
                    <a:pt x="436" y="400"/>
                    <a:pt x="439" y="408"/>
                    <a:pt x="442" y="414"/>
                  </a:cubicBezTo>
                  <a:cubicBezTo>
                    <a:pt x="452" y="425"/>
                    <a:pt x="460" y="439"/>
                    <a:pt x="469" y="450"/>
                  </a:cubicBezTo>
                  <a:cubicBezTo>
                    <a:pt x="481" y="466"/>
                    <a:pt x="487" y="484"/>
                    <a:pt x="493" y="502"/>
                  </a:cubicBezTo>
                  <a:cubicBezTo>
                    <a:pt x="509" y="544"/>
                    <a:pt x="502" y="589"/>
                    <a:pt x="487" y="629"/>
                  </a:cubicBezTo>
                  <a:cubicBezTo>
                    <a:pt x="483" y="646"/>
                    <a:pt x="470" y="659"/>
                    <a:pt x="466" y="675"/>
                  </a:cubicBezTo>
                  <a:cubicBezTo>
                    <a:pt x="488" y="651"/>
                    <a:pt x="503" y="621"/>
                    <a:pt x="507" y="588"/>
                  </a:cubicBezTo>
                  <a:cubicBezTo>
                    <a:pt x="507" y="574"/>
                    <a:pt x="511" y="559"/>
                    <a:pt x="508" y="545"/>
                  </a:cubicBezTo>
                  <a:cubicBezTo>
                    <a:pt x="504" y="528"/>
                    <a:pt x="504" y="512"/>
                    <a:pt x="499" y="496"/>
                  </a:cubicBezTo>
                  <a:cubicBezTo>
                    <a:pt x="493" y="476"/>
                    <a:pt x="482" y="458"/>
                    <a:pt x="470" y="441"/>
                  </a:cubicBezTo>
                  <a:cubicBezTo>
                    <a:pt x="460" y="424"/>
                    <a:pt x="444" y="408"/>
                    <a:pt x="441" y="388"/>
                  </a:cubicBezTo>
                  <a:cubicBezTo>
                    <a:pt x="442" y="388"/>
                    <a:pt x="442" y="388"/>
                    <a:pt x="442" y="388"/>
                  </a:cubicBezTo>
                  <a:cubicBezTo>
                    <a:pt x="444" y="391"/>
                    <a:pt x="444" y="396"/>
                    <a:pt x="447" y="398"/>
                  </a:cubicBezTo>
                  <a:cubicBezTo>
                    <a:pt x="451" y="393"/>
                    <a:pt x="460" y="398"/>
                    <a:pt x="461" y="392"/>
                  </a:cubicBezTo>
                  <a:cubicBezTo>
                    <a:pt x="464" y="385"/>
                    <a:pt x="471" y="379"/>
                    <a:pt x="479" y="379"/>
                  </a:cubicBezTo>
                  <a:cubicBezTo>
                    <a:pt x="478" y="372"/>
                    <a:pt x="482" y="366"/>
                    <a:pt x="488" y="362"/>
                  </a:cubicBezTo>
                  <a:cubicBezTo>
                    <a:pt x="487" y="357"/>
                    <a:pt x="483" y="352"/>
                    <a:pt x="478" y="350"/>
                  </a:cubicBezTo>
                  <a:cubicBezTo>
                    <a:pt x="473" y="352"/>
                    <a:pt x="472" y="358"/>
                    <a:pt x="470" y="362"/>
                  </a:cubicBezTo>
                  <a:cubicBezTo>
                    <a:pt x="472" y="365"/>
                    <a:pt x="477" y="365"/>
                    <a:pt x="478" y="368"/>
                  </a:cubicBezTo>
                  <a:cubicBezTo>
                    <a:pt x="478" y="368"/>
                    <a:pt x="478" y="368"/>
                    <a:pt x="478" y="368"/>
                  </a:cubicBezTo>
                  <a:cubicBezTo>
                    <a:pt x="473" y="365"/>
                    <a:pt x="468" y="366"/>
                    <a:pt x="462" y="366"/>
                  </a:cubicBezTo>
                  <a:cubicBezTo>
                    <a:pt x="458" y="368"/>
                    <a:pt x="453" y="372"/>
                    <a:pt x="452" y="377"/>
                  </a:cubicBezTo>
                  <a:cubicBezTo>
                    <a:pt x="455" y="380"/>
                    <a:pt x="459" y="380"/>
                    <a:pt x="461" y="383"/>
                  </a:cubicBezTo>
                  <a:cubicBezTo>
                    <a:pt x="455" y="383"/>
                    <a:pt x="449" y="378"/>
                    <a:pt x="442" y="380"/>
                  </a:cubicBezTo>
                  <a:cubicBezTo>
                    <a:pt x="440" y="380"/>
                    <a:pt x="438" y="383"/>
                    <a:pt x="437" y="381"/>
                  </a:cubicBezTo>
                  <a:cubicBezTo>
                    <a:pt x="439" y="375"/>
                    <a:pt x="447" y="379"/>
                    <a:pt x="450" y="377"/>
                  </a:cubicBezTo>
                  <a:cubicBezTo>
                    <a:pt x="450" y="373"/>
                    <a:pt x="455" y="370"/>
                    <a:pt x="455" y="366"/>
                  </a:cubicBezTo>
                  <a:cubicBezTo>
                    <a:pt x="447" y="360"/>
                    <a:pt x="435" y="358"/>
                    <a:pt x="426" y="363"/>
                  </a:cubicBezTo>
                  <a:cubicBezTo>
                    <a:pt x="424" y="362"/>
                    <a:pt x="425" y="361"/>
                    <a:pt x="426" y="360"/>
                  </a:cubicBezTo>
                  <a:cubicBezTo>
                    <a:pt x="429" y="358"/>
                    <a:pt x="433" y="357"/>
                    <a:pt x="437" y="358"/>
                  </a:cubicBezTo>
                  <a:cubicBezTo>
                    <a:pt x="445" y="360"/>
                    <a:pt x="445" y="350"/>
                    <a:pt x="451" y="346"/>
                  </a:cubicBezTo>
                  <a:cubicBezTo>
                    <a:pt x="457" y="347"/>
                    <a:pt x="454" y="342"/>
                    <a:pt x="455" y="338"/>
                  </a:cubicBezTo>
                  <a:cubicBezTo>
                    <a:pt x="456" y="335"/>
                    <a:pt x="461" y="331"/>
                    <a:pt x="460" y="328"/>
                  </a:cubicBezTo>
                  <a:cubicBezTo>
                    <a:pt x="457" y="327"/>
                    <a:pt x="456" y="321"/>
                    <a:pt x="452" y="324"/>
                  </a:cubicBezTo>
                  <a:cubicBezTo>
                    <a:pt x="444" y="330"/>
                    <a:pt x="443" y="340"/>
                    <a:pt x="442" y="348"/>
                  </a:cubicBezTo>
                  <a:cubicBezTo>
                    <a:pt x="441" y="349"/>
                    <a:pt x="441" y="349"/>
                    <a:pt x="441" y="349"/>
                  </a:cubicBezTo>
                  <a:cubicBezTo>
                    <a:pt x="434" y="345"/>
                    <a:pt x="424" y="344"/>
                    <a:pt x="417" y="347"/>
                  </a:cubicBezTo>
                  <a:cubicBezTo>
                    <a:pt x="415" y="348"/>
                    <a:pt x="414" y="351"/>
                    <a:pt x="412" y="350"/>
                  </a:cubicBezTo>
                  <a:cubicBezTo>
                    <a:pt x="412" y="349"/>
                    <a:pt x="412" y="348"/>
                    <a:pt x="414" y="347"/>
                  </a:cubicBezTo>
                  <a:cubicBezTo>
                    <a:pt x="420" y="345"/>
                    <a:pt x="419" y="339"/>
                    <a:pt x="423" y="335"/>
                  </a:cubicBezTo>
                  <a:cubicBezTo>
                    <a:pt x="418" y="330"/>
                    <a:pt x="410" y="329"/>
                    <a:pt x="404" y="330"/>
                  </a:cubicBezTo>
                  <a:cubicBezTo>
                    <a:pt x="404" y="333"/>
                    <a:pt x="407" y="335"/>
                    <a:pt x="409" y="337"/>
                  </a:cubicBezTo>
                  <a:cubicBezTo>
                    <a:pt x="407" y="338"/>
                    <a:pt x="405" y="335"/>
                    <a:pt x="403" y="334"/>
                  </a:cubicBezTo>
                  <a:cubicBezTo>
                    <a:pt x="400" y="332"/>
                    <a:pt x="398" y="329"/>
                    <a:pt x="394" y="329"/>
                  </a:cubicBezTo>
                  <a:cubicBezTo>
                    <a:pt x="390" y="332"/>
                    <a:pt x="393" y="339"/>
                    <a:pt x="395" y="344"/>
                  </a:cubicBezTo>
                  <a:cubicBezTo>
                    <a:pt x="395" y="347"/>
                    <a:pt x="401" y="347"/>
                    <a:pt x="398" y="349"/>
                  </a:cubicBezTo>
                  <a:cubicBezTo>
                    <a:pt x="393" y="351"/>
                    <a:pt x="390" y="357"/>
                    <a:pt x="391" y="361"/>
                  </a:cubicBezTo>
                  <a:cubicBezTo>
                    <a:pt x="393" y="367"/>
                    <a:pt x="398" y="371"/>
                    <a:pt x="402" y="376"/>
                  </a:cubicBezTo>
                  <a:cubicBezTo>
                    <a:pt x="404" y="376"/>
                    <a:pt x="407" y="377"/>
                    <a:pt x="408" y="375"/>
                  </a:cubicBezTo>
                  <a:cubicBezTo>
                    <a:pt x="410" y="369"/>
                    <a:pt x="404" y="364"/>
                    <a:pt x="401" y="358"/>
                  </a:cubicBezTo>
                  <a:cubicBezTo>
                    <a:pt x="401" y="357"/>
                    <a:pt x="398" y="355"/>
                    <a:pt x="400" y="353"/>
                  </a:cubicBezTo>
                  <a:cubicBezTo>
                    <a:pt x="408" y="361"/>
                    <a:pt x="408" y="361"/>
                    <a:pt x="408" y="361"/>
                  </a:cubicBezTo>
                  <a:cubicBezTo>
                    <a:pt x="413" y="367"/>
                    <a:pt x="415" y="376"/>
                    <a:pt x="423" y="379"/>
                  </a:cubicBezTo>
                  <a:cubicBezTo>
                    <a:pt x="425" y="378"/>
                    <a:pt x="424" y="375"/>
                    <a:pt x="424" y="374"/>
                  </a:cubicBezTo>
                  <a:cubicBezTo>
                    <a:pt x="423" y="370"/>
                    <a:pt x="420" y="367"/>
                    <a:pt x="420" y="364"/>
                  </a:cubicBezTo>
                  <a:cubicBezTo>
                    <a:pt x="424" y="365"/>
                    <a:pt x="427" y="370"/>
                    <a:pt x="429" y="373"/>
                  </a:cubicBezTo>
                  <a:cubicBezTo>
                    <a:pt x="432" y="377"/>
                    <a:pt x="434" y="383"/>
                    <a:pt x="430" y="386"/>
                  </a:cubicBezTo>
                  <a:cubicBezTo>
                    <a:pt x="429" y="382"/>
                    <a:pt x="431" y="376"/>
                    <a:pt x="427" y="373"/>
                  </a:cubicBezTo>
                  <a:cubicBezTo>
                    <a:pt x="425" y="375"/>
                    <a:pt x="427" y="379"/>
                    <a:pt x="425" y="381"/>
                  </a:cubicBezTo>
                  <a:cubicBezTo>
                    <a:pt x="417" y="383"/>
                    <a:pt x="416" y="373"/>
                    <a:pt x="411" y="370"/>
                  </a:cubicBezTo>
                  <a:cubicBezTo>
                    <a:pt x="411" y="372"/>
                    <a:pt x="410" y="376"/>
                    <a:pt x="408" y="378"/>
                  </a:cubicBezTo>
                  <a:cubicBezTo>
                    <a:pt x="404" y="380"/>
                    <a:pt x="400" y="377"/>
                    <a:pt x="397" y="374"/>
                  </a:cubicBezTo>
                  <a:cubicBezTo>
                    <a:pt x="392" y="367"/>
                    <a:pt x="386" y="360"/>
                    <a:pt x="384" y="352"/>
                  </a:cubicBezTo>
                  <a:cubicBezTo>
                    <a:pt x="377" y="342"/>
                    <a:pt x="371" y="332"/>
                    <a:pt x="363" y="323"/>
                  </a:cubicBezTo>
                  <a:cubicBezTo>
                    <a:pt x="363" y="324"/>
                    <a:pt x="363" y="324"/>
                    <a:pt x="363" y="324"/>
                  </a:cubicBezTo>
                  <a:cubicBezTo>
                    <a:pt x="369" y="333"/>
                    <a:pt x="375" y="342"/>
                    <a:pt x="381" y="351"/>
                  </a:cubicBezTo>
                  <a:cubicBezTo>
                    <a:pt x="384" y="358"/>
                    <a:pt x="390" y="365"/>
                    <a:pt x="386" y="373"/>
                  </a:cubicBezTo>
                  <a:cubicBezTo>
                    <a:pt x="384" y="374"/>
                    <a:pt x="380" y="374"/>
                    <a:pt x="378" y="372"/>
                  </a:cubicBezTo>
                  <a:cubicBezTo>
                    <a:pt x="373" y="363"/>
                    <a:pt x="368" y="353"/>
                    <a:pt x="360" y="346"/>
                  </a:cubicBezTo>
                  <a:cubicBezTo>
                    <a:pt x="361" y="353"/>
                    <a:pt x="367" y="361"/>
                    <a:pt x="367" y="368"/>
                  </a:cubicBezTo>
                  <a:cubicBezTo>
                    <a:pt x="366" y="370"/>
                    <a:pt x="364" y="373"/>
                    <a:pt x="362" y="372"/>
                  </a:cubicBezTo>
                  <a:cubicBezTo>
                    <a:pt x="351" y="368"/>
                    <a:pt x="349" y="356"/>
                    <a:pt x="345" y="347"/>
                  </a:cubicBezTo>
                  <a:cubicBezTo>
                    <a:pt x="339" y="337"/>
                    <a:pt x="335" y="326"/>
                    <a:pt x="327" y="317"/>
                  </a:cubicBezTo>
                  <a:cubicBezTo>
                    <a:pt x="330" y="325"/>
                    <a:pt x="333" y="332"/>
                    <a:pt x="337" y="339"/>
                  </a:cubicBezTo>
                  <a:cubicBezTo>
                    <a:pt x="340" y="346"/>
                    <a:pt x="346" y="352"/>
                    <a:pt x="346" y="360"/>
                  </a:cubicBezTo>
                  <a:cubicBezTo>
                    <a:pt x="345" y="361"/>
                    <a:pt x="344" y="364"/>
                    <a:pt x="341" y="364"/>
                  </a:cubicBezTo>
                  <a:cubicBezTo>
                    <a:pt x="331" y="360"/>
                    <a:pt x="331" y="346"/>
                    <a:pt x="320" y="342"/>
                  </a:cubicBezTo>
                  <a:close/>
                  <a:moveTo>
                    <a:pt x="442" y="308"/>
                  </a:moveTo>
                  <a:cubicBezTo>
                    <a:pt x="440" y="307"/>
                    <a:pt x="437" y="308"/>
                    <a:pt x="435" y="308"/>
                  </a:cubicBezTo>
                  <a:cubicBezTo>
                    <a:pt x="428" y="310"/>
                    <a:pt x="427" y="318"/>
                    <a:pt x="425" y="324"/>
                  </a:cubicBezTo>
                  <a:cubicBezTo>
                    <a:pt x="426" y="326"/>
                    <a:pt x="424" y="331"/>
                    <a:pt x="427" y="331"/>
                  </a:cubicBezTo>
                  <a:cubicBezTo>
                    <a:pt x="432" y="327"/>
                    <a:pt x="439" y="330"/>
                    <a:pt x="444" y="330"/>
                  </a:cubicBezTo>
                  <a:cubicBezTo>
                    <a:pt x="452" y="321"/>
                    <a:pt x="452" y="321"/>
                    <a:pt x="452" y="321"/>
                  </a:cubicBezTo>
                  <a:cubicBezTo>
                    <a:pt x="452" y="320"/>
                    <a:pt x="452" y="320"/>
                    <a:pt x="452" y="320"/>
                  </a:cubicBezTo>
                  <a:cubicBezTo>
                    <a:pt x="450" y="315"/>
                    <a:pt x="444" y="313"/>
                    <a:pt x="442" y="308"/>
                  </a:cubicBezTo>
                  <a:close/>
                  <a:moveTo>
                    <a:pt x="426" y="313"/>
                  </a:moveTo>
                  <a:cubicBezTo>
                    <a:pt x="422" y="309"/>
                    <a:pt x="415" y="310"/>
                    <a:pt x="411" y="313"/>
                  </a:cubicBezTo>
                  <a:cubicBezTo>
                    <a:pt x="410" y="317"/>
                    <a:pt x="405" y="315"/>
                    <a:pt x="405" y="319"/>
                  </a:cubicBezTo>
                  <a:cubicBezTo>
                    <a:pt x="403" y="321"/>
                    <a:pt x="402" y="325"/>
                    <a:pt x="404" y="327"/>
                  </a:cubicBezTo>
                  <a:cubicBezTo>
                    <a:pt x="411" y="325"/>
                    <a:pt x="417" y="329"/>
                    <a:pt x="423" y="330"/>
                  </a:cubicBezTo>
                  <a:cubicBezTo>
                    <a:pt x="423" y="324"/>
                    <a:pt x="425" y="318"/>
                    <a:pt x="426" y="313"/>
                  </a:cubicBezTo>
                  <a:close/>
                  <a:moveTo>
                    <a:pt x="301" y="328"/>
                  </a:moveTo>
                  <a:cubicBezTo>
                    <a:pt x="298" y="313"/>
                    <a:pt x="298" y="313"/>
                    <a:pt x="298" y="313"/>
                  </a:cubicBezTo>
                  <a:cubicBezTo>
                    <a:pt x="297" y="313"/>
                    <a:pt x="297" y="313"/>
                    <a:pt x="297" y="313"/>
                  </a:cubicBezTo>
                  <a:cubicBezTo>
                    <a:pt x="292" y="317"/>
                    <a:pt x="290" y="323"/>
                    <a:pt x="291" y="328"/>
                  </a:cubicBezTo>
                  <a:cubicBezTo>
                    <a:pt x="293" y="335"/>
                    <a:pt x="297" y="330"/>
                    <a:pt x="301" y="328"/>
                  </a:cubicBezTo>
                  <a:close/>
                  <a:moveTo>
                    <a:pt x="339" y="317"/>
                  </a:moveTo>
                  <a:cubicBezTo>
                    <a:pt x="337" y="315"/>
                    <a:pt x="332" y="316"/>
                    <a:pt x="330" y="314"/>
                  </a:cubicBezTo>
                  <a:cubicBezTo>
                    <a:pt x="330" y="318"/>
                    <a:pt x="334" y="322"/>
                    <a:pt x="337" y="325"/>
                  </a:cubicBezTo>
                  <a:cubicBezTo>
                    <a:pt x="337" y="323"/>
                    <a:pt x="337" y="319"/>
                    <a:pt x="339" y="317"/>
                  </a:cubicBezTo>
                  <a:close/>
                  <a:moveTo>
                    <a:pt x="404" y="316"/>
                  </a:moveTo>
                  <a:cubicBezTo>
                    <a:pt x="397" y="313"/>
                    <a:pt x="388" y="313"/>
                    <a:pt x="383" y="319"/>
                  </a:cubicBezTo>
                  <a:cubicBezTo>
                    <a:pt x="383" y="322"/>
                    <a:pt x="389" y="321"/>
                    <a:pt x="391" y="323"/>
                  </a:cubicBezTo>
                  <a:cubicBezTo>
                    <a:pt x="394" y="325"/>
                    <a:pt x="398" y="329"/>
                    <a:pt x="401" y="327"/>
                  </a:cubicBezTo>
                  <a:cubicBezTo>
                    <a:pt x="401" y="323"/>
                    <a:pt x="403" y="319"/>
                    <a:pt x="404" y="316"/>
                  </a:cubicBezTo>
                  <a:close/>
                  <a:moveTo>
                    <a:pt x="390" y="326"/>
                  </a:moveTo>
                  <a:cubicBezTo>
                    <a:pt x="384" y="323"/>
                    <a:pt x="377" y="322"/>
                    <a:pt x="370" y="321"/>
                  </a:cubicBezTo>
                  <a:cubicBezTo>
                    <a:pt x="369" y="321"/>
                    <a:pt x="366" y="321"/>
                    <a:pt x="367" y="324"/>
                  </a:cubicBezTo>
                  <a:cubicBezTo>
                    <a:pt x="372" y="328"/>
                    <a:pt x="373" y="335"/>
                    <a:pt x="379" y="338"/>
                  </a:cubicBezTo>
                  <a:cubicBezTo>
                    <a:pt x="381" y="337"/>
                    <a:pt x="382" y="334"/>
                    <a:pt x="385" y="334"/>
                  </a:cubicBezTo>
                  <a:cubicBezTo>
                    <a:pt x="386" y="333"/>
                    <a:pt x="388" y="334"/>
                    <a:pt x="387" y="335"/>
                  </a:cubicBezTo>
                  <a:cubicBezTo>
                    <a:pt x="384" y="336"/>
                    <a:pt x="381" y="339"/>
                    <a:pt x="380" y="342"/>
                  </a:cubicBezTo>
                  <a:cubicBezTo>
                    <a:pt x="382" y="347"/>
                    <a:pt x="386" y="352"/>
                    <a:pt x="389" y="357"/>
                  </a:cubicBezTo>
                  <a:cubicBezTo>
                    <a:pt x="390" y="353"/>
                    <a:pt x="393" y="351"/>
                    <a:pt x="395" y="348"/>
                  </a:cubicBezTo>
                  <a:cubicBezTo>
                    <a:pt x="391" y="343"/>
                    <a:pt x="391" y="337"/>
                    <a:pt x="390" y="331"/>
                  </a:cubicBezTo>
                  <a:cubicBezTo>
                    <a:pt x="390" y="330"/>
                    <a:pt x="392" y="328"/>
                    <a:pt x="390" y="326"/>
                  </a:cubicBezTo>
                  <a:close/>
                  <a:moveTo>
                    <a:pt x="330" y="330"/>
                  </a:moveTo>
                  <a:cubicBezTo>
                    <a:pt x="328" y="327"/>
                    <a:pt x="328" y="324"/>
                    <a:pt x="326" y="322"/>
                  </a:cubicBezTo>
                  <a:cubicBezTo>
                    <a:pt x="322" y="322"/>
                    <a:pt x="319" y="327"/>
                    <a:pt x="318" y="331"/>
                  </a:cubicBezTo>
                  <a:cubicBezTo>
                    <a:pt x="316" y="337"/>
                    <a:pt x="322" y="339"/>
                    <a:pt x="326" y="341"/>
                  </a:cubicBezTo>
                  <a:cubicBezTo>
                    <a:pt x="327" y="340"/>
                    <a:pt x="329" y="338"/>
                    <a:pt x="331" y="336"/>
                  </a:cubicBezTo>
                  <a:cubicBezTo>
                    <a:pt x="333" y="334"/>
                    <a:pt x="331" y="332"/>
                    <a:pt x="330" y="330"/>
                  </a:cubicBezTo>
                  <a:close/>
                  <a:moveTo>
                    <a:pt x="366" y="333"/>
                  </a:moveTo>
                  <a:cubicBezTo>
                    <a:pt x="365" y="329"/>
                    <a:pt x="362" y="326"/>
                    <a:pt x="359" y="325"/>
                  </a:cubicBezTo>
                  <a:cubicBezTo>
                    <a:pt x="354" y="328"/>
                    <a:pt x="355" y="333"/>
                    <a:pt x="356" y="338"/>
                  </a:cubicBezTo>
                  <a:cubicBezTo>
                    <a:pt x="366" y="348"/>
                    <a:pt x="366" y="348"/>
                    <a:pt x="366" y="348"/>
                  </a:cubicBezTo>
                  <a:cubicBezTo>
                    <a:pt x="366" y="343"/>
                    <a:pt x="363" y="338"/>
                    <a:pt x="366" y="333"/>
                  </a:cubicBezTo>
                  <a:close/>
                  <a:moveTo>
                    <a:pt x="353" y="335"/>
                  </a:moveTo>
                  <a:cubicBezTo>
                    <a:pt x="352" y="333"/>
                    <a:pt x="355" y="328"/>
                    <a:pt x="351" y="328"/>
                  </a:cubicBezTo>
                  <a:cubicBezTo>
                    <a:pt x="348" y="330"/>
                    <a:pt x="346" y="332"/>
                    <a:pt x="345" y="335"/>
                  </a:cubicBezTo>
                  <a:cubicBezTo>
                    <a:pt x="344" y="339"/>
                    <a:pt x="345" y="343"/>
                    <a:pt x="347" y="345"/>
                  </a:cubicBezTo>
                  <a:cubicBezTo>
                    <a:pt x="346" y="349"/>
                    <a:pt x="350" y="351"/>
                    <a:pt x="350" y="354"/>
                  </a:cubicBezTo>
                  <a:cubicBezTo>
                    <a:pt x="353" y="354"/>
                    <a:pt x="355" y="350"/>
                    <a:pt x="358" y="349"/>
                  </a:cubicBezTo>
                  <a:cubicBezTo>
                    <a:pt x="352" y="336"/>
                    <a:pt x="352" y="336"/>
                    <a:pt x="352" y="336"/>
                  </a:cubicBezTo>
                  <a:cubicBezTo>
                    <a:pt x="353" y="335"/>
                    <a:pt x="353" y="335"/>
                    <a:pt x="353" y="335"/>
                  </a:cubicBezTo>
                  <a:close/>
                  <a:moveTo>
                    <a:pt x="302" y="331"/>
                  </a:moveTo>
                  <a:cubicBezTo>
                    <a:pt x="297" y="331"/>
                    <a:pt x="293" y="336"/>
                    <a:pt x="291" y="340"/>
                  </a:cubicBezTo>
                  <a:cubicBezTo>
                    <a:pt x="289" y="347"/>
                    <a:pt x="297" y="349"/>
                    <a:pt x="301" y="352"/>
                  </a:cubicBezTo>
                  <a:cubicBezTo>
                    <a:pt x="305" y="355"/>
                    <a:pt x="306" y="348"/>
                    <a:pt x="309" y="347"/>
                  </a:cubicBezTo>
                  <a:cubicBezTo>
                    <a:pt x="307" y="342"/>
                    <a:pt x="303" y="337"/>
                    <a:pt x="302" y="331"/>
                  </a:cubicBezTo>
                  <a:close/>
                  <a:moveTo>
                    <a:pt x="442" y="334"/>
                  </a:moveTo>
                  <a:cubicBezTo>
                    <a:pt x="439" y="330"/>
                    <a:pt x="431" y="330"/>
                    <a:pt x="427" y="333"/>
                  </a:cubicBezTo>
                  <a:cubicBezTo>
                    <a:pt x="424" y="335"/>
                    <a:pt x="421" y="339"/>
                    <a:pt x="421" y="343"/>
                  </a:cubicBezTo>
                  <a:cubicBezTo>
                    <a:pt x="428" y="343"/>
                    <a:pt x="434" y="344"/>
                    <a:pt x="440" y="345"/>
                  </a:cubicBezTo>
                  <a:cubicBezTo>
                    <a:pt x="442" y="334"/>
                    <a:pt x="442" y="334"/>
                    <a:pt x="442" y="334"/>
                  </a:cubicBezTo>
                  <a:close/>
                  <a:moveTo>
                    <a:pt x="477" y="347"/>
                  </a:moveTo>
                  <a:cubicBezTo>
                    <a:pt x="466" y="334"/>
                    <a:pt x="466" y="334"/>
                    <a:pt x="466" y="334"/>
                  </a:cubicBezTo>
                  <a:cubicBezTo>
                    <a:pt x="462" y="332"/>
                    <a:pt x="462" y="332"/>
                    <a:pt x="462" y="332"/>
                  </a:cubicBezTo>
                  <a:cubicBezTo>
                    <a:pt x="459" y="335"/>
                    <a:pt x="456" y="339"/>
                    <a:pt x="456" y="344"/>
                  </a:cubicBezTo>
                  <a:cubicBezTo>
                    <a:pt x="462" y="345"/>
                    <a:pt x="469" y="345"/>
                    <a:pt x="473" y="349"/>
                  </a:cubicBezTo>
                  <a:cubicBezTo>
                    <a:pt x="472" y="350"/>
                    <a:pt x="472" y="350"/>
                    <a:pt x="472" y="350"/>
                  </a:cubicBezTo>
                  <a:cubicBezTo>
                    <a:pt x="467" y="347"/>
                    <a:pt x="460" y="347"/>
                    <a:pt x="454" y="348"/>
                  </a:cubicBezTo>
                  <a:cubicBezTo>
                    <a:pt x="451" y="350"/>
                    <a:pt x="446" y="353"/>
                    <a:pt x="444" y="358"/>
                  </a:cubicBezTo>
                  <a:cubicBezTo>
                    <a:pt x="449" y="361"/>
                    <a:pt x="454" y="362"/>
                    <a:pt x="458" y="366"/>
                  </a:cubicBezTo>
                  <a:cubicBezTo>
                    <a:pt x="461" y="363"/>
                    <a:pt x="466" y="366"/>
                    <a:pt x="469" y="362"/>
                  </a:cubicBezTo>
                  <a:cubicBezTo>
                    <a:pt x="470" y="357"/>
                    <a:pt x="472" y="351"/>
                    <a:pt x="477" y="347"/>
                  </a:cubicBezTo>
                  <a:close/>
                  <a:moveTo>
                    <a:pt x="376" y="346"/>
                  </a:moveTo>
                  <a:cubicBezTo>
                    <a:pt x="373" y="343"/>
                    <a:pt x="370" y="339"/>
                    <a:pt x="368" y="336"/>
                  </a:cubicBezTo>
                  <a:cubicBezTo>
                    <a:pt x="367" y="340"/>
                    <a:pt x="367" y="340"/>
                    <a:pt x="367" y="340"/>
                  </a:cubicBezTo>
                  <a:cubicBezTo>
                    <a:pt x="368" y="344"/>
                    <a:pt x="368" y="349"/>
                    <a:pt x="372" y="350"/>
                  </a:cubicBezTo>
                  <a:cubicBezTo>
                    <a:pt x="375" y="351"/>
                    <a:pt x="375" y="348"/>
                    <a:pt x="376" y="346"/>
                  </a:cubicBezTo>
                  <a:close/>
                  <a:moveTo>
                    <a:pt x="344" y="358"/>
                  </a:moveTo>
                  <a:cubicBezTo>
                    <a:pt x="341" y="351"/>
                    <a:pt x="339" y="343"/>
                    <a:pt x="333" y="338"/>
                  </a:cubicBezTo>
                  <a:cubicBezTo>
                    <a:pt x="331" y="339"/>
                    <a:pt x="328" y="341"/>
                    <a:pt x="328" y="344"/>
                  </a:cubicBezTo>
                  <a:cubicBezTo>
                    <a:pt x="332" y="350"/>
                    <a:pt x="334" y="356"/>
                    <a:pt x="339" y="361"/>
                  </a:cubicBezTo>
                  <a:cubicBezTo>
                    <a:pt x="341" y="362"/>
                    <a:pt x="344" y="361"/>
                    <a:pt x="344" y="358"/>
                  </a:cubicBezTo>
                  <a:close/>
                  <a:moveTo>
                    <a:pt x="377" y="350"/>
                  </a:moveTo>
                  <a:cubicBezTo>
                    <a:pt x="375" y="350"/>
                    <a:pt x="375" y="352"/>
                    <a:pt x="373" y="353"/>
                  </a:cubicBezTo>
                  <a:cubicBezTo>
                    <a:pt x="372" y="355"/>
                    <a:pt x="372" y="357"/>
                    <a:pt x="373" y="359"/>
                  </a:cubicBezTo>
                  <a:cubicBezTo>
                    <a:pt x="376" y="364"/>
                    <a:pt x="377" y="374"/>
                    <a:pt x="385" y="371"/>
                  </a:cubicBezTo>
                  <a:cubicBezTo>
                    <a:pt x="387" y="363"/>
                    <a:pt x="381" y="357"/>
                    <a:pt x="377" y="350"/>
                  </a:cubicBezTo>
                  <a:close/>
                  <a:moveTo>
                    <a:pt x="359" y="352"/>
                  </a:moveTo>
                  <a:cubicBezTo>
                    <a:pt x="355" y="352"/>
                    <a:pt x="354" y="356"/>
                    <a:pt x="353" y="359"/>
                  </a:cubicBezTo>
                  <a:cubicBezTo>
                    <a:pt x="353" y="363"/>
                    <a:pt x="357" y="365"/>
                    <a:pt x="359" y="369"/>
                  </a:cubicBezTo>
                  <a:cubicBezTo>
                    <a:pt x="361" y="370"/>
                    <a:pt x="363" y="370"/>
                    <a:pt x="364" y="369"/>
                  </a:cubicBezTo>
                  <a:cubicBezTo>
                    <a:pt x="366" y="362"/>
                    <a:pt x="362" y="357"/>
                    <a:pt x="359" y="352"/>
                  </a:cubicBezTo>
                  <a:close/>
                  <a:moveTo>
                    <a:pt x="502" y="377"/>
                  </a:moveTo>
                  <a:cubicBezTo>
                    <a:pt x="498" y="373"/>
                    <a:pt x="495" y="364"/>
                    <a:pt x="488" y="366"/>
                  </a:cubicBezTo>
                  <a:cubicBezTo>
                    <a:pt x="484" y="369"/>
                    <a:pt x="481" y="372"/>
                    <a:pt x="481" y="377"/>
                  </a:cubicBezTo>
                  <a:cubicBezTo>
                    <a:pt x="482" y="382"/>
                    <a:pt x="487" y="379"/>
                    <a:pt x="489" y="383"/>
                  </a:cubicBezTo>
                  <a:cubicBezTo>
                    <a:pt x="484" y="383"/>
                    <a:pt x="476" y="380"/>
                    <a:pt x="470" y="383"/>
                  </a:cubicBezTo>
                  <a:cubicBezTo>
                    <a:pt x="467" y="386"/>
                    <a:pt x="463" y="390"/>
                    <a:pt x="462" y="395"/>
                  </a:cubicBezTo>
                  <a:cubicBezTo>
                    <a:pt x="466" y="397"/>
                    <a:pt x="472" y="396"/>
                    <a:pt x="476" y="400"/>
                  </a:cubicBezTo>
                  <a:cubicBezTo>
                    <a:pt x="476" y="400"/>
                    <a:pt x="477" y="402"/>
                    <a:pt x="475" y="402"/>
                  </a:cubicBezTo>
                  <a:cubicBezTo>
                    <a:pt x="472" y="399"/>
                    <a:pt x="468" y="399"/>
                    <a:pt x="464" y="398"/>
                  </a:cubicBezTo>
                  <a:cubicBezTo>
                    <a:pt x="458" y="398"/>
                    <a:pt x="451" y="396"/>
                    <a:pt x="448" y="402"/>
                  </a:cubicBezTo>
                  <a:cubicBezTo>
                    <a:pt x="453" y="412"/>
                    <a:pt x="460" y="422"/>
                    <a:pt x="466" y="431"/>
                  </a:cubicBezTo>
                  <a:cubicBezTo>
                    <a:pt x="469" y="431"/>
                    <a:pt x="469" y="431"/>
                    <a:pt x="469" y="431"/>
                  </a:cubicBezTo>
                  <a:cubicBezTo>
                    <a:pt x="473" y="429"/>
                    <a:pt x="479" y="429"/>
                    <a:pt x="485" y="429"/>
                  </a:cubicBezTo>
                  <a:cubicBezTo>
                    <a:pt x="487" y="427"/>
                    <a:pt x="486" y="426"/>
                    <a:pt x="487" y="424"/>
                  </a:cubicBezTo>
                  <a:cubicBezTo>
                    <a:pt x="486" y="420"/>
                    <a:pt x="482" y="419"/>
                    <a:pt x="480" y="417"/>
                  </a:cubicBezTo>
                  <a:cubicBezTo>
                    <a:pt x="474" y="414"/>
                    <a:pt x="465" y="411"/>
                    <a:pt x="460" y="415"/>
                  </a:cubicBezTo>
                  <a:cubicBezTo>
                    <a:pt x="459" y="414"/>
                    <a:pt x="459" y="414"/>
                    <a:pt x="459" y="414"/>
                  </a:cubicBezTo>
                  <a:cubicBezTo>
                    <a:pt x="462" y="409"/>
                    <a:pt x="469" y="412"/>
                    <a:pt x="474" y="411"/>
                  </a:cubicBezTo>
                  <a:cubicBezTo>
                    <a:pt x="477" y="405"/>
                    <a:pt x="482" y="400"/>
                    <a:pt x="489" y="399"/>
                  </a:cubicBezTo>
                  <a:cubicBezTo>
                    <a:pt x="488" y="394"/>
                    <a:pt x="490" y="390"/>
                    <a:pt x="492" y="386"/>
                  </a:cubicBezTo>
                  <a:cubicBezTo>
                    <a:pt x="494" y="381"/>
                    <a:pt x="499" y="380"/>
                    <a:pt x="502" y="377"/>
                  </a:cubicBezTo>
                  <a:close/>
                  <a:moveTo>
                    <a:pt x="600" y="242"/>
                  </a:moveTo>
                  <a:cubicBezTo>
                    <a:pt x="597" y="234"/>
                    <a:pt x="589" y="227"/>
                    <a:pt x="580" y="227"/>
                  </a:cubicBezTo>
                  <a:cubicBezTo>
                    <a:pt x="571" y="227"/>
                    <a:pt x="561" y="228"/>
                    <a:pt x="553" y="232"/>
                  </a:cubicBezTo>
                  <a:cubicBezTo>
                    <a:pt x="545" y="238"/>
                    <a:pt x="536" y="245"/>
                    <a:pt x="537" y="255"/>
                  </a:cubicBezTo>
                  <a:cubicBezTo>
                    <a:pt x="529" y="257"/>
                    <a:pt x="519" y="254"/>
                    <a:pt x="513" y="260"/>
                  </a:cubicBezTo>
                  <a:cubicBezTo>
                    <a:pt x="507" y="262"/>
                    <a:pt x="508" y="269"/>
                    <a:pt x="504" y="272"/>
                  </a:cubicBezTo>
                  <a:cubicBezTo>
                    <a:pt x="505" y="278"/>
                    <a:pt x="505" y="278"/>
                    <a:pt x="505" y="278"/>
                  </a:cubicBezTo>
                  <a:cubicBezTo>
                    <a:pt x="509" y="287"/>
                    <a:pt x="518" y="292"/>
                    <a:pt x="527" y="292"/>
                  </a:cubicBezTo>
                  <a:cubicBezTo>
                    <a:pt x="531" y="298"/>
                    <a:pt x="535" y="305"/>
                    <a:pt x="542" y="308"/>
                  </a:cubicBezTo>
                  <a:cubicBezTo>
                    <a:pt x="552" y="312"/>
                    <a:pt x="565" y="312"/>
                    <a:pt x="574" y="306"/>
                  </a:cubicBezTo>
                  <a:cubicBezTo>
                    <a:pt x="588" y="313"/>
                    <a:pt x="607" y="318"/>
                    <a:pt x="621" y="307"/>
                  </a:cubicBezTo>
                  <a:cubicBezTo>
                    <a:pt x="623" y="306"/>
                    <a:pt x="622" y="303"/>
                    <a:pt x="625" y="303"/>
                  </a:cubicBezTo>
                  <a:cubicBezTo>
                    <a:pt x="632" y="308"/>
                    <a:pt x="644" y="307"/>
                    <a:pt x="652" y="307"/>
                  </a:cubicBezTo>
                  <a:cubicBezTo>
                    <a:pt x="662" y="303"/>
                    <a:pt x="672" y="299"/>
                    <a:pt x="681" y="295"/>
                  </a:cubicBezTo>
                  <a:cubicBezTo>
                    <a:pt x="697" y="288"/>
                    <a:pt x="713" y="290"/>
                    <a:pt x="729" y="295"/>
                  </a:cubicBezTo>
                  <a:cubicBezTo>
                    <a:pt x="734" y="296"/>
                    <a:pt x="738" y="300"/>
                    <a:pt x="743" y="301"/>
                  </a:cubicBezTo>
                  <a:cubicBezTo>
                    <a:pt x="738" y="288"/>
                    <a:pt x="723" y="278"/>
                    <a:pt x="708" y="277"/>
                  </a:cubicBezTo>
                  <a:cubicBezTo>
                    <a:pt x="695" y="273"/>
                    <a:pt x="684" y="280"/>
                    <a:pt x="672" y="275"/>
                  </a:cubicBezTo>
                  <a:cubicBezTo>
                    <a:pt x="659" y="267"/>
                    <a:pt x="647" y="259"/>
                    <a:pt x="635" y="250"/>
                  </a:cubicBezTo>
                  <a:cubicBezTo>
                    <a:pt x="626" y="247"/>
                    <a:pt x="618" y="243"/>
                    <a:pt x="608" y="242"/>
                  </a:cubicBezTo>
                  <a:cubicBezTo>
                    <a:pt x="608" y="242"/>
                    <a:pt x="606" y="243"/>
                    <a:pt x="607" y="243"/>
                  </a:cubicBezTo>
                  <a:cubicBezTo>
                    <a:pt x="618" y="244"/>
                    <a:pt x="627" y="250"/>
                    <a:pt x="637" y="254"/>
                  </a:cubicBezTo>
                  <a:cubicBezTo>
                    <a:pt x="652" y="260"/>
                    <a:pt x="663" y="278"/>
                    <a:pt x="681" y="279"/>
                  </a:cubicBezTo>
                  <a:cubicBezTo>
                    <a:pt x="701" y="275"/>
                    <a:pt x="725" y="278"/>
                    <a:pt x="738" y="296"/>
                  </a:cubicBezTo>
                  <a:cubicBezTo>
                    <a:pt x="736" y="297"/>
                    <a:pt x="734" y="295"/>
                    <a:pt x="733" y="295"/>
                  </a:cubicBezTo>
                  <a:cubicBezTo>
                    <a:pt x="715" y="287"/>
                    <a:pt x="691" y="286"/>
                    <a:pt x="674" y="296"/>
                  </a:cubicBezTo>
                  <a:cubicBezTo>
                    <a:pt x="659" y="304"/>
                    <a:pt x="641" y="308"/>
                    <a:pt x="625" y="301"/>
                  </a:cubicBezTo>
                  <a:cubicBezTo>
                    <a:pt x="626" y="293"/>
                    <a:pt x="631" y="284"/>
                    <a:pt x="626" y="276"/>
                  </a:cubicBezTo>
                  <a:cubicBezTo>
                    <a:pt x="621" y="265"/>
                    <a:pt x="609" y="263"/>
                    <a:pt x="599" y="264"/>
                  </a:cubicBezTo>
                  <a:cubicBezTo>
                    <a:pt x="603" y="257"/>
                    <a:pt x="602" y="249"/>
                    <a:pt x="600" y="242"/>
                  </a:cubicBezTo>
                  <a:close/>
                  <a:moveTo>
                    <a:pt x="599" y="243"/>
                  </a:moveTo>
                  <a:cubicBezTo>
                    <a:pt x="593" y="230"/>
                    <a:pt x="580" y="227"/>
                    <a:pt x="567" y="230"/>
                  </a:cubicBezTo>
                  <a:cubicBezTo>
                    <a:pt x="555" y="231"/>
                    <a:pt x="543" y="239"/>
                    <a:pt x="539" y="251"/>
                  </a:cubicBezTo>
                  <a:cubicBezTo>
                    <a:pt x="539" y="254"/>
                    <a:pt x="541" y="257"/>
                    <a:pt x="538" y="258"/>
                  </a:cubicBezTo>
                  <a:cubicBezTo>
                    <a:pt x="531" y="259"/>
                    <a:pt x="523" y="257"/>
                    <a:pt x="516" y="260"/>
                  </a:cubicBezTo>
                  <a:cubicBezTo>
                    <a:pt x="510" y="263"/>
                    <a:pt x="507" y="269"/>
                    <a:pt x="506" y="275"/>
                  </a:cubicBezTo>
                  <a:cubicBezTo>
                    <a:pt x="509" y="284"/>
                    <a:pt x="517" y="290"/>
                    <a:pt x="526" y="290"/>
                  </a:cubicBezTo>
                  <a:cubicBezTo>
                    <a:pt x="531" y="296"/>
                    <a:pt x="536" y="304"/>
                    <a:pt x="544" y="306"/>
                  </a:cubicBezTo>
                  <a:cubicBezTo>
                    <a:pt x="553" y="309"/>
                    <a:pt x="566" y="310"/>
                    <a:pt x="574" y="303"/>
                  </a:cubicBezTo>
                  <a:cubicBezTo>
                    <a:pt x="586" y="310"/>
                    <a:pt x="606" y="315"/>
                    <a:pt x="619" y="305"/>
                  </a:cubicBezTo>
                  <a:cubicBezTo>
                    <a:pt x="625" y="298"/>
                    <a:pt x="627" y="288"/>
                    <a:pt x="625" y="278"/>
                  </a:cubicBezTo>
                  <a:cubicBezTo>
                    <a:pt x="623" y="274"/>
                    <a:pt x="619" y="270"/>
                    <a:pt x="614" y="268"/>
                  </a:cubicBezTo>
                  <a:cubicBezTo>
                    <a:pt x="607" y="266"/>
                    <a:pt x="598" y="264"/>
                    <a:pt x="593" y="270"/>
                  </a:cubicBezTo>
                  <a:cubicBezTo>
                    <a:pt x="593" y="276"/>
                    <a:pt x="592" y="281"/>
                    <a:pt x="596" y="285"/>
                  </a:cubicBezTo>
                  <a:cubicBezTo>
                    <a:pt x="598" y="287"/>
                    <a:pt x="603" y="286"/>
                    <a:pt x="602" y="289"/>
                  </a:cubicBezTo>
                  <a:cubicBezTo>
                    <a:pt x="598" y="290"/>
                    <a:pt x="594" y="286"/>
                    <a:pt x="592" y="282"/>
                  </a:cubicBezTo>
                  <a:cubicBezTo>
                    <a:pt x="590" y="278"/>
                    <a:pt x="593" y="273"/>
                    <a:pt x="589" y="270"/>
                  </a:cubicBezTo>
                  <a:cubicBezTo>
                    <a:pt x="584" y="272"/>
                    <a:pt x="579" y="269"/>
                    <a:pt x="574" y="267"/>
                  </a:cubicBezTo>
                  <a:cubicBezTo>
                    <a:pt x="570" y="265"/>
                    <a:pt x="567" y="261"/>
                    <a:pt x="567" y="256"/>
                  </a:cubicBezTo>
                  <a:cubicBezTo>
                    <a:pt x="568" y="255"/>
                    <a:pt x="570" y="253"/>
                    <a:pt x="571" y="252"/>
                  </a:cubicBezTo>
                  <a:cubicBezTo>
                    <a:pt x="574" y="252"/>
                    <a:pt x="579" y="250"/>
                    <a:pt x="580" y="253"/>
                  </a:cubicBezTo>
                  <a:cubicBezTo>
                    <a:pt x="579" y="254"/>
                    <a:pt x="576" y="254"/>
                    <a:pt x="575" y="254"/>
                  </a:cubicBezTo>
                  <a:cubicBezTo>
                    <a:pt x="572" y="255"/>
                    <a:pt x="568" y="256"/>
                    <a:pt x="570" y="260"/>
                  </a:cubicBezTo>
                  <a:cubicBezTo>
                    <a:pt x="574" y="266"/>
                    <a:pt x="582" y="269"/>
                    <a:pt x="590" y="268"/>
                  </a:cubicBezTo>
                  <a:cubicBezTo>
                    <a:pt x="593" y="266"/>
                    <a:pt x="596" y="262"/>
                    <a:pt x="599" y="258"/>
                  </a:cubicBezTo>
                  <a:cubicBezTo>
                    <a:pt x="601" y="253"/>
                    <a:pt x="600" y="248"/>
                    <a:pt x="599" y="243"/>
                  </a:cubicBezTo>
                  <a:close/>
                  <a:moveTo>
                    <a:pt x="515" y="395"/>
                  </a:moveTo>
                  <a:cubicBezTo>
                    <a:pt x="513" y="392"/>
                    <a:pt x="513" y="392"/>
                    <a:pt x="513" y="392"/>
                  </a:cubicBezTo>
                  <a:cubicBezTo>
                    <a:pt x="508" y="388"/>
                    <a:pt x="508" y="378"/>
                    <a:pt x="500" y="381"/>
                  </a:cubicBezTo>
                  <a:cubicBezTo>
                    <a:pt x="494" y="384"/>
                    <a:pt x="491" y="391"/>
                    <a:pt x="491" y="397"/>
                  </a:cubicBezTo>
                  <a:cubicBezTo>
                    <a:pt x="490" y="401"/>
                    <a:pt x="495" y="399"/>
                    <a:pt x="497" y="400"/>
                  </a:cubicBezTo>
                  <a:cubicBezTo>
                    <a:pt x="498" y="400"/>
                    <a:pt x="502" y="401"/>
                    <a:pt x="501" y="403"/>
                  </a:cubicBezTo>
                  <a:cubicBezTo>
                    <a:pt x="498" y="401"/>
                    <a:pt x="494" y="401"/>
                    <a:pt x="490" y="401"/>
                  </a:cubicBezTo>
                  <a:cubicBezTo>
                    <a:pt x="484" y="402"/>
                    <a:pt x="478" y="406"/>
                    <a:pt x="476" y="411"/>
                  </a:cubicBezTo>
                  <a:cubicBezTo>
                    <a:pt x="480" y="414"/>
                    <a:pt x="485" y="419"/>
                    <a:pt x="490" y="420"/>
                  </a:cubicBezTo>
                  <a:cubicBezTo>
                    <a:pt x="494" y="418"/>
                    <a:pt x="499" y="416"/>
                    <a:pt x="504" y="414"/>
                  </a:cubicBezTo>
                  <a:cubicBezTo>
                    <a:pt x="503" y="406"/>
                    <a:pt x="508" y="398"/>
                    <a:pt x="515" y="395"/>
                  </a:cubicBezTo>
                  <a:close/>
                  <a:moveTo>
                    <a:pt x="526" y="412"/>
                  </a:moveTo>
                  <a:cubicBezTo>
                    <a:pt x="524" y="406"/>
                    <a:pt x="521" y="400"/>
                    <a:pt x="515" y="397"/>
                  </a:cubicBezTo>
                  <a:cubicBezTo>
                    <a:pt x="510" y="401"/>
                    <a:pt x="506" y="405"/>
                    <a:pt x="505" y="411"/>
                  </a:cubicBezTo>
                  <a:cubicBezTo>
                    <a:pt x="505" y="418"/>
                    <a:pt x="513" y="414"/>
                    <a:pt x="517" y="418"/>
                  </a:cubicBezTo>
                  <a:cubicBezTo>
                    <a:pt x="526" y="412"/>
                    <a:pt x="526" y="412"/>
                    <a:pt x="526" y="412"/>
                  </a:cubicBezTo>
                  <a:close/>
                  <a:moveTo>
                    <a:pt x="599" y="402"/>
                  </a:moveTo>
                  <a:cubicBezTo>
                    <a:pt x="599" y="401"/>
                    <a:pt x="599" y="401"/>
                    <a:pt x="598" y="401"/>
                  </a:cubicBezTo>
                  <a:cubicBezTo>
                    <a:pt x="593" y="401"/>
                    <a:pt x="586" y="401"/>
                    <a:pt x="585" y="407"/>
                  </a:cubicBezTo>
                  <a:cubicBezTo>
                    <a:pt x="587" y="406"/>
                    <a:pt x="588" y="404"/>
                    <a:pt x="591" y="404"/>
                  </a:cubicBezTo>
                  <a:cubicBezTo>
                    <a:pt x="593" y="402"/>
                    <a:pt x="597" y="404"/>
                    <a:pt x="599" y="402"/>
                  </a:cubicBezTo>
                  <a:close/>
                  <a:moveTo>
                    <a:pt x="429" y="407"/>
                  </a:moveTo>
                  <a:cubicBezTo>
                    <a:pt x="424" y="406"/>
                    <a:pt x="427" y="411"/>
                    <a:pt x="425" y="414"/>
                  </a:cubicBezTo>
                  <a:cubicBezTo>
                    <a:pt x="426" y="419"/>
                    <a:pt x="429" y="424"/>
                    <a:pt x="434" y="426"/>
                  </a:cubicBezTo>
                  <a:cubicBezTo>
                    <a:pt x="436" y="426"/>
                    <a:pt x="437" y="425"/>
                    <a:pt x="437" y="423"/>
                  </a:cubicBezTo>
                  <a:cubicBezTo>
                    <a:pt x="441" y="416"/>
                    <a:pt x="429" y="414"/>
                    <a:pt x="429" y="407"/>
                  </a:cubicBezTo>
                  <a:close/>
                  <a:moveTo>
                    <a:pt x="602" y="412"/>
                  </a:moveTo>
                  <a:cubicBezTo>
                    <a:pt x="598" y="411"/>
                    <a:pt x="596" y="408"/>
                    <a:pt x="591" y="408"/>
                  </a:cubicBezTo>
                  <a:cubicBezTo>
                    <a:pt x="591" y="409"/>
                    <a:pt x="591" y="409"/>
                    <a:pt x="591" y="409"/>
                  </a:cubicBezTo>
                  <a:cubicBezTo>
                    <a:pt x="595" y="410"/>
                    <a:pt x="595" y="410"/>
                    <a:pt x="595" y="410"/>
                  </a:cubicBezTo>
                  <a:cubicBezTo>
                    <a:pt x="598" y="414"/>
                    <a:pt x="598" y="418"/>
                    <a:pt x="599" y="421"/>
                  </a:cubicBezTo>
                  <a:cubicBezTo>
                    <a:pt x="604" y="418"/>
                    <a:pt x="606" y="427"/>
                    <a:pt x="610" y="423"/>
                  </a:cubicBezTo>
                  <a:cubicBezTo>
                    <a:pt x="608" y="419"/>
                    <a:pt x="606" y="414"/>
                    <a:pt x="602" y="412"/>
                  </a:cubicBezTo>
                  <a:close/>
                  <a:moveTo>
                    <a:pt x="416" y="410"/>
                  </a:moveTo>
                  <a:cubicBezTo>
                    <a:pt x="415" y="409"/>
                    <a:pt x="413" y="407"/>
                    <a:pt x="412" y="409"/>
                  </a:cubicBezTo>
                  <a:cubicBezTo>
                    <a:pt x="410" y="414"/>
                    <a:pt x="411" y="419"/>
                    <a:pt x="415" y="423"/>
                  </a:cubicBezTo>
                  <a:cubicBezTo>
                    <a:pt x="421" y="423"/>
                    <a:pt x="418" y="415"/>
                    <a:pt x="423" y="414"/>
                  </a:cubicBezTo>
                  <a:cubicBezTo>
                    <a:pt x="420" y="412"/>
                    <a:pt x="418" y="411"/>
                    <a:pt x="416" y="410"/>
                  </a:cubicBezTo>
                  <a:close/>
                  <a:moveTo>
                    <a:pt x="605" y="418"/>
                  </a:moveTo>
                  <a:cubicBezTo>
                    <a:pt x="604" y="417"/>
                    <a:pt x="601" y="412"/>
                    <a:pt x="600" y="416"/>
                  </a:cubicBezTo>
                  <a:cubicBezTo>
                    <a:pt x="600" y="419"/>
                    <a:pt x="604" y="418"/>
                    <a:pt x="605" y="419"/>
                  </a:cubicBezTo>
                  <a:cubicBezTo>
                    <a:pt x="605" y="418"/>
                    <a:pt x="605" y="418"/>
                    <a:pt x="605" y="418"/>
                  </a:cubicBezTo>
                  <a:close/>
                  <a:moveTo>
                    <a:pt x="535" y="426"/>
                  </a:moveTo>
                  <a:cubicBezTo>
                    <a:pt x="528" y="415"/>
                    <a:pt x="528" y="415"/>
                    <a:pt x="528" y="415"/>
                  </a:cubicBezTo>
                  <a:cubicBezTo>
                    <a:pt x="523" y="414"/>
                    <a:pt x="521" y="418"/>
                    <a:pt x="517" y="421"/>
                  </a:cubicBezTo>
                  <a:cubicBezTo>
                    <a:pt x="516" y="424"/>
                    <a:pt x="514" y="428"/>
                    <a:pt x="515" y="432"/>
                  </a:cubicBezTo>
                  <a:cubicBezTo>
                    <a:pt x="521" y="438"/>
                    <a:pt x="521" y="438"/>
                    <a:pt x="521" y="438"/>
                  </a:cubicBezTo>
                  <a:cubicBezTo>
                    <a:pt x="526" y="436"/>
                    <a:pt x="531" y="431"/>
                    <a:pt x="537" y="433"/>
                  </a:cubicBezTo>
                  <a:cubicBezTo>
                    <a:pt x="535" y="426"/>
                    <a:pt x="535" y="426"/>
                    <a:pt x="535" y="426"/>
                  </a:cubicBezTo>
                  <a:close/>
                  <a:moveTo>
                    <a:pt x="429" y="426"/>
                  </a:moveTo>
                  <a:cubicBezTo>
                    <a:pt x="428" y="423"/>
                    <a:pt x="424" y="420"/>
                    <a:pt x="423" y="417"/>
                  </a:cubicBezTo>
                  <a:cubicBezTo>
                    <a:pt x="418" y="423"/>
                    <a:pt x="420" y="430"/>
                    <a:pt x="423" y="435"/>
                  </a:cubicBezTo>
                  <a:cubicBezTo>
                    <a:pt x="424" y="437"/>
                    <a:pt x="427" y="438"/>
                    <a:pt x="427" y="440"/>
                  </a:cubicBezTo>
                  <a:cubicBezTo>
                    <a:pt x="424" y="442"/>
                    <a:pt x="422" y="437"/>
                    <a:pt x="420" y="435"/>
                  </a:cubicBezTo>
                  <a:cubicBezTo>
                    <a:pt x="418" y="433"/>
                    <a:pt x="420" y="427"/>
                    <a:pt x="416" y="427"/>
                  </a:cubicBezTo>
                  <a:cubicBezTo>
                    <a:pt x="411" y="436"/>
                    <a:pt x="416" y="445"/>
                    <a:pt x="420" y="452"/>
                  </a:cubicBezTo>
                  <a:cubicBezTo>
                    <a:pt x="423" y="453"/>
                    <a:pt x="427" y="453"/>
                    <a:pt x="429" y="452"/>
                  </a:cubicBezTo>
                  <a:cubicBezTo>
                    <a:pt x="429" y="447"/>
                    <a:pt x="429" y="443"/>
                    <a:pt x="431" y="439"/>
                  </a:cubicBezTo>
                  <a:cubicBezTo>
                    <a:pt x="429" y="435"/>
                    <a:pt x="429" y="431"/>
                    <a:pt x="429" y="426"/>
                  </a:cubicBezTo>
                  <a:close/>
                  <a:moveTo>
                    <a:pt x="515" y="420"/>
                  </a:moveTo>
                  <a:cubicBezTo>
                    <a:pt x="508" y="415"/>
                    <a:pt x="498" y="418"/>
                    <a:pt x="492" y="422"/>
                  </a:cubicBezTo>
                  <a:cubicBezTo>
                    <a:pt x="491" y="423"/>
                    <a:pt x="492" y="426"/>
                    <a:pt x="489" y="425"/>
                  </a:cubicBezTo>
                  <a:cubicBezTo>
                    <a:pt x="487" y="426"/>
                    <a:pt x="487" y="427"/>
                    <a:pt x="487" y="428"/>
                  </a:cubicBezTo>
                  <a:cubicBezTo>
                    <a:pt x="489" y="432"/>
                    <a:pt x="494" y="432"/>
                    <a:pt x="498" y="434"/>
                  </a:cubicBezTo>
                  <a:cubicBezTo>
                    <a:pt x="502" y="431"/>
                    <a:pt x="508" y="431"/>
                    <a:pt x="512" y="431"/>
                  </a:cubicBezTo>
                  <a:cubicBezTo>
                    <a:pt x="515" y="420"/>
                    <a:pt x="515" y="420"/>
                    <a:pt x="515" y="420"/>
                  </a:cubicBezTo>
                  <a:close/>
                  <a:moveTo>
                    <a:pt x="414" y="425"/>
                  </a:moveTo>
                  <a:cubicBezTo>
                    <a:pt x="412" y="423"/>
                    <a:pt x="410" y="420"/>
                    <a:pt x="408" y="419"/>
                  </a:cubicBezTo>
                  <a:cubicBezTo>
                    <a:pt x="405" y="421"/>
                    <a:pt x="405" y="426"/>
                    <a:pt x="406" y="429"/>
                  </a:cubicBezTo>
                  <a:cubicBezTo>
                    <a:pt x="408" y="431"/>
                    <a:pt x="407" y="436"/>
                    <a:pt x="411" y="435"/>
                  </a:cubicBezTo>
                  <a:cubicBezTo>
                    <a:pt x="413" y="432"/>
                    <a:pt x="411" y="428"/>
                    <a:pt x="414" y="425"/>
                  </a:cubicBezTo>
                  <a:close/>
                  <a:moveTo>
                    <a:pt x="444" y="420"/>
                  </a:moveTo>
                  <a:cubicBezTo>
                    <a:pt x="442" y="420"/>
                    <a:pt x="438" y="419"/>
                    <a:pt x="439" y="422"/>
                  </a:cubicBezTo>
                  <a:cubicBezTo>
                    <a:pt x="439" y="427"/>
                    <a:pt x="442" y="432"/>
                    <a:pt x="447" y="435"/>
                  </a:cubicBezTo>
                  <a:cubicBezTo>
                    <a:pt x="450" y="436"/>
                    <a:pt x="453" y="439"/>
                    <a:pt x="456" y="437"/>
                  </a:cubicBezTo>
                  <a:cubicBezTo>
                    <a:pt x="454" y="431"/>
                    <a:pt x="448" y="426"/>
                    <a:pt x="444" y="420"/>
                  </a:cubicBezTo>
                  <a:close/>
                  <a:moveTo>
                    <a:pt x="637" y="429"/>
                  </a:moveTo>
                  <a:cubicBezTo>
                    <a:pt x="636" y="427"/>
                    <a:pt x="633" y="425"/>
                    <a:pt x="631" y="424"/>
                  </a:cubicBezTo>
                  <a:cubicBezTo>
                    <a:pt x="629" y="423"/>
                    <a:pt x="626" y="423"/>
                    <a:pt x="625" y="425"/>
                  </a:cubicBezTo>
                  <a:cubicBezTo>
                    <a:pt x="630" y="424"/>
                    <a:pt x="633" y="429"/>
                    <a:pt x="637" y="429"/>
                  </a:cubicBezTo>
                  <a:close/>
                  <a:moveTo>
                    <a:pt x="596" y="438"/>
                  </a:moveTo>
                  <a:cubicBezTo>
                    <a:pt x="598" y="434"/>
                    <a:pt x="596" y="430"/>
                    <a:pt x="594" y="427"/>
                  </a:cubicBezTo>
                  <a:cubicBezTo>
                    <a:pt x="592" y="429"/>
                    <a:pt x="596" y="431"/>
                    <a:pt x="595" y="434"/>
                  </a:cubicBezTo>
                  <a:cubicBezTo>
                    <a:pt x="595" y="436"/>
                    <a:pt x="593" y="437"/>
                    <a:pt x="592" y="438"/>
                  </a:cubicBezTo>
                  <a:cubicBezTo>
                    <a:pt x="593" y="444"/>
                    <a:pt x="592" y="449"/>
                    <a:pt x="592" y="455"/>
                  </a:cubicBezTo>
                  <a:cubicBezTo>
                    <a:pt x="592" y="458"/>
                    <a:pt x="587" y="460"/>
                    <a:pt x="588" y="463"/>
                  </a:cubicBezTo>
                  <a:cubicBezTo>
                    <a:pt x="597" y="456"/>
                    <a:pt x="602" y="446"/>
                    <a:pt x="603" y="435"/>
                  </a:cubicBezTo>
                  <a:cubicBezTo>
                    <a:pt x="604" y="433"/>
                    <a:pt x="606" y="428"/>
                    <a:pt x="609" y="430"/>
                  </a:cubicBezTo>
                  <a:cubicBezTo>
                    <a:pt x="614" y="431"/>
                    <a:pt x="614" y="436"/>
                    <a:pt x="614" y="440"/>
                  </a:cubicBezTo>
                  <a:cubicBezTo>
                    <a:pt x="615" y="440"/>
                    <a:pt x="615" y="440"/>
                    <a:pt x="615" y="440"/>
                  </a:cubicBezTo>
                  <a:cubicBezTo>
                    <a:pt x="617" y="439"/>
                    <a:pt x="615" y="436"/>
                    <a:pt x="616" y="433"/>
                  </a:cubicBezTo>
                  <a:cubicBezTo>
                    <a:pt x="614" y="429"/>
                    <a:pt x="610" y="428"/>
                    <a:pt x="607" y="427"/>
                  </a:cubicBezTo>
                  <a:cubicBezTo>
                    <a:pt x="603" y="428"/>
                    <a:pt x="603" y="433"/>
                    <a:pt x="601" y="436"/>
                  </a:cubicBezTo>
                  <a:cubicBezTo>
                    <a:pt x="600" y="441"/>
                    <a:pt x="600" y="449"/>
                    <a:pt x="595" y="452"/>
                  </a:cubicBezTo>
                  <a:cubicBezTo>
                    <a:pt x="595" y="448"/>
                    <a:pt x="592" y="441"/>
                    <a:pt x="596" y="438"/>
                  </a:cubicBezTo>
                  <a:close/>
                  <a:moveTo>
                    <a:pt x="631" y="439"/>
                  </a:moveTo>
                  <a:cubicBezTo>
                    <a:pt x="627" y="433"/>
                    <a:pt x="622" y="428"/>
                    <a:pt x="615" y="427"/>
                  </a:cubicBezTo>
                  <a:cubicBezTo>
                    <a:pt x="614" y="428"/>
                    <a:pt x="614" y="428"/>
                    <a:pt x="614" y="428"/>
                  </a:cubicBezTo>
                  <a:cubicBezTo>
                    <a:pt x="618" y="431"/>
                    <a:pt x="619" y="435"/>
                    <a:pt x="621" y="438"/>
                  </a:cubicBezTo>
                  <a:cubicBezTo>
                    <a:pt x="623" y="436"/>
                    <a:pt x="626" y="437"/>
                    <a:pt x="628" y="439"/>
                  </a:cubicBezTo>
                  <a:cubicBezTo>
                    <a:pt x="629" y="439"/>
                    <a:pt x="629" y="441"/>
                    <a:pt x="631" y="441"/>
                  </a:cubicBezTo>
                  <a:cubicBezTo>
                    <a:pt x="631" y="439"/>
                    <a:pt x="631" y="439"/>
                    <a:pt x="631" y="439"/>
                  </a:cubicBezTo>
                  <a:close/>
                  <a:moveTo>
                    <a:pt x="449" y="439"/>
                  </a:moveTo>
                  <a:cubicBezTo>
                    <a:pt x="445" y="437"/>
                    <a:pt x="441" y="433"/>
                    <a:pt x="439" y="429"/>
                  </a:cubicBezTo>
                  <a:cubicBezTo>
                    <a:pt x="436" y="428"/>
                    <a:pt x="434" y="427"/>
                    <a:pt x="431" y="428"/>
                  </a:cubicBezTo>
                  <a:cubicBezTo>
                    <a:pt x="431" y="433"/>
                    <a:pt x="432" y="440"/>
                    <a:pt x="438" y="442"/>
                  </a:cubicBezTo>
                  <a:cubicBezTo>
                    <a:pt x="442" y="443"/>
                    <a:pt x="446" y="447"/>
                    <a:pt x="449" y="443"/>
                  </a:cubicBezTo>
                  <a:cubicBezTo>
                    <a:pt x="450" y="442"/>
                    <a:pt x="450" y="440"/>
                    <a:pt x="449" y="439"/>
                  </a:cubicBezTo>
                  <a:close/>
                  <a:moveTo>
                    <a:pt x="400" y="432"/>
                  </a:moveTo>
                  <a:cubicBezTo>
                    <a:pt x="401" y="431"/>
                    <a:pt x="400" y="430"/>
                    <a:pt x="399" y="429"/>
                  </a:cubicBezTo>
                  <a:cubicBezTo>
                    <a:pt x="398" y="430"/>
                    <a:pt x="398" y="430"/>
                    <a:pt x="398" y="430"/>
                  </a:cubicBezTo>
                  <a:cubicBezTo>
                    <a:pt x="398" y="431"/>
                    <a:pt x="398" y="433"/>
                    <a:pt x="400" y="432"/>
                  </a:cubicBezTo>
                  <a:close/>
                  <a:moveTo>
                    <a:pt x="584" y="291"/>
                  </a:moveTo>
                  <a:cubicBezTo>
                    <a:pt x="574" y="292"/>
                    <a:pt x="563" y="288"/>
                    <a:pt x="556" y="281"/>
                  </a:cubicBezTo>
                  <a:cubicBezTo>
                    <a:pt x="555" y="282"/>
                    <a:pt x="557" y="284"/>
                    <a:pt x="557" y="285"/>
                  </a:cubicBezTo>
                  <a:cubicBezTo>
                    <a:pt x="564" y="290"/>
                    <a:pt x="573" y="294"/>
                    <a:pt x="583" y="293"/>
                  </a:cubicBezTo>
                  <a:cubicBezTo>
                    <a:pt x="584" y="292"/>
                    <a:pt x="588" y="291"/>
                    <a:pt x="587" y="289"/>
                  </a:cubicBezTo>
                  <a:cubicBezTo>
                    <a:pt x="584" y="291"/>
                    <a:pt x="584" y="291"/>
                    <a:pt x="584" y="291"/>
                  </a:cubicBezTo>
                  <a:close/>
                  <a:moveTo>
                    <a:pt x="494" y="435"/>
                  </a:moveTo>
                  <a:cubicBezTo>
                    <a:pt x="486" y="431"/>
                    <a:pt x="477" y="430"/>
                    <a:pt x="469" y="434"/>
                  </a:cubicBezTo>
                  <a:cubicBezTo>
                    <a:pt x="470" y="440"/>
                    <a:pt x="474" y="444"/>
                    <a:pt x="478" y="449"/>
                  </a:cubicBezTo>
                  <a:cubicBezTo>
                    <a:pt x="480" y="449"/>
                    <a:pt x="480" y="449"/>
                    <a:pt x="480" y="449"/>
                  </a:cubicBezTo>
                  <a:cubicBezTo>
                    <a:pt x="483" y="446"/>
                    <a:pt x="488" y="444"/>
                    <a:pt x="493" y="444"/>
                  </a:cubicBezTo>
                  <a:cubicBezTo>
                    <a:pt x="499" y="447"/>
                    <a:pt x="510" y="445"/>
                    <a:pt x="512" y="454"/>
                  </a:cubicBezTo>
                  <a:cubicBezTo>
                    <a:pt x="508" y="451"/>
                    <a:pt x="502" y="448"/>
                    <a:pt x="496" y="447"/>
                  </a:cubicBezTo>
                  <a:cubicBezTo>
                    <a:pt x="490" y="445"/>
                    <a:pt x="485" y="449"/>
                    <a:pt x="481" y="452"/>
                  </a:cubicBezTo>
                  <a:cubicBezTo>
                    <a:pt x="482" y="457"/>
                    <a:pt x="485" y="462"/>
                    <a:pt x="488" y="466"/>
                  </a:cubicBezTo>
                  <a:cubicBezTo>
                    <a:pt x="493" y="462"/>
                    <a:pt x="498" y="465"/>
                    <a:pt x="504" y="465"/>
                  </a:cubicBezTo>
                  <a:cubicBezTo>
                    <a:pt x="506" y="458"/>
                    <a:pt x="513" y="456"/>
                    <a:pt x="520" y="456"/>
                  </a:cubicBezTo>
                  <a:cubicBezTo>
                    <a:pt x="524" y="457"/>
                    <a:pt x="530" y="457"/>
                    <a:pt x="531" y="462"/>
                  </a:cubicBezTo>
                  <a:cubicBezTo>
                    <a:pt x="531" y="463"/>
                    <a:pt x="531" y="463"/>
                    <a:pt x="531" y="463"/>
                  </a:cubicBezTo>
                  <a:cubicBezTo>
                    <a:pt x="528" y="461"/>
                    <a:pt x="525" y="460"/>
                    <a:pt x="522" y="459"/>
                  </a:cubicBezTo>
                  <a:cubicBezTo>
                    <a:pt x="517" y="459"/>
                    <a:pt x="510" y="458"/>
                    <a:pt x="507" y="463"/>
                  </a:cubicBezTo>
                  <a:cubicBezTo>
                    <a:pt x="502" y="469"/>
                    <a:pt x="513" y="470"/>
                    <a:pt x="514" y="475"/>
                  </a:cubicBezTo>
                  <a:cubicBezTo>
                    <a:pt x="515" y="475"/>
                    <a:pt x="516" y="477"/>
                    <a:pt x="514" y="478"/>
                  </a:cubicBezTo>
                  <a:cubicBezTo>
                    <a:pt x="509" y="472"/>
                    <a:pt x="503" y="467"/>
                    <a:pt x="495" y="466"/>
                  </a:cubicBezTo>
                  <a:cubicBezTo>
                    <a:pt x="493" y="467"/>
                    <a:pt x="490" y="467"/>
                    <a:pt x="490" y="470"/>
                  </a:cubicBezTo>
                  <a:cubicBezTo>
                    <a:pt x="493" y="475"/>
                    <a:pt x="495" y="481"/>
                    <a:pt x="499" y="486"/>
                  </a:cubicBezTo>
                  <a:cubicBezTo>
                    <a:pt x="502" y="502"/>
                    <a:pt x="502" y="502"/>
                    <a:pt x="502" y="502"/>
                  </a:cubicBezTo>
                  <a:cubicBezTo>
                    <a:pt x="504" y="505"/>
                    <a:pt x="504" y="505"/>
                    <a:pt x="504" y="505"/>
                  </a:cubicBezTo>
                  <a:cubicBezTo>
                    <a:pt x="506" y="520"/>
                    <a:pt x="506" y="520"/>
                    <a:pt x="506" y="520"/>
                  </a:cubicBezTo>
                  <a:cubicBezTo>
                    <a:pt x="510" y="523"/>
                    <a:pt x="515" y="526"/>
                    <a:pt x="520" y="522"/>
                  </a:cubicBezTo>
                  <a:cubicBezTo>
                    <a:pt x="522" y="522"/>
                    <a:pt x="527" y="521"/>
                    <a:pt x="528" y="518"/>
                  </a:cubicBezTo>
                  <a:cubicBezTo>
                    <a:pt x="523" y="514"/>
                    <a:pt x="522" y="506"/>
                    <a:pt x="515" y="506"/>
                  </a:cubicBezTo>
                  <a:cubicBezTo>
                    <a:pt x="511" y="505"/>
                    <a:pt x="508" y="506"/>
                    <a:pt x="505" y="505"/>
                  </a:cubicBezTo>
                  <a:cubicBezTo>
                    <a:pt x="508" y="502"/>
                    <a:pt x="513" y="504"/>
                    <a:pt x="517" y="504"/>
                  </a:cubicBezTo>
                  <a:cubicBezTo>
                    <a:pt x="518" y="501"/>
                    <a:pt x="522" y="500"/>
                    <a:pt x="522" y="497"/>
                  </a:cubicBezTo>
                  <a:cubicBezTo>
                    <a:pt x="518" y="491"/>
                    <a:pt x="513" y="486"/>
                    <a:pt x="507" y="486"/>
                  </a:cubicBezTo>
                  <a:cubicBezTo>
                    <a:pt x="504" y="485"/>
                    <a:pt x="501" y="489"/>
                    <a:pt x="500" y="486"/>
                  </a:cubicBezTo>
                  <a:cubicBezTo>
                    <a:pt x="502" y="483"/>
                    <a:pt x="506" y="483"/>
                    <a:pt x="510" y="483"/>
                  </a:cubicBezTo>
                  <a:cubicBezTo>
                    <a:pt x="515" y="480"/>
                    <a:pt x="519" y="475"/>
                    <a:pt x="527" y="475"/>
                  </a:cubicBezTo>
                  <a:cubicBezTo>
                    <a:pt x="530" y="467"/>
                    <a:pt x="538" y="457"/>
                    <a:pt x="548" y="457"/>
                  </a:cubicBezTo>
                  <a:cubicBezTo>
                    <a:pt x="546" y="450"/>
                    <a:pt x="545" y="443"/>
                    <a:pt x="540" y="437"/>
                  </a:cubicBezTo>
                  <a:cubicBezTo>
                    <a:pt x="536" y="436"/>
                    <a:pt x="531" y="434"/>
                    <a:pt x="528" y="436"/>
                  </a:cubicBezTo>
                  <a:cubicBezTo>
                    <a:pt x="521" y="439"/>
                    <a:pt x="517" y="446"/>
                    <a:pt x="515" y="452"/>
                  </a:cubicBezTo>
                  <a:cubicBezTo>
                    <a:pt x="513" y="447"/>
                    <a:pt x="517" y="444"/>
                    <a:pt x="519" y="440"/>
                  </a:cubicBezTo>
                  <a:cubicBezTo>
                    <a:pt x="518" y="437"/>
                    <a:pt x="515" y="435"/>
                    <a:pt x="512" y="434"/>
                  </a:cubicBezTo>
                  <a:cubicBezTo>
                    <a:pt x="505" y="432"/>
                    <a:pt x="498" y="436"/>
                    <a:pt x="494" y="441"/>
                  </a:cubicBezTo>
                  <a:cubicBezTo>
                    <a:pt x="493" y="439"/>
                    <a:pt x="495" y="437"/>
                    <a:pt x="494" y="435"/>
                  </a:cubicBezTo>
                  <a:close/>
                  <a:moveTo>
                    <a:pt x="625" y="434"/>
                  </a:moveTo>
                  <a:cubicBezTo>
                    <a:pt x="625" y="431"/>
                    <a:pt x="621" y="431"/>
                    <a:pt x="621" y="433"/>
                  </a:cubicBezTo>
                  <a:cubicBezTo>
                    <a:pt x="621" y="435"/>
                    <a:pt x="623" y="435"/>
                    <a:pt x="625" y="435"/>
                  </a:cubicBezTo>
                  <a:cubicBezTo>
                    <a:pt x="625" y="434"/>
                    <a:pt x="625" y="434"/>
                    <a:pt x="625" y="434"/>
                  </a:cubicBezTo>
                  <a:close/>
                  <a:moveTo>
                    <a:pt x="459" y="440"/>
                  </a:moveTo>
                  <a:cubicBezTo>
                    <a:pt x="457" y="439"/>
                    <a:pt x="455" y="441"/>
                    <a:pt x="452" y="441"/>
                  </a:cubicBezTo>
                  <a:cubicBezTo>
                    <a:pt x="451" y="445"/>
                    <a:pt x="454" y="450"/>
                    <a:pt x="455" y="453"/>
                  </a:cubicBezTo>
                  <a:cubicBezTo>
                    <a:pt x="452" y="453"/>
                    <a:pt x="452" y="449"/>
                    <a:pt x="450" y="447"/>
                  </a:cubicBezTo>
                  <a:cubicBezTo>
                    <a:pt x="443" y="447"/>
                    <a:pt x="443" y="447"/>
                    <a:pt x="443" y="447"/>
                  </a:cubicBezTo>
                  <a:cubicBezTo>
                    <a:pt x="438" y="447"/>
                    <a:pt x="434" y="439"/>
                    <a:pt x="431" y="445"/>
                  </a:cubicBezTo>
                  <a:cubicBezTo>
                    <a:pt x="430" y="448"/>
                    <a:pt x="431" y="449"/>
                    <a:pt x="433" y="452"/>
                  </a:cubicBezTo>
                  <a:cubicBezTo>
                    <a:pt x="440" y="453"/>
                    <a:pt x="448" y="453"/>
                    <a:pt x="455" y="454"/>
                  </a:cubicBezTo>
                  <a:cubicBezTo>
                    <a:pt x="461" y="455"/>
                    <a:pt x="466" y="459"/>
                    <a:pt x="473" y="460"/>
                  </a:cubicBezTo>
                  <a:cubicBezTo>
                    <a:pt x="470" y="453"/>
                    <a:pt x="464" y="447"/>
                    <a:pt x="459" y="440"/>
                  </a:cubicBezTo>
                  <a:close/>
                  <a:moveTo>
                    <a:pt x="628" y="445"/>
                  </a:moveTo>
                  <a:cubicBezTo>
                    <a:pt x="625" y="444"/>
                    <a:pt x="618" y="446"/>
                    <a:pt x="620" y="440"/>
                  </a:cubicBezTo>
                  <a:cubicBezTo>
                    <a:pt x="619" y="446"/>
                    <a:pt x="613" y="447"/>
                    <a:pt x="609" y="448"/>
                  </a:cubicBezTo>
                  <a:cubicBezTo>
                    <a:pt x="606" y="453"/>
                    <a:pt x="606" y="460"/>
                    <a:pt x="600" y="464"/>
                  </a:cubicBezTo>
                  <a:cubicBezTo>
                    <a:pt x="601" y="465"/>
                    <a:pt x="601" y="465"/>
                    <a:pt x="601" y="465"/>
                  </a:cubicBezTo>
                  <a:cubicBezTo>
                    <a:pt x="605" y="462"/>
                    <a:pt x="610" y="461"/>
                    <a:pt x="614" y="457"/>
                  </a:cubicBezTo>
                  <a:cubicBezTo>
                    <a:pt x="618" y="454"/>
                    <a:pt x="617" y="449"/>
                    <a:pt x="622" y="448"/>
                  </a:cubicBezTo>
                  <a:cubicBezTo>
                    <a:pt x="621" y="451"/>
                    <a:pt x="625" y="453"/>
                    <a:pt x="625" y="457"/>
                  </a:cubicBezTo>
                  <a:cubicBezTo>
                    <a:pt x="623" y="459"/>
                    <a:pt x="625" y="461"/>
                    <a:pt x="624" y="464"/>
                  </a:cubicBezTo>
                  <a:cubicBezTo>
                    <a:pt x="621" y="471"/>
                    <a:pt x="611" y="469"/>
                    <a:pt x="605" y="470"/>
                  </a:cubicBezTo>
                  <a:cubicBezTo>
                    <a:pt x="599" y="478"/>
                    <a:pt x="599" y="478"/>
                    <a:pt x="599" y="478"/>
                  </a:cubicBezTo>
                  <a:cubicBezTo>
                    <a:pt x="591" y="487"/>
                    <a:pt x="579" y="481"/>
                    <a:pt x="569" y="482"/>
                  </a:cubicBezTo>
                  <a:cubicBezTo>
                    <a:pt x="569" y="484"/>
                    <a:pt x="569" y="484"/>
                    <a:pt x="569" y="484"/>
                  </a:cubicBezTo>
                  <a:cubicBezTo>
                    <a:pt x="574" y="485"/>
                    <a:pt x="579" y="484"/>
                    <a:pt x="584" y="484"/>
                  </a:cubicBezTo>
                  <a:cubicBezTo>
                    <a:pt x="595" y="488"/>
                    <a:pt x="600" y="478"/>
                    <a:pt x="606" y="471"/>
                  </a:cubicBezTo>
                  <a:cubicBezTo>
                    <a:pt x="619" y="471"/>
                    <a:pt x="619" y="471"/>
                    <a:pt x="619" y="471"/>
                  </a:cubicBezTo>
                  <a:cubicBezTo>
                    <a:pt x="624" y="470"/>
                    <a:pt x="624" y="465"/>
                    <a:pt x="626" y="462"/>
                  </a:cubicBezTo>
                  <a:cubicBezTo>
                    <a:pt x="629" y="460"/>
                    <a:pt x="633" y="459"/>
                    <a:pt x="636" y="458"/>
                  </a:cubicBezTo>
                  <a:cubicBezTo>
                    <a:pt x="639" y="458"/>
                    <a:pt x="640" y="462"/>
                    <a:pt x="641" y="459"/>
                  </a:cubicBezTo>
                  <a:cubicBezTo>
                    <a:pt x="642" y="451"/>
                    <a:pt x="633" y="449"/>
                    <a:pt x="628" y="445"/>
                  </a:cubicBezTo>
                  <a:close/>
                  <a:moveTo>
                    <a:pt x="631" y="451"/>
                  </a:moveTo>
                  <a:cubicBezTo>
                    <a:pt x="630" y="449"/>
                    <a:pt x="627" y="447"/>
                    <a:pt x="625" y="447"/>
                  </a:cubicBezTo>
                  <a:cubicBezTo>
                    <a:pt x="624" y="447"/>
                    <a:pt x="623" y="447"/>
                    <a:pt x="622" y="448"/>
                  </a:cubicBezTo>
                  <a:cubicBezTo>
                    <a:pt x="626" y="453"/>
                    <a:pt x="626" y="453"/>
                    <a:pt x="626" y="453"/>
                  </a:cubicBezTo>
                  <a:cubicBezTo>
                    <a:pt x="627" y="454"/>
                    <a:pt x="626" y="458"/>
                    <a:pt x="629" y="458"/>
                  </a:cubicBezTo>
                  <a:cubicBezTo>
                    <a:pt x="631" y="456"/>
                    <a:pt x="635" y="456"/>
                    <a:pt x="638" y="455"/>
                  </a:cubicBezTo>
                  <a:cubicBezTo>
                    <a:pt x="639" y="454"/>
                    <a:pt x="637" y="453"/>
                    <a:pt x="636" y="452"/>
                  </a:cubicBezTo>
                  <a:cubicBezTo>
                    <a:pt x="633" y="450"/>
                    <a:pt x="634" y="454"/>
                    <a:pt x="632" y="454"/>
                  </a:cubicBezTo>
                  <a:cubicBezTo>
                    <a:pt x="631" y="453"/>
                    <a:pt x="631" y="452"/>
                    <a:pt x="631" y="451"/>
                  </a:cubicBezTo>
                  <a:close/>
                  <a:moveTo>
                    <a:pt x="616" y="450"/>
                  </a:moveTo>
                  <a:cubicBezTo>
                    <a:pt x="614" y="449"/>
                    <a:pt x="611" y="449"/>
                    <a:pt x="610" y="451"/>
                  </a:cubicBezTo>
                  <a:cubicBezTo>
                    <a:pt x="610" y="453"/>
                    <a:pt x="608" y="455"/>
                    <a:pt x="609" y="458"/>
                  </a:cubicBezTo>
                  <a:cubicBezTo>
                    <a:pt x="613" y="458"/>
                    <a:pt x="614" y="453"/>
                    <a:pt x="616" y="450"/>
                  </a:cubicBezTo>
                  <a:close/>
                  <a:moveTo>
                    <a:pt x="550" y="461"/>
                  </a:moveTo>
                  <a:cubicBezTo>
                    <a:pt x="540" y="457"/>
                    <a:pt x="534" y="467"/>
                    <a:pt x="530" y="474"/>
                  </a:cubicBezTo>
                  <a:cubicBezTo>
                    <a:pt x="528" y="479"/>
                    <a:pt x="537" y="476"/>
                    <a:pt x="535" y="482"/>
                  </a:cubicBezTo>
                  <a:cubicBezTo>
                    <a:pt x="532" y="480"/>
                    <a:pt x="529" y="479"/>
                    <a:pt x="526" y="478"/>
                  </a:cubicBezTo>
                  <a:cubicBezTo>
                    <a:pt x="521" y="477"/>
                    <a:pt x="515" y="480"/>
                    <a:pt x="513" y="484"/>
                  </a:cubicBezTo>
                  <a:cubicBezTo>
                    <a:pt x="518" y="487"/>
                    <a:pt x="522" y="493"/>
                    <a:pt x="526" y="497"/>
                  </a:cubicBezTo>
                  <a:cubicBezTo>
                    <a:pt x="533" y="499"/>
                    <a:pt x="530" y="492"/>
                    <a:pt x="533" y="490"/>
                  </a:cubicBezTo>
                  <a:cubicBezTo>
                    <a:pt x="536" y="484"/>
                    <a:pt x="541" y="477"/>
                    <a:pt x="550" y="478"/>
                  </a:cubicBezTo>
                  <a:cubicBezTo>
                    <a:pt x="552" y="478"/>
                    <a:pt x="553" y="481"/>
                    <a:pt x="555" y="479"/>
                  </a:cubicBezTo>
                  <a:cubicBezTo>
                    <a:pt x="554" y="472"/>
                    <a:pt x="552" y="467"/>
                    <a:pt x="550" y="461"/>
                  </a:cubicBezTo>
                  <a:close/>
                  <a:moveTo>
                    <a:pt x="555" y="482"/>
                  </a:moveTo>
                  <a:cubicBezTo>
                    <a:pt x="552" y="481"/>
                    <a:pt x="548" y="480"/>
                    <a:pt x="544" y="481"/>
                  </a:cubicBezTo>
                  <a:cubicBezTo>
                    <a:pt x="539" y="484"/>
                    <a:pt x="533" y="491"/>
                    <a:pt x="532" y="498"/>
                  </a:cubicBezTo>
                  <a:cubicBezTo>
                    <a:pt x="536" y="499"/>
                    <a:pt x="536" y="499"/>
                    <a:pt x="536" y="499"/>
                  </a:cubicBezTo>
                  <a:cubicBezTo>
                    <a:pt x="539" y="503"/>
                    <a:pt x="546" y="506"/>
                    <a:pt x="545" y="512"/>
                  </a:cubicBezTo>
                  <a:cubicBezTo>
                    <a:pt x="549" y="514"/>
                    <a:pt x="554" y="514"/>
                    <a:pt x="556" y="518"/>
                  </a:cubicBezTo>
                  <a:cubicBezTo>
                    <a:pt x="551" y="519"/>
                    <a:pt x="547" y="514"/>
                    <a:pt x="542" y="515"/>
                  </a:cubicBezTo>
                  <a:cubicBezTo>
                    <a:pt x="539" y="517"/>
                    <a:pt x="535" y="517"/>
                    <a:pt x="535" y="521"/>
                  </a:cubicBezTo>
                  <a:cubicBezTo>
                    <a:pt x="539" y="525"/>
                    <a:pt x="543" y="529"/>
                    <a:pt x="546" y="534"/>
                  </a:cubicBezTo>
                  <a:cubicBezTo>
                    <a:pt x="549" y="535"/>
                    <a:pt x="553" y="536"/>
                    <a:pt x="556" y="535"/>
                  </a:cubicBezTo>
                  <a:cubicBezTo>
                    <a:pt x="558" y="499"/>
                    <a:pt x="558" y="499"/>
                    <a:pt x="558" y="499"/>
                  </a:cubicBezTo>
                  <a:cubicBezTo>
                    <a:pt x="556" y="493"/>
                    <a:pt x="557" y="488"/>
                    <a:pt x="555" y="482"/>
                  </a:cubicBezTo>
                  <a:close/>
                  <a:moveTo>
                    <a:pt x="563" y="502"/>
                  </a:moveTo>
                  <a:cubicBezTo>
                    <a:pt x="563" y="498"/>
                    <a:pt x="565" y="495"/>
                    <a:pt x="562" y="492"/>
                  </a:cubicBezTo>
                  <a:cubicBezTo>
                    <a:pt x="558" y="495"/>
                    <a:pt x="564" y="499"/>
                    <a:pt x="563" y="502"/>
                  </a:cubicBezTo>
                  <a:close/>
                  <a:moveTo>
                    <a:pt x="554" y="497"/>
                  </a:moveTo>
                  <a:cubicBezTo>
                    <a:pt x="551" y="491"/>
                    <a:pt x="543" y="492"/>
                    <a:pt x="538" y="496"/>
                  </a:cubicBezTo>
                  <a:cubicBezTo>
                    <a:pt x="537" y="496"/>
                    <a:pt x="537" y="497"/>
                    <a:pt x="538" y="498"/>
                  </a:cubicBezTo>
                  <a:cubicBezTo>
                    <a:pt x="540" y="494"/>
                    <a:pt x="545" y="494"/>
                    <a:pt x="548" y="495"/>
                  </a:cubicBezTo>
                  <a:cubicBezTo>
                    <a:pt x="551" y="494"/>
                    <a:pt x="552" y="500"/>
                    <a:pt x="554" y="497"/>
                  </a:cubicBezTo>
                  <a:close/>
                  <a:moveTo>
                    <a:pt x="544" y="510"/>
                  </a:moveTo>
                  <a:cubicBezTo>
                    <a:pt x="541" y="506"/>
                    <a:pt x="537" y="502"/>
                    <a:pt x="532" y="501"/>
                  </a:cubicBezTo>
                  <a:cubicBezTo>
                    <a:pt x="529" y="500"/>
                    <a:pt x="524" y="498"/>
                    <a:pt x="522" y="501"/>
                  </a:cubicBezTo>
                  <a:cubicBezTo>
                    <a:pt x="521" y="502"/>
                    <a:pt x="518" y="504"/>
                    <a:pt x="520" y="506"/>
                  </a:cubicBezTo>
                  <a:cubicBezTo>
                    <a:pt x="526" y="509"/>
                    <a:pt x="527" y="516"/>
                    <a:pt x="531" y="520"/>
                  </a:cubicBezTo>
                  <a:cubicBezTo>
                    <a:pt x="532" y="519"/>
                    <a:pt x="533" y="517"/>
                    <a:pt x="534" y="516"/>
                  </a:cubicBezTo>
                  <a:cubicBezTo>
                    <a:pt x="537" y="513"/>
                    <a:pt x="543" y="514"/>
                    <a:pt x="544" y="510"/>
                  </a:cubicBezTo>
                  <a:close/>
                  <a:moveTo>
                    <a:pt x="403" y="511"/>
                  </a:moveTo>
                  <a:cubicBezTo>
                    <a:pt x="403" y="511"/>
                    <a:pt x="403" y="511"/>
                    <a:pt x="403" y="511"/>
                  </a:cubicBezTo>
                  <a:cubicBezTo>
                    <a:pt x="389" y="515"/>
                    <a:pt x="376" y="521"/>
                    <a:pt x="369" y="534"/>
                  </a:cubicBezTo>
                  <a:cubicBezTo>
                    <a:pt x="364" y="543"/>
                    <a:pt x="354" y="546"/>
                    <a:pt x="345" y="548"/>
                  </a:cubicBezTo>
                  <a:cubicBezTo>
                    <a:pt x="330" y="551"/>
                    <a:pt x="315" y="553"/>
                    <a:pt x="302" y="562"/>
                  </a:cubicBezTo>
                  <a:cubicBezTo>
                    <a:pt x="288" y="568"/>
                    <a:pt x="279" y="583"/>
                    <a:pt x="273" y="597"/>
                  </a:cubicBezTo>
                  <a:cubicBezTo>
                    <a:pt x="267" y="595"/>
                    <a:pt x="263" y="594"/>
                    <a:pt x="257" y="594"/>
                  </a:cubicBezTo>
                  <a:cubicBezTo>
                    <a:pt x="254" y="593"/>
                    <a:pt x="253" y="588"/>
                    <a:pt x="249" y="587"/>
                  </a:cubicBezTo>
                  <a:cubicBezTo>
                    <a:pt x="245" y="585"/>
                    <a:pt x="240" y="586"/>
                    <a:pt x="236" y="589"/>
                  </a:cubicBezTo>
                  <a:cubicBezTo>
                    <a:pt x="228" y="587"/>
                    <a:pt x="228" y="587"/>
                    <a:pt x="228" y="587"/>
                  </a:cubicBezTo>
                  <a:cubicBezTo>
                    <a:pt x="225" y="587"/>
                    <a:pt x="222" y="588"/>
                    <a:pt x="221" y="590"/>
                  </a:cubicBezTo>
                  <a:cubicBezTo>
                    <a:pt x="218" y="596"/>
                    <a:pt x="219" y="603"/>
                    <a:pt x="214" y="607"/>
                  </a:cubicBezTo>
                  <a:cubicBezTo>
                    <a:pt x="213" y="610"/>
                    <a:pt x="209" y="608"/>
                    <a:pt x="210" y="611"/>
                  </a:cubicBezTo>
                  <a:cubicBezTo>
                    <a:pt x="213" y="612"/>
                    <a:pt x="214" y="608"/>
                    <a:pt x="217" y="607"/>
                  </a:cubicBezTo>
                  <a:cubicBezTo>
                    <a:pt x="219" y="606"/>
                    <a:pt x="218" y="603"/>
                    <a:pt x="221" y="602"/>
                  </a:cubicBezTo>
                  <a:cubicBezTo>
                    <a:pt x="222" y="603"/>
                    <a:pt x="222" y="603"/>
                    <a:pt x="222" y="603"/>
                  </a:cubicBezTo>
                  <a:cubicBezTo>
                    <a:pt x="227" y="604"/>
                    <a:pt x="234" y="606"/>
                    <a:pt x="237" y="600"/>
                  </a:cubicBezTo>
                  <a:cubicBezTo>
                    <a:pt x="238" y="599"/>
                    <a:pt x="240" y="596"/>
                    <a:pt x="238" y="596"/>
                  </a:cubicBezTo>
                  <a:cubicBezTo>
                    <a:pt x="236" y="599"/>
                    <a:pt x="233" y="603"/>
                    <a:pt x="229" y="603"/>
                  </a:cubicBezTo>
                  <a:cubicBezTo>
                    <a:pt x="227" y="602"/>
                    <a:pt x="224" y="603"/>
                    <a:pt x="223" y="600"/>
                  </a:cubicBezTo>
                  <a:cubicBezTo>
                    <a:pt x="231" y="600"/>
                    <a:pt x="235" y="594"/>
                    <a:pt x="240" y="589"/>
                  </a:cubicBezTo>
                  <a:cubicBezTo>
                    <a:pt x="244" y="590"/>
                    <a:pt x="249" y="587"/>
                    <a:pt x="252" y="591"/>
                  </a:cubicBezTo>
                  <a:cubicBezTo>
                    <a:pt x="253" y="593"/>
                    <a:pt x="254" y="595"/>
                    <a:pt x="253" y="596"/>
                  </a:cubicBezTo>
                  <a:cubicBezTo>
                    <a:pt x="247" y="595"/>
                    <a:pt x="247" y="595"/>
                    <a:pt x="247" y="595"/>
                  </a:cubicBezTo>
                  <a:cubicBezTo>
                    <a:pt x="246" y="595"/>
                    <a:pt x="245" y="596"/>
                    <a:pt x="246" y="597"/>
                  </a:cubicBezTo>
                  <a:cubicBezTo>
                    <a:pt x="250" y="596"/>
                    <a:pt x="253" y="601"/>
                    <a:pt x="255" y="596"/>
                  </a:cubicBezTo>
                  <a:cubicBezTo>
                    <a:pt x="257" y="597"/>
                    <a:pt x="257" y="597"/>
                    <a:pt x="257" y="597"/>
                  </a:cubicBezTo>
                  <a:cubicBezTo>
                    <a:pt x="262" y="596"/>
                    <a:pt x="268" y="596"/>
                    <a:pt x="272" y="599"/>
                  </a:cubicBezTo>
                  <a:cubicBezTo>
                    <a:pt x="272" y="602"/>
                    <a:pt x="275" y="605"/>
                    <a:pt x="275" y="608"/>
                  </a:cubicBezTo>
                  <a:cubicBezTo>
                    <a:pt x="275" y="611"/>
                    <a:pt x="271" y="613"/>
                    <a:pt x="274" y="616"/>
                  </a:cubicBezTo>
                  <a:cubicBezTo>
                    <a:pt x="276" y="612"/>
                    <a:pt x="277" y="607"/>
                    <a:pt x="278" y="602"/>
                  </a:cubicBezTo>
                  <a:cubicBezTo>
                    <a:pt x="283" y="593"/>
                    <a:pt x="290" y="584"/>
                    <a:pt x="298" y="577"/>
                  </a:cubicBezTo>
                  <a:cubicBezTo>
                    <a:pt x="319" y="560"/>
                    <a:pt x="346" y="562"/>
                    <a:pt x="367" y="548"/>
                  </a:cubicBezTo>
                  <a:cubicBezTo>
                    <a:pt x="374" y="546"/>
                    <a:pt x="375" y="538"/>
                    <a:pt x="380" y="536"/>
                  </a:cubicBezTo>
                  <a:cubicBezTo>
                    <a:pt x="385" y="531"/>
                    <a:pt x="389" y="525"/>
                    <a:pt x="394" y="522"/>
                  </a:cubicBezTo>
                  <a:cubicBezTo>
                    <a:pt x="386" y="541"/>
                    <a:pt x="368" y="553"/>
                    <a:pt x="350" y="563"/>
                  </a:cubicBezTo>
                  <a:cubicBezTo>
                    <a:pt x="332" y="568"/>
                    <a:pt x="315" y="574"/>
                    <a:pt x="300" y="585"/>
                  </a:cubicBezTo>
                  <a:cubicBezTo>
                    <a:pt x="290" y="590"/>
                    <a:pt x="282" y="600"/>
                    <a:pt x="280" y="610"/>
                  </a:cubicBezTo>
                  <a:cubicBezTo>
                    <a:pt x="281" y="610"/>
                    <a:pt x="281" y="610"/>
                    <a:pt x="281" y="610"/>
                  </a:cubicBezTo>
                  <a:cubicBezTo>
                    <a:pt x="287" y="590"/>
                    <a:pt x="310" y="581"/>
                    <a:pt x="326" y="572"/>
                  </a:cubicBezTo>
                  <a:cubicBezTo>
                    <a:pt x="347" y="568"/>
                    <a:pt x="366" y="556"/>
                    <a:pt x="383" y="542"/>
                  </a:cubicBezTo>
                  <a:cubicBezTo>
                    <a:pt x="383" y="545"/>
                    <a:pt x="383" y="545"/>
                    <a:pt x="383" y="545"/>
                  </a:cubicBezTo>
                  <a:cubicBezTo>
                    <a:pt x="384" y="545"/>
                    <a:pt x="384" y="545"/>
                    <a:pt x="384" y="545"/>
                  </a:cubicBezTo>
                  <a:cubicBezTo>
                    <a:pt x="385" y="540"/>
                    <a:pt x="394" y="536"/>
                    <a:pt x="391" y="529"/>
                  </a:cubicBezTo>
                  <a:cubicBezTo>
                    <a:pt x="394" y="527"/>
                    <a:pt x="396" y="523"/>
                    <a:pt x="398" y="519"/>
                  </a:cubicBezTo>
                  <a:cubicBezTo>
                    <a:pt x="398" y="516"/>
                    <a:pt x="403" y="515"/>
                    <a:pt x="403" y="511"/>
                  </a:cubicBezTo>
                  <a:close/>
                  <a:moveTo>
                    <a:pt x="559" y="556"/>
                  </a:moveTo>
                  <a:cubicBezTo>
                    <a:pt x="562" y="543"/>
                    <a:pt x="563" y="526"/>
                    <a:pt x="561" y="513"/>
                  </a:cubicBezTo>
                  <a:cubicBezTo>
                    <a:pt x="559" y="522"/>
                    <a:pt x="558" y="533"/>
                    <a:pt x="558" y="541"/>
                  </a:cubicBezTo>
                  <a:cubicBezTo>
                    <a:pt x="560" y="555"/>
                    <a:pt x="554" y="567"/>
                    <a:pt x="552" y="579"/>
                  </a:cubicBezTo>
                  <a:cubicBezTo>
                    <a:pt x="548" y="601"/>
                    <a:pt x="539" y="621"/>
                    <a:pt x="530" y="642"/>
                  </a:cubicBezTo>
                  <a:cubicBezTo>
                    <a:pt x="529" y="644"/>
                    <a:pt x="526" y="646"/>
                    <a:pt x="527" y="649"/>
                  </a:cubicBezTo>
                  <a:cubicBezTo>
                    <a:pt x="526" y="658"/>
                    <a:pt x="520" y="664"/>
                    <a:pt x="516" y="672"/>
                  </a:cubicBezTo>
                  <a:cubicBezTo>
                    <a:pt x="508" y="691"/>
                    <a:pt x="495" y="709"/>
                    <a:pt x="481" y="726"/>
                  </a:cubicBezTo>
                  <a:cubicBezTo>
                    <a:pt x="474" y="732"/>
                    <a:pt x="469" y="739"/>
                    <a:pt x="461" y="744"/>
                  </a:cubicBezTo>
                  <a:cubicBezTo>
                    <a:pt x="453" y="754"/>
                    <a:pt x="442" y="762"/>
                    <a:pt x="431" y="768"/>
                  </a:cubicBezTo>
                  <a:cubicBezTo>
                    <a:pt x="431" y="772"/>
                    <a:pt x="425" y="770"/>
                    <a:pt x="423" y="772"/>
                  </a:cubicBezTo>
                  <a:cubicBezTo>
                    <a:pt x="420" y="775"/>
                    <a:pt x="414" y="775"/>
                    <a:pt x="415" y="780"/>
                  </a:cubicBezTo>
                  <a:cubicBezTo>
                    <a:pt x="413" y="782"/>
                    <a:pt x="412" y="779"/>
                    <a:pt x="411" y="779"/>
                  </a:cubicBezTo>
                  <a:cubicBezTo>
                    <a:pt x="393" y="786"/>
                    <a:pt x="377" y="795"/>
                    <a:pt x="358" y="798"/>
                  </a:cubicBezTo>
                  <a:cubicBezTo>
                    <a:pt x="347" y="798"/>
                    <a:pt x="337" y="803"/>
                    <a:pt x="327" y="804"/>
                  </a:cubicBezTo>
                  <a:cubicBezTo>
                    <a:pt x="325" y="804"/>
                    <a:pt x="322" y="802"/>
                    <a:pt x="323" y="800"/>
                  </a:cubicBezTo>
                  <a:cubicBezTo>
                    <a:pt x="330" y="787"/>
                    <a:pt x="344" y="782"/>
                    <a:pt x="354" y="773"/>
                  </a:cubicBezTo>
                  <a:cubicBezTo>
                    <a:pt x="364" y="770"/>
                    <a:pt x="375" y="766"/>
                    <a:pt x="385" y="761"/>
                  </a:cubicBezTo>
                  <a:cubicBezTo>
                    <a:pt x="402" y="754"/>
                    <a:pt x="416" y="741"/>
                    <a:pt x="428" y="727"/>
                  </a:cubicBezTo>
                  <a:cubicBezTo>
                    <a:pt x="434" y="717"/>
                    <a:pt x="440" y="707"/>
                    <a:pt x="443" y="695"/>
                  </a:cubicBezTo>
                  <a:cubicBezTo>
                    <a:pt x="448" y="674"/>
                    <a:pt x="452" y="647"/>
                    <a:pt x="434" y="631"/>
                  </a:cubicBezTo>
                  <a:cubicBezTo>
                    <a:pt x="423" y="621"/>
                    <a:pt x="409" y="619"/>
                    <a:pt x="397" y="615"/>
                  </a:cubicBezTo>
                  <a:cubicBezTo>
                    <a:pt x="390" y="616"/>
                    <a:pt x="384" y="621"/>
                    <a:pt x="378" y="625"/>
                  </a:cubicBezTo>
                  <a:cubicBezTo>
                    <a:pt x="376" y="628"/>
                    <a:pt x="379" y="629"/>
                    <a:pt x="381" y="631"/>
                  </a:cubicBezTo>
                  <a:cubicBezTo>
                    <a:pt x="387" y="633"/>
                    <a:pt x="393" y="629"/>
                    <a:pt x="397" y="623"/>
                  </a:cubicBezTo>
                  <a:cubicBezTo>
                    <a:pt x="399" y="620"/>
                    <a:pt x="393" y="621"/>
                    <a:pt x="394" y="618"/>
                  </a:cubicBezTo>
                  <a:cubicBezTo>
                    <a:pt x="407" y="619"/>
                    <a:pt x="420" y="625"/>
                    <a:pt x="431" y="633"/>
                  </a:cubicBezTo>
                  <a:cubicBezTo>
                    <a:pt x="442" y="643"/>
                    <a:pt x="441" y="658"/>
                    <a:pt x="442" y="672"/>
                  </a:cubicBezTo>
                  <a:cubicBezTo>
                    <a:pt x="442" y="676"/>
                    <a:pt x="439" y="681"/>
                    <a:pt x="441" y="685"/>
                  </a:cubicBezTo>
                  <a:cubicBezTo>
                    <a:pt x="437" y="692"/>
                    <a:pt x="435" y="700"/>
                    <a:pt x="433" y="707"/>
                  </a:cubicBezTo>
                  <a:cubicBezTo>
                    <a:pt x="428" y="722"/>
                    <a:pt x="417" y="736"/>
                    <a:pt x="404" y="746"/>
                  </a:cubicBezTo>
                  <a:cubicBezTo>
                    <a:pt x="402" y="748"/>
                    <a:pt x="399" y="750"/>
                    <a:pt x="396" y="751"/>
                  </a:cubicBezTo>
                  <a:cubicBezTo>
                    <a:pt x="389" y="756"/>
                    <a:pt x="381" y="759"/>
                    <a:pt x="374" y="762"/>
                  </a:cubicBezTo>
                  <a:cubicBezTo>
                    <a:pt x="364" y="766"/>
                    <a:pt x="354" y="770"/>
                    <a:pt x="346" y="776"/>
                  </a:cubicBezTo>
                  <a:cubicBezTo>
                    <a:pt x="335" y="781"/>
                    <a:pt x="327" y="792"/>
                    <a:pt x="319" y="800"/>
                  </a:cubicBezTo>
                  <a:cubicBezTo>
                    <a:pt x="318" y="803"/>
                    <a:pt x="318" y="803"/>
                    <a:pt x="318" y="803"/>
                  </a:cubicBezTo>
                  <a:cubicBezTo>
                    <a:pt x="316" y="806"/>
                    <a:pt x="321" y="808"/>
                    <a:pt x="323" y="808"/>
                  </a:cubicBezTo>
                  <a:cubicBezTo>
                    <a:pt x="335" y="808"/>
                    <a:pt x="345" y="805"/>
                    <a:pt x="356" y="802"/>
                  </a:cubicBezTo>
                  <a:cubicBezTo>
                    <a:pt x="374" y="801"/>
                    <a:pt x="389" y="792"/>
                    <a:pt x="405" y="788"/>
                  </a:cubicBezTo>
                  <a:cubicBezTo>
                    <a:pt x="424" y="782"/>
                    <a:pt x="438" y="767"/>
                    <a:pt x="454" y="757"/>
                  </a:cubicBezTo>
                  <a:cubicBezTo>
                    <a:pt x="466" y="748"/>
                    <a:pt x="475" y="736"/>
                    <a:pt x="485" y="726"/>
                  </a:cubicBezTo>
                  <a:cubicBezTo>
                    <a:pt x="498" y="707"/>
                    <a:pt x="512" y="690"/>
                    <a:pt x="521" y="670"/>
                  </a:cubicBezTo>
                  <a:cubicBezTo>
                    <a:pt x="522" y="669"/>
                    <a:pt x="521" y="665"/>
                    <a:pt x="523" y="664"/>
                  </a:cubicBezTo>
                  <a:cubicBezTo>
                    <a:pt x="526" y="652"/>
                    <a:pt x="535" y="642"/>
                    <a:pt x="539" y="629"/>
                  </a:cubicBezTo>
                  <a:cubicBezTo>
                    <a:pt x="545" y="605"/>
                    <a:pt x="558" y="582"/>
                    <a:pt x="559" y="556"/>
                  </a:cubicBezTo>
                  <a:close/>
                  <a:moveTo>
                    <a:pt x="394" y="516"/>
                  </a:moveTo>
                  <a:cubicBezTo>
                    <a:pt x="394" y="516"/>
                    <a:pt x="394" y="516"/>
                    <a:pt x="394" y="516"/>
                  </a:cubicBezTo>
                  <a:cubicBezTo>
                    <a:pt x="382" y="520"/>
                    <a:pt x="375" y="530"/>
                    <a:pt x="368" y="539"/>
                  </a:cubicBezTo>
                  <a:cubicBezTo>
                    <a:pt x="356" y="551"/>
                    <a:pt x="337" y="551"/>
                    <a:pt x="322" y="555"/>
                  </a:cubicBezTo>
                  <a:cubicBezTo>
                    <a:pt x="309" y="560"/>
                    <a:pt x="297" y="566"/>
                    <a:pt x="287" y="576"/>
                  </a:cubicBezTo>
                  <a:cubicBezTo>
                    <a:pt x="283" y="583"/>
                    <a:pt x="276" y="590"/>
                    <a:pt x="276" y="598"/>
                  </a:cubicBezTo>
                  <a:cubicBezTo>
                    <a:pt x="285" y="586"/>
                    <a:pt x="295" y="575"/>
                    <a:pt x="308" y="569"/>
                  </a:cubicBezTo>
                  <a:cubicBezTo>
                    <a:pt x="322" y="559"/>
                    <a:pt x="341" y="560"/>
                    <a:pt x="357" y="552"/>
                  </a:cubicBezTo>
                  <a:cubicBezTo>
                    <a:pt x="373" y="546"/>
                    <a:pt x="383" y="529"/>
                    <a:pt x="394" y="516"/>
                  </a:cubicBezTo>
                  <a:close/>
                  <a:moveTo>
                    <a:pt x="541" y="533"/>
                  </a:moveTo>
                  <a:cubicBezTo>
                    <a:pt x="538" y="528"/>
                    <a:pt x="532" y="523"/>
                    <a:pt x="525" y="524"/>
                  </a:cubicBezTo>
                  <a:cubicBezTo>
                    <a:pt x="522" y="524"/>
                    <a:pt x="519" y="525"/>
                    <a:pt x="517" y="527"/>
                  </a:cubicBezTo>
                  <a:cubicBezTo>
                    <a:pt x="524" y="539"/>
                    <a:pt x="524" y="539"/>
                    <a:pt x="524" y="539"/>
                  </a:cubicBezTo>
                  <a:cubicBezTo>
                    <a:pt x="532" y="539"/>
                    <a:pt x="532" y="539"/>
                    <a:pt x="532" y="539"/>
                  </a:cubicBezTo>
                  <a:cubicBezTo>
                    <a:pt x="540" y="539"/>
                    <a:pt x="542" y="547"/>
                    <a:pt x="546" y="552"/>
                  </a:cubicBezTo>
                  <a:cubicBezTo>
                    <a:pt x="546" y="552"/>
                    <a:pt x="545" y="553"/>
                    <a:pt x="544" y="553"/>
                  </a:cubicBezTo>
                  <a:cubicBezTo>
                    <a:pt x="541" y="549"/>
                    <a:pt x="539" y="543"/>
                    <a:pt x="533" y="542"/>
                  </a:cubicBezTo>
                  <a:cubicBezTo>
                    <a:pt x="529" y="541"/>
                    <a:pt x="524" y="541"/>
                    <a:pt x="521" y="545"/>
                  </a:cubicBezTo>
                  <a:cubicBezTo>
                    <a:pt x="522" y="549"/>
                    <a:pt x="526" y="550"/>
                    <a:pt x="527" y="553"/>
                  </a:cubicBezTo>
                  <a:cubicBezTo>
                    <a:pt x="528" y="563"/>
                    <a:pt x="543" y="565"/>
                    <a:pt x="542" y="576"/>
                  </a:cubicBezTo>
                  <a:cubicBezTo>
                    <a:pt x="548" y="579"/>
                    <a:pt x="548" y="579"/>
                    <a:pt x="548" y="579"/>
                  </a:cubicBezTo>
                  <a:cubicBezTo>
                    <a:pt x="551" y="573"/>
                    <a:pt x="553" y="567"/>
                    <a:pt x="554" y="560"/>
                  </a:cubicBezTo>
                  <a:cubicBezTo>
                    <a:pt x="550" y="558"/>
                    <a:pt x="545" y="557"/>
                    <a:pt x="540" y="556"/>
                  </a:cubicBezTo>
                  <a:cubicBezTo>
                    <a:pt x="537" y="556"/>
                    <a:pt x="535" y="560"/>
                    <a:pt x="532" y="559"/>
                  </a:cubicBezTo>
                  <a:cubicBezTo>
                    <a:pt x="533" y="555"/>
                    <a:pt x="537" y="555"/>
                    <a:pt x="540" y="554"/>
                  </a:cubicBezTo>
                  <a:cubicBezTo>
                    <a:pt x="546" y="551"/>
                    <a:pt x="549" y="558"/>
                    <a:pt x="555" y="557"/>
                  </a:cubicBezTo>
                  <a:cubicBezTo>
                    <a:pt x="555" y="551"/>
                    <a:pt x="557" y="545"/>
                    <a:pt x="556" y="540"/>
                  </a:cubicBezTo>
                  <a:cubicBezTo>
                    <a:pt x="553" y="538"/>
                    <a:pt x="551" y="537"/>
                    <a:pt x="548" y="537"/>
                  </a:cubicBezTo>
                  <a:cubicBezTo>
                    <a:pt x="544" y="538"/>
                    <a:pt x="543" y="541"/>
                    <a:pt x="541" y="542"/>
                  </a:cubicBezTo>
                  <a:cubicBezTo>
                    <a:pt x="540" y="539"/>
                    <a:pt x="545" y="536"/>
                    <a:pt x="541" y="533"/>
                  </a:cubicBezTo>
                  <a:close/>
                  <a:moveTo>
                    <a:pt x="522" y="541"/>
                  </a:moveTo>
                  <a:cubicBezTo>
                    <a:pt x="519" y="536"/>
                    <a:pt x="518" y="530"/>
                    <a:pt x="513" y="527"/>
                  </a:cubicBezTo>
                  <a:cubicBezTo>
                    <a:pt x="511" y="527"/>
                    <a:pt x="508" y="523"/>
                    <a:pt x="507" y="526"/>
                  </a:cubicBezTo>
                  <a:cubicBezTo>
                    <a:pt x="508" y="531"/>
                    <a:pt x="508" y="537"/>
                    <a:pt x="511" y="542"/>
                  </a:cubicBezTo>
                  <a:cubicBezTo>
                    <a:pt x="514" y="540"/>
                    <a:pt x="516" y="545"/>
                    <a:pt x="519" y="544"/>
                  </a:cubicBezTo>
                  <a:cubicBezTo>
                    <a:pt x="520" y="544"/>
                    <a:pt x="522" y="542"/>
                    <a:pt x="522" y="541"/>
                  </a:cubicBezTo>
                  <a:close/>
                  <a:moveTo>
                    <a:pt x="528" y="560"/>
                  </a:moveTo>
                  <a:cubicBezTo>
                    <a:pt x="528" y="556"/>
                    <a:pt x="525" y="554"/>
                    <a:pt x="523" y="551"/>
                  </a:cubicBezTo>
                  <a:cubicBezTo>
                    <a:pt x="519" y="548"/>
                    <a:pt x="515" y="544"/>
                    <a:pt x="510" y="545"/>
                  </a:cubicBezTo>
                  <a:cubicBezTo>
                    <a:pt x="512" y="558"/>
                    <a:pt x="510" y="571"/>
                    <a:pt x="508" y="585"/>
                  </a:cubicBezTo>
                  <a:cubicBezTo>
                    <a:pt x="510" y="587"/>
                    <a:pt x="510" y="587"/>
                    <a:pt x="510" y="587"/>
                  </a:cubicBezTo>
                  <a:cubicBezTo>
                    <a:pt x="512" y="587"/>
                    <a:pt x="514" y="586"/>
                    <a:pt x="515" y="584"/>
                  </a:cubicBezTo>
                  <a:cubicBezTo>
                    <a:pt x="519" y="583"/>
                    <a:pt x="523" y="582"/>
                    <a:pt x="526" y="581"/>
                  </a:cubicBezTo>
                  <a:cubicBezTo>
                    <a:pt x="523" y="576"/>
                    <a:pt x="519" y="570"/>
                    <a:pt x="513" y="568"/>
                  </a:cubicBezTo>
                  <a:cubicBezTo>
                    <a:pt x="514" y="567"/>
                    <a:pt x="514" y="567"/>
                    <a:pt x="514" y="567"/>
                  </a:cubicBezTo>
                  <a:cubicBezTo>
                    <a:pt x="520" y="568"/>
                    <a:pt x="522" y="560"/>
                    <a:pt x="528" y="560"/>
                  </a:cubicBezTo>
                  <a:close/>
                  <a:moveTo>
                    <a:pt x="375" y="558"/>
                  </a:moveTo>
                  <a:cubicBezTo>
                    <a:pt x="376" y="553"/>
                    <a:pt x="380" y="550"/>
                    <a:pt x="381" y="546"/>
                  </a:cubicBezTo>
                  <a:cubicBezTo>
                    <a:pt x="376" y="553"/>
                    <a:pt x="368" y="558"/>
                    <a:pt x="361" y="563"/>
                  </a:cubicBezTo>
                  <a:cubicBezTo>
                    <a:pt x="364" y="565"/>
                    <a:pt x="367" y="559"/>
                    <a:pt x="370" y="561"/>
                  </a:cubicBezTo>
                  <a:cubicBezTo>
                    <a:pt x="369" y="563"/>
                    <a:pt x="367" y="565"/>
                    <a:pt x="366" y="567"/>
                  </a:cubicBezTo>
                  <a:cubicBezTo>
                    <a:pt x="370" y="565"/>
                    <a:pt x="373" y="561"/>
                    <a:pt x="375" y="558"/>
                  </a:cubicBezTo>
                  <a:close/>
                  <a:moveTo>
                    <a:pt x="569" y="565"/>
                  </a:moveTo>
                  <a:cubicBezTo>
                    <a:pt x="569" y="563"/>
                    <a:pt x="566" y="563"/>
                    <a:pt x="564" y="561"/>
                  </a:cubicBezTo>
                  <a:cubicBezTo>
                    <a:pt x="562" y="563"/>
                    <a:pt x="563" y="566"/>
                    <a:pt x="562" y="568"/>
                  </a:cubicBezTo>
                  <a:cubicBezTo>
                    <a:pt x="562" y="572"/>
                    <a:pt x="566" y="571"/>
                    <a:pt x="568" y="573"/>
                  </a:cubicBezTo>
                  <a:cubicBezTo>
                    <a:pt x="570" y="571"/>
                    <a:pt x="568" y="568"/>
                    <a:pt x="569" y="565"/>
                  </a:cubicBezTo>
                  <a:close/>
                  <a:moveTo>
                    <a:pt x="540" y="572"/>
                  </a:moveTo>
                  <a:cubicBezTo>
                    <a:pt x="537" y="567"/>
                    <a:pt x="532" y="563"/>
                    <a:pt x="526" y="563"/>
                  </a:cubicBezTo>
                  <a:cubicBezTo>
                    <a:pt x="524" y="565"/>
                    <a:pt x="520" y="565"/>
                    <a:pt x="520" y="569"/>
                  </a:cubicBezTo>
                  <a:cubicBezTo>
                    <a:pt x="523" y="572"/>
                    <a:pt x="525" y="575"/>
                    <a:pt x="527" y="579"/>
                  </a:cubicBezTo>
                  <a:cubicBezTo>
                    <a:pt x="530" y="581"/>
                    <a:pt x="530" y="577"/>
                    <a:pt x="532" y="577"/>
                  </a:cubicBezTo>
                  <a:cubicBezTo>
                    <a:pt x="534" y="574"/>
                    <a:pt x="539" y="577"/>
                    <a:pt x="540" y="572"/>
                  </a:cubicBezTo>
                  <a:close/>
                  <a:moveTo>
                    <a:pt x="568" y="581"/>
                  </a:moveTo>
                  <a:cubicBezTo>
                    <a:pt x="566" y="579"/>
                    <a:pt x="566" y="572"/>
                    <a:pt x="562" y="575"/>
                  </a:cubicBezTo>
                  <a:cubicBezTo>
                    <a:pt x="561" y="578"/>
                    <a:pt x="561" y="582"/>
                    <a:pt x="560" y="586"/>
                  </a:cubicBezTo>
                  <a:cubicBezTo>
                    <a:pt x="562" y="588"/>
                    <a:pt x="566" y="589"/>
                    <a:pt x="567" y="591"/>
                  </a:cubicBezTo>
                  <a:cubicBezTo>
                    <a:pt x="569" y="588"/>
                    <a:pt x="568" y="584"/>
                    <a:pt x="568" y="581"/>
                  </a:cubicBezTo>
                  <a:close/>
                  <a:moveTo>
                    <a:pt x="548" y="583"/>
                  </a:moveTo>
                  <a:cubicBezTo>
                    <a:pt x="546" y="581"/>
                    <a:pt x="544" y="578"/>
                    <a:pt x="542" y="578"/>
                  </a:cubicBezTo>
                  <a:cubicBezTo>
                    <a:pt x="537" y="577"/>
                    <a:pt x="532" y="578"/>
                    <a:pt x="529" y="581"/>
                  </a:cubicBezTo>
                  <a:cubicBezTo>
                    <a:pt x="528" y="584"/>
                    <a:pt x="531" y="585"/>
                    <a:pt x="532" y="586"/>
                  </a:cubicBezTo>
                  <a:cubicBezTo>
                    <a:pt x="535" y="590"/>
                    <a:pt x="541" y="594"/>
                    <a:pt x="539" y="599"/>
                  </a:cubicBezTo>
                  <a:cubicBezTo>
                    <a:pt x="540" y="600"/>
                    <a:pt x="541" y="600"/>
                    <a:pt x="543" y="601"/>
                  </a:cubicBezTo>
                  <a:cubicBezTo>
                    <a:pt x="547" y="596"/>
                    <a:pt x="546" y="589"/>
                    <a:pt x="548" y="583"/>
                  </a:cubicBezTo>
                  <a:close/>
                  <a:moveTo>
                    <a:pt x="178" y="588"/>
                  </a:moveTo>
                  <a:cubicBezTo>
                    <a:pt x="176" y="583"/>
                    <a:pt x="172" y="583"/>
                    <a:pt x="168" y="582"/>
                  </a:cubicBezTo>
                  <a:cubicBezTo>
                    <a:pt x="165" y="585"/>
                    <a:pt x="165" y="589"/>
                    <a:pt x="163" y="593"/>
                  </a:cubicBezTo>
                  <a:cubicBezTo>
                    <a:pt x="165" y="594"/>
                    <a:pt x="165" y="594"/>
                    <a:pt x="165" y="594"/>
                  </a:cubicBezTo>
                  <a:cubicBezTo>
                    <a:pt x="178" y="589"/>
                    <a:pt x="178" y="589"/>
                    <a:pt x="178" y="589"/>
                  </a:cubicBezTo>
                  <a:cubicBezTo>
                    <a:pt x="178" y="588"/>
                    <a:pt x="178" y="588"/>
                    <a:pt x="178" y="588"/>
                  </a:cubicBezTo>
                  <a:close/>
                  <a:moveTo>
                    <a:pt x="335" y="601"/>
                  </a:moveTo>
                  <a:cubicBezTo>
                    <a:pt x="345" y="600"/>
                    <a:pt x="351" y="589"/>
                    <a:pt x="357" y="583"/>
                  </a:cubicBezTo>
                  <a:cubicBezTo>
                    <a:pt x="349" y="587"/>
                    <a:pt x="342" y="593"/>
                    <a:pt x="335" y="599"/>
                  </a:cubicBezTo>
                  <a:cubicBezTo>
                    <a:pt x="335" y="601"/>
                    <a:pt x="335" y="601"/>
                    <a:pt x="335" y="601"/>
                  </a:cubicBezTo>
                  <a:close/>
                  <a:moveTo>
                    <a:pt x="537" y="597"/>
                  </a:moveTo>
                  <a:cubicBezTo>
                    <a:pt x="534" y="590"/>
                    <a:pt x="528" y="585"/>
                    <a:pt x="521" y="585"/>
                  </a:cubicBezTo>
                  <a:cubicBezTo>
                    <a:pt x="519" y="586"/>
                    <a:pt x="515" y="586"/>
                    <a:pt x="515" y="589"/>
                  </a:cubicBezTo>
                  <a:cubicBezTo>
                    <a:pt x="519" y="593"/>
                    <a:pt x="522" y="597"/>
                    <a:pt x="525" y="601"/>
                  </a:cubicBezTo>
                  <a:cubicBezTo>
                    <a:pt x="528" y="599"/>
                    <a:pt x="535" y="601"/>
                    <a:pt x="537" y="597"/>
                  </a:cubicBezTo>
                  <a:close/>
                  <a:moveTo>
                    <a:pt x="553" y="606"/>
                  </a:moveTo>
                  <a:cubicBezTo>
                    <a:pt x="554" y="599"/>
                    <a:pt x="557" y="593"/>
                    <a:pt x="557" y="585"/>
                  </a:cubicBezTo>
                  <a:cubicBezTo>
                    <a:pt x="556" y="587"/>
                    <a:pt x="556" y="587"/>
                    <a:pt x="556" y="587"/>
                  </a:cubicBezTo>
                  <a:cubicBezTo>
                    <a:pt x="550" y="603"/>
                    <a:pt x="544" y="620"/>
                    <a:pt x="539" y="635"/>
                  </a:cubicBezTo>
                  <a:cubicBezTo>
                    <a:pt x="539" y="636"/>
                    <a:pt x="541" y="636"/>
                    <a:pt x="542" y="637"/>
                  </a:cubicBezTo>
                  <a:cubicBezTo>
                    <a:pt x="544" y="639"/>
                    <a:pt x="545" y="643"/>
                    <a:pt x="546" y="645"/>
                  </a:cubicBezTo>
                  <a:cubicBezTo>
                    <a:pt x="542" y="646"/>
                    <a:pt x="544" y="638"/>
                    <a:pt x="539" y="638"/>
                  </a:cubicBezTo>
                  <a:cubicBezTo>
                    <a:pt x="537" y="640"/>
                    <a:pt x="536" y="641"/>
                    <a:pt x="535" y="643"/>
                  </a:cubicBezTo>
                  <a:cubicBezTo>
                    <a:pt x="533" y="645"/>
                    <a:pt x="536" y="647"/>
                    <a:pt x="536" y="649"/>
                  </a:cubicBezTo>
                  <a:cubicBezTo>
                    <a:pt x="540" y="652"/>
                    <a:pt x="543" y="646"/>
                    <a:pt x="547" y="646"/>
                  </a:cubicBezTo>
                  <a:cubicBezTo>
                    <a:pt x="546" y="639"/>
                    <a:pt x="554" y="631"/>
                    <a:pt x="546" y="625"/>
                  </a:cubicBezTo>
                  <a:cubicBezTo>
                    <a:pt x="547" y="624"/>
                    <a:pt x="549" y="626"/>
                    <a:pt x="550" y="625"/>
                  </a:cubicBezTo>
                  <a:cubicBezTo>
                    <a:pt x="552" y="618"/>
                    <a:pt x="553" y="613"/>
                    <a:pt x="553" y="606"/>
                  </a:cubicBezTo>
                  <a:close/>
                  <a:moveTo>
                    <a:pt x="230" y="590"/>
                  </a:moveTo>
                  <a:cubicBezTo>
                    <a:pt x="227" y="590"/>
                    <a:pt x="226" y="589"/>
                    <a:pt x="224" y="591"/>
                  </a:cubicBezTo>
                  <a:cubicBezTo>
                    <a:pt x="223" y="591"/>
                    <a:pt x="222" y="593"/>
                    <a:pt x="223" y="594"/>
                  </a:cubicBezTo>
                  <a:cubicBezTo>
                    <a:pt x="226" y="593"/>
                    <a:pt x="229" y="592"/>
                    <a:pt x="230" y="590"/>
                  </a:cubicBezTo>
                  <a:close/>
                  <a:moveTo>
                    <a:pt x="567" y="595"/>
                  </a:moveTo>
                  <a:cubicBezTo>
                    <a:pt x="564" y="594"/>
                    <a:pt x="565" y="589"/>
                    <a:pt x="560" y="590"/>
                  </a:cubicBezTo>
                  <a:cubicBezTo>
                    <a:pt x="557" y="592"/>
                    <a:pt x="558" y="597"/>
                    <a:pt x="557" y="601"/>
                  </a:cubicBezTo>
                  <a:cubicBezTo>
                    <a:pt x="561" y="601"/>
                    <a:pt x="563" y="604"/>
                    <a:pt x="566" y="606"/>
                  </a:cubicBezTo>
                  <a:cubicBezTo>
                    <a:pt x="567" y="603"/>
                    <a:pt x="568" y="599"/>
                    <a:pt x="567" y="595"/>
                  </a:cubicBezTo>
                  <a:close/>
                  <a:moveTo>
                    <a:pt x="522" y="603"/>
                  </a:moveTo>
                  <a:cubicBezTo>
                    <a:pt x="520" y="598"/>
                    <a:pt x="518" y="594"/>
                    <a:pt x="513" y="591"/>
                  </a:cubicBezTo>
                  <a:cubicBezTo>
                    <a:pt x="512" y="590"/>
                    <a:pt x="509" y="589"/>
                    <a:pt x="508" y="591"/>
                  </a:cubicBezTo>
                  <a:cubicBezTo>
                    <a:pt x="508" y="596"/>
                    <a:pt x="504" y="603"/>
                    <a:pt x="507" y="608"/>
                  </a:cubicBezTo>
                  <a:cubicBezTo>
                    <a:pt x="509" y="602"/>
                    <a:pt x="517" y="605"/>
                    <a:pt x="522" y="604"/>
                  </a:cubicBezTo>
                  <a:cubicBezTo>
                    <a:pt x="522" y="603"/>
                    <a:pt x="522" y="603"/>
                    <a:pt x="522" y="603"/>
                  </a:cubicBezTo>
                  <a:close/>
                  <a:moveTo>
                    <a:pt x="326" y="592"/>
                  </a:moveTo>
                  <a:cubicBezTo>
                    <a:pt x="325" y="592"/>
                    <a:pt x="325" y="592"/>
                    <a:pt x="325" y="592"/>
                  </a:cubicBezTo>
                  <a:cubicBezTo>
                    <a:pt x="317" y="596"/>
                    <a:pt x="308" y="599"/>
                    <a:pt x="301" y="605"/>
                  </a:cubicBezTo>
                  <a:cubicBezTo>
                    <a:pt x="297" y="607"/>
                    <a:pt x="297" y="612"/>
                    <a:pt x="293" y="612"/>
                  </a:cubicBezTo>
                  <a:cubicBezTo>
                    <a:pt x="293" y="615"/>
                    <a:pt x="291" y="616"/>
                    <a:pt x="292" y="618"/>
                  </a:cubicBezTo>
                  <a:cubicBezTo>
                    <a:pt x="300" y="614"/>
                    <a:pt x="300" y="614"/>
                    <a:pt x="300" y="614"/>
                  </a:cubicBezTo>
                  <a:cubicBezTo>
                    <a:pt x="306" y="604"/>
                    <a:pt x="319" y="601"/>
                    <a:pt x="326" y="592"/>
                  </a:cubicBezTo>
                  <a:close/>
                  <a:moveTo>
                    <a:pt x="637" y="599"/>
                  </a:moveTo>
                  <a:cubicBezTo>
                    <a:pt x="632" y="594"/>
                    <a:pt x="632" y="594"/>
                    <a:pt x="632" y="594"/>
                  </a:cubicBezTo>
                  <a:cubicBezTo>
                    <a:pt x="623" y="592"/>
                    <a:pt x="614" y="594"/>
                    <a:pt x="608" y="600"/>
                  </a:cubicBezTo>
                  <a:cubicBezTo>
                    <a:pt x="605" y="609"/>
                    <a:pt x="605" y="609"/>
                    <a:pt x="605" y="609"/>
                  </a:cubicBezTo>
                  <a:cubicBezTo>
                    <a:pt x="594" y="607"/>
                    <a:pt x="581" y="609"/>
                    <a:pt x="576" y="620"/>
                  </a:cubicBezTo>
                  <a:cubicBezTo>
                    <a:pt x="572" y="627"/>
                    <a:pt x="574" y="637"/>
                    <a:pt x="579" y="643"/>
                  </a:cubicBezTo>
                  <a:cubicBezTo>
                    <a:pt x="584" y="648"/>
                    <a:pt x="592" y="649"/>
                    <a:pt x="600" y="649"/>
                  </a:cubicBezTo>
                  <a:cubicBezTo>
                    <a:pt x="606" y="656"/>
                    <a:pt x="606" y="656"/>
                    <a:pt x="606" y="656"/>
                  </a:cubicBezTo>
                  <a:cubicBezTo>
                    <a:pt x="616" y="665"/>
                    <a:pt x="632" y="663"/>
                    <a:pt x="644" y="659"/>
                  </a:cubicBezTo>
                  <a:cubicBezTo>
                    <a:pt x="648" y="656"/>
                    <a:pt x="648" y="650"/>
                    <a:pt x="650" y="645"/>
                  </a:cubicBezTo>
                  <a:cubicBezTo>
                    <a:pt x="653" y="647"/>
                    <a:pt x="656" y="649"/>
                    <a:pt x="660" y="649"/>
                  </a:cubicBezTo>
                  <a:cubicBezTo>
                    <a:pt x="662" y="648"/>
                    <a:pt x="666" y="648"/>
                    <a:pt x="667" y="645"/>
                  </a:cubicBezTo>
                  <a:cubicBezTo>
                    <a:pt x="665" y="646"/>
                    <a:pt x="664" y="646"/>
                    <a:pt x="663" y="647"/>
                  </a:cubicBezTo>
                  <a:cubicBezTo>
                    <a:pt x="659" y="648"/>
                    <a:pt x="654" y="647"/>
                    <a:pt x="651" y="643"/>
                  </a:cubicBezTo>
                  <a:cubicBezTo>
                    <a:pt x="649" y="638"/>
                    <a:pt x="654" y="636"/>
                    <a:pt x="655" y="633"/>
                  </a:cubicBezTo>
                  <a:cubicBezTo>
                    <a:pt x="659" y="629"/>
                    <a:pt x="667" y="630"/>
                    <a:pt x="671" y="632"/>
                  </a:cubicBezTo>
                  <a:cubicBezTo>
                    <a:pt x="676" y="635"/>
                    <a:pt x="683" y="641"/>
                    <a:pt x="681" y="648"/>
                  </a:cubicBezTo>
                  <a:cubicBezTo>
                    <a:pt x="679" y="652"/>
                    <a:pt x="678" y="658"/>
                    <a:pt x="673" y="660"/>
                  </a:cubicBezTo>
                  <a:cubicBezTo>
                    <a:pt x="666" y="664"/>
                    <a:pt x="656" y="664"/>
                    <a:pt x="649" y="662"/>
                  </a:cubicBezTo>
                  <a:cubicBezTo>
                    <a:pt x="648" y="662"/>
                    <a:pt x="647" y="658"/>
                    <a:pt x="646" y="661"/>
                  </a:cubicBezTo>
                  <a:cubicBezTo>
                    <a:pt x="650" y="667"/>
                    <a:pt x="660" y="665"/>
                    <a:pt x="667" y="665"/>
                  </a:cubicBezTo>
                  <a:cubicBezTo>
                    <a:pt x="675" y="664"/>
                    <a:pt x="680" y="656"/>
                    <a:pt x="683" y="649"/>
                  </a:cubicBezTo>
                  <a:cubicBezTo>
                    <a:pt x="688" y="649"/>
                    <a:pt x="695" y="650"/>
                    <a:pt x="698" y="645"/>
                  </a:cubicBezTo>
                  <a:cubicBezTo>
                    <a:pt x="698" y="641"/>
                    <a:pt x="700" y="635"/>
                    <a:pt x="697" y="631"/>
                  </a:cubicBezTo>
                  <a:cubicBezTo>
                    <a:pt x="696" y="631"/>
                    <a:pt x="695" y="629"/>
                    <a:pt x="694" y="630"/>
                  </a:cubicBezTo>
                  <a:cubicBezTo>
                    <a:pt x="698" y="634"/>
                    <a:pt x="698" y="639"/>
                    <a:pt x="696" y="643"/>
                  </a:cubicBezTo>
                  <a:cubicBezTo>
                    <a:pt x="694" y="647"/>
                    <a:pt x="690" y="647"/>
                    <a:pt x="686" y="647"/>
                  </a:cubicBezTo>
                  <a:cubicBezTo>
                    <a:pt x="684" y="647"/>
                    <a:pt x="682" y="645"/>
                    <a:pt x="681" y="643"/>
                  </a:cubicBezTo>
                  <a:cubicBezTo>
                    <a:pt x="680" y="636"/>
                    <a:pt x="675" y="630"/>
                    <a:pt x="668" y="629"/>
                  </a:cubicBezTo>
                  <a:cubicBezTo>
                    <a:pt x="661" y="627"/>
                    <a:pt x="654" y="630"/>
                    <a:pt x="649" y="636"/>
                  </a:cubicBezTo>
                  <a:cubicBezTo>
                    <a:pt x="645" y="633"/>
                    <a:pt x="645" y="627"/>
                    <a:pt x="639" y="625"/>
                  </a:cubicBezTo>
                  <a:cubicBezTo>
                    <a:pt x="638" y="621"/>
                    <a:pt x="643" y="620"/>
                    <a:pt x="643" y="616"/>
                  </a:cubicBezTo>
                  <a:cubicBezTo>
                    <a:pt x="645" y="616"/>
                    <a:pt x="646" y="616"/>
                    <a:pt x="648" y="618"/>
                  </a:cubicBezTo>
                  <a:cubicBezTo>
                    <a:pt x="652" y="619"/>
                    <a:pt x="656" y="619"/>
                    <a:pt x="659" y="616"/>
                  </a:cubicBezTo>
                  <a:cubicBezTo>
                    <a:pt x="660" y="614"/>
                    <a:pt x="661" y="611"/>
                    <a:pt x="659" y="610"/>
                  </a:cubicBezTo>
                  <a:cubicBezTo>
                    <a:pt x="659" y="612"/>
                    <a:pt x="658" y="616"/>
                    <a:pt x="655" y="616"/>
                  </a:cubicBezTo>
                  <a:cubicBezTo>
                    <a:pt x="650" y="616"/>
                    <a:pt x="646" y="616"/>
                    <a:pt x="643" y="612"/>
                  </a:cubicBezTo>
                  <a:cubicBezTo>
                    <a:pt x="642" y="609"/>
                    <a:pt x="640" y="604"/>
                    <a:pt x="644" y="602"/>
                  </a:cubicBezTo>
                  <a:cubicBezTo>
                    <a:pt x="648" y="598"/>
                    <a:pt x="654" y="596"/>
                    <a:pt x="660" y="597"/>
                  </a:cubicBezTo>
                  <a:cubicBezTo>
                    <a:pt x="668" y="599"/>
                    <a:pt x="675" y="604"/>
                    <a:pt x="678" y="612"/>
                  </a:cubicBezTo>
                  <a:cubicBezTo>
                    <a:pt x="679" y="615"/>
                    <a:pt x="677" y="616"/>
                    <a:pt x="675" y="616"/>
                  </a:cubicBezTo>
                  <a:cubicBezTo>
                    <a:pt x="675" y="617"/>
                    <a:pt x="673" y="619"/>
                    <a:pt x="675" y="620"/>
                  </a:cubicBezTo>
                  <a:cubicBezTo>
                    <a:pt x="679" y="617"/>
                    <a:pt x="684" y="616"/>
                    <a:pt x="689" y="616"/>
                  </a:cubicBezTo>
                  <a:cubicBezTo>
                    <a:pt x="698" y="617"/>
                    <a:pt x="706" y="622"/>
                    <a:pt x="709" y="631"/>
                  </a:cubicBezTo>
                  <a:cubicBezTo>
                    <a:pt x="709" y="636"/>
                    <a:pt x="707" y="641"/>
                    <a:pt x="705" y="645"/>
                  </a:cubicBezTo>
                  <a:cubicBezTo>
                    <a:pt x="710" y="643"/>
                    <a:pt x="711" y="636"/>
                    <a:pt x="711" y="630"/>
                  </a:cubicBezTo>
                  <a:cubicBezTo>
                    <a:pt x="707" y="624"/>
                    <a:pt x="703" y="617"/>
                    <a:pt x="695" y="615"/>
                  </a:cubicBezTo>
                  <a:cubicBezTo>
                    <a:pt x="680" y="614"/>
                    <a:pt x="680" y="614"/>
                    <a:pt x="680" y="614"/>
                  </a:cubicBezTo>
                  <a:cubicBezTo>
                    <a:pt x="679" y="609"/>
                    <a:pt x="675" y="604"/>
                    <a:pt x="671" y="600"/>
                  </a:cubicBezTo>
                  <a:cubicBezTo>
                    <a:pt x="665" y="596"/>
                    <a:pt x="659" y="594"/>
                    <a:pt x="651" y="595"/>
                  </a:cubicBezTo>
                  <a:cubicBezTo>
                    <a:pt x="646" y="595"/>
                    <a:pt x="641" y="606"/>
                    <a:pt x="637" y="599"/>
                  </a:cubicBezTo>
                  <a:close/>
                  <a:moveTo>
                    <a:pt x="640" y="608"/>
                  </a:moveTo>
                  <a:cubicBezTo>
                    <a:pt x="636" y="600"/>
                    <a:pt x="636" y="600"/>
                    <a:pt x="636" y="600"/>
                  </a:cubicBezTo>
                  <a:cubicBezTo>
                    <a:pt x="632" y="593"/>
                    <a:pt x="621" y="596"/>
                    <a:pt x="614" y="598"/>
                  </a:cubicBezTo>
                  <a:cubicBezTo>
                    <a:pt x="610" y="599"/>
                    <a:pt x="608" y="604"/>
                    <a:pt x="608" y="608"/>
                  </a:cubicBezTo>
                  <a:cubicBezTo>
                    <a:pt x="609" y="613"/>
                    <a:pt x="613" y="616"/>
                    <a:pt x="617" y="614"/>
                  </a:cubicBezTo>
                  <a:cubicBezTo>
                    <a:pt x="618" y="615"/>
                    <a:pt x="619" y="612"/>
                    <a:pt x="620" y="614"/>
                  </a:cubicBezTo>
                  <a:cubicBezTo>
                    <a:pt x="620" y="615"/>
                    <a:pt x="620" y="616"/>
                    <a:pt x="619" y="616"/>
                  </a:cubicBezTo>
                  <a:cubicBezTo>
                    <a:pt x="616" y="617"/>
                    <a:pt x="614" y="617"/>
                    <a:pt x="611" y="616"/>
                  </a:cubicBezTo>
                  <a:cubicBezTo>
                    <a:pt x="604" y="610"/>
                    <a:pt x="593" y="609"/>
                    <a:pt x="585" y="613"/>
                  </a:cubicBezTo>
                  <a:cubicBezTo>
                    <a:pt x="581" y="615"/>
                    <a:pt x="578" y="619"/>
                    <a:pt x="577" y="624"/>
                  </a:cubicBezTo>
                  <a:cubicBezTo>
                    <a:pt x="574" y="629"/>
                    <a:pt x="577" y="635"/>
                    <a:pt x="579" y="640"/>
                  </a:cubicBezTo>
                  <a:cubicBezTo>
                    <a:pt x="586" y="647"/>
                    <a:pt x="594" y="647"/>
                    <a:pt x="601" y="646"/>
                  </a:cubicBezTo>
                  <a:cubicBezTo>
                    <a:pt x="606" y="644"/>
                    <a:pt x="608" y="638"/>
                    <a:pt x="607" y="634"/>
                  </a:cubicBezTo>
                  <a:cubicBezTo>
                    <a:pt x="606" y="632"/>
                    <a:pt x="605" y="629"/>
                    <a:pt x="603" y="629"/>
                  </a:cubicBezTo>
                  <a:cubicBezTo>
                    <a:pt x="602" y="628"/>
                    <a:pt x="600" y="626"/>
                    <a:pt x="601" y="625"/>
                  </a:cubicBezTo>
                  <a:cubicBezTo>
                    <a:pt x="605" y="626"/>
                    <a:pt x="607" y="630"/>
                    <a:pt x="609" y="633"/>
                  </a:cubicBezTo>
                  <a:cubicBezTo>
                    <a:pt x="610" y="639"/>
                    <a:pt x="608" y="645"/>
                    <a:pt x="603" y="648"/>
                  </a:cubicBezTo>
                  <a:cubicBezTo>
                    <a:pt x="603" y="655"/>
                    <a:pt x="611" y="656"/>
                    <a:pt x="616" y="660"/>
                  </a:cubicBezTo>
                  <a:cubicBezTo>
                    <a:pt x="625" y="662"/>
                    <a:pt x="636" y="660"/>
                    <a:pt x="644" y="656"/>
                  </a:cubicBezTo>
                  <a:cubicBezTo>
                    <a:pt x="648" y="650"/>
                    <a:pt x="649" y="639"/>
                    <a:pt x="645" y="633"/>
                  </a:cubicBezTo>
                  <a:cubicBezTo>
                    <a:pt x="641" y="628"/>
                    <a:pt x="636" y="625"/>
                    <a:pt x="628" y="625"/>
                  </a:cubicBezTo>
                  <a:cubicBezTo>
                    <a:pt x="625" y="626"/>
                    <a:pt x="621" y="627"/>
                    <a:pt x="621" y="631"/>
                  </a:cubicBezTo>
                  <a:cubicBezTo>
                    <a:pt x="618" y="636"/>
                    <a:pt x="623" y="639"/>
                    <a:pt x="627" y="642"/>
                  </a:cubicBezTo>
                  <a:cubicBezTo>
                    <a:pt x="626" y="643"/>
                    <a:pt x="626" y="643"/>
                    <a:pt x="626" y="643"/>
                  </a:cubicBezTo>
                  <a:cubicBezTo>
                    <a:pt x="621" y="643"/>
                    <a:pt x="620" y="638"/>
                    <a:pt x="618" y="634"/>
                  </a:cubicBezTo>
                  <a:cubicBezTo>
                    <a:pt x="618" y="631"/>
                    <a:pt x="620" y="628"/>
                    <a:pt x="622" y="625"/>
                  </a:cubicBezTo>
                  <a:cubicBezTo>
                    <a:pt x="625" y="621"/>
                    <a:pt x="632" y="624"/>
                    <a:pt x="637" y="622"/>
                  </a:cubicBezTo>
                  <a:cubicBezTo>
                    <a:pt x="641" y="619"/>
                    <a:pt x="640" y="614"/>
                    <a:pt x="640" y="608"/>
                  </a:cubicBezTo>
                  <a:close/>
                  <a:moveTo>
                    <a:pt x="361" y="599"/>
                  </a:moveTo>
                  <a:cubicBezTo>
                    <a:pt x="350" y="599"/>
                    <a:pt x="340" y="603"/>
                    <a:pt x="333" y="609"/>
                  </a:cubicBezTo>
                  <a:cubicBezTo>
                    <a:pt x="335" y="610"/>
                    <a:pt x="336" y="611"/>
                    <a:pt x="338" y="611"/>
                  </a:cubicBezTo>
                  <a:cubicBezTo>
                    <a:pt x="346" y="607"/>
                    <a:pt x="353" y="603"/>
                    <a:pt x="361" y="599"/>
                  </a:cubicBezTo>
                  <a:close/>
                  <a:moveTo>
                    <a:pt x="391" y="599"/>
                  </a:moveTo>
                  <a:cubicBezTo>
                    <a:pt x="370" y="595"/>
                    <a:pt x="352" y="605"/>
                    <a:pt x="336" y="615"/>
                  </a:cubicBezTo>
                  <a:cubicBezTo>
                    <a:pt x="324" y="628"/>
                    <a:pt x="309" y="640"/>
                    <a:pt x="294" y="649"/>
                  </a:cubicBezTo>
                  <a:cubicBezTo>
                    <a:pt x="290" y="651"/>
                    <a:pt x="285" y="652"/>
                    <a:pt x="281" y="655"/>
                  </a:cubicBezTo>
                  <a:cubicBezTo>
                    <a:pt x="288" y="657"/>
                    <a:pt x="294" y="653"/>
                    <a:pt x="300" y="652"/>
                  </a:cubicBezTo>
                  <a:cubicBezTo>
                    <a:pt x="318" y="646"/>
                    <a:pt x="330" y="629"/>
                    <a:pt x="344" y="617"/>
                  </a:cubicBezTo>
                  <a:cubicBezTo>
                    <a:pt x="357" y="606"/>
                    <a:pt x="375" y="602"/>
                    <a:pt x="391" y="599"/>
                  </a:cubicBezTo>
                  <a:close/>
                  <a:moveTo>
                    <a:pt x="252" y="605"/>
                  </a:moveTo>
                  <a:cubicBezTo>
                    <a:pt x="253" y="604"/>
                    <a:pt x="252" y="603"/>
                    <a:pt x="251" y="603"/>
                  </a:cubicBezTo>
                  <a:cubicBezTo>
                    <a:pt x="249" y="602"/>
                    <a:pt x="245" y="599"/>
                    <a:pt x="244" y="602"/>
                  </a:cubicBezTo>
                  <a:cubicBezTo>
                    <a:pt x="246" y="603"/>
                    <a:pt x="250" y="603"/>
                    <a:pt x="252" y="605"/>
                  </a:cubicBezTo>
                  <a:close/>
                  <a:moveTo>
                    <a:pt x="543" y="606"/>
                  </a:moveTo>
                  <a:cubicBezTo>
                    <a:pt x="539" y="599"/>
                    <a:pt x="530" y="602"/>
                    <a:pt x="526" y="605"/>
                  </a:cubicBezTo>
                  <a:cubicBezTo>
                    <a:pt x="524" y="609"/>
                    <a:pt x="530" y="612"/>
                    <a:pt x="531" y="615"/>
                  </a:cubicBezTo>
                  <a:cubicBezTo>
                    <a:pt x="533" y="617"/>
                    <a:pt x="533" y="621"/>
                    <a:pt x="536" y="622"/>
                  </a:cubicBezTo>
                  <a:cubicBezTo>
                    <a:pt x="538" y="616"/>
                    <a:pt x="541" y="611"/>
                    <a:pt x="543" y="606"/>
                  </a:cubicBezTo>
                  <a:close/>
                  <a:moveTo>
                    <a:pt x="329" y="609"/>
                  </a:moveTo>
                  <a:cubicBezTo>
                    <a:pt x="331" y="607"/>
                    <a:pt x="333" y="606"/>
                    <a:pt x="334" y="603"/>
                  </a:cubicBezTo>
                  <a:cubicBezTo>
                    <a:pt x="331" y="603"/>
                    <a:pt x="328" y="607"/>
                    <a:pt x="327" y="609"/>
                  </a:cubicBezTo>
                  <a:cubicBezTo>
                    <a:pt x="328" y="610"/>
                    <a:pt x="328" y="609"/>
                    <a:pt x="329" y="609"/>
                  </a:cubicBezTo>
                  <a:close/>
                  <a:moveTo>
                    <a:pt x="389" y="603"/>
                  </a:moveTo>
                  <a:cubicBezTo>
                    <a:pt x="368" y="603"/>
                    <a:pt x="353" y="613"/>
                    <a:pt x="338" y="625"/>
                  </a:cubicBezTo>
                  <a:cubicBezTo>
                    <a:pt x="327" y="639"/>
                    <a:pt x="312" y="651"/>
                    <a:pt x="295" y="656"/>
                  </a:cubicBezTo>
                  <a:cubicBezTo>
                    <a:pt x="309" y="655"/>
                    <a:pt x="324" y="651"/>
                    <a:pt x="335" y="642"/>
                  </a:cubicBezTo>
                  <a:cubicBezTo>
                    <a:pt x="351" y="626"/>
                    <a:pt x="367" y="608"/>
                    <a:pt x="389" y="603"/>
                  </a:cubicBezTo>
                  <a:close/>
                  <a:moveTo>
                    <a:pt x="563" y="607"/>
                  </a:moveTo>
                  <a:cubicBezTo>
                    <a:pt x="562" y="605"/>
                    <a:pt x="560" y="603"/>
                    <a:pt x="557" y="604"/>
                  </a:cubicBezTo>
                  <a:cubicBezTo>
                    <a:pt x="555" y="607"/>
                    <a:pt x="554" y="612"/>
                    <a:pt x="555" y="616"/>
                  </a:cubicBezTo>
                  <a:cubicBezTo>
                    <a:pt x="559" y="616"/>
                    <a:pt x="561" y="620"/>
                    <a:pt x="564" y="621"/>
                  </a:cubicBezTo>
                  <a:cubicBezTo>
                    <a:pt x="565" y="617"/>
                    <a:pt x="566" y="615"/>
                    <a:pt x="566" y="611"/>
                  </a:cubicBezTo>
                  <a:cubicBezTo>
                    <a:pt x="562" y="611"/>
                    <a:pt x="562" y="611"/>
                    <a:pt x="562" y="611"/>
                  </a:cubicBezTo>
                  <a:cubicBezTo>
                    <a:pt x="562" y="610"/>
                    <a:pt x="564" y="609"/>
                    <a:pt x="563" y="607"/>
                  </a:cubicBezTo>
                  <a:close/>
                  <a:moveTo>
                    <a:pt x="247" y="607"/>
                  </a:moveTo>
                  <a:cubicBezTo>
                    <a:pt x="245" y="606"/>
                    <a:pt x="243" y="605"/>
                    <a:pt x="241" y="605"/>
                  </a:cubicBezTo>
                  <a:cubicBezTo>
                    <a:pt x="241" y="607"/>
                    <a:pt x="246" y="607"/>
                    <a:pt x="247" y="610"/>
                  </a:cubicBezTo>
                  <a:cubicBezTo>
                    <a:pt x="247" y="607"/>
                    <a:pt x="247" y="607"/>
                    <a:pt x="247" y="607"/>
                  </a:cubicBezTo>
                  <a:close/>
                  <a:moveTo>
                    <a:pt x="525" y="611"/>
                  </a:moveTo>
                  <a:cubicBezTo>
                    <a:pt x="522" y="607"/>
                    <a:pt x="517" y="605"/>
                    <a:pt x="512" y="606"/>
                  </a:cubicBezTo>
                  <a:cubicBezTo>
                    <a:pt x="511" y="607"/>
                    <a:pt x="510" y="607"/>
                    <a:pt x="509" y="608"/>
                  </a:cubicBezTo>
                  <a:cubicBezTo>
                    <a:pt x="513" y="612"/>
                    <a:pt x="513" y="617"/>
                    <a:pt x="517" y="621"/>
                  </a:cubicBezTo>
                  <a:cubicBezTo>
                    <a:pt x="521" y="622"/>
                    <a:pt x="525" y="618"/>
                    <a:pt x="529" y="618"/>
                  </a:cubicBezTo>
                  <a:cubicBezTo>
                    <a:pt x="529" y="616"/>
                    <a:pt x="527" y="613"/>
                    <a:pt x="525" y="611"/>
                  </a:cubicBezTo>
                  <a:close/>
                  <a:moveTo>
                    <a:pt x="404" y="608"/>
                  </a:moveTo>
                  <a:cubicBezTo>
                    <a:pt x="403" y="608"/>
                    <a:pt x="403" y="608"/>
                    <a:pt x="403" y="608"/>
                  </a:cubicBezTo>
                  <a:cubicBezTo>
                    <a:pt x="394" y="608"/>
                    <a:pt x="385" y="612"/>
                    <a:pt x="376" y="616"/>
                  </a:cubicBezTo>
                  <a:cubicBezTo>
                    <a:pt x="356" y="628"/>
                    <a:pt x="346" y="653"/>
                    <a:pt x="322" y="659"/>
                  </a:cubicBezTo>
                  <a:cubicBezTo>
                    <a:pt x="312" y="663"/>
                    <a:pt x="301" y="660"/>
                    <a:pt x="291" y="660"/>
                  </a:cubicBezTo>
                  <a:cubicBezTo>
                    <a:pt x="295" y="663"/>
                    <a:pt x="302" y="665"/>
                    <a:pt x="309" y="667"/>
                  </a:cubicBezTo>
                  <a:cubicBezTo>
                    <a:pt x="335" y="670"/>
                    <a:pt x="355" y="651"/>
                    <a:pt x="369" y="630"/>
                  </a:cubicBezTo>
                  <a:cubicBezTo>
                    <a:pt x="379" y="621"/>
                    <a:pt x="391" y="613"/>
                    <a:pt x="404" y="608"/>
                  </a:cubicBezTo>
                  <a:close/>
                  <a:moveTo>
                    <a:pt x="242" y="614"/>
                  </a:moveTo>
                  <a:cubicBezTo>
                    <a:pt x="241" y="613"/>
                    <a:pt x="242" y="611"/>
                    <a:pt x="241" y="610"/>
                  </a:cubicBezTo>
                  <a:cubicBezTo>
                    <a:pt x="240" y="609"/>
                    <a:pt x="238" y="608"/>
                    <a:pt x="237" y="608"/>
                  </a:cubicBezTo>
                  <a:cubicBezTo>
                    <a:pt x="238" y="611"/>
                    <a:pt x="240" y="613"/>
                    <a:pt x="242" y="614"/>
                  </a:cubicBezTo>
                  <a:close/>
                  <a:moveTo>
                    <a:pt x="386" y="608"/>
                  </a:moveTo>
                  <a:cubicBezTo>
                    <a:pt x="366" y="609"/>
                    <a:pt x="355" y="629"/>
                    <a:pt x="340" y="641"/>
                  </a:cubicBezTo>
                  <a:cubicBezTo>
                    <a:pt x="330" y="650"/>
                    <a:pt x="318" y="654"/>
                    <a:pt x="306" y="658"/>
                  </a:cubicBezTo>
                  <a:cubicBezTo>
                    <a:pt x="319" y="659"/>
                    <a:pt x="332" y="656"/>
                    <a:pt x="341" y="647"/>
                  </a:cubicBezTo>
                  <a:cubicBezTo>
                    <a:pt x="355" y="632"/>
                    <a:pt x="368" y="616"/>
                    <a:pt x="386" y="608"/>
                  </a:cubicBezTo>
                  <a:close/>
                  <a:moveTo>
                    <a:pt x="515" y="622"/>
                  </a:moveTo>
                  <a:cubicBezTo>
                    <a:pt x="513" y="618"/>
                    <a:pt x="510" y="612"/>
                    <a:pt x="505" y="611"/>
                  </a:cubicBezTo>
                  <a:cubicBezTo>
                    <a:pt x="503" y="616"/>
                    <a:pt x="500" y="621"/>
                    <a:pt x="500" y="627"/>
                  </a:cubicBezTo>
                  <a:cubicBezTo>
                    <a:pt x="500" y="628"/>
                    <a:pt x="502" y="627"/>
                    <a:pt x="503" y="627"/>
                  </a:cubicBezTo>
                  <a:cubicBezTo>
                    <a:pt x="505" y="622"/>
                    <a:pt x="510" y="623"/>
                    <a:pt x="515" y="622"/>
                  </a:cubicBezTo>
                  <a:close/>
                  <a:moveTo>
                    <a:pt x="223" y="620"/>
                  </a:moveTo>
                  <a:cubicBezTo>
                    <a:pt x="220" y="612"/>
                    <a:pt x="210" y="611"/>
                    <a:pt x="205" y="617"/>
                  </a:cubicBezTo>
                  <a:cubicBezTo>
                    <a:pt x="204" y="620"/>
                    <a:pt x="202" y="624"/>
                    <a:pt x="204" y="627"/>
                  </a:cubicBezTo>
                  <a:cubicBezTo>
                    <a:pt x="207" y="630"/>
                    <a:pt x="211" y="634"/>
                    <a:pt x="216" y="632"/>
                  </a:cubicBezTo>
                  <a:cubicBezTo>
                    <a:pt x="221" y="630"/>
                    <a:pt x="223" y="625"/>
                    <a:pt x="223" y="620"/>
                  </a:cubicBezTo>
                  <a:close/>
                  <a:moveTo>
                    <a:pt x="90" y="628"/>
                  </a:moveTo>
                  <a:cubicBezTo>
                    <a:pt x="90" y="627"/>
                    <a:pt x="90" y="627"/>
                    <a:pt x="90" y="627"/>
                  </a:cubicBezTo>
                  <a:cubicBezTo>
                    <a:pt x="85" y="620"/>
                    <a:pt x="77" y="614"/>
                    <a:pt x="67" y="616"/>
                  </a:cubicBezTo>
                  <a:cubicBezTo>
                    <a:pt x="65" y="616"/>
                    <a:pt x="63" y="617"/>
                    <a:pt x="64" y="619"/>
                  </a:cubicBezTo>
                  <a:cubicBezTo>
                    <a:pt x="66" y="619"/>
                    <a:pt x="67" y="619"/>
                    <a:pt x="68" y="618"/>
                  </a:cubicBezTo>
                  <a:cubicBezTo>
                    <a:pt x="76" y="617"/>
                    <a:pt x="84" y="621"/>
                    <a:pt x="90" y="628"/>
                  </a:cubicBezTo>
                  <a:close/>
                  <a:moveTo>
                    <a:pt x="214" y="617"/>
                  </a:moveTo>
                  <a:cubicBezTo>
                    <a:pt x="213" y="613"/>
                    <a:pt x="209" y="617"/>
                    <a:pt x="207" y="618"/>
                  </a:cubicBezTo>
                  <a:cubicBezTo>
                    <a:pt x="206" y="620"/>
                    <a:pt x="205" y="622"/>
                    <a:pt x="208" y="622"/>
                  </a:cubicBezTo>
                  <a:cubicBezTo>
                    <a:pt x="210" y="621"/>
                    <a:pt x="213" y="620"/>
                    <a:pt x="214" y="617"/>
                  </a:cubicBezTo>
                  <a:close/>
                  <a:moveTo>
                    <a:pt x="564" y="624"/>
                  </a:moveTo>
                  <a:cubicBezTo>
                    <a:pt x="559" y="625"/>
                    <a:pt x="560" y="618"/>
                    <a:pt x="555" y="619"/>
                  </a:cubicBezTo>
                  <a:cubicBezTo>
                    <a:pt x="552" y="621"/>
                    <a:pt x="552" y="625"/>
                    <a:pt x="552" y="629"/>
                  </a:cubicBezTo>
                  <a:cubicBezTo>
                    <a:pt x="552" y="633"/>
                    <a:pt x="559" y="632"/>
                    <a:pt x="561" y="635"/>
                  </a:cubicBezTo>
                  <a:cubicBezTo>
                    <a:pt x="563" y="632"/>
                    <a:pt x="563" y="628"/>
                    <a:pt x="564" y="624"/>
                  </a:cubicBezTo>
                  <a:close/>
                  <a:moveTo>
                    <a:pt x="236" y="625"/>
                  </a:moveTo>
                  <a:cubicBezTo>
                    <a:pt x="235" y="621"/>
                    <a:pt x="231" y="620"/>
                    <a:pt x="227" y="619"/>
                  </a:cubicBezTo>
                  <a:cubicBezTo>
                    <a:pt x="227" y="621"/>
                    <a:pt x="227" y="621"/>
                    <a:pt x="227" y="621"/>
                  </a:cubicBezTo>
                  <a:cubicBezTo>
                    <a:pt x="230" y="622"/>
                    <a:pt x="234" y="622"/>
                    <a:pt x="234" y="626"/>
                  </a:cubicBezTo>
                  <a:cubicBezTo>
                    <a:pt x="232" y="629"/>
                    <a:pt x="229" y="625"/>
                    <a:pt x="227" y="626"/>
                  </a:cubicBezTo>
                  <a:cubicBezTo>
                    <a:pt x="227" y="627"/>
                    <a:pt x="227" y="627"/>
                    <a:pt x="227" y="627"/>
                  </a:cubicBezTo>
                  <a:cubicBezTo>
                    <a:pt x="229" y="629"/>
                    <a:pt x="233" y="629"/>
                    <a:pt x="232" y="633"/>
                  </a:cubicBezTo>
                  <a:cubicBezTo>
                    <a:pt x="233" y="633"/>
                    <a:pt x="234" y="633"/>
                    <a:pt x="234" y="632"/>
                  </a:cubicBezTo>
                  <a:cubicBezTo>
                    <a:pt x="231" y="628"/>
                    <a:pt x="236" y="629"/>
                    <a:pt x="236" y="625"/>
                  </a:cubicBezTo>
                  <a:close/>
                  <a:moveTo>
                    <a:pt x="218" y="627"/>
                  </a:moveTo>
                  <a:cubicBezTo>
                    <a:pt x="220" y="625"/>
                    <a:pt x="222" y="623"/>
                    <a:pt x="220" y="621"/>
                  </a:cubicBezTo>
                  <a:cubicBezTo>
                    <a:pt x="217" y="624"/>
                    <a:pt x="214" y="626"/>
                    <a:pt x="209" y="627"/>
                  </a:cubicBezTo>
                  <a:cubicBezTo>
                    <a:pt x="209" y="628"/>
                    <a:pt x="209" y="629"/>
                    <a:pt x="210" y="629"/>
                  </a:cubicBezTo>
                  <a:cubicBezTo>
                    <a:pt x="214" y="630"/>
                    <a:pt x="216" y="629"/>
                    <a:pt x="218" y="627"/>
                  </a:cubicBezTo>
                  <a:close/>
                  <a:moveTo>
                    <a:pt x="418" y="629"/>
                  </a:moveTo>
                  <a:cubicBezTo>
                    <a:pt x="414" y="624"/>
                    <a:pt x="407" y="624"/>
                    <a:pt x="401" y="621"/>
                  </a:cubicBezTo>
                  <a:cubicBezTo>
                    <a:pt x="399" y="622"/>
                    <a:pt x="398" y="625"/>
                    <a:pt x="398" y="626"/>
                  </a:cubicBezTo>
                  <a:cubicBezTo>
                    <a:pt x="402" y="630"/>
                    <a:pt x="397" y="634"/>
                    <a:pt x="398" y="638"/>
                  </a:cubicBezTo>
                  <a:cubicBezTo>
                    <a:pt x="400" y="640"/>
                    <a:pt x="403" y="641"/>
                    <a:pt x="405" y="640"/>
                  </a:cubicBezTo>
                  <a:cubicBezTo>
                    <a:pt x="411" y="639"/>
                    <a:pt x="416" y="634"/>
                    <a:pt x="418" y="629"/>
                  </a:cubicBezTo>
                  <a:close/>
                  <a:moveTo>
                    <a:pt x="535" y="626"/>
                  </a:moveTo>
                  <a:cubicBezTo>
                    <a:pt x="533" y="624"/>
                    <a:pt x="530" y="622"/>
                    <a:pt x="527" y="621"/>
                  </a:cubicBezTo>
                  <a:cubicBezTo>
                    <a:pt x="525" y="623"/>
                    <a:pt x="520" y="622"/>
                    <a:pt x="519" y="626"/>
                  </a:cubicBezTo>
                  <a:cubicBezTo>
                    <a:pt x="521" y="629"/>
                    <a:pt x="527" y="634"/>
                    <a:pt x="524" y="638"/>
                  </a:cubicBezTo>
                  <a:cubicBezTo>
                    <a:pt x="522" y="636"/>
                    <a:pt x="522" y="633"/>
                    <a:pt x="520" y="631"/>
                  </a:cubicBezTo>
                  <a:cubicBezTo>
                    <a:pt x="518" y="628"/>
                    <a:pt x="514" y="624"/>
                    <a:pt x="509" y="625"/>
                  </a:cubicBezTo>
                  <a:cubicBezTo>
                    <a:pt x="507" y="625"/>
                    <a:pt x="505" y="627"/>
                    <a:pt x="505" y="629"/>
                  </a:cubicBezTo>
                  <a:cubicBezTo>
                    <a:pt x="508" y="632"/>
                    <a:pt x="508" y="638"/>
                    <a:pt x="512" y="639"/>
                  </a:cubicBezTo>
                  <a:cubicBezTo>
                    <a:pt x="515" y="638"/>
                    <a:pt x="519" y="638"/>
                    <a:pt x="523" y="638"/>
                  </a:cubicBezTo>
                  <a:cubicBezTo>
                    <a:pt x="523" y="640"/>
                    <a:pt x="525" y="641"/>
                    <a:pt x="526" y="641"/>
                  </a:cubicBezTo>
                  <a:cubicBezTo>
                    <a:pt x="530" y="637"/>
                    <a:pt x="533" y="631"/>
                    <a:pt x="535" y="626"/>
                  </a:cubicBezTo>
                  <a:close/>
                  <a:moveTo>
                    <a:pt x="324" y="622"/>
                  </a:moveTo>
                  <a:cubicBezTo>
                    <a:pt x="320" y="622"/>
                    <a:pt x="316" y="625"/>
                    <a:pt x="311" y="626"/>
                  </a:cubicBezTo>
                  <a:cubicBezTo>
                    <a:pt x="301" y="636"/>
                    <a:pt x="301" y="636"/>
                    <a:pt x="301" y="636"/>
                  </a:cubicBezTo>
                  <a:cubicBezTo>
                    <a:pt x="293" y="642"/>
                    <a:pt x="285" y="647"/>
                    <a:pt x="277" y="652"/>
                  </a:cubicBezTo>
                  <a:cubicBezTo>
                    <a:pt x="288" y="650"/>
                    <a:pt x="298" y="644"/>
                    <a:pt x="307" y="637"/>
                  </a:cubicBezTo>
                  <a:cubicBezTo>
                    <a:pt x="313" y="632"/>
                    <a:pt x="320" y="628"/>
                    <a:pt x="324" y="622"/>
                  </a:cubicBezTo>
                  <a:close/>
                  <a:moveTo>
                    <a:pt x="397" y="629"/>
                  </a:moveTo>
                  <a:cubicBezTo>
                    <a:pt x="396" y="629"/>
                    <a:pt x="396" y="629"/>
                    <a:pt x="396" y="629"/>
                  </a:cubicBezTo>
                  <a:cubicBezTo>
                    <a:pt x="391" y="635"/>
                    <a:pt x="380" y="631"/>
                    <a:pt x="380" y="640"/>
                  </a:cubicBezTo>
                  <a:cubicBezTo>
                    <a:pt x="379" y="643"/>
                    <a:pt x="383" y="643"/>
                    <a:pt x="384" y="643"/>
                  </a:cubicBezTo>
                  <a:cubicBezTo>
                    <a:pt x="388" y="644"/>
                    <a:pt x="392" y="642"/>
                    <a:pt x="394" y="639"/>
                  </a:cubicBezTo>
                  <a:cubicBezTo>
                    <a:pt x="396" y="636"/>
                    <a:pt x="398" y="632"/>
                    <a:pt x="397" y="629"/>
                  </a:cubicBezTo>
                  <a:close/>
                  <a:moveTo>
                    <a:pt x="379" y="635"/>
                  </a:moveTo>
                  <a:cubicBezTo>
                    <a:pt x="378" y="633"/>
                    <a:pt x="377" y="629"/>
                    <a:pt x="375" y="629"/>
                  </a:cubicBezTo>
                  <a:cubicBezTo>
                    <a:pt x="369" y="633"/>
                    <a:pt x="365" y="639"/>
                    <a:pt x="361" y="645"/>
                  </a:cubicBezTo>
                  <a:cubicBezTo>
                    <a:pt x="364" y="647"/>
                    <a:pt x="368" y="646"/>
                    <a:pt x="372" y="648"/>
                  </a:cubicBezTo>
                  <a:cubicBezTo>
                    <a:pt x="374" y="648"/>
                    <a:pt x="374" y="648"/>
                    <a:pt x="374" y="648"/>
                  </a:cubicBezTo>
                  <a:cubicBezTo>
                    <a:pt x="376" y="644"/>
                    <a:pt x="379" y="640"/>
                    <a:pt x="379" y="635"/>
                  </a:cubicBezTo>
                  <a:close/>
                  <a:moveTo>
                    <a:pt x="507" y="637"/>
                  </a:moveTo>
                  <a:cubicBezTo>
                    <a:pt x="505" y="634"/>
                    <a:pt x="503" y="629"/>
                    <a:pt x="498" y="630"/>
                  </a:cubicBezTo>
                  <a:cubicBezTo>
                    <a:pt x="495" y="634"/>
                    <a:pt x="492" y="639"/>
                    <a:pt x="491" y="644"/>
                  </a:cubicBezTo>
                  <a:cubicBezTo>
                    <a:pt x="495" y="645"/>
                    <a:pt x="495" y="645"/>
                    <a:pt x="495" y="645"/>
                  </a:cubicBezTo>
                  <a:cubicBezTo>
                    <a:pt x="495" y="643"/>
                    <a:pt x="496" y="642"/>
                    <a:pt x="497" y="641"/>
                  </a:cubicBezTo>
                  <a:cubicBezTo>
                    <a:pt x="507" y="642"/>
                    <a:pt x="507" y="642"/>
                    <a:pt x="507" y="642"/>
                  </a:cubicBezTo>
                  <a:cubicBezTo>
                    <a:pt x="508" y="641"/>
                    <a:pt x="507" y="638"/>
                    <a:pt x="507" y="637"/>
                  </a:cubicBezTo>
                  <a:close/>
                  <a:moveTo>
                    <a:pt x="435" y="642"/>
                  </a:moveTo>
                  <a:cubicBezTo>
                    <a:pt x="433" y="638"/>
                    <a:pt x="429" y="634"/>
                    <a:pt x="425" y="631"/>
                  </a:cubicBezTo>
                  <a:cubicBezTo>
                    <a:pt x="418" y="628"/>
                    <a:pt x="418" y="638"/>
                    <a:pt x="412" y="640"/>
                  </a:cubicBezTo>
                  <a:cubicBezTo>
                    <a:pt x="407" y="643"/>
                    <a:pt x="403" y="643"/>
                    <a:pt x="398" y="642"/>
                  </a:cubicBezTo>
                  <a:cubicBezTo>
                    <a:pt x="399" y="647"/>
                    <a:pt x="401" y="654"/>
                    <a:pt x="396" y="659"/>
                  </a:cubicBezTo>
                  <a:cubicBezTo>
                    <a:pt x="396" y="660"/>
                    <a:pt x="394" y="660"/>
                    <a:pt x="394" y="659"/>
                  </a:cubicBezTo>
                  <a:cubicBezTo>
                    <a:pt x="393" y="657"/>
                    <a:pt x="395" y="656"/>
                    <a:pt x="396" y="655"/>
                  </a:cubicBezTo>
                  <a:cubicBezTo>
                    <a:pt x="397" y="651"/>
                    <a:pt x="398" y="647"/>
                    <a:pt x="395" y="644"/>
                  </a:cubicBezTo>
                  <a:cubicBezTo>
                    <a:pt x="393" y="643"/>
                    <a:pt x="391" y="645"/>
                    <a:pt x="389" y="646"/>
                  </a:cubicBezTo>
                  <a:cubicBezTo>
                    <a:pt x="385" y="648"/>
                    <a:pt x="376" y="643"/>
                    <a:pt x="377" y="650"/>
                  </a:cubicBezTo>
                  <a:cubicBezTo>
                    <a:pt x="385" y="655"/>
                    <a:pt x="390" y="660"/>
                    <a:pt x="396" y="667"/>
                  </a:cubicBezTo>
                  <a:cubicBezTo>
                    <a:pt x="402" y="674"/>
                    <a:pt x="398" y="682"/>
                    <a:pt x="399" y="691"/>
                  </a:cubicBezTo>
                  <a:cubicBezTo>
                    <a:pt x="397" y="693"/>
                    <a:pt x="397" y="693"/>
                    <a:pt x="397" y="693"/>
                  </a:cubicBezTo>
                  <a:cubicBezTo>
                    <a:pt x="397" y="698"/>
                    <a:pt x="391" y="702"/>
                    <a:pt x="392" y="706"/>
                  </a:cubicBezTo>
                  <a:cubicBezTo>
                    <a:pt x="393" y="706"/>
                    <a:pt x="393" y="706"/>
                    <a:pt x="393" y="706"/>
                  </a:cubicBezTo>
                  <a:cubicBezTo>
                    <a:pt x="401" y="713"/>
                    <a:pt x="407" y="702"/>
                    <a:pt x="415" y="698"/>
                  </a:cubicBezTo>
                  <a:cubicBezTo>
                    <a:pt x="415" y="699"/>
                    <a:pt x="416" y="699"/>
                    <a:pt x="416" y="700"/>
                  </a:cubicBezTo>
                  <a:cubicBezTo>
                    <a:pt x="404" y="709"/>
                    <a:pt x="404" y="709"/>
                    <a:pt x="404" y="709"/>
                  </a:cubicBezTo>
                  <a:cubicBezTo>
                    <a:pt x="403" y="711"/>
                    <a:pt x="403" y="711"/>
                    <a:pt x="403" y="711"/>
                  </a:cubicBezTo>
                  <a:cubicBezTo>
                    <a:pt x="406" y="715"/>
                    <a:pt x="410" y="717"/>
                    <a:pt x="415" y="716"/>
                  </a:cubicBezTo>
                  <a:cubicBezTo>
                    <a:pt x="428" y="714"/>
                    <a:pt x="413" y="704"/>
                    <a:pt x="418" y="698"/>
                  </a:cubicBezTo>
                  <a:cubicBezTo>
                    <a:pt x="416" y="695"/>
                    <a:pt x="412" y="694"/>
                    <a:pt x="410" y="691"/>
                  </a:cubicBezTo>
                  <a:cubicBezTo>
                    <a:pt x="407" y="691"/>
                    <a:pt x="402" y="696"/>
                    <a:pt x="399" y="692"/>
                  </a:cubicBezTo>
                  <a:cubicBezTo>
                    <a:pt x="400" y="690"/>
                    <a:pt x="404" y="692"/>
                    <a:pt x="405" y="691"/>
                  </a:cubicBezTo>
                  <a:cubicBezTo>
                    <a:pt x="409" y="688"/>
                    <a:pt x="413" y="683"/>
                    <a:pt x="415" y="679"/>
                  </a:cubicBezTo>
                  <a:cubicBezTo>
                    <a:pt x="420" y="673"/>
                    <a:pt x="411" y="675"/>
                    <a:pt x="410" y="672"/>
                  </a:cubicBezTo>
                  <a:cubicBezTo>
                    <a:pt x="407" y="673"/>
                    <a:pt x="406" y="677"/>
                    <a:pt x="403" y="678"/>
                  </a:cubicBezTo>
                  <a:cubicBezTo>
                    <a:pt x="402" y="678"/>
                    <a:pt x="400" y="677"/>
                    <a:pt x="401" y="676"/>
                  </a:cubicBezTo>
                  <a:cubicBezTo>
                    <a:pt x="402" y="674"/>
                    <a:pt x="403" y="674"/>
                    <a:pt x="404" y="674"/>
                  </a:cubicBezTo>
                  <a:cubicBezTo>
                    <a:pt x="408" y="669"/>
                    <a:pt x="412" y="663"/>
                    <a:pt x="410" y="656"/>
                  </a:cubicBezTo>
                  <a:cubicBezTo>
                    <a:pt x="407" y="655"/>
                    <a:pt x="404" y="659"/>
                    <a:pt x="401" y="656"/>
                  </a:cubicBezTo>
                  <a:cubicBezTo>
                    <a:pt x="403" y="653"/>
                    <a:pt x="408" y="656"/>
                    <a:pt x="410" y="652"/>
                  </a:cubicBezTo>
                  <a:cubicBezTo>
                    <a:pt x="414" y="649"/>
                    <a:pt x="413" y="643"/>
                    <a:pt x="416" y="639"/>
                  </a:cubicBezTo>
                  <a:cubicBezTo>
                    <a:pt x="419" y="643"/>
                    <a:pt x="413" y="647"/>
                    <a:pt x="415" y="652"/>
                  </a:cubicBezTo>
                  <a:cubicBezTo>
                    <a:pt x="417" y="654"/>
                    <a:pt x="420" y="655"/>
                    <a:pt x="424" y="655"/>
                  </a:cubicBezTo>
                  <a:cubicBezTo>
                    <a:pt x="429" y="652"/>
                    <a:pt x="433" y="647"/>
                    <a:pt x="435" y="642"/>
                  </a:cubicBezTo>
                  <a:close/>
                  <a:moveTo>
                    <a:pt x="95" y="643"/>
                  </a:moveTo>
                  <a:cubicBezTo>
                    <a:pt x="95" y="638"/>
                    <a:pt x="95" y="634"/>
                    <a:pt x="92" y="630"/>
                  </a:cubicBezTo>
                  <a:cubicBezTo>
                    <a:pt x="92" y="635"/>
                    <a:pt x="96" y="641"/>
                    <a:pt x="92" y="645"/>
                  </a:cubicBezTo>
                  <a:cubicBezTo>
                    <a:pt x="89" y="649"/>
                    <a:pt x="85" y="650"/>
                    <a:pt x="80" y="649"/>
                  </a:cubicBezTo>
                  <a:cubicBezTo>
                    <a:pt x="75" y="647"/>
                    <a:pt x="67" y="643"/>
                    <a:pt x="67" y="637"/>
                  </a:cubicBezTo>
                  <a:cubicBezTo>
                    <a:pt x="67" y="635"/>
                    <a:pt x="69" y="635"/>
                    <a:pt x="69" y="635"/>
                  </a:cubicBezTo>
                  <a:cubicBezTo>
                    <a:pt x="70" y="634"/>
                    <a:pt x="72" y="634"/>
                    <a:pt x="71" y="633"/>
                  </a:cubicBezTo>
                  <a:cubicBezTo>
                    <a:pt x="69" y="633"/>
                    <a:pt x="67" y="633"/>
                    <a:pt x="65" y="634"/>
                  </a:cubicBezTo>
                  <a:cubicBezTo>
                    <a:pt x="64" y="639"/>
                    <a:pt x="67" y="643"/>
                    <a:pt x="70" y="646"/>
                  </a:cubicBezTo>
                  <a:cubicBezTo>
                    <a:pt x="75" y="651"/>
                    <a:pt x="83" y="652"/>
                    <a:pt x="90" y="651"/>
                  </a:cubicBezTo>
                  <a:cubicBezTo>
                    <a:pt x="95" y="655"/>
                    <a:pt x="100" y="660"/>
                    <a:pt x="107" y="661"/>
                  </a:cubicBezTo>
                  <a:cubicBezTo>
                    <a:pt x="108" y="662"/>
                    <a:pt x="108" y="662"/>
                    <a:pt x="108" y="662"/>
                  </a:cubicBezTo>
                  <a:cubicBezTo>
                    <a:pt x="106" y="665"/>
                    <a:pt x="102" y="665"/>
                    <a:pt x="99" y="665"/>
                  </a:cubicBezTo>
                  <a:cubicBezTo>
                    <a:pt x="100" y="667"/>
                    <a:pt x="100" y="667"/>
                    <a:pt x="100" y="667"/>
                  </a:cubicBezTo>
                  <a:cubicBezTo>
                    <a:pt x="106" y="667"/>
                    <a:pt x="111" y="663"/>
                    <a:pt x="116" y="661"/>
                  </a:cubicBezTo>
                  <a:cubicBezTo>
                    <a:pt x="116" y="660"/>
                    <a:pt x="116" y="660"/>
                    <a:pt x="116" y="660"/>
                  </a:cubicBezTo>
                  <a:cubicBezTo>
                    <a:pt x="108" y="661"/>
                    <a:pt x="99" y="657"/>
                    <a:pt x="94" y="651"/>
                  </a:cubicBezTo>
                  <a:cubicBezTo>
                    <a:pt x="91" y="648"/>
                    <a:pt x="95" y="646"/>
                    <a:pt x="95" y="643"/>
                  </a:cubicBezTo>
                  <a:close/>
                  <a:moveTo>
                    <a:pt x="230" y="635"/>
                  </a:moveTo>
                  <a:cubicBezTo>
                    <a:pt x="230" y="633"/>
                    <a:pt x="227" y="632"/>
                    <a:pt x="225" y="631"/>
                  </a:cubicBezTo>
                  <a:cubicBezTo>
                    <a:pt x="224" y="634"/>
                    <a:pt x="229" y="635"/>
                    <a:pt x="229" y="638"/>
                  </a:cubicBezTo>
                  <a:cubicBezTo>
                    <a:pt x="230" y="638"/>
                    <a:pt x="231" y="637"/>
                    <a:pt x="230" y="635"/>
                  </a:cubicBezTo>
                  <a:close/>
                  <a:moveTo>
                    <a:pt x="560" y="639"/>
                  </a:moveTo>
                  <a:cubicBezTo>
                    <a:pt x="559" y="636"/>
                    <a:pt x="556" y="634"/>
                    <a:pt x="553" y="634"/>
                  </a:cubicBezTo>
                  <a:cubicBezTo>
                    <a:pt x="549" y="635"/>
                    <a:pt x="551" y="639"/>
                    <a:pt x="549" y="642"/>
                  </a:cubicBezTo>
                  <a:cubicBezTo>
                    <a:pt x="547" y="647"/>
                    <a:pt x="552" y="646"/>
                    <a:pt x="555" y="647"/>
                  </a:cubicBezTo>
                  <a:cubicBezTo>
                    <a:pt x="556" y="647"/>
                    <a:pt x="557" y="650"/>
                    <a:pt x="559" y="649"/>
                  </a:cubicBezTo>
                  <a:cubicBezTo>
                    <a:pt x="559" y="645"/>
                    <a:pt x="561" y="643"/>
                    <a:pt x="560" y="639"/>
                  </a:cubicBezTo>
                  <a:close/>
                  <a:moveTo>
                    <a:pt x="226" y="643"/>
                  </a:moveTo>
                  <a:cubicBezTo>
                    <a:pt x="223" y="640"/>
                    <a:pt x="223" y="640"/>
                    <a:pt x="223" y="640"/>
                  </a:cubicBezTo>
                  <a:cubicBezTo>
                    <a:pt x="222" y="640"/>
                    <a:pt x="222" y="642"/>
                    <a:pt x="223" y="643"/>
                  </a:cubicBezTo>
                  <a:cubicBezTo>
                    <a:pt x="224" y="643"/>
                    <a:pt x="226" y="644"/>
                    <a:pt x="226" y="643"/>
                  </a:cubicBezTo>
                  <a:close/>
                  <a:moveTo>
                    <a:pt x="525" y="646"/>
                  </a:moveTo>
                  <a:cubicBezTo>
                    <a:pt x="523" y="643"/>
                    <a:pt x="519" y="640"/>
                    <a:pt x="515" y="641"/>
                  </a:cubicBezTo>
                  <a:cubicBezTo>
                    <a:pt x="502" y="644"/>
                    <a:pt x="519" y="652"/>
                    <a:pt x="514" y="660"/>
                  </a:cubicBezTo>
                  <a:cubicBezTo>
                    <a:pt x="515" y="660"/>
                    <a:pt x="517" y="663"/>
                    <a:pt x="518" y="662"/>
                  </a:cubicBezTo>
                  <a:cubicBezTo>
                    <a:pt x="522" y="657"/>
                    <a:pt x="523" y="651"/>
                    <a:pt x="525" y="646"/>
                  </a:cubicBezTo>
                  <a:close/>
                  <a:moveTo>
                    <a:pt x="508" y="647"/>
                  </a:moveTo>
                  <a:cubicBezTo>
                    <a:pt x="504" y="643"/>
                    <a:pt x="499" y="642"/>
                    <a:pt x="495" y="645"/>
                  </a:cubicBezTo>
                  <a:cubicBezTo>
                    <a:pt x="495" y="649"/>
                    <a:pt x="499" y="651"/>
                    <a:pt x="499" y="654"/>
                  </a:cubicBezTo>
                  <a:cubicBezTo>
                    <a:pt x="500" y="661"/>
                    <a:pt x="508" y="655"/>
                    <a:pt x="512" y="656"/>
                  </a:cubicBezTo>
                  <a:cubicBezTo>
                    <a:pt x="511" y="653"/>
                    <a:pt x="510" y="649"/>
                    <a:pt x="508" y="647"/>
                  </a:cubicBezTo>
                  <a:close/>
                  <a:moveTo>
                    <a:pt x="439" y="652"/>
                  </a:moveTo>
                  <a:cubicBezTo>
                    <a:pt x="438" y="637"/>
                    <a:pt x="432" y="656"/>
                    <a:pt x="427" y="656"/>
                  </a:cubicBezTo>
                  <a:cubicBezTo>
                    <a:pt x="428" y="659"/>
                    <a:pt x="427" y="663"/>
                    <a:pt x="430" y="664"/>
                  </a:cubicBezTo>
                  <a:cubicBezTo>
                    <a:pt x="432" y="666"/>
                    <a:pt x="436" y="665"/>
                    <a:pt x="438" y="664"/>
                  </a:cubicBezTo>
                  <a:cubicBezTo>
                    <a:pt x="440" y="661"/>
                    <a:pt x="439" y="655"/>
                    <a:pt x="439" y="652"/>
                  </a:cubicBezTo>
                  <a:close/>
                  <a:moveTo>
                    <a:pt x="497" y="659"/>
                  </a:moveTo>
                  <a:cubicBezTo>
                    <a:pt x="498" y="654"/>
                    <a:pt x="494" y="649"/>
                    <a:pt x="490" y="646"/>
                  </a:cubicBezTo>
                  <a:cubicBezTo>
                    <a:pt x="485" y="651"/>
                    <a:pt x="482" y="658"/>
                    <a:pt x="478" y="664"/>
                  </a:cubicBezTo>
                  <a:cubicBezTo>
                    <a:pt x="484" y="662"/>
                    <a:pt x="489" y="667"/>
                    <a:pt x="493" y="670"/>
                  </a:cubicBezTo>
                  <a:cubicBezTo>
                    <a:pt x="493" y="679"/>
                    <a:pt x="503" y="677"/>
                    <a:pt x="508" y="680"/>
                  </a:cubicBezTo>
                  <a:cubicBezTo>
                    <a:pt x="512" y="677"/>
                    <a:pt x="513" y="671"/>
                    <a:pt x="517" y="666"/>
                  </a:cubicBezTo>
                  <a:cubicBezTo>
                    <a:pt x="514" y="662"/>
                    <a:pt x="511" y="660"/>
                    <a:pt x="507" y="659"/>
                  </a:cubicBezTo>
                  <a:cubicBezTo>
                    <a:pt x="492" y="659"/>
                    <a:pt x="510" y="669"/>
                    <a:pt x="506" y="675"/>
                  </a:cubicBezTo>
                  <a:cubicBezTo>
                    <a:pt x="505" y="676"/>
                    <a:pt x="504" y="675"/>
                    <a:pt x="504" y="674"/>
                  </a:cubicBezTo>
                  <a:cubicBezTo>
                    <a:pt x="504" y="669"/>
                    <a:pt x="501" y="665"/>
                    <a:pt x="497" y="662"/>
                  </a:cubicBezTo>
                  <a:cubicBezTo>
                    <a:pt x="494" y="660"/>
                    <a:pt x="491" y="660"/>
                    <a:pt x="489" y="662"/>
                  </a:cubicBezTo>
                  <a:cubicBezTo>
                    <a:pt x="488" y="663"/>
                    <a:pt x="486" y="663"/>
                    <a:pt x="486" y="661"/>
                  </a:cubicBezTo>
                  <a:cubicBezTo>
                    <a:pt x="489" y="658"/>
                    <a:pt x="494" y="658"/>
                    <a:pt x="497" y="659"/>
                  </a:cubicBezTo>
                  <a:close/>
                  <a:moveTo>
                    <a:pt x="370" y="651"/>
                  </a:moveTo>
                  <a:cubicBezTo>
                    <a:pt x="367" y="649"/>
                    <a:pt x="363" y="648"/>
                    <a:pt x="359" y="648"/>
                  </a:cubicBezTo>
                  <a:cubicBezTo>
                    <a:pt x="355" y="651"/>
                    <a:pt x="352" y="654"/>
                    <a:pt x="350" y="657"/>
                  </a:cubicBezTo>
                  <a:cubicBezTo>
                    <a:pt x="355" y="659"/>
                    <a:pt x="361" y="659"/>
                    <a:pt x="366" y="658"/>
                  </a:cubicBezTo>
                  <a:cubicBezTo>
                    <a:pt x="368" y="656"/>
                    <a:pt x="371" y="654"/>
                    <a:pt x="370" y="651"/>
                  </a:cubicBezTo>
                  <a:close/>
                  <a:moveTo>
                    <a:pt x="557" y="654"/>
                  </a:moveTo>
                  <a:cubicBezTo>
                    <a:pt x="556" y="651"/>
                    <a:pt x="554" y="648"/>
                    <a:pt x="551" y="648"/>
                  </a:cubicBezTo>
                  <a:cubicBezTo>
                    <a:pt x="546" y="651"/>
                    <a:pt x="548" y="659"/>
                    <a:pt x="546" y="664"/>
                  </a:cubicBezTo>
                  <a:cubicBezTo>
                    <a:pt x="555" y="668"/>
                    <a:pt x="555" y="668"/>
                    <a:pt x="555" y="668"/>
                  </a:cubicBezTo>
                  <a:cubicBezTo>
                    <a:pt x="557" y="664"/>
                    <a:pt x="558" y="659"/>
                    <a:pt x="557" y="654"/>
                  </a:cubicBezTo>
                  <a:close/>
                  <a:moveTo>
                    <a:pt x="537" y="657"/>
                  </a:moveTo>
                  <a:cubicBezTo>
                    <a:pt x="536" y="654"/>
                    <a:pt x="536" y="651"/>
                    <a:pt x="534" y="649"/>
                  </a:cubicBezTo>
                  <a:cubicBezTo>
                    <a:pt x="530" y="650"/>
                    <a:pt x="529" y="656"/>
                    <a:pt x="528" y="660"/>
                  </a:cubicBezTo>
                  <a:cubicBezTo>
                    <a:pt x="531" y="659"/>
                    <a:pt x="535" y="658"/>
                    <a:pt x="537" y="657"/>
                  </a:cubicBezTo>
                  <a:close/>
                  <a:moveTo>
                    <a:pt x="545" y="650"/>
                  </a:moveTo>
                  <a:cubicBezTo>
                    <a:pt x="543" y="650"/>
                    <a:pt x="542" y="652"/>
                    <a:pt x="539" y="653"/>
                  </a:cubicBezTo>
                  <a:cubicBezTo>
                    <a:pt x="539" y="656"/>
                    <a:pt x="538" y="660"/>
                    <a:pt x="543" y="661"/>
                  </a:cubicBezTo>
                  <a:cubicBezTo>
                    <a:pt x="546" y="660"/>
                    <a:pt x="545" y="653"/>
                    <a:pt x="545" y="650"/>
                  </a:cubicBezTo>
                  <a:close/>
                  <a:moveTo>
                    <a:pt x="243" y="665"/>
                  </a:moveTo>
                  <a:cubicBezTo>
                    <a:pt x="241" y="660"/>
                    <a:pt x="239" y="654"/>
                    <a:pt x="235" y="651"/>
                  </a:cubicBezTo>
                  <a:cubicBezTo>
                    <a:pt x="233" y="652"/>
                    <a:pt x="234" y="653"/>
                    <a:pt x="234" y="654"/>
                  </a:cubicBezTo>
                  <a:cubicBezTo>
                    <a:pt x="237" y="655"/>
                    <a:pt x="237" y="658"/>
                    <a:pt x="240" y="660"/>
                  </a:cubicBezTo>
                  <a:cubicBezTo>
                    <a:pt x="241" y="661"/>
                    <a:pt x="240" y="665"/>
                    <a:pt x="241" y="666"/>
                  </a:cubicBezTo>
                  <a:cubicBezTo>
                    <a:pt x="243" y="665"/>
                    <a:pt x="243" y="665"/>
                    <a:pt x="243" y="665"/>
                  </a:cubicBezTo>
                  <a:close/>
                  <a:moveTo>
                    <a:pt x="383" y="657"/>
                  </a:moveTo>
                  <a:cubicBezTo>
                    <a:pt x="379" y="656"/>
                    <a:pt x="378" y="651"/>
                    <a:pt x="373" y="651"/>
                  </a:cubicBezTo>
                  <a:cubicBezTo>
                    <a:pt x="373" y="656"/>
                    <a:pt x="369" y="657"/>
                    <a:pt x="368" y="660"/>
                  </a:cubicBezTo>
                  <a:cubicBezTo>
                    <a:pt x="370" y="663"/>
                    <a:pt x="374" y="664"/>
                    <a:pt x="378" y="663"/>
                  </a:cubicBezTo>
                  <a:cubicBezTo>
                    <a:pt x="381" y="662"/>
                    <a:pt x="383" y="660"/>
                    <a:pt x="383" y="657"/>
                  </a:cubicBezTo>
                  <a:close/>
                  <a:moveTo>
                    <a:pt x="425" y="658"/>
                  </a:moveTo>
                  <a:cubicBezTo>
                    <a:pt x="421" y="658"/>
                    <a:pt x="421" y="658"/>
                    <a:pt x="421" y="658"/>
                  </a:cubicBezTo>
                  <a:cubicBezTo>
                    <a:pt x="418" y="658"/>
                    <a:pt x="416" y="653"/>
                    <a:pt x="412" y="655"/>
                  </a:cubicBezTo>
                  <a:cubicBezTo>
                    <a:pt x="414" y="660"/>
                    <a:pt x="412" y="665"/>
                    <a:pt x="411" y="669"/>
                  </a:cubicBezTo>
                  <a:cubicBezTo>
                    <a:pt x="411" y="672"/>
                    <a:pt x="414" y="672"/>
                    <a:pt x="416" y="672"/>
                  </a:cubicBezTo>
                  <a:cubicBezTo>
                    <a:pt x="421" y="669"/>
                    <a:pt x="425" y="664"/>
                    <a:pt x="425" y="658"/>
                  </a:cubicBezTo>
                  <a:close/>
                  <a:moveTo>
                    <a:pt x="394" y="669"/>
                  </a:moveTo>
                  <a:cubicBezTo>
                    <a:pt x="394" y="666"/>
                    <a:pt x="391" y="665"/>
                    <a:pt x="389" y="662"/>
                  </a:cubicBezTo>
                  <a:cubicBezTo>
                    <a:pt x="384" y="657"/>
                    <a:pt x="382" y="665"/>
                    <a:pt x="379" y="667"/>
                  </a:cubicBezTo>
                  <a:cubicBezTo>
                    <a:pt x="381" y="669"/>
                    <a:pt x="383" y="673"/>
                    <a:pt x="386" y="674"/>
                  </a:cubicBezTo>
                  <a:cubicBezTo>
                    <a:pt x="390" y="674"/>
                    <a:pt x="392" y="672"/>
                    <a:pt x="394" y="669"/>
                  </a:cubicBezTo>
                  <a:close/>
                  <a:moveTo>
                    <a:pt x="541" y="664"/>
                  </a:moveTo>
                  <a:cubicBezTo>
                    <a:pt x="539" y="661"/>
                    <a:pt x="536" y="661"/>
                    <a:pt x="533" y="661"/>
                  </a:cubicBezTo>
                  <a:cubicBezTo>
                    <a:pt x="531" y="663"/>
                    <a:pt x="528" y="662"/>
                    <a:pt x="528" y="665"/>
                  </a:cubicBezTo>
                  <a:cubicBezTo>
                    <a:pt x="532" y="676"/>
                    <a:pt x="532" y="676"/>
                    <a:pt x="532" y="676"/>
                  </a:cubicBezTo>
                  <a:cubicBezTo>
                    <a:pt x="535" y="675"/>
                    <a:pt x="541" y="677"/>
                    <a:pt x="542" y="673"/>
                  </a:cubicBezTo>
                  <a:cubicBezTo>
                    <a:pt x="540" y="670"/>
                    <a:pt x="544" y="667"/>
                    <a:pt x="541" y="664"/>
                  </a:cubicBezTo>
                  <a:close/>
                  <a:moveTo>
                    <a:pt x="77" y="663"/>
                  </a:moveTo>
                  <a:cubicBezTo>
                    <a:pt x="77" y="662"/>
                    <a:pt x="73" y="662"/>
                    <a:pt x="74" y="664"/>
                  </a:cubicBezTo>
                  <a:cubicBezTo>
                    <a:pt x="75" y="664"/>
                    <a:pt x="77" y="664"/>
                    <a:pt x="77" y="663"/>
                  </a:cubicBezTo>
                  <a:close/>
                  <a:moveTo>
                    <a:pt x="432" y="670"/>
                  </a:moveTo>
                  <a:cubicBezTo>
                    <a:pt x="434" y="667"/>
                    <a:pt x="428" y="667"/>
                    <a:pt x="426" y="665"/>
                  </a:cubicBezTo>
                  <a:cubicBezTo>
                    <a:pt x="424" y="669"/>
                    <a:pt x="420" y="671"/>
                    <a:pt x="419" y="675"/>
                  </a:cubicBezTo>
                  <a:cubicBezTo>
                    <a:pt x="420" y="677"/>
                    <a:pt x="421" y="678"/>
                    <a:pt x="423" y="677"/>
                  </a:cubicBezTo>
                  <a:cubicBezTo>
                    <a:pt x="427" y="676"/>
                    <a:pt x="430" y="674"/>
                    <a:pt x="432" y="670"/>
                  </a:cubicBezTo>
                  <a:close/>
                  <a:moveTo>
                    <a:pt x="491" y="673"/>
                  </a:moveTo>
                  <a:cubicBezTo>
                    <a:pt x="488" y="667"/>
                    <a:pt x="482" y="665"/>
                    <a:pt x="476" y="666"/>
                  </a:cubicBezTo>
                  <a:cubicBezTo>
                    <a:pt x="466" y="678"/>
                    <a:pt x="466" y="678"/>
                    <a:pt x="466" y="678"/>
                  </a:cubicBezTo>
                  <a:cubicBezTo>
                    <a:pt x="465" y="681"/>
                    <a:pt x="465" y="681"/>
                    <a:pt x="465" y="681"/>
                  </a:cubicBezTo>
                  <a:cubicBezTo>
                    <a:pt x="469" y="683"/>
                    <a:pt x="473" y="686"/>
                    <a:pt x="475" y="691"/>
                  </a:cubicBezTo>
                  <a:cubicBezTo>
                    <a:pt x="478" y="692"/>
                    <a:pt x="482" y="689"/>
                    <a:pt x="485" y="688"/>
                  </a:cubicBezTo>
                  <a:cubicBezTo>
                    <a:pt x="486" y="685"/>
                    <a:pt x="484" y="681"/>
                    <a:pt x="482" y="678"/>
                  </a:cubicBezTo>
                  <a:cubicBezTo>
                    <a:pt x="480" y="676"/>
                    <a:pt x="476" y="677"/>
                    <a:pt x="473" y="675"/>
                  </a:cubicBezTo>
                  <a:cubicBezTo>
                    <a:pt x="481" y="669"/>
                    <a:pt x="485" y="684"/>
                    <a:pt x="492" y="676"/>
                  </a:cubicBezTo>
                  <a:cubicBezTo>
                    <a:pt x="493" y="675"/>
                    <a:pt x="492" y="673"/>
                    <a:pt x="491" y="673"/>
                  </a:cubicBezTo>
                  <a:close/>
                  <a:moveTo>
                    <a:pt x="440" y="672"/>
                  </a:moveTo>
                  <a:cubicBezTo>
                    <a:pt x="441" y="669"/>
                    <a:pt x="438" y="665"/>
                    <a:pt x="436" y="669"/>
                  </a:cubicBezTo>
                  <a:cubicBezTo>
                    <a:pt x="435" y="673"/>
                    <a:pt x="429" y="676"/>
                    <a:pt x="430" y="680"/>
                  </a:cubicBezTo>
                  <a:cubicBezTo>
                    <a:pt x="431" y="682"/>
                    <a:pt x="434" y="683"/>
                    <a:pt x="436" y="684"/>
                  </a:cubicBezTo>
                  <a:cubicBezTo>
                    <a:pt x="440" y="681"/>
                    <a:pt x="439" y="676"/>
                    <a:pt x="440" y="672"/>
                  </a:cubicBezTo>
                  <a:close/>
                  <a:moveTo>
                    <a:pt x="529" y="680"/>
                  </a:moveTo>
                  <a:cubicBezTo>
                    <a:pt x="530" y="675"/>
                    <a:pt x="528" y="670"/>
                    <a:pt x="525" y="667"/>
                  </a:cubicBezTo>
                  <a:cubicBezTo>
                    <a:pt x="523" y="671"/>
                    <a:pt x="521" y="675"/>
                    <a:pt x="519" y="678"/>
                  </a:cubicBezTo>
                  <a:cubicBezTo>
                    <a:pt x="522" y="679"/>
                    <a:pt x="526" y="681"/>
                    <a:pt x="529" y="680"/>
                  </a:cubicBezTo>
                  <a:close/>
                  <a:moveTo>
                    <a:pt x="553" y="673"/>
                  </a:moveTo>
                  <a:cubicBezTo>
                    <a:pt x="552" y="670"/>
                    <a:pt x="549" y="667"/>
                    <a:pt x="546" y="667"/>
                  </a:cubicBezTo>
                  <a:cubicBezTo>
                    <a:pt x="543" y="669"/>
                    <a:pt x="545" y="673"/>
                    <a:pt x="544" y="677"/>
                  </a:cubicBezTo>
                  <a:cubicBezTo>
                    <a:pt x="545" y="679"/>
                    <a:pt x="548" y="682"/>
                    <a:pt x="551" y="683"/>
                  </a:cubicBezTo>
                  <a:cubicBezTo>
                    <a:pt x="556" y="681"/>
                    <a:pt x="551" y="676"/>
                    <a:pt x="553" y="673"/>
                  </a:cubicBezTo>
                  <a:close/>
                  <a:moveTo>
                    <a:pt x="93" y="669"/>
                  </a:moveTo>
                  <a:cubicBezTo>
                    <a:pt x="92" y="669"/>
                    <a:pt x="91" y="669"/>
                    <a:pt x="91" y="669"/>
                  </a:cubicBezTo>
                  <a:cubicBezTo>
                    <a:pt x="91" y="670"/>
                    <a:pt x="91" y="670"/>
                    <a:pt x="91" y="670"/>
                  </a:cubicBezTo>
                  <a:cubicBezTo>
                    <a:pt x="92" y="671"/>
                    <a:pt x="93" y="670"/>
                    <a:pt x="93" y="669"/>
                  </a:cubicBezTo>
                  <a:close/>
                  <a:moveTo>
                    <a:pt x="135" y="669"/>
                  </a:moveTo>
                  <a:cubicBezTo>
                    <a:pt x="132" y="671"/>
                    <a:pt x="130" y="675"/>
                    <a:pt x="129" y="680"/>
                  </a:cubicBezTo>
                  <a:cubicBezTo>
                    <a:pt x="130" y="681"/>
                    <a:pt x="130" y="682"/>
                    <a:pt x="132" y="681"/>
                  </a:cubicBezTo>
                  <a:cubicBezTo>
                    <a:pt x="139" y="680"/>
                    <a:pt x="135" y="673"/>
                    <a:pt x="135" y="669"/>
                  </a:cubicBezTo>
                  <a:close/>
                  <a:moveTo>
                    <a:pt x="220" y="676"/>
                  </a:moveTo>
                  <a:cubicBezTo>
                    <a:pt x="218" y="673"/>
                    <a:pt x="215" y="666"/>
                    <a:pt x="211" y="670"/>
                  </a:cubicBezTo>
                  <a:cubicBezTo>
                    <a:pt x="209" y="674"/>
                    <a:pt x="214" y="677"/>
                    <a:pt x="216" y="679"/>
                  </a:cubicBezTo>
                  <a:cubicBezTo>
                    <a:pt x="218" y="682"/>
                    <a:pt x="219" y="678"/>
                    <a:pt x="220" y="676"/>
                  </a:cubicBezTo>
                  <a:close/>
                  <a:moveTo>
                    <a:pt x="124" y="677"/>
                  </a:moveTo>
                  <a:cubicBezTo>
                    <a:pt x="122" y="672"/>
                    <a:pt x="122" y="672"/>
                    <a:pt x="122" y="672"/>
                  </a:cubicBezTo>
                  <a:cubicBezTo>
                    <a:pt x="118" y="673"/>
                    <a:pt x="118" y="679"/>
                    <a:pt x="117" y="682"/>
                  </a:cubicBezTo>
                  <a:cubicBezTo>
                    <a:pt x="118" y="687"/>
                    <a:pt x="123" y="686"/>
                    <a:pt x="126" y="685"/>
                  </a:cubicBezTo>
                  <a:cubicBezTo>
                    <a:pt x="126" y="682"/>
                    <a:pt x="125" y="679"/>
                    <a:pt x="124" y="677"/>
                  </a:cubicBezTo>
                  <a:close/>
                  <a:moveTo>
                    <a:pt x="395" y="689"/>
                  </a:moveTo>
                  <a:cubicBezTo>
                    <a:pt x="398" y="684"/>
                    <a:pt x="398" y="678"/>
                    <a:pt x="396" y="673"/>
                  </a:cubicBezTo>
                  <a:cubicBezTo>
                    <a:pt x="386" y="678"/>
                    <a:pt x="386" y="678"/>
                    <a:pt x="386" y="678"/>
                  </a:cubicBezTo>
                  <a:cubicBezTo>
                    <a:pt x="387" y="683"/>
                    <a:pt x="387" y="683"/>
                    <a:pt x="387" y="683"/>
                  </a:cubicBezTo>
                  <a:cubicBezTo>
                    <a:pt x="389" y="683"/>
                    <a:pt x="388" y="685"/>
                    <a:pt x="388" y="686"/>
                  </a:cubicBezTo>
                  <a:cubicBezTo>
                    <a:pt x="389" y="689"/>
                    <a:pt x="393" y="689"/>
                    <a:pt x="395" y="689"/>
                  </a:cubicBezTo>
                  <a:close/>
                  <a:moveTo>
                    <a:pt x="242" y="682"/>
                  </a:moveTo>
                  <a:cubicBezTo>
                    <a:pt x="241" y="679"/>
                    <a:pt x="237" y="678"/>
                    <a:pt x="234" y="678"/>
                  </a:cubicBezTo>
                  <a:cubicBezTo>
                    <a:pt x="231" y="678"/>
                    <a:pt x="229" y="681"/>
                    <a:pt x="229" y="683"/>
                  </a:cubicBezTo>
                  <a:cubicBezTo>
                    <a:pt x="231" y="687"/>
                    <a:pt x="236" y="690"/>
                    <a:pt x="240" y="691"/>
                  </a:cubicBezTo>
                  <a:cubicBezTo>
                    <a:pt x="241" y="688"/>
                    <a:pt x="241" y="688"/>
                    <a:pt x="241" y="688"/>
                  </a:cubicBezTo>
                  <a:cubicBezTo>
                    <a:pt x="240" y="687"/>
                    <a:pt x="239" y="689"/>
                    <a:pt x="238" y="688"/>
                  </a:cubicBezTo>
                  <a:cubicBezTo>
                    <a:pt x="236" y="687"/>
                    <a:pt x="232" y="686"/>
                    <a:pt x="232" y="683"/>
                  </a:cubicBezTo>
                  <a:cubicBezTo>
                    <a:pt x="231" y="680"/>
                    <a:pt x="235" y="680"/>
                    <a:pt x="236" y="680"/>
                  </a:cubicBezTo>
                  <a:cubicBezTo>
                    <a:pt x="240" y="680"/>
                    <a:pt x="240" y="684"/>
                    <a:pt x="242" y="685"/>
                  </a:cubicBezTo>
                  <a:cubicBezTo>
                    <a:pt x="243" y="684"/>
                    <a:pt x="242" y="683"/>
                    <a:pt x="242" y="682"/>
                  </a:cubicBezTo>
                  <a:close/>
                  <a:moveTo>
                    <a:pt x="540" y="680"/>
                  </a:moveTo>
                  <a:cubicBezTo>
                    <a:pt x="540" y="678"/>
                    <a:pt x="537" y="678"/>
                    <a:pt x="535" y="678"/>
                  </a:cubicBezTo>
                  <a:cubicBezTo>
                    <a:pt x="525" y="681"/>
                    <a:pt x="535" y="688"/>
                    <a:pt x="533" y="695"/>
                  </a:cubicBezTo>
                  <a:cubicBezTo>
                    <a:pt x="533" y="695"/>
                    <a:pt x="531" y="697"/>
                    <a:pt x="530" y="696"/>
                  </a:cubicBezTo>
                  <a:cubicBezTo>
                    <a:pt x="531" y="693"/>
                    <a:pt x="530" y="688"/>
                    <a:pt x="528" y="686"/>
                  </a:cubicBezTo>
                  <a:cubicBezTo>
                    <a:pt x="525" y="683"/>
                    <a:pt x="522" y="681"/>
                    <a:pt x="518" y="682"/>
                  </a:cubicBezTo>
                  <a:cubicBezTo>
                    <a:pt x="515" y="683"/>
                    <a:pt x="514" y="687"/>
                    <a:pt x="513" y="690"/>
                  </a:cubicBezTo>
                  <a:cubicBezTo>
                    <a:pt x="517" y="692"/>
                    <a:pt x="517" y="698"/>
                    <a:pt x="518" y="702"/>
                  </a:cubicBezTo>
                  <a:cubicBezTo>
                    <a:pt x="521" y="703"/>
                    <a:pt x="523" y="700"/>
                    <a:pt x="526" y="699"/>
                  </a:cubicBezTo>
                  <a:cubicBezTo>
                    <a:pt x="529" y="699"/>
                    <a:pt x="532" y="699"/>
                    <a:pt x="535" y="699"/>
                  </a:cubicBezTo>
                  <a:cubicBezTo>
                    <a:pt x="540" y="680"/>
                    <a:pt x="540" y="680"/>
                    <a:pt x="540" y="680"/>
                  </a:cubicBezTo>
                  <a:close/>
                  <a:moveTo>
                    <a:pt x="272" y="713"/>
                  </a:moveTo>
                  <a:cubicBezTo>
                    <a:pt x="267" y="700"/>
                    <a:pt x="262" y="687"/>
                    <a:pt x="249" y="678"/>
                  </a:cubicBezTo>
                  <a:cubicBezTo>
                    <a:pt x="251" y="682"/>
                    <a:pt x="247" y="687"/>
                    <a:pt x="251" y="690"/>
                  </a:cubicBezTo>
                  <a:cubicBezTo>
                    <a:pt x="256" y="691"/>
                    <a:pt x="258" y="697"/>
                    <a:pt x="260" y="701"/>
                  </a:cubicBezTo>
                  <a:cubicBezTo>
                    <a:pt x="265" y="709"/>
                    <a:pt x="271" y="722"/>
                    <a:pt x="282" y="722"/>
                  </a:cubicBezTo>
                  <a:cubicBezTo>
                    <a:pt x="280" y="717"/>
                    <a:pt x="275" y="717"/>
                    <a:pt x="272" y="713"/>
                  </a:cubicBezTo>
                  <a:close/>
                  <a:moveTo>
                    <a:pt x="507" y="684"/>
                  </a:moveTo>
                  <a:cubicBezTo>
                    <a:pt x="501" y="680"/>
                    <a:pt x="493" y="677"/>
                    <a:pt x="486" y="682"/>
                  </a:cubicBezTo>
                  <a:cubicBezTo>
                    <a:pt x="488" y="684"/>
                    <a:pt x="485" y="688"/>
                    <a:pt x="489" y="688"/>
                  </a:cubicBezTo>
                  <a:cubicBezTo>
                    <a:pt x="495" y="688"/>
                    <a:pt x="495" y="698"/>
                    <a:pt x="500" y="695"/>
                  </a:cubicBezTo>
                  <a:cubicBezTo>
                    <a:pt x="502" y="691"/>
                    <a:pt x="507" y="688"/>
                    <a:pt x="507" y="684"/>
                  </a:cubicBezTo>
                  <a:close/>
                  <a:moveTo>
                    <a:pt x="428" y="680"/>
                  </a:moveTo>
                  <a:cubicBezTo>
                    <a:pt x="425" y="680"/>
                    <a:pt x="421" y="678"/>
                    <a:pt x="418" y="680"/>
                  </a:cubicBezTo>
                  <a:cubicBezTo>
                    <a:pt x="417" y="683"/>
                    <a:pt x="409" y="687"/>
                    <a:pt x="414" y="692"/>
                  </a:cubicBezTo>
                  <a:cubicBezTo>
                    <a:pt x="416" y="693"/>
                    <a:pt x="419" y="695"/>
                    <a:pt x="422" y="693"/>
                  </a:cubicBezTo>
                  <a:cubicBezTo>
                    <a:pt x="426" y="692"/>
                    <a:pt x="428" y="686"/>
                    <a:pt x="432" y="687"/>
                  </a:cubicBezTo>
                  <a:cubicBezTo>
                    <a:pt x="430" y="691"/>
                    <a:pt x="425" y="694"/>
                    <a:pt x="420" y="696"/>
                  </a:cubicBezTo>
                  <a:cubicBezTo>
                    <a:pt x="420" y="702"/>
                    <a:pt x="419" y="707"/>
                    <a:pt x="423" y="711"/>
                  </a:cubicBezTo>
                  <a:cubicBezTo>
                    <a:pt x="424" y="713"/>
                    <a:pt x="427" y="713"/>
                    <a:pt x="429" y="712"/>
                  </a:cubicBezTo>
                  <a:cubicBezTo>
                    <a:pt x="432" y="704"/>
                    <a:pt x="434" y="696"/>
                    <a:pt x="436" y="688"/>
                  </a:cubicBezTo>
                  <a:cubicBezTo>
                    <a:pt x="435" y="687"/>
                    <a:pt x="435" y="687"/>
                    <a:pt x="435" y="687"/>
                  </a:cubicBezTo>
                  <a:cubicBezTo>
                    <a:pt x="431" y="686"/>
                    <a:pt x="429" y="682"/>
                    <a:pt x="428" y="680"/>
                  </a:cubicBezTo>
                  <a:close/>
                  <a:moveTo>
                    <a:pt x="551" y="688"/>
                  </a:moveTo>
                  <a:cubicBezTo>
                    <a:pt x="549" y="686"/>
                    <a:pt x="547" y="681"/>
                    <a:pt x="543" y="682"/>
                  </a:cubicBezTo>
                  <a:cubicBezTo>
                    <a:pt x="541" y="686"/>
                    <a:pt x="539" y="691"/>
                    <a:pt x="539" y="695"/>
                  </a:cubicBezTo>
                  <a:cubicBezTo>
                    <a:pt x="543" y="695"/>
                    <a:pt x="544" y="700"/>
                    <a:pt x="547" y="700"/>
                  </a:cubicBezTo>
                  <a:cubicBezTo>
                    <a:pt x="551" y="688"/>
                    <a:pt x="551" y="688"/>
                    <a:pt x="551" y="688"/>
                  </a:cubicBezTo>
                  <a:close/>
                  <a:moveTo>
                    <a:pt x="190" y="686"/>
                  </a:moveTo>
                  <a:cubicBezTo>
                    <a:pt x="188" y="685"/>
                    <a:pt x="188" y="682"/>
                    <a:pt x="185" y="682"/>
                  </a:cubicBezTo>
                  <a:cubicBezTo>
                    <a:pt x="180" y="687"/>
                    <a:pt x="178" y="694"/>
                    <a:pt x="179" y="701"/>
                  </a:cubicBezTo>
                  <a:cubicBezTo>
                    <a:pt x="180" y="702"/>
                    <a:pt x="182" y="704"/>
                    <a:pt x="183" y="703"/>
                  </a:cubicBezTo>
                  <a:cubicBezTo>
                    <a:pt x="184" y="697"/>
                    <a:pt x="187" y="691"/>
                    <a:pt x="190" y="686"/>
                  </a:cubicBezTo>
                  <a:close/>
                  <a:moveTo>
                    <a:pt x="473" y="691"/>
                  </a:moveTo>
                  <a:cubicBezTo>
                    <a:pt x="471" y="687"/>
                    <a:pt x="467" y="684"/>
                    <a:pt x="463" y="683"/>
                  </a:cubicBezTo>
                  <a:cubicBezTo>
                    <a:pt x="461" y="683"/>
                    <a:pt x="460" y="686"/>
                    <a:pt x="458" y="687"/>
                  </a:cubicBezTo>
                  <a:cubicBezTo>
                    <a:pt x="456" y="691"/>
                    <a:pt x="452" y="694"/>
                    <a:pt x="453" y="698"/>
                  </a:cubicBezTo>
                  <a:cubicBezTo>
                    <a:pt x="460" y="700"/>
                    <a:pt x="460" y="709"/>
                    <a:pt x="461" y="715"/>
                  </a:cubicBezTo>
                  <a:cubicBezTo>
                    <a:pt x="464" y="715"/>
                    <a:pt x="464" y="715"/>
                    <a:pt x="464" y="715"/>
                  </a:cubicBezTo>
                  <a:cubicBezTo>
                    <a:pt x="470" y="714"/>
                    <a:pt x="477" y="717"/>
                    <a:pt x="481" y="722"/>
                  </a:cubicBezTo>
                  <a:cubicBezTo>
                    <a:pt x="487" y="716"/>
                    <a:pt x="492" y="707"/>
                    <a:pt x="497" y="699"/>
                  </a:cubicBezTo>
                  <a:cubicBezTo>
                    <a:pt x="497" y="696"/>
                    <a:pt x="493" y="696"/>
                    <a:pt x="493" y="693"/>
                  </a:cubicBezTo>
                  <a:cubicBezTo>
                    <a:pt x="491" y="690"/>
                    <a:pt x="486" y="691"/>
                    <a:pt x="482" y="691"/>
                  </a:cubicBezTo>
                  <a:cubicBezTo>
                    <a:pt x="480" y="691"/>
                    <a:pt x="479" y="694"/>
                    <a:pt x="477" y="695"/>
                  </a:cubicBezTo>
                  <a:cubicBezTo>
                    <a:pt x="473" y="700"/>
                    <a:pt x="478" y="705"/>
                    <a:pt x="479" y="711"/>
                  </a:cubicBezTo>
                  <a:cubicBezTo>
                    <a:pt x="478" y="712"/>
                    <a:pt x="479" y="714"/>
                    <a:pt x="477" y="714"/>
                  </a:cubicBezTo>
                  <a:cubicBezTo>
                    <a:pt x="477" y="709"/>
                    <a:pt x="475" y="705"/>
                    <a:pt x="473" y="702"/>
                  </a:cubicBezTo>
                  <a:cubicBezTo>
                    <a:pt x="470" y="699"/>
                    <a:pt x="467" y="697"/>
                    <a:pt x="462" y="698"/>
                  </a:cubicBezTo>
                  <a:cubicBezTo>
                    <a:pt x="460" y="698"/>
                    <a:pt x="459" y="702"/>
                    <a:pt x="458" y="700"/>
                  </a:cubicBezTo>
                  <a:cubicBezTo>
                    <a:pt x="457" y="699"/>
                    <a:pt x="458" y="698"/>
                    <a:pt x="459" y="697"/>
                  </a:cubicBezTo>
                  <a:cubicBezTo>
                    <a:pt x="463" y="694"/>
                    <a:pt x="469" y="695"/>
                    <a:pt x="473" y="697"/>
                  </a:cubicBezTo>
                  <a:cubicBezTo>
                    <a:pt x="476" y="696"/>
                    <a:pt x="473" y="693"/>
                    <a:pt x="473" y="691"/>
                  </a:cubicBezTo>
                  <a:close/>
                  <a:moveTo>
                    <a:pt x="394" y="692"/>
                  </a:moveTo>
                  <a:cubicBezTo>
                    <a:pt x="391" y="692"/>
                    <a:pt x="389" y="691"/>
                    <a:pt x="386" y="689"/>
                  </a:cubicBezTo>
                  <a:cubicBezTo>
                    <a:pt x="384" y="692"/>
                    <a:pt x="384" y="696"/>
                    <a:pt x="383" y="700"/>
                  </a:cubicBezTo>
                  <a:cubicBezTo>
                    <a:pt x="383" y="703"/>
                    <a:pt x="386" y="704"/>
                    <a:pt x="389" y="704"/>
                  </a:cubicBezTo>
                  <a:cubicBezTo>
                    <a:pt x="391" y="700"/>
                    <a:pt x="394" y="697"/>
                    <a:pt x="394" y="692"/>
                  </a:cubicBezTo>
                  <a:close/>
                  <a:moveTo>
                    <a:pt x="113" y="692"/>
                  </a:moveTo>
                  <a:cubicBezTo>
                    <a:pt x="114" y="690"/>
                    <a:pt x="112" y="690"/>
                    <a:pt x="111" y="690"/>
                  </a:cubicBezTo>
                  <a:cubicBezTo>
                    <a:pt x="104" y="695"/>
                    <a:pt x="99" y="703"/>
                    <a:pt x="99" y="712"/>
                  </a:cubicBezTo>
                  <a:cubicBezTo>
                    <a:pt x="100" y="712"/>
                    <a:pt x="100" y="712"/>
                    <a:pt x="100" y="712"/>
                  </a:cubicBezTo>
                  <a:cubicBezTo>
                    <a:pt x="102" y="704"/>
                    <a:pt x="108" y="697"/>
                    <a:pt x="113" y="692"/>
                  </a:cubicBezTo>
                  <a:close/>
                  <a:moveTo>
                    <a:pt x="516" y="704"/>
                  </a:moveTo>
                  <a:cubicBezTo>
                    <a:pt x="515" y="701"/>
                    <a:pt x="516" y="695"/>
                    <a:pt x="512" y="694"/>
                  </a:cubicBezTo>
                  <a:cubicBezTo>
                    <a:pt x="507" y="697"/>
                    <a:pt x="504" y="703"/>
                    <a:pt x="501" y="708"/>
                  </a:cubicBezTo>
                  <a:cubicBezTo>
                    <a:pt x="501" y="709"/>
                    <a:pt x="504" y="710"/>
                    <a:pt x="505" y="709"/>
                  </a:cubicBezTo>
                  <a:cubicBezTo>
                    <a:pt x="508" y="704"/>
                    <a:pt x="513" y="708"/>
                    <a:pt x="516" y="704"/>
                  </a:cubicBezTo>
                  <a:close/>
                  <a:moveTo>
                    <a:pt x="544" y="702"/>
                  </a:moveTo>
                  <a:cubicBezTo>
                    <a:pt x="543" y="700"/>
                    <a:pt x="541" y="699"/>
                    <a:pt x="539" y="699"/>
                  </a:cubicBezTo>
                  <a:cubicBezTo>
                    <a:pt x="535" y="701"/>
                    <a:pt x="538" y="706"/>
                    <a:pt x="535" y="709"/>
                  </a:cubicBezTo>
                  <a:cubicBezTo>
                    <a:pt x="536" y="712"/>
                    <a:pt x="540" y="713"/>
                    <a:pt x="543" y="714"/>
                  </a:cubicBezTo>
                  <a:cubicBezTo>
                    <a:pt x="545" y="710"/>
                    <a:pt x="544" y="707"/>
                    <a:pt x="544" y="702"/>
                  </a:cubicBezTo>
                  <a:close/>
                  <a:moveTo>
                    <a:pt x="457" y="705"/>
                  </a:moveTo>
                  <a:cubicBezTo>
                    <a:pt x="453" y="700"/>
                    <a:pt x="453" y="700"/>
                    <a:pt x="453" y="700"/>
                  </a:cubicBezTo>
                  <a:cubicBezTo>
                    <a:pt x="450" y="697"/>
                    <a:pt x="447" y="702"/>
                    <a:pt x="445" y="700"/>
                  </a:cubicBezTo>
                  <a:cubicBezTo>
                    <a:pt x="442" y="704"/>
                    <a:pt x="439" y="709"/>
                    <a:pt x="438" y="715"/>
                  </a:cubicBezTo>
                  <a:cubicBezTo>
                    <a:pt x="447" y="717"/>
                    <a:pt x="447" y="725"/>
                    <a:pt x="450" y="731"/>
                  </a:cubicBezTo>
                  <a:cubicBezTo>
                    <a:pt x="455" y="733"/>
                    <a:pt x="458" y="738"/>
                    <a:pt x="462" y="741"/>
                  </a:cubicBezTo>
                  <a:cubicBezTo>
                    <a:pt x="478" y="726"/>
                    <a:pt x="478" y="726"/>
                    <a:pt x="478" y="726"/>
                  </a:cubicBezTo>
                  <a:cubicBezTo>
                    <a:pt x="480" y="724"/>
                    <a:pt x="475" y="722"/>
                    <a:pt x="475" y="720"/>
                  </a:cubicBezTo>
                  <a:cubicBezTo>
                    <a:pt x="471" y="718"/>
                    <a:pt x="464" y="714"/>
                    <a:pt x="460" y="719"/>
                  </a:cubicBezTo>
                  <a:cubicBezTo>
                    <a:pt x="462" y="724"/>
                    <a:pt x="465" y="728"/>
                    <a:pt x="464" y="734"/>
                  </a:cubicBezTo>
                  <a:cubicBezTo>
                    <a:pt x="464" y="735"/>
                    <a:pt x="463" y="738"/>
                    <a:pt x="461" y="738"/>
                  </a:cubicBezTo>
                  <a:cubicBezTo>
                    <a:pt x="460" y="736"/>
                    <a:pt x="462" y="732"/>
                    <a:pt x="462" y="730"/>
                  </a:cubicBezTo>
                  <a:cubicBezTo>
                    <a:pt x="461" y="725"/>
                    <a:pt x="459" y="720"/>
                    <a:pt x="455" y="717"/>
                  </a:cubicBezTo>
                  <a:cubicBezTo>
                    <a:pt x="452" y="715"/>
                    <a:pt x="447" y="717"/>
                    <a:pt x="444" y="716"/>
                  </a:cubicBezTo>
                  <a:cubicBezTo>
                    <a:pt x="446" y="712"/>
                    <a:pt x="449" y="714"/>
                    <a:pt x="452" y="713"/>
                  </a:cubicBezTo>
                  <a:cubicBezTo>
                    <a:pt x="454" y="714"/>
                    <a:pt x="456" y="716"/>
                    <a:pt x="458" y="713"/>
                  </a:cubicBezTo>
                  <a:cubicBezTo>
                    <a:pt x="457" y="710"/>
                    <a:pt x="459" y="707"/>
                    <a:pt x="457" y="705"/>
                  </a:cubicBezTo>
                  <a:close/>
                  <a:moveTo>
                    <a:pt x="534" y="703"/>
                  </a:moveTo>
                  <a:cubicBezTo>
                    <a:pt x="528" y="697"/>
                    <a:pt x="522" y="704"/>
                    <a:pt x="518" y="709"/>
                  </a:cubicBezTo>
                  <a:cubicBezTo>
                    <a:pt x="522" y="713"/>
                    <a:pt x="523" y="717"/>
                    <a:pt x="525" y="723"/>
                  </a:cubicBezTo>
                  <a:cubicBezTo>
                    <a:pt x="525" y="724"/>
                    <a:pt x="527" y="724"/>
                    <a:pt x="528" y="723"/>
                  </a:cubicBezTo>
                  <a:cubicBezTo>
                    <a:pt x="529" y="717"/>
                    <a:pt x="533" y="711"/>
                    <a:pt x="534" y="703"/>
                  </a:cubicBezTo>
                  <a:close/>
                  <a:moveTo>
                    <a:pt x="385" y="709"/>
                  </a:moveTo>
                  <a:cubicBezTo>
                    <a:pt x="386" y="705"/>
                    <a:pt x="382" y="704"/>
                    <a:pt x="380" y="703"/>
                  </a:cubicBezTo>
                  <a:cubicBezTo>
                    <a:pt x="376" y="706"/>
                    <a:pt x="376" y="706"/>
                    <a:pt x="376" y="706"/>
                  </a:cubicBezTo>
                  <a:cubicBezTo>
                    <a:pt x="375" y="709"/>
                    <a:pt x="374" y="711"/>
                    <a:pt x="375" y="714"/>
                  </a:cubicBezTo>
                  <a:cubicBezTo>
                    <a:pt x="380" y="717"/>
                    <a:pt x="382" y="711"/>
                    <a:pt x="385" y="709"/>
                  </a:cubicBezTo>
                  <a:close/>
                  <a:moveTo>
                    <a:pt x="402" y="717"/>
                  </a:moveTo>
                  <a:cubicBezTo>
                    <a:pt x="405" y="708"/>
                    <a:pt x="393" y="713"/>
                    <a:pt x="391" y="707"/>
                  </a:cubicBezTo>
                  <a:cubicBezTo>
                    <a:pt x="386" y="709"/>
                    <a:pt x="384" y="715"/>
                    <a:pt x="379" y="717"/>
                  </a:cubicBezTo>
                  <a:cubicBezTo>
                    <a:pt x="380" y="718"/>
                    <a:pt x="380" y="718"/>
                    <a:pt x="380" y="718"/>
                  </a:cubicBezTo>
                  <a:cubicBezTo>
                    <a:pt x="387" y="724"/>
                    <a:pt x="395" y="721"/>
                    <a:pt x="402" y="717"/>
                  </a:cubicBezTo>
                  <a:close/>
                  <a:moveTo>
                    <a:pt x="520" y="715"/>
                  </a:moveTo>
                  <a:cubicBezTo>
                    <a:pt x="518" y="712"/>
                    <a:pt x="514" y="708"/>
                    <a:pt x="509" y="709"/>
                  </a:cubicBezTo>
                  <a:cubicBezTo>
                    <a:pt x="500" y="710"/>
                    <a:pt x="510" y="717"/>
                    <a:pt x="508" y="722"/>
                  </a:cubicBezTo>
                  <a:cubicBezTo>
                    <a:pt x="509" y="730"/>
                    <a:pt x="514" y="721"/>
                    <a:pt x="518" y="722"/>
                  </a:cubicBezTo>
                  <a:cubicBezTo>
                    <a:pt x="523" y="723"/>
                    <a:pt x="520" y="718"/>
                    <a:pt x="520" y="715"/>
                  </a:cubicBezTo>
                  <a:close/>
                  <a:moveTo>
                    <a:pt x="505" y="717"/>
                  </a:moveTo>
                  <a:cubicBezTo>
                    <a:pt x="504" y="714"/>
                    <a:pt x="502" y="710"/>
                    <a:pt x="499" y="711"/>
                  </a:cubicBezTo>
                  <a:cubicBezTo>
                    <a:pt x="491" y="720"/>
                    <a:pt x="491" y="720"/>
                    <a:pt x="491" y="720"/>
                  </a:cubicBezTo>
                  <a:cubicBezTo>
                    <a:pt x="496" y="729"/>
                    <a:pt x="496" y="729"/>
                    <a:pt x="496" y="729"/>
                  </a:cubicBezTo>
                  <a:cubicBezTo>
                    <a:pt x="506" y="728"/>
                    <a:pt x="506" y="728"/>
                    <a:pt x="506" y="728"/>
                  </a:cubicBezTo>
                  <a:cubicBezTo>
                    <a:pt x="507" y="724"/>
                    <a:pt x="506" y="720"/>
                    <a:pt x="505" y="717"/>
                  </a:cubicBezTo>
                  <a:close/>
                  <a:moveTo>
                    <a:pt x="373" y="716"/>
                  </a:moveTo>
                  <a:cubicBezTo>
                    <a:pt x="373" y="714"/>
                    <a:pt x="372" y="712"/>
                    <a:pt x="371" y="711"/>
                  </a:cubicBezTo>
                  <a:cubicBezTo>
                    <a:pt x="368" y="712"/>
                    <a:pt x="364" y="713"/>
                    <a:pt x="363" y="716"/>
                  </a:cubicBezTo>
                  <a:cubicBezTo>
                    <a:pt x="364" y="717"/>
                    <a:pt x="363" y="720"/>
                    <a:pt x="366" y="720"/>
                  </a:cubicBezTo>
                  <a:cubicBezTo>
                    <a:pt x="368" y="718"/>
                    <a:pt x="372" y="719"/>
                    <a:pt x="373" y="716"/>
                  </a:cubicBezTo>
                  <a:close/>
                  <a:moveTo>
                    <a:pt x="309" y="727"/>
                  </a:moveTo>
                  <a:cubicBezTo>
                    <a:pt x="304" y="722"/>
                    <a:pt x="297" y="719"/>
                    <a:pt x="293" y="713"/>
                  </a:cubicBezTo>
                  <a:cubicBezTo>
                    <a:pt x="292" y="718"/>
                    <a:pt x="298" y="721"/>
                    <a:pt x="301" y="724"/>
                  </a:cubicBezTo>
                  <a:cubicBezTo>
                    <a:pt x="303" y="726"/>
                    <a:pt x="307" y="729"/>
                    <a:pt x="309" y="727"/>
                  </a:cubicBezTo>
                  <a:close/>
                  <a:moveTo>
                    <a:pt x="540" y="719"/>
                  </a:moveTo>
                  <a:cubicBezTo>
                    <a:pt x="540" y="716"/>
                    <a:pt x="537" y="714"/>
                    <a:pt x="535" y="713"/>
                  </a:cubicBezTo>
                  <a:cubicBezTo>
                    <a:pt x="532" y="714"/>
                    <a:pt x="531" y="718"/>
                    <a:pt x="530" y="722"/>
                  </a:cubicBezTo>
                  <a:cubicBezTo>
                    <a:pt x="531" y="724"/>
                    <a:pt x="535" y="725"/>
                    <a:pt x="537" y="727"/>
                  </a:cubicBezTo>
                  <a:cubicBezTo>
                    <a:pt x="539" y="726"/>
                    <a:pt x="540" y="722"/>
                    <a:pt x="540" y="719"/>
                  </a:cubicBezTo>
                  <a:close/>
                  <a:moveTo>
                    <a:pt x="426" y="716"/>
                  </a:moveTo>
                  <a:cubicBezTo>
                    <a:pt x="425" y="715"/>
                    <a:pt x="424" y="714"/>
                    <a:pt x="422" y="714"/>
                  </a:cubicBezTo>
                  <a:cubicBezTo>
                    <a:pt x="419" y="718"/>
                    <a:pt x="413" y="718"/>
                    <a:pt x="408" y="719"/>
                  </a:cubicBezTo>
                  <a:cubicBezTo>
                    <a:pt x="405" y="723"/>
                    <a:pt x="407" y="728"/>
                    <a:pt x="408" y="732"/>
                  </a:cubicBezTo>
                  <a:cubicBezTo>
                    <a:pt x="409" y="734"/>
                    <a:pt x="411" y="735"/>
                    <a:pt x="412" y="735"/>
                  </a:cubicBezTo>
                  <a:cubicBezTo>
                    <a:pt x="419" y="730"/>
                    <a:pt x="424" y="723"/>
                    <a:pt x="426" y="716"/>
                  </a:cubicBezTo>
                  <a:close/>
                  <a:moveTo>
                    <a:pt x="362" y="721"/>
                  </a:moveTo>
                  <a:cubicBezTo>
                    <a:pt x="362" y="712"/>
                    <a:pt x="353" y="719"/>
                    <a:pt x="349" y="721"/>
                  </a:cubicBezTo>
                  <a:cubicBezTo>
                    <a:pt x="349" y="722"/>
                    <a:pt x="348" y="723"/>
                    <a:pt x="349" y="724"/>
                  </a:cubicBezTo>
                  <a:cubicBezTo>
                    <a:pt x="354" y="725"/>
                    <a:pt x="359" y="724"/>
                    <a:pt x="362" y="721"/>
                  </a:cubicBezTo>
                  <a:close/>
                  <a:moveTo>
                    <a:pt x="406" y="717"/>
                  </a:moveTo>
                  <a:cubicBezTo>
                    <a:pt x="404" y="718"/>
                    <a:pt x="403" y="718"/>
                    <a:pt x="402" y="720"/>
                  </a:cubicBezTo>
                  <a:cubicBezTo>
                    <a:pt x="398" y="724"/>
                    <a:pt x="387" y="720"/>
                    <a:pt x="392" y="729"/>
                  </a:cubicBezTo>
                  <a:cubicBezTo>
                    <a:pt x="393" y="733"/>
                    <a:pt x="396" y="733"/>
                    <a:pt x="398" y="734"/>
                  </a:cubicBezTo>
                  <a:cubicBezTo>
                    <a:pt x="401" y="734"/>
                    <a:pt x="404" y="733"/>
                    <a:pt x="405" y="731"/>
                  </a:cubicBezTo>
                  <a:cubicBezTo>
                    <a:pt x="404" y="727"/>
                    <a:pt x="404" y="722"/>
                    <a:pt x="406" y="717"/>
                  </a:cubicBezTo>
                  <a:close/>
                  <a:moveTo>
                    <a:pt x="444" y="723"/>
                  </a:moveTo>
                  <a:cubicBezTo>
                    <a:pt x="440" y="718"/>
                    <a:pt x="440" y="718"/>
                    <a:pt x="440" y="718"/>
                  </a:cubicBezTo>
                  <a:cubicBezTo>
                    <a:pt x="433" y="716"/>
                    <a:pt x="434" y="725"/>
                    <a:pt x="429" y="727"/>
                  </a:cubicBezTo>
                  <a:cubicBezTo>
                    <a:pt x="425" y="731"/>
                    <a:pt x="433" y="732"/>
                    <a:pt x="435" y="735"/>
                  </a:cubicBezTo>
                  <a:cubicBezTo>
                    <a:pt x="446" y="730"/>
                    <a:pt x="446" y="730"/>
                    <a:pt x="446" y="730"/>
                  </a:cubicBezTo>
                  <a:cubicBezTo>
                    <a:pt x="447" y="727"/>
                    <a:pt x="445" y="725"/>
                    <a:pt x="444" y="723"/>
                  </a:cubicBezTo>
                  <a:close/>
                  <a:moveTo>
                    <a:pt x="389" y="725"/>
                  </a:moveTo>
                  <a:cubicBezTo>
                    <a:pt x="385" y="722"/>
                    <a:pt x="379" y="722"/>
                    <a:pt x="375" y="719"/>
                  </a:cubicBezTo>
                  <a:cubicBezTo>
                    <a:pt x="372" y="721"/>
                    <a:pt x="366" y="721"/>
                    <a:pt x="364" y="725"/>
                  </a:cubicBezTo>
                  <a:cubicBezTo>
                    <a:pt x="365" y="726"/>
                    <a:pt x="366" y="729"/>
                    <a:pt x="368" y="729"/>
                  </a:cubicBezTo>
                  <a:cubicBezTo>
                    <a:pt x="375" y="732"/>
                    <a:pt x="382" y="727"/>
                    <a:pt x="389" y="725"/>
                  </a:cubicBezTo>
                  <a:close/>
                  <a:moveTo>
                    <a:pt x="346" y="721"/>
                  </a:moveTo>
                  <a:cubicBezTo>
                    <a:pt x="343" y="721"/>
                    <a:pt x="341" y="721"/>
                    <a:pt x="338" y="722"/>
                  </a:cubicBezTo>
                  <a:cubicBezTo>
                    <a:pt x="337" y="723"/>
                    <a:pt x="336" y="726"/>
                    <a:pt x="337" y="728"/>
                  </a:cubicBezTo>
                  <a:cubicBezTo>
                    <a:pt x="339" y="729"/>
                    <a:pt x="342" y="727"/>
                    <a:pt x="345" y="727"/>
                  </a:cubicBezTo>
                  <a:cubicBezTo>
                    <a:pt x="348" y="727"/>
                    <a:pt x="346" y="722"/>
                    <a:pt x="346" y="721"/>
                  </a:cubicBezTo>
                  <a:close/>
                  <a:moveTo>
                    <a:pt x="292" y="724"/>
                  </a:moveTo>
                  <a:cubicBezTo>
                    <a:pt x="288" y="722"/>
                    <a:pt x="288" y="722"/>
                    <a:pt x="288" y="722"/>
                  </a:cubicBezTo>
                  <a:cubicBezTo>
                    <a:pt x="288" y="723"/>
                    <a:pt x="290" y="723"/>
                    <a:pt x="292" y="724"/>
                  </a:cubicBezTo>
                  <a:close/>
                  <a:moveTo>
                    <a:pt x="334" y="729"/>
                  </a:moveTo>
                  <a:cubicBezTo>
                    <a:pt x="334" y="723"/>
                    <a:pt x="334" y="723"/>
                    <a:pt x="334" y="723"/>
                  </a:cubicBezTo>
                  <a:cubicBezTo>
                    <a:pt x="331" y="723"/>
                    <a:pt x="328" y="724"/>
                    <a:pt x="326" y="726"/>
                  </a:cubicBezTo>
                  <a:cubicBezTo>
                    <a:pt x="326" y="728"/>
                    <a:pt x="324" y="730"/>
                    <a:pt x="326" y="732"/>
                  </a:cubicBezTo>
                  <a:cubicBezTo>
                    <a:pt x="328" y="731"/>
                    <a:pt x="332" y="731"/>
                    <a:pt x="334" y="729"/>
                  </a:cubicBezTo>
                  <a:close/>
                  <a:moveTo>
                    <a:pt x="495" y="736"/>
                  </a:moveTo>
                  <a:cubicBezTo>
                    <a:pt x="495" y="732"/>
                    <a:pt x="494" y="727"/>
                    <a:pt x="491" y="724"/>
                  </a:cubicBezTo>
                  <a:cubicBezTo>
                    <a:pt x="486" y="726"/>
                    <a:pt x="482" y="731"/>
                    <a:pt x="480" y="735"/>
                  </a:cubicBezTo>
                  <a:cubicBezTo>
                    <a:pt x="483" y="739"/>
                    <a:pt x="482" y="745"/>
                    <a:pt x="483" y="749"/>
                  </a:cubicBezTo>
                  <a:cubicBezTo>
                    <a:pt x="489" y="747"/>
                    <a:pt x="493" y="742"/>
                    <a:pt x="495" y="736"/>
                  </a:cubicBezTo>
                  <a:close/>
                  <a:moveTo>
                    <a:pt x="525" y="727"/>
                  </a:moveTo>
                  <a:cubicBezTo>
                    <a:pt x="521" y="721"/>
                    <a:pt x="514" y="726"/>
                    <a:pt x="510" y="729"/>
                  </a:cubicBezTo>
                  <a:cubicBezTo>
                    <a:pt x="516" y="732"/>
                    <a:pt x="516" y="738"/>
                    <a:pt x="520" y="742"/>
                  </a:cubicBezTo>
                  <a:cubicBezTo>
                    <a:pt x="522" y="737"/>
                    <a:pt x="526" y="733"/>
                    <a:pt x="525" y="727"/>
                  </a:cubicBezTo>
                  <a:close/>
                  <a:moveTo>
                    <a:pt x="323" y="726"/>
                  </a:moveTo>
                  <a:cubicBezTo>
                    <a:pt x="321" y="726"/>
                    <a:pt x="321" y="726"/>
                    <a:pt x="321" y="726"/>
                  </a:cubicBezTo>
                  <a:cubicBezTo>
                    <a:pt x="319" y="726"/>
                    <a:pt x="315" y="726"/>
                    <a:pt x="315" y="729"/>
                  </a:cubicBezTo>
                  <a:cubicBezTo>
                    <a:pt x="316" y="730"/>
                    <a:pt x="316" y="734"/>
                    <a:pt x="319" y="734"/>
                  </a:cubicBezTo>
                  <a:cubicBezTo>
                    <a:pt x="324" y="734"/>
                    <a:pt x="322" y="728"/>
                    <a:pt x="323" y="726"/>
                  </a:cubicBezTo>
                  <a:close/>
                  <a:moveTo>
                    <a:pt x="365" y="731"/>
                  </a:moveTo>
                  <a:cubicBezTo>
                    <a:pt x="361" y="726"/>
                    <a:pt x="361" y="726"/>
                    <a:pt x="361" y="726"/>
                  </a:cubicBezTo>
                  <a:cubicBezTo>
                    <a:pt x="356" y="726"/>
                    <a:pt x="351" y="726"/>
                    <a:pt x="347" y="729"/>
                  </a:cubicBezTo>
                  <a:cubicBezTo>
                    <a:pt x="347" y="730"/>
                    <a:pt x="347" y="732"/>
                    <a:pt x="349" y="733"/>
                  </a:cubicBezTo>
                  <a:cubicBezTo>
                    <a:pt x="354" y="735"/>
                    <a:pt x="361" y="734"/>
                    <a:pt x="365" y="731"/>
                  </a:cubicBezTo>
                  <a:close/>
                  <a:moveTo>
                    <a:pt x="535" y="731"/>
                  </a:moveTo>
                  <a:cubicBezTo>
                    <a:pt x="532" y="726"/>
                    <a:pt x="532" y="726"/>
                    <a:pt x="532" y="726"/>
                  </a:cubicBezTo>
                  <a:cubicBezTo>
                    <a:pt x="527" y="724"/>
                    <a:pt x="527" y="732"/>
                    <a:pt x="526" y="735"/>
                  </a:cubicBezTo>
                  <a:cubicBezTo>
                    <a:pt x="528" y="737"/>
                    <a:pt x="530" y="739"/>
                    <a:pt x="532" y="740"/>
                  </a:cubicBezTo>
                  <a:cubicBezTo>
                    <a:pt x="533" y="737"/>
                    <a:pt x="535" y="735"/>
                    <a:pt x="535" y="731"/>
                  </a:cubicBezTo>
                  <a:close/>
                  <a:moveTo>
                    <a:pt x="392" y="735"/>
                  </a:moveTo>
                  <a:cubicBezTo>
                    <a:pt x="390" y="732"/>
                    <a:pt x="390" y="729"/>
                    <a:pt x="389" y="726"/>
                  </a:cubicBezTo>
                  <a:cubicBezTo>
                    <a:pt x="386" y="730"/>
                    <a:pt x="376" y="730"/>
                    <a:pt x="379" y="738"/>
                  </a:cubicBezTo>
                  <a:cubicBezTo>
                    <a:pt x="381" y="740"/>
                    <a:pt x="383" y="743"/>
                    <a:pt x="386" y="742"/>
                  </a:cubicBezTo>
                  <a:cubicBezTo>
                    <a:pt x="390" y="742"/>
                    <a:pt x="390" y="737"/>
                    <a:pt x="392" y="735"/>
                  </a:cubicBezTo>
                  <a:close/>
                  <a:moveTo>
                    <a:pt x="346" y="733"/>
                  </a:moveTo>
                  <a:cubicBezTo>
                    <a:pt x="345" y="730"/>
                    <a:pt x="345" y="730"/>
                    <a:pt x="345" y="730"/>
                  </a:cubicBezTo>
                  <a:cubicBezTo>
                    <a:pt x="339" y="730"/>
                    <a:pt x="332" y="732"/>
                    <a:pt x="327" y="735"/>
                  </a:cubicBezTo>
                  <a:cubicBezTo>
                    <a:pt x="327" y="737"/>
                    <a:pt x="327" y="739"/>
                    <a:pt x="329" y="740"/>
                  </a:cubicBezTo>
                  <a:cubicBezTo>
                    <a:pt x="333" y="742"/>
                    <a:pt x="337" y="744"/>
                    <a:pt x="341" y="742"/>
                  </a:cubicBezTo>
                  <a:cubicBezTo>
                    <a:pt x="343" y="739"/>
                    <a:pt x="346" y="737"/>
                    <a:pt x="346" y="733"/>
                  </a:cubicBezTo>
                  <a:close/>
                  <a:moveTo>
                    <a:pt x="513" y="735"/>
                  </a:moveTo>
                  <a:cubicBezTo>
                    <a:pt x="509" y="731"/>
                    <a:pt x="504" y="731"/>
                    <a:pt x="500" y="731"/>
                  </a:cubicBezTo>
                  <a:cubicBezTo>
                    <a:pt x="495" y="732"/>
                    <a:pt x="499" y="736"/>
                    <a:pt x="498" y="739"/>
                  </a:cubicBezTo>
                  <a:cubicBezTo>
                    <a:pt x="499" y="742"/>
                    <a:pt x="503" y="742"/>
                    <a:pt x="504" y="746"/>
                  </a:cubicBezTo>
                  <a:cubicBezTo>
                    <a:pt x="504" y="748"/>
                    <a:pt x="507" y="747"/>
                    <a:pt x="508" y="746"/>
                  </a:cubicBezTo>
                  <a:cubicBezTo>
                    <a:pt x="512" y="745"/>
                    <a:pt x="515" y="750"/>
                    <a:pt x="517" y="746"/>
                  </a:cubicBezTo>
                  <a:cubicBezTo>
                    <a:pt x="515" y="743"/>
                    <a:pt x="516" y="738"/>
                    <a:pt x="513" y="735"/>
                  </a:cubicBezTo>
                  <a:close/>
                  <a:moveTo>
                    <a:pt x="376" y="733"/>
                  </a:moveTo>
                  <a:cubicBezTo>
                    <a:pt x="372" y="733"/>
                    <a:pt x="368" y="730"/>
                    <a:pt x="366" y="734"/>
                  </a:cubicBezTo>
                  <a:cubicBezTo>
                    <a:pt x="361" y="734"/>
                    <a:pt x="361" y="740"/>
                    <a:pt x="362" y="744"/>
                  </a:cubicBezTo>
                  <a:cubicBezTo>
                    <a:pt x="363" y="746"/>
                    <a:pt x="363" y="749"/>
                    <a:pt x="366" y="749"/>
                  </a:cubicBezTo>
                  <a:cubicBezTo>
                    <a:pt x="372" y="749"/>
                    <a:pt x="378" y="748"/>
                    <a:pt x="381" y="744"/>
                  </a:cubicBezTo>
                  <a:cubicBezTo>
                    <a:pt x="378" y="741"/>
                    <a:pt x="376" y="737"/>
                    <a:pt x="376" y="733"/>
                  </a:cubicBezTo>
                  <a:close/>
                  <a:moveTo>
                    <a:pt x="435" y="743"/>
                  </a:moveTo>
                  <a:cubicBezTo>
                    <a:pt x="434" y="739"/>
                    <a:pt x="432" y="735"/>
                    <a:pt x="427" y="734"/>
                  </a:cubicBezTo>
                  <a:cubicBezTo>
                    <a:pt x="424" y="735"/>
                    <a:pt x="420" y="738"/>
                    <a:pt x="419" y="742"/>
                  </a:cubicBezTo>
                  <a:cubicBezTo>
                    <a:pt x="423" y="742"/>
                    <a:pt x="422" y="747"/>
                    <a:pt x="425" y="747"/>
                  </a:cubicBezTo>
                  <a:cubicBezTo>
                    <a:pt x="429" y="745"/>
                    <a:pt x="436" y="748"/>
                    <a:pt x="435" y="743"/>
                  </a:cubicBezTo>
                  <a:close/>
                  <a:moveTo>
                    <a:pt x="458" y="742"/>
                  </a:moveTo>
                  <a:cubicBezTo>
                    <a:pt x="457" y="739"/>
                    <a:pt x="455" y="736"/>
                    <a:pt x="451" y="735"/>
                  </a:cubicBezTo>
                  <a:cubicBezTo>
                    <a:pt x="447" y="732"/>
                    <a:pt x="442" y="734"/>
                    <a:pt x="438" y="737"/>
                  </a:cubicBezTo>
                  <a:cubicBezTo>
                    <a:pt x="435" y="740"/>
                    <a:pt x="438" y="743"/>
                    <a:pt x="438" y="746"/>
                  </a:cubicBezTo>
                  <a:cubicBezTo>
                    <a:pt x="443" y="746"/>
                    <a:pt x="443" y="754"/>
                    <a:pt x="448" y="754"/>
                  </a:cubicBezTo>
                  <a:cubicBezTo>
                    <a:pt x="451" y="750"/>
                    <a:pt x="457" y="748"/>
                    <a:pt x="458" y="742"/>
                  </a:cubicBezTo>
                  <a:close/>
                  <a:moveTo>
                    <a:pt x="307" y="737"/>
                  </a:moveTo>
                  <a:cubicBezTo>
                    <a:pt x="306" y="735"/>
                    <a:pt x="302" y="734"/>
                    <a:pt x="298" y="734"/>
                  </a:cubicBezTo>
                  <a:cubicBezTo>
                    <a:pt x="297" y="735"/>
                    <a:pt x="295" y="737"/>
                    <a:pt x="295" y="739"/>
                  </a:cubicBezTo>
                  <a:cubicBezTo>
                    <a:pt x="300" y="741"/>
                    <a:pt x="303" y="737"/>
                    <a:pt x="307" y="737"/>
                  </a:cubicBezTo>
                  <a:close/>
                  <a:moveTo>
                    <a:pt x="289" y="743"/>
                  </a:moveTo>
                  <a:cubicBezTo>
                    <a:pt x="294" y="743"/>
                    <a:pt x="293" y="737"/>
                    <a:pt x="293" y="735"/>
                  </a:cubicBezTo>
                  <a:cubicBezTo>
                    <a:pt x="287" y="735"/>
                    <a:pt x="287" y="735"/>
                    <a:pt x="287" y="735"/>
                  </a:cubicBezTo>
                  <a:cubicBezTo>
                    <a:pt x="284" y="737"/>
                    <a:pt x="280" y="739"/>
                    <a:pt x="280" y="743"/>
                  </a:cubicBezTo>
                  <a:cubicBezTo>
                    <a:pt x="283" y="748"/>
                    <a:pt x="286" y="742"/>
                    <a:pt x="289" y="743"/>
                  </a:cubicBezTo>
                  <a:close/>
                  <a:moveTo>
                    <a:pt x="409" y="738"/>
                  </a:moveTo>
                  <a:cubicBezTo>
                    <a:pt x="408" y="736"/>
                    <a:pt x="407" y="734"/>
                    <a:pt x="404" y="735"/>
                  </a:cubicBezTo>
                  <a:cubicBezTo>
                    <a:pt x="402" y="736"/>
                    <a:pt x="398" y="736"/>
                    <a:pt x="394" y="736"/>
                  </a:cubicBezTo>
                  <a:cubicBezTo>
                    <a:pt x="392" y="740"/>
                    <a:pt x="388" y="745"/>
                    <a:pt x="391" y="750"/>
                  </a:cubicBezTo>
                  <a:cubicBezTo>
                    <a:pt x="398" y="749"/>
                    <a:pt x="405" y="744"/>
                    <a:pt x="409" y="738"/>
                  </a:cubicBezTo>
                  <a:close/>
                  <a:moveTo>
                    <a:pt x="329" y="743"/>
                  </a:moveTo>
                  <a:cubicBezTo>
                    <a:pt x="327" y="741"/>
                    <a:pt x="326" y="738"/>
                    <a:pt x="324" y="735"/>
                  </a:cubicBezTo>
                  <a:cubicBezTo>
                    <a:pt x="323" y="735"/>
                    <a:pt x="320" y="736"/>
                    <a:pt x="319" y="738"/>
                  </a:cubicBezTo>
                  <a:cubicBezTo>
                    <a:pt x="319" y="739"/>
                    <a:pt x="316" y="741"/>
                    <a:pt x="318" y="743"/>
                  </a:cubicBezTo>
                  <a:cubicBezTo>
                    <a:pt x="315" y="748"/>
                    <a:pt x="313" y="738"/>
                    <a:pt x="309" y="739"/>
                  </a:cubicBezTo>
                  <a:cubicBezTo>
                    <a:pt x="303" y="739"/>
                    <a:pt x="306" y="745"/>
                    <a:pt x="307" y="748"/>
                  </a:cubicBezTo>
                  <a:cubicBezTo>
                    <a:pt x="311" y="753"/>
                    <a:pt x="317" y="754"/>
                    <a:pt x="324" y="754"/>
                  </a:cubicBezTo>
                  <a:cubicBezTo>
                    <a:pt x="325" y="750"/>
                    <a:pt x="327" y="747"/>
                    <a:pt x="329" y="743"/>
                  </a:cubicBezTo>
                  <a:close/>
                  <a:moveTo>
                    <a:pt x="359" y="737"/>
                  </a:moveTo>
                  <a:cubicBezTo>
                    <a:pt x="355" y="737"/>
                    <a:pt x="351" y="735"/>
                    <a:pt x="347" y="737"/>
                  </a:cubicBezTo>
                  <a:cubicBezTo>
                    <a:pt x="346" y="740"/>
                    <a:pt x="342" y="744"/>
                    <a:pt x="345" y="747"/>
                  </a:cubicBezTo>
                  <a:cubicBezTo>
                    <a:pt x="349" y="750"/>
                    <a:pt x="354" y="748"/>
                    <a:pt x="358" y="748"/>
                  </a:cubicBezTo>
                  <a:cubicBezTo>
                    <a:pt x="361" y="745"/>
                    <a:pt x="359" y="740"/>
                    <a:pt x="359" y="737"/>
                  </a:cubicBezTo>
                  <a:close/>
                  <a:moveTo>
                    <a:pt x="480" y="747"/>
                  </a:moveTo>
                  <a:cubicBezTo>
                    <a:pt x="479" y="744"/>
                    <a:pt x="482" y="739"/>
                    <a:pt x="477" y="738"/>
                  </a:cubicBezTo>
                  <a:cubicBezTo>
                    <a:pt x="467" y="748"/>
                    <a:pt x="467" y="748"/>
                    <a:pt x="467" y="748"/>
                  </a:cubicBezTo>
                  <a:cubicBezTo>
                    <a:pt x="466" y="749"/>
                    <a:pt x="467" y="750"/>
                    <a:pt x="468" y="750"/>
                  </a:cubicBezTo>
                  <a:cubicBezTo>
                    <a:pt x="472" y="747"/>
                    <a:pt x="477" y="752"/>
                    <a:pt x="481" y="751"/>
                  </a:cubicBezTo>
                  <a:cubicBezTo>
                    <a:pt x="480" y="751"/>
                    <a:pt x="480" y="751"/>
                    <a:pt x="480" y="751"/>
                  </a:cubicBezTo>
                  <a:cubicBezTo>
                    <a:pt x="479" y="750"/>
                    <a:pt x="480" y="748"/>
                    <a:pt x="480" y="747"/>
                  </a:cubicBezTo>
                  <a:close/>
                  <a:moveTo>
                    <a:pt x="529" y="743"/>
                  </a:moveTo>
                  <a:cubicBezTo>
                    <a:pt x="528" y="741"/>
                    <a:pt x="527" y="738"/>
                    <a:pt x="525" y="739"/>
                  </a:cubicBezTo>
                  <a:cubicBezTo>
                    <a:pt x="523" y="742"/>
                    <a:pt x="521" y="744"/>
                    <a:pt x="520" y="747"/>
                  </a:cubicBezTo>
                  <a:cubicBezTo>
                    <a:pt x="522" y="749"/>
                    <a:pt x="524" y="750"/>
                    <a:pt x="527" y="751"/>
                  </a:cubicBezTo>
                  <a:cubicBezTo>
                    <a:pt x="530" y="748"/>
                    <a:pt x="529" y="746"/>
                    <a:pt x="529" y="743"/>
                  </a:cubicBezTo>
                  <a:close/>
                  <a:moveTo>
                    <a:pt x="279" y="747"/>
                  </a:moveTo>
                  <a:cubicBezTo>
                    <a:pt x="277" y="744"/>
                    <a:pt x="280" y="739"/>
                    <a:pt x="275" y="740"/>
                  </a:cubicBezTo>
                  <a:cubicBezTo>
                    <a:pt x="271" y="742"/>
                    <a:pt x="265" y="743"/>
                    <a:pt x="265" y="748"/>
                  </a:cubicBezTo>
                  <a:cubicBezTo>
                    <a:pt x="265" y="750"/>
                    <a:pt x="265" y="753"/>
                    <a:pt x="268" y="753"/>
                  </a:cubicBezTo>
                  <a:cubicBezTo>
                    <a:pt x="279" y="747"/>
                    <a:pt x="279" y="747"/>
                    <a:pt x="279" y="747"/>
                  </a:cubicBezTo>
                  <a:close/>
                  <a:moveTo>
                    <a:pt x="306" y="750"/>
                  </a:moveTo>
                  <a:cubicBezTo>
                    <a:pt x="302" y="742"/>
                    <a:pt x="302" y="742"/>
                    <a:pt x="302" y="742"/>
                  </a:cubicBezTo>
                  <a:cubicBezTo>
                    <a:pt x="300" y="741"/>
                    <a:pt x="297" y="743"/>
                    <a:pt x="295" y="744"/>
                  </a:cubicBezTo>
                  <a:cubicBezTo>
                    <a:pt x="292" y="745"/>
                    <a:pt x="287" y="744"/>
                    <a:pt x="287" y="748"/>
                  </a:cubicBezTo>
                  <a:cubicBezTo>
                    <a:pt x="289" y="755"/>
                    <a:pt x="297" y="760"/>
                    <a:pt x="304" y="760"/>
                  </a:cubicBezTo>
                  <a:cubicBezTo>
                    <a:pt x="304" y="757"/>
                    <a:pt x="311" y="753"/>
                    <a:pt x="306" y="750"/>
                  </a:cubicBezTo>
                  <a:close/>
                  <a:moveTo>
                    <a:pt x="502" y="748"/>
                  </a:moveTo>
                  <a:cubicBezTo>
                    <a:pt x="501" y="746"/>
                    <a:pt x="500" y="743"/>
                    <a:pt x="497" y="743"/>
                  </a:cubicBezTo>
                  <a:cubicBezTo>
                    <a:pt x="495" y="749"/>
                    <a:pt x="495" y="749"/>
                    <a:pt x="495" y="749"/>
                  </a:cubicBezTo>
                  <a:cubicBezTo>
                    <a:pt x="496" y="752"/>
                    <a:pt x="491" y="755"/>
                    <a:pt x="493" y="759"/>
                  </a:cubicBezTo>
                  <a:cubicBezTo>
                    <a:pt x="496" y="759"/>
                    <a:pt x="498" y="759"/>
                    <a:pt x="501" y="758"/>
                  </a:cubicBezTo>
                  <a:cubicBezTo>
                    <a:pt x="502" y="756"/>
                    <a:pt x="503" y="751"/>
                    <a:pt x="502" y="748"/>
                  </a:cubicBezTo>
                  <a:close/>
                  <a:moveTo>
                    <a:pt x="424" y="753"/>
                  </a:moveTo>
                  <a:cubicBezTo>
                    <a:pt x="420" y="745"/>
                    <a:pt x="420" y="745"/>
                    <a:pt x="420" y="745"/>
                  </a:cubicBezTo>
                  <a:cubicBezTo>
                    <a:pt x="415" y="740"/>
                    <a:pt x="412" y="748"/>
                    <a:pt x="409" y="750"/>
                  </a:cubicBezTo>
                  <a:cubicBezTo>
                    <a:pt x="410" y="753"/>
                    <a:pt x="410" y="757"/>
                    <a:pt x="412" y="761"/>
                  </a:cubicBezTo>
                  <a:cubicBezTo>
                    <a:pt x="419" y="755"/>
                    <a:pt x="424" y="763"/>
                    <a:pt x="429" y="766"/>
                  </a:cubicBezTo>
                  <a:cubicBezTo>
                    <a:pt x="443" y="757"/>
                    <a:pt x="443" y="757"/>
                    <a:pt x="443" y="757"/>
                  </a:cubicBezTo>
                  <a:cubicBezTo>
                    <a:pt x="444" y="754"/>
                    <a:pt x="442" y="752"/>
                    <a:pt x="440" y="750"/>
                  </a:cubicBezTo>
                  <a:cubicBezTo>
                    <a:pt x="437" y="747"/>
                    <a:pt x="431" y="749"/>
                    <a:pt x="426" y="750"/>
                  </a:cubicBezTo>
                  <a:cubicBezTo>
                    <a:pt x="425" y="753"/>
                    <a:pt x="428" y="757"/>
                    <a:pt x="425" y="759"/>
                  </a:cubicBezTo>
                  <a:cubicBezTo>
                    <a:pt x="424" y="757"/>
                    <a:pt x="425" y="756"/>
                    <a:pt x="424" y="753"/>
                  </a:cubicBezTo>
                  <a:close/>
                  <a:moveTo>
                    <a:pt x="343" y="748"/>
                  </a:moveTo>
                  <a:cubicBezTo>
                    <a:pt x="341" y="744"/>
                    <a:pt x="337" y="743"/>
                    <a:pt x="333" y="745"/>
                  </a:cubicBezTo>
                  <a:cubicBezTo>
                    <a:pt x="328" y="747"/>
                    <a:pt x="326" y="752"/>
                    <a:pt x="326" y="757"/>
                  </a:cubicBezTo>
                  <a:cubicBezTo>
                    <a:pt x="328" y="759"/>
                    <a:pt x="331" y="759"/>
                    <a:pt x="333" y="759"/>
                  </a:cubicBezTo>
                  <a:cubicBezTo>
                    <a:pt x="338" y="760"/>
                    <a:pt x="338" y="755"/>
                    <a:pt x="339" y="752"/>
                  </a:cubicBezTo>
                  <a:cubicBezTo>
                    <a:pt x="341" y="750"/>
                    <a:pt x="344" y="750"/>
                    <a:pt x="343" y="748"/>
                  </a:cubicBezTo>
                  <a:close/>
                  <a:moveTo>
                    <a:pt x="388" y="746"/>
                  </a:moveTo>
                  <a:cubicBezTo>
                    <a:pt x="388" y="744"/>
                    <a:pt x="385" y="745"/>
                    <a:pt x="384" y="744"/>
                  </a:cubicBezTo>
                  <a:cubicBezTo>
                    <a:pt x="381" y="748"/>
                    <a:pt x="379" y="752"/>
                    <a:pt x="379" y="756"/>
                  </a:cubicBezTo>
                  <a:cubicBezTo>
                    <a:pt x="381" y="757"/>
                    <a:pt x="383" y="755"/>
                    <a:pt x="385" y="754"/>
                  </a:cubicBezTo>
                  <a:cubicBezTo>
                    <a:pt x="390" y="754"/>
                    <a:pt x="387" y="749"/>
                    <a:pt x="388" y="746"/>
                  </a:cubicBezTo>
                  <a:close/>
                  <a:moveTo>
                    <a:pt x="263" y="754"/>
                  </a:moveTo>
                  <a:cubicBezTo>
                    <a:pt x="262" y="752"/>
                    <a:pt x="262" y="749"/>
                    <a:pt x="262" y="747"/>
                  </a:cubicBezTo>
                  <a:cubicBezTo>
                    <a:pt x="259" y="748"/>
                    <a:pt x="256" y="749"/>
                    <a:pt x="253" y="752"/>
                  </a:cubicBezTo>
                  <a:cubicBezTo>
                    <a:pt x="253" y="754"/>
                    <a:pt x="250" y="757"/>
                    <a:pt x="253" y="759"/>
                  </a:cubicBezTo>
                  <a:cubicBezTo>
                    <a:pt x="257" y="760"/>
                    <a:pt x="261" y="757"/>
                    <a:pt x="263" y="754"/>
                  </a:cubicBezTo>
                  <a:close/>
                  <a:moveTo>
                    <a:pt x="289" y="757"/>
                  </a:moveTo>
                  <a:cubicBezTo>
                    <a:pt x="284" y="748"/>
                    <a:pt x="284" y="748"/>
                    <a:pt x="284" y="748"/>
                  </a:cubicBezTo>
                  <a:cubicBezTo>
                    <a:pt x="278" y="748"/>
                    <a:pt x="274" y="754"/>
                    <a:pt x="269" y="755"/>
                  </a:cubicBezTo>
                  <a:cubicBezTo>
                    <a:pt x="268" y="757"/>
                    <a:pt x="268" y="757"/>
                    <a:pt x="268" y="757"/>
                  </a:cubicBezTo>
                  <a:cubicBezTo>
                    <a:pt x="270" y="760"/>
                    <a:pt x="273" y="761"/>
                    <a:pt x="276" y="762"/>
                  </a:cubicBezTo>
                  <a:cubicBezTo>
                    <a:pt x="281" y="764"/>
                    <a:pt x="289" y="768"/>
                    <a:pt x="292" y="761"/>
                  </a:cubicBezTo>
                  <a:cubicBezTo>
                    <a:pt x="293" y="765"/>
                    <a:pt x="288" y="768"/>
                    <a:pt x="289" y="773"/>
                  </a:cubicBezTo>
                  <a:cubicBezTo>
                    <a:pt x="289" y="778"/>
                    <a:pt x="293" y="781"/>
                    <a:pt x="296" y="784"/>
                  </a:cubicBezTo>
                  <a:cubicBezTo>
                    <a:pt x="299" y="786"/>
                    <a:pt x="303" y="784"/>
                    <a:pt x="306" y="783"/>
                  </a:cubicBezTo>
                  <a:cubicBezTo>
                    <a:pt x="306" y="784"/>
                    <a:pt x="306" y="785"/>
                    <a:pt x="306" y="785"/>
                  </a:cubicBezTo>
                  <a:cubicBezTo>
                    <a:pt x="301" y="788"/>
                    <a:pt x="297" y="793"/>
                    <a:pt x="295" y="799"/>
                  </a:cubicBezTo>
                  <a:cubicBezTo>
                    <a:pt x="298" y="805"/>
                    <a:pt x="304" y="802"/>
                    <a:pt x="309" y="802"/>
                  </a:cubicBezTo>
                  <a:cubicBezTo>
                    <a:pt x="313" y="804"/>
                    <a:pt x="310" y="808"/>
                    <a:pt x="313" y="811"/>
                  </a:cubicBezTo>
                  <a:cubicBezTo>
                    <a:pt x="314" y="823"/>
                    <a:pt x="316" y="836"/>
                    <a:pt x="306" y="845"/>
                  </a:cubicBezTo>
                  <a:cubicBezTo>
                    <a:pt x="302" y="850"/>
                    <a:pt x="294" y="851"/>
                    <a:pt x="295" y="858"/>
                  </a:cubicBezTo>
                  <a:cubicBezTo>
                    <a:pt x="303" y="861"/>
                    <a:pt x="310" y="855"/>
                    <a:pt x="315" y="849"/>
                  </a:cubicBezTo>
                  <a:cubicBezTo>
                    <a:pt x="321" y="841"/>
                    <a:pt x="317" y="830"/>
                    <a:pt x="322" y="821"/>
                  </a:cubicBezTo>
                  <a:cubicBezTo>
                    <a:pt x="320" y="820"/>
                    <a:pt x="321" y="818"/>
                    <a:pt x="322" y="815"/>
                  </a:cubicBezTo>
                  <a:cubicBezTo>
                    <a:pt x="325" y="810"/>
                    <a:pt x="317" y="810"/>
                    <a:pt x="316" y="807"/>
                  </a:cubicBezTo>
                  <a:cubicBezTo>
                    <a:pt x="313" y="797"/>
                    <a:pt x="325" y="792"/>
                    <a:pt x="330" y="784"/>
                  </a:cubicBezTo>
                  <a:cubicBezTo>
                    <a:pt x="331" y="783"/>
                    <a:pt x="331" y="783"/>
                    <a:pt x="331" y="783"/>
                  </a:cubicBezTo>
                  <a:cubicBezTo>
                    <a:pt x="327" y="782"/>
                    <a:pt x="322" y="779"/>
                    <a:pt x="321" y="774"/>
                  </a:cubicBezTo>
                  <a:cubicBezTo>
                    <a:pt x="311" y="774"/>
                    <a:pt x="311" y="774"/>
                    <a:pt x="311" y="774"/>
                  </a:cubicBezTo>
                  <a:cubicBezTo>
                    <a:pt x="310" y="778"/>
                    <a:pt x="310" y="781"/>
                    <a:pt x="311" y="784"/>
                  </a:cubicBezTo>
                  <a:cubicBezTo>
                    <a:pt x="313" y="788"/>
                    <a:pt x="316" y="789"/>
                    <a:pt x="319" y="791"/>
                  </a:cubicBezTo>
                  <a:cubicBezTo>
                    <a:pt x="318" y="792"/>
                    <a:pt x="318" y="792"/>
                    <a:pt x="318" y="792"/>
                  </a:cubicBezTo>
                  <a:cubicBezTo>
                    <a:pt x="315" y="793"/>
                    <a:pt x="313" y="789"/>
                    <a:pt x="310" y="788"/>
                  </a:cubicBezTo>
                  <a:cubicBezTo>
                    <a:pt x="307" y="783"/>
                    <a:pt x="306" y="777"/>
                    <a:pt x="309" y="772"/>
                  </a:cubicBezTo>
                  <a:cubicBezTo>
                    <a:pt x="306" y="769"/>
                    <a:pt x="306" y="766"/>
                    <a:pt x="304" y="763"/>
                  </a:cubicBezTo>
                  <a:cubicBezTo>
                    <a:pt x="298" y="763"/>
                    <a:pt x="294" y="759"/>
                    <a:pt x="289" y="757"/>
                  </a:cubicBezTo>
                  <a:close/>
                  <a:moveTo>
                    <a:pt x="515" y="752"/>
                  </a:moveTo>
                  <a:cubicBezTo>
                    <a:pt x="513" y="748"/>
                    <a:pt x="510" y="749"/>
                    <a:pt x="507" y="749"/>
                  </a:cubicBezTo>
                  <a:cubicBezTo>
                    <a:pt x="504" y="752"/>
                    <a:pt x="505" y="756"/>
                    <a:pt x="503" y="759"/>
                  </a:cubicBezTo>
                  <a:cubicBezTo>
                    <a:pt x="504" y="761"/>
                    <a:pt x="506" y="764"/>
                    <a:pt x="508" y="763"/>
                  </a:cubicBezTo>
                  <a:cubicBezTo>
                    <a:pt x="510" y="760"/>
                    <a:pt x="514" y="756"/>
                    <a:pt x="515" y="752"/>
                  </a:cubicBezTo>
                  <a:close/>
                  <a:moveTo>
                    <a:pt x="359" y="750"/>
                  </a:moveTo>
                  <a:cubicBezTo>
                    <a:pt x="354" y="750"/>
                    <a:pt x="350" y="752"/>
                    <a:pt x="345" y="751"/>
                  </a:cubicBezTo>
                  <a:cubicBezTo>
                    <a:pt x="342" y="752"/>
                    <a:pt x="339" y="755"/>
                    <a:pt x="341" y="759"/>
                  </a:cubicBezTo>
                  <a:cubicBezTo>
                    <a:pt x="341" y="761"/>
                    <a:pt x="344" y="762"/>
                    <a:pt x="346" y="762"/>
                  </a:cubicBezTo>
                  <a:cubicBezTo>
                    <a:pt x="348" y="764"/>
                    <a:pt x="352" y="761"/>
                    <a:pt x="354" y="763"/>
                  </a:cubicBezTo>
                  <a:cubicBezTo>
                    <a:pt x="350" y="766"/>
                    <a:pt x="346" y="765"/>
                    <a:pt x="342" y="766"/>
                  </a:cubicBezTo>
                  <a:cubicBezTo>
                    <a:pt x="341" y="768"/>
                    <a:pt x="341" y="770"/>
                    <a:pt x="342" y="773"/>
                  </a:cubicBezTo>
                  <a:cubicBezTo>
                    <a:pt x="349" y="774"/>
                    <a:pt x="352" y="767"/>
                    <a:pt x="358" y="766"/>
                  </a:cubicBezTo>
                  <a:cubicBezTo>
                    <a:pt x="353" y="761"/>
                    <a:pt x="358" y="755"/>
                    <a:pt x="359" y="750"/>
                  </a:cubicBezTo>
                  <a:close/>
                  <a:moveTo>
                    <a:pt x="376" y="751"/>
                  </a:moveTo>
                  <a:cubicBezTo>
                    <a:pt x="373" y="751"/>
                    <a:pt x="373" y="751"/>
                    <a:pt x="373" y="751"/>
                  </a:cubicBezTo>
                  <a:cubicBezTo>
                    <a:pt x="370" y="754"/>
                    <a:pt x="364" y="749"/>
                    <a:pt x="361" y="753"/>
                  </a:cubicBezTo>
                  <a:cubicBezTo>
                    <a:pt x="359" y="757"/>
                    <a:pt x="357" y="760"/>
                    <a:pt x="359" y="764"/>
                  </a:cubicBezTo>
                  <a:cubicBezTo>
                    <a:pt x="364" y="766"/>
                    <a:pt x="368" y="761"/>
                    <a:pt x="373" y="760"/>
                  </a:cubicBezTo>
                  <a:cubicBezTo>
                    <a:pt x="378" y="759"/>
                    <a:pt x="375" y="754"/>
                    <a:pt x="376" y="751"/>
                  </a:cubicBezTo>
                  <a:close/>
                  <a:moveTo>
                    <a:pt x="524" y="754"/>
                  </a:moveTo>
                  <a:cubicBezTo>
                    <a:pt x="523" y="752"/>
                    <a:pt x="521" y="750"/>
                    <a:pt x="519" y="751"/>
                  </a:cubicBezTo>
                  <a:cubicBezTo>
                    <a:pt x="516" y="753"/>
                    <a:pt x="514" y="757"/>
                    <a:pt x="513" y="760"/>
                  </a:cubicBezTo>
                  <a:cubicBezTo>
                    <a:pt x="515" y="762"/>
                    <a:pt x="517" y="763"/>
                    <a:pt x="519" y="765"/>
                  </a:cubicBezTo>
                  <a:cubicBezTo>
                    <a:pt x="522" y="761"/>
                    <a:pt x="524" y="758"/>
                    <a:pt x="524" y="754"/>
                  </a:cubicBezTo>
                  <a:close/>
                  <a:moveTo>
                    <a:pt x="475" y="754"/>
                  </a:moveTo>
                  <a:cubicBezTo>
                    <a:pt x="475" y="753"/>
                    <a:pt x="474" y="753"/>
                    <a:pt x="474" y="752"/>
                  </a:cubicBezTo>
                  <a:cubicBezTo>
                    <a:pt x="472" y="752"/>
                    <a:pt x="469" y="751"/>
                    <a:pt x="468" y="753"/>
                  </a:cubicBezTo>
                  <a:cubicBezTo>
                    <a:pt x="467" y="755"/>
                    <a:pt x="468" y="756"/>
                    <a:pt x="469" y="757"/>
                  </a:cubicBezTo>
                  <a:cubicBezTo>
                    <a:pt x="471" y="758"/>
                    <a:pt x="473" y="755"/>
                    <a:pt x="475" y="754"/>
                  </a:cubicBezTo>
                  <a:close/>
                  <a:moveTo>
                    <a:pt x="466" y="758"/>
                  </a:moveTo>
                  <a:cubicBezTo>
                    <a:pt x="466" y="755"/>
                    <a:pt x="465" y="752"/>
                    <a:pt x="462" y="752"/>
                  </a:cubicBezTo>
                  <a:cubicBezTo>
                    <a:pt x="453" y="761"/>
                    <a:pt x="453" y="761"/>
                    <a:pt x="453" y="761"/>
                  </a:cubicBezTo>
                  <a:cubicBezTo>
                    <a:pt x="452" y="762"/>
                    <a:pt x="453" y="765"/>
                    <a:pt x="454" y="766"/>
                  </a:cubicBezTo>
                  <a:cubicBezTo>
                    <a:pt x="458" y="764"/>
                    <a:pt x="464" y="763"/>
                    <a:pt x="466" y="758"/>
                  </a:cubicBezTo>
                  <a:close/>
                  <a:moveTo>
                    <a:pt x="408" y="757"/>
                  </a:moveTo>
                  <a:cubicBezTo>
                    <a:pt x="407" y="756"/>
                    <a:pt x="408" y="752"/>
                    <a:pt x="404" y="753"/>
                  </a:cubicBezTo>
                  <a:cubicBezTo>
                    <a:pt x="401" y="756"/>
                    <a:pt x="397" y="757"/>
                    <a:pt x="394" y="760"/>
                  </a:cubicBezTo>
                  <a:cubicBezTo>
                    <a:pt x="396" y="764"/>
                    <a:pt x="397" y="770"/>
                    <a:pt x="394" y="773"/>
                  </a:cubicBezTo>
                  <a:cubicBezTo>
                    <a:pt x="393" y="773"/>
                    <a:pt x="392" y="774"/>
                    <a:pt x="392" y="773"/>
                  </a:cubicBezTo>
                  <a:cubicBezTo>
                    <a:pt x="394" y="771"/>
                    <a:pt x="393" y="769"/>
                    <a:pt x="394" y="767"/>
                  </a:cubicBezTo>
                  <a:cubicBezTo>
                    <a:pt x="394" y="765"/>
                    <a:pt x="394" y="761"/>
                    <a:pt x="392" y="761"/>
                  </a:cubicBezTo>
                  <a:cubicBezTo>
                    <a:pt x="385" y="764"/>
                    <a:pt x="378" y="766"/>
                    <a:pt x="372" y="770"/>
                  </a:cubicBezTo>
                  <a:cubicBezTo>
                    <a:pt x="377" y="776"/>
                    <a:pt x="369" y="784"/>
                    <a:pt x="377" y="788"/>
                  </a:cubicBezTo>
                  <a:cubicBezTo>
                    <a:pt x="381" y="793"/>
                    <a:pt x="385" y="787"/>
                    <a:pt x="389" y="786"/>
                  </a:cubicBezTo>
                  <a:cubicBezTo>
                    <a:pt x="390" y="782"/>
                    <a:pt x="388" y="777"/>
                    <a:pt x="384" y="774"/>
                  </a:cubicBezTo>
                  <a:cubicBezTo>
                    <a:pt x="382" y="772"/>
                    <a:pt x="378" y="774"/>
                    <a:pt x="376" y="771"/>
                  </a:cubicBezTo>
                  <a:cubicBezTo>
                    <a:pt x="377" y="769"/>
                    <a:pt x="381" y="770"/>
                    <a:pt x="383" y="771"/>
                  </a:cubicBezTo>
                  <a:cubicBezTo>
                    <a:pt x="389" y="772"/>
                    <a:pt x="389" y="779"/>
                    <a:pt x="393" y="783"/>
                  </a:cubicBezTo>
                  <a:cubicBezTo>
                    <a:pt x="398" y="783"/>
                    <a:pt x="404" y="780"/>
                    <a:pt x="409" y="777"/>
                  </a:cubicBezTo>
                  <a:cubicBezTo>
                    <a:pt x="410" y="776"/>
                    <a:pt x="409" y="774"/>
                    <a:pt x="408" y="774"/>
                  </a:cubicBezTo>
                  <a:cubicBezTo>
                    <a:pt x="405" y="771"/>
                    <a:pt x="402" y="772"/>
                    <a:pt x="398" y="771"/>
                  </a:cubicBezTo>
                  <a:cubicBezTo>
                    <a:pt x="398" y="770"/>
                    <a:pt x="398" y="770"/>
                    <a:pt x="398" y="770"/>
                  </a:cubicBezTo>
                  <a:cubicBezTo>
                    <a:pt x="399" y="770"/>
                    <a:pt x="401" y="769"/>
                    <a:pt x="402" y="769"/>
                  </a:cubicBezTo>
                  <a:cubicBezTo>
                    <a:pt x="408" y="768"/>
                    <a:pt x="409" y="775"/>
                    <a:pt x="414" y="775"/>
                  </a:cubicBezTo>
                  <a:cubicBezTo>
                    <a:pt x="425" y="769"/>
                    <a:pt x="425" y="769"/>
                    <a:pt x="425" y="769"/>
                  </a:cubicBezTo>
                  <a:cubicBezTo>
                    <a:pt x="427" y="768"/>
                    <a:pt x="424" y="766"/>
                    <a:pt x="424" y="765"/>
                  </a:cubicBezTo>
                  <a:cubicBezTo>
                    <a:pt x="421" y="762"/>
                    <a:pt x="417" y="761"/>
                    <a:pt x="413" y="762"/>
                  </a:cubicBezTo>
                  <a:cubicBezTo>
                    <a:pt x="409" y="763"/>
                    <a:pt x="411" y="768"/>
                    <a:pt x="407" y="767"/>
                  </a:cubicBezTo>
                  <a:cubicBezTo>
                    <a:pt x="408" y="764"/>
                    <a:pt x="409" y="761"/>
                    <a:pt x="408" y="757"/>
                  </a:cubicBezTo>
                  <a:close/>
                  <a:moveTo>
                    <a:pt x="250" y="761"/>
                  </a:moveTo>
                  <a:cubicBezTo>
                    <a:pt x="249" y="754"/>
                    <a:pt x="249" y="754"/>
                    <a:pt x="249" y="754"/>
                  </a:cubicBezTo>
                  <a:cubicBezTo>
                    <a:pt x="246" y="754"/>
                    <a:pt x="244" y="756"/>
                    <a:pt x="242" y="757"/>
                  </a:cubicBezTo>
                  <a:cubicBezTo>
                    <a:pt x="239" y="758"/>
                    <a:pt x="237" y="762"/>
                    <a:pt x="238" y="766"/>
                  </a:cubicBezTo>
                  <a:cubicBezTo>
                    <a:pt x="238" y="769"/>
                    <a:pt x="242" y="768"/>
                    <a:pt x="244" y="768"/>
                  </a:cubicBezTo>
                  <a:cubicBezTo>
                    <a:pt x="246" y="765"/>
                    <a:pt x="250" y="764"/>
                    <a:pt x="250" y="761"/>
                  </a:cubicBezTo>
                  <a:close/>
                  <a:moveTo>
                    <a:pt x="325" y="761"/>
                  </a:moveTo>
                  <a:cubicBezTo>
                    <a:pt x="324" y="754"/>
                    <a:pt x="315" y="757"/>
                    <a:pt x="310" y="754"/>
                  </a:cubicBezTo>
                  <a:cubicBezTo>
                    <a:pt x="308" y="756"/>
                    <a:pt x="307" y="760"/>
                    <a:pt x="307" y="762"/>
                  </a:cubicBezTo>
                  <a:cubicBezTo>
                    <a:pt x="307" y="765"/>
                    <a:pt x="310" y="767"/>
                    <a:pt x="310" y="770"/>
                  </a:cubicBezTo>
                  <a:cubicBezTo>
                    <a:pt x="313" y="771"/>
                    <a:pt x="315" y="773"/>
                    <a:pt x="319" y="772"/>
                  </a:cubicBezTo>
                  <a:cubicBezTo>
                    <a:pt x="323" y="769"/>
                    <a:pt x="320" y="763"/>
                    <a:pt x="325" y="761"/>
                  </a:cubicBezTo>
                  <a:close/>
                  <a:moveTo>
                    <a:pt x="271" y="763"/>
                  </a:moveTo>
                  <a:cubicBezTo>
                    <a:pt x="268" y="761"/>
                    <a:pt x="267" y="758"/>
                    <a:pt x="265" y="758"/>
                  </a:cubicBezTo>
                  <a:cubicBezTo>
                    <a:pt x="260" y="761"/>
                    <a:pt x="251" y="762"/>
                    <a:pt x="249" y="769"/>
                  </a:cubicBezTo>
                  <a:cubicBezTo>
                    <a:pt x="254" y="773"/>
                    <a:pt x="263" y="774"/>
                    <a:pt x="269" y="773"/>
                  </a:cubicBezTo>
                  <a:cubicBezTo>
                    <a:pt x="270" y="770"/>
                    <a:pt x="269" y="766"/>
                    <a:pt x="271" y="763"/>
                  </a:cubicBezTo>
                  <a:close/>
                  <a:moveTo>
                    <a:pt x="487" y="760"/>
                  </a:moveTo>
                  <a:cubicBezTo>
                    <a:pt x="478" y="765"/>
                    <a:pt x="469" y="770"/>
                    <a:pt x="461" y="777"/>
                  </a:cubicBezTo>
                  <a:cubicBezTo>
                    <a:pt x="460" y="778"/>
                    <a:pt x="458" y="780"/>
                    <a:pt x="459" y="782"/>
                  </a:cubicBezTo>
                  <a:cubicBezTo>
                    <a:pt x="469" y="775"/>
                    <a:pt x="480" y="770"/>
                    <a:pt x="487" y="760"/>
                  </a:cubicBezTo>
                  <a:close/>
                  <a:moveTo>
                    <a:pt x="505" y="766"/>
                  </a:moveTo>
                  <a:cubicBezTo>
                    <a:pt x="503" y="762"/>
                    <a:pt x="498" y="761"/>
                    <a:pt x="494" y="761"/>
                  </a:cubicBezTo>
                  <a:cubicBezTo>
                    <a:pt x="493" y="761"/>
                    <a:pt x="491" y="761"/>
                    <a:pt x="491" y="762"/>
                  </a:cubicBezTo>
                  <a:cubicBezTo>
                    <a:pt x="491" y="766"/>
                    <a:pt x="488" y="771"/>
                    <a:pt x="493" y="772"/>
                  </a:cubicBezTo>
                  <a:cubicBezTo>
                    <a:pt x="494" y="783"/>
                    <a:pt x="484" y="790"/>
                    <a:pt x="476" y="796"/>
                  </a:cubicBezTo>
                  <a:cubicBezTo>
                    <a:pt x="476" y="799"/>
                    <a:pt x="477" y="801"/>
                    <a:pt x="480" y="802"/>
                  </a:cubicBezTo>
                  <a:cubicBezTo>
                    <a:pt x="485" y="799"/>
                    <a:pt x="492" y="809"/>
                    <a:pt x="495" y="801"/>
                  </a:cubicBezTo>
                  <a:cubicBezTo>
                    <a:pt x="492" y="800"/>
                    <a:pt x="492" y="796"/>
                    <a:pt x="491" y="793"/>
                  </a:cubicBezTo>
                  <a:cubicBezTo>
                    <a:pt x="489" y="793"/>
                    <a:pt x="487" y="795"/>
                    <a:pt x="486" y="796"/>
                  </a:cubicBezTo>
                  <a:cubicBezTo>
                    <a:pt x="485" y="796"/>
                    <a:pt x="482" y="798"/>
                    <a:pt x="481" y="796"/>
                  </a:cubicBezTo>
                  <a:cubicBezTo>
                    <a:pt x="483" y="796"/>
                    <a:pt x="486" y="793"/>
                    <a:pt x="488" y="791"/>
                  </a:cubicBezTo>
                  <a:cubicBezTo>
                    <a:pt x="491" y="788"/>
                    <a:pt x="491" y="780"/>
                    <a:pt x="495" y="781"/>
                  </a:cubicBezTo>
                  <a:cubicBezTo>
                    <a:pt x="499" y="777"/>
                    <a:pt x="505" y="772"/>
                    <a:pt x="505" y="766"/>
                  </a:cubicBezTo>
                  <a:close/>
                  <a:moveTo>
                    <a:pt x="341" y="764"/>
                  </a:moveTo>
                  <a:cubicBezTo>
                    <a:pt x="338" y="758"/>
                    <a:pt x="331" y="763"/>
                    <a:pt x="326" y="761"/>
                  </a:cubicBezTo>
                  <a:cubicBezTo>
                    <a:pt x="324" y="765"/>
                    <a:pt x="323" y="770"/>
                    <a:pt x="324" y="774"/>
                  </a:cubicBezTo>
                  <a:cubicBezTo>
                    <a:pt x="324" y="779"/>
                    <a:pt x="330" y="780"/>
                    <a:pt x="334" y="780"/>
                  </a:cubicBezTo>
                  <a:cubicBezTo>
                    <a:pt x="337" y="779"/>
                    <a:pt x="340" y="778"/>
                    <a:pt x="341" y="775"/>
                  </a:cubicBezTo>
                  <a:cubicBezTo>
                    <a:pt x="338" y="772"/>
                    <a:pt x="339" y="767"/>
                    <a:pt x="341" y="764"/>
                  </a:cubicBezTo>
                  <a:close/>
                  <a:moveTo>
                    <a:pt x="517" y="768"/>
                  </a:moveTo>
                  <a:cubicBezTo>
                    <a:pt x="516" y="766"/>
                    <a:pt x="514" y="763"/>
                    <a:pt x="512" y="763"/>
                  </a:cubicBezTo>
                  <a:cubicBezTo>
                    <a:pt x="509" y="765"/>
                    <a:pt x="507" y="768"/>
                    <a:pt x="507" y="772"/>
                  </a:cubicBezTo>
                  <a:cubicBezTo>
                    <a:pt x="508" y="774"/>
                    <a:pt x="509" y="777"/>
                    <a:pt x="512" y="779"/>
                  </a:cubicBezTo>
                  <a:cubicBezTo>
                    <a:pt x="514" y="775"/>
                    <a:pt x="516" y="772"/>
                    <a:pt x="517" y="768"/>
                  </a:cubicBezTo>
                  <a:close/>
                  <a:moveTo>
                    <a:pt x="236" y="768"/>
                  </a:moveTo>
                  <a:cubicBezTo>
                    <a:pt x="236" y="767"/>
                    <a:pt x="236" y="764"/>
                    <a:pt x="233" y="764"/>
                  </a:cubicBezTo>
                  <a:cubicBezTo>
                    <a:pt x="230" y="766"/>
                    <a:pt x="226" y="769"/>
                    <a:pt x="226" y="774"/>
                  </a:cubicBezTo>
                  <a:cubicBezTo>
                    <a:pt x="226" y="777"/>
                    <a:pt x="229" y="779"/>
                    <a:pt x="231" y="779"/>
                  </a:cubicBezTo>
                  <a:cubicBezTo>
                    <a:pt x="236" y="779"/>
                    <a:pt x="237" y="774"/>
                    <a:pt x="240" y="771"/>
                  </a:cubicBezTo>
                  <a:cubicBezTo>
                    <a:pt x="236" y="768"/>
                    <a:pt x="236" y="768"/>
                    <a:pt x="236" y="768"/>
                  </a:cubicBezTo>
                  <a:close/>
                  <a:moveTo>
                    <a:pt x="288" y="768"/>
                  </a:moveTo>
                  <a:cubicBezTo>
                    <a:pt x="274" y="765"/>
                    <a:pt x="274" y="765"/>
                    <a:pt x="274" y="765"/>
                  </a:cubicBezTo>
                  <a:cubicBezTo>
                    <a:pt x="272" y="766"/>
                    <a:pt x="272" y="766"/>
                    <a:pt x="272" y="766"/>
                  </a:cubicBezTo>
                  <a:cubicBezTo>
                    <a:pt x="271" y="770"/>
                    <a:pt x="271" y="776"/>
                    <a:pt x="276" y="778"/>
                  </a:cubicBezTo>
                  <a:cubicBezTo>
                    <a:pt x="280" y="779"/>
                    <a:pt x="284" y="780"/>
                    <a:pt x="287" y="779"/>
                  </a:cubicBezTo>
                  <a:cubicBezTo>
                    <a:pt x="288" y="775"/>
                    <a:pt x="286" y="772"/>
                    <a:pt x="288" y="768"/>
                  </a:cubicBezTo>
                  <a:close/>
                  <a:moveTo>
                    <a:pt x="271" y="777"/>
                  </a:moveTo>
                  <a:cubicBezTo>
                    <a:pt x="263" y="776"/>
                    <a:pt x="253" y="776"/>
                    <a:pt x="247" y="770"/>
                  </a:cubicBezTo>
                  <a:cubicBezTo>
                    <a:pt x="242" y="771"/>
                    <a:pt x="239" y="776"/>
                    <a:pt x="237" y="781"/>
                  </a:cubicBezTo>
                  <a:cubicBezTo>
                    <a:pt x="243" y="787"/>
                    <a:pt x="251" y="788"/>
                    <a:pt x="258" y="787"/>
                  </a:cubicBezTo>
                  <a:cubicBezTo>
                    <a:pt x="266" y="787"/>
                    <a:pt x="258" y="779"/>
                    <a:pt x="264" y="777"/>
                  </a:cubicBezTo>
                  <a:cubicBezTo>
                    <a:pt x="265" y="777"/>
                    <a:pt x="266" y="778"/>
                    <a:pt x="265" y="779"/>
                  </a:cubicBezTo>
                  <a:cubicBezTo>
                    <a:pt x="262" y="783"/>
                    <a:pt x="266" y="786"/>
                    <a:pt x="268" y="789"/>
                  </a:cubicBezTo>
                  <a:cubicBezTo>
                    <a:pt x="273" y="796"/>
                    <a:pt x="276" y="783"/>
                    <a:pt x="280" y="787"/>
                  </a:cubicBezTo>
                  <a:cubicBezTo>
                    <a:pt x="280" y="789"/>
                    <a:pt x="279" y="791"/>
                    <a:pt x="278" y="792"/>
                  </a:cubicBezTo>
                  <a:cubicBezTo>
                    <a:pt x="279" y="799"/>
                    <a:pt x="267" y="801"/>
                    <a:pt x="274" y="808"/>
                  </a:cubicBezTo>
                  <a:cubicBezTo>
                    <a:pt x="280" y="809"/>
                    <a:pt x="280" y="800"/>
                    <a:pt x="285" y="798"/>
                  </a:cubicBezTo>
                  <a:cubicBezTo>
                    <a:pt x="289" y="794"/>
                    <a:pt x="281" y="791"/>
                    <a:pt x="283" y="788"/>
                  </a:cubicBezTo>
                  <a:cubicBezTo>
                    <a:pt x="286" y="788"/>
                    <a:pt x="286" y="792"/>
                    <a:pt x="288" y="793"/>
                  </a:cubicBezTo>
                  <a:cubicBezTo>
                    <a:pt x="292" y="793"/>
                    <a:pt x="293" y="790"/>
                    <a:pt x="297" y="788"/>
                  </a:cubicBezTo>
                  <a:cubicBezTo>
                    <a:pt x="296" y="786"/>
                    <a:pt x="291" y="784"/>
                    <a:pt x="289" y="781"/>
                  </a:cubicBezTo>
                  <a:cubicBezTo>
                    <a:pt x="283" y="782"/>
                    <a:pt x="275" y="783"/>
                    <a:pt x="271" y="777"/>
                  </a:cubicBezTo>
                  <a:close/>
                  <a:moveTo>
                    <a:pt x="372" y="779"/>
                  </a:moveTo>
                  <a:cubicBezTo>
                    <a:pt x="370" y="771"/>
                    <a:pt x="370" y="771"/>
                    <a:pt x="370" y="771"/>
                  </a:cubicBezTo>
                  <a:cubicBezTo>
                    <a:pt x="363" y="772"/>
                    <a:pt x="355" y="773"/>
                    <a:pt x="350" y="779"/>
                  </a:cubicBezTo>
                  <a:cubicBezTo>
                    <a:pt x="353" y="781"/>
                    <a:pt x="356" y="783"/>
                    <a:pt x="359" y="785"/>
                  </a:cubicBezTo>
                  <a:cubicBezTo>
                    <a:pt x="362" y="780"/>
                    <a:pt x="372" y="786"/>
                    <a:pt x="372" y="779"/>
                  </a:cubicBezTo>
                  <a:close/>
                  <a:moveTo>
                    <a:pt x="601" y="783"/>
                  </a:moveTo>
                  <a:cubicBezTo>
                    <a:pt x="596" y="772"/>
                    <a:pt x="583" y="771"/>
                    <a:pt x="572" y="773"/>
                  </a:cubicBezTo>
                  <a:cubicBezTo>
                    <a:pt x="567" y="777"/>
                    <a:pt x="562" y="783"/>
                    <a:pt x="560" y="789"/>
                  </a:cubicBezTo>
                  <a:cubicBezTo>
                    <a:pt x="554" y="788"/>
                    <a:pt x="548" y="786"/>
                    <a:pt x="543" y="789"/>
                  </a:cubicBezTo>
                  <a:cubicBezTo>
                    <a:pt x="538" y="792"/>
                    <a:pt x="531" y="797"/>
                    <a:pt x="532" y="805"/>
                  </a:cubicBezTo>
                  <a:cubicBezTo>
                    <a:pt x="532" y="806"/>
                    <a:pt x="532" y="809"/>
                    <a:pt x="534" y="809"/>
                  </a:cubicBezTo>
                  <a:cubicBezTo>
                    <a:pt x="534" y="805"/>
                    <a:pt x="534" y="798"/>
                    <a:pt x="538" y="795"/>
                  </a:cubicBezTo>
                  <a:cubicBezTo>
                    <a:pt x="541" y="792"/>
                    <a:pt x="544" y="790"/>
                    <a:pt x="549" y="789"/>
                  </a:cubicBezTo>
                  <a:cubicBezTo>
                    <a:pt x="554" y="789"/>
                    <a:pt x="559" y="791"/>
                    <a:pt x="562" y="795"/>
                  </a:cubicBezTo>
                  <a:cubicBezTo>
                    <a:pt x="563" y="794"/>
                    <a:pt x="563" y="792"/>
                    <a:pt x="563" y="791"/>
                  </a:cubicBezTo>
                  <a:cubicBezTo>
                    <a:pt x="561" y="786"/>
                    <a:pt x="566" y="781"/>
                    <a:pt x="570" y="776"/>
                  </a:cubicBezTo>
                  <a:cubicBezTo>
                    <a:pt x="577" y="771"/>
                    <a:pt x="587" y="774"/>
                    <a:pt x="594" y="776"/>
                  </a:cubicBezTo>
                  <a:cubicBezTo>
                    <a:pt x="600" y="780"/>
                    <a:pt x="602" y="788"/>
                    <a:pt x="601" y="795"/>
                  </a:cubicBezTo>
                  <a:cubicBezTo>
                    <a:pt x="598" y="797"/>
                    <a:pt x="596" y="801"/>
                    <a:pt x="591" y="801"/>
                  </a:cubicBezTo>
                  <a:cubicBezTo>
                    <a:pt x="586" y="801"/>
                    <a:pt x="583" y="797"/>
                    <a:pt x="581" y="794"/>
                  </a:cubicBezTo>
                  <a:cubicBezTo>
                    <a:pt x="580" y="795"/>
                    <a:pt x="580" y="795"/>
                    <a:pt x="580" y="795"/>
                  </a:cubicBezTo>
                  <a:cubicBezTo>
                    <a:pt x="580" y="796"/>
                    <a:pt x="581" y="798"/>
                    <a:pt x="582" y="799"/>
                  </a:cubicBezTo>
                  <a:cubicBezTo>
                    <a:pt x="586" y="802"/>
                    <a:pt x="590" y="802"/>
                    <a:pt x="596" y="802"/>
                  </a:cubicBezTo>
                  <a:cubicBezTo>
                    <a:pt x="600" y="799"/>
                    <a:pt x="604" y="794"/>
                    <a:pt x="603" y="789"/>
                  </a:cubicBezTo>
                  <a:cubicBezTo>
                    <a:pt x="606" y="784"/>
                    <a:pt x="613" y="787"/>
                    <a:pt x="618" y="787"/>
                  </a:cubicBezTo>
                  <a:cubicBezTo>
                    <a:pt x="627" y="789"/>
                    <a:pt x="632" y="796"/>
                    <a:pt x="636" y="804"/>
                  </a:cubicBezTo>
                  <a:cubicBezTo>
                    <a:pt x="642" y="805"/>
                    <a:pt x="649" y="808"/>
                    <a:pt x="652" y="814"/>
                  </a:cubicBezTo>
                  <a:cubicBezTo>
                    <a:pt x="652" y="817"/>
                    <a:pt x="654" y="822"/>
                    <a:pt x="650" y="824"/>
                  </a:cubicBezTo>
                  <a:cubicBezTo>
                    <a:pt x="647" y="825"/>
                    <a:pt x="643" y="824"/>
                    <a:pt x="640" y="822"/>
                  </a:cubicBezTo>
                  <a:cubicBezTo>
                    <a:pt x="638" y="821"/>
                    <a:pt x="639" y="818"/>
                    <a:pt x="639" y="816"/>
                  </a:cubicBezTo>
                  <a:cubicBezTo>
                    <a:pt x="638" y="816"/>
                    <a:pt x="638" y="816"/>
                    <a:pt x="638" y="816"/>
                  </a:cubicBezTo>
                  <a:cubicBezTo>
                    <a:pt x="637" y="817"/>
                    <a:pt x="636" y="818"/>
                    <a:pt x="636" y="820"/>
                  </a:cubicBezTo>
                  <a:cubicBezTo>
                    <a:pt x="638" y="822"/>
                    <a:pt x="639" y="824"/>
                    <a:pt x="642" y="824"/>
                  </a:cubicBezTo>
                  <a:cubicBezTo>
                    <a:pt x="645" y="827"/>
                    <a:pt x="649" y="827"/>
                    <a:pt x="652" y="824"/>
                  </a:cubicBezTo>
                  <a:cubicBezTo>
                    <a:pt x="656" y="822"/>
                    <a:pt x="658" y="826"/>
                    <a:pt x="661" y="828"/>
                  </a:cubicBezTo>
                  <a:cubicBezTo>
                    <a:pt x="658" y="830"/>
                    <a:pt x="654" y="832"/>
                    <a:pt x="650" y="833"/>
                  </a:cubicBezTo>
                  <a:cubicBezTo>
                    <a:pt x="640" y="836"/>
                    <a:pt x="628" y="834"/>
                    <a:pt x="621" y="827"/>
                  </a:cubicBezTo>
                  <a:cubicBezTo>
                    <a:pt x="623" y="824"/>
                    <a:pt x="623" y="824"/>
                    <a:pt x="623" y="824"/>
                  </a:cubicBezTo>
                  <a:cubicBezTo>
                    <a:pt x="624" y="818"/>
                    <a:pt x="622" y="814"/>
                    <a:pt x="618" y="809"/>
                  </a:cubicBezTo>
                  <a:cubicBezTo>
                    <a:pt x="613" y="804"/>
                    <a:pt x="606" y="800"/>
                    <a:pt x="598" y="802"/>
                  </a:cubicBezTo>
                  <a:cubicBezTo>
                    <a:pt x="595" y="804"/>
                    <a:pt x="594" y="808"/>
                    <a:pt x="592" y="810"/>
                  </a:cubicBezTo>
                  <a:cubicBezTo>
                    <a:pt x="592" y="814"/>
                    <a:pt x="593" y="818"/>
                    <a:pt x="596" y="821"/>
                  </a:cubicBezTo>
                  <a:cubicBezTo>
                    <a:pt x="599" y="823"/>
                    <a:pt x="602" y="825"/>
                    <a:pt x="606" y="824"/>
                  </a:cubicBezTo>
                  <a:cubicBezTo>
                    <a:pt x="606" y="822"/>
                    <a:pt x="602" y="822"/>
                    <a:pt x="601" y="821"/>
                  </a:cubicBezTo>
                  <a:cubicBezTo>
                    <a:pt x="596" y="820"/>
                    <a:pt x="594" y="816"/>
                    <a:pt x="593" y="812"/>
                  </a:cubicBezTo>
                  <a:cubicBezTo>
                    <a:pt x="593" y="809"/>
                    <a:pt x="596" y="807"/>
                    <a:pt x="598" y="804"/>
                  </a:cubicBezTo>
                  <a:cubicBezTo>
                    <a:pt x="601" y="803"/>
                    <a:pt x="605" y="803"/>
                    <a:pt x="608" y="804"/>
                  </a:cubicBezTo>
                  <a:cubicBezTo>
                    <a:pt x="615" y="808"/>
                    <a:pt x="622" y="814"/>
                    <a:pt x="622" y="823"/>
                  </a:cubicBezTo>
                  <a:cubicBezTo>
                    <a:pt x="619" y="828"/>
                    <a:pt x="614" y="832"/>
                    <a:pt x="610" y="835"/>
                  </a:cubicBezTo>
                  <a:cubicBezTo>
                    <a:pt x="603" y="837"/>
                    <a:pt x="595" y="836"/>
                    <a:pt x="589" y="832"/>
                  </a:cubicBezTo>
                  <a:cubicBezTo>
                    <a:pt x="578" y="837"/>
                    <a:pt x="566" y="831"/>
                    <a:pt x="558" y="823"/>
                  </a:cubicBezTo>
                  <a:cubicBezTo>
                    <a:pt x="556" y="820"/>
                    <a:pt x="560" y="818"/>
                    <a:pt x="561" y="816"/>
                  </a:cubicBezTo>
                  <a:cubicBezTo>
                    <a:pt x="560" y="811"/>
                    <a:pt x="559" y="807"/>
                    <a:pt x="556" y="803"/>
                  </a:cubicBezTo>
                  <a:cubicBezTo>
                    <a:pt x="554" y="802"/>
                    <a:pt x="551" y="800"/>
                    <a:pt x="549" y="802"/>
                  </a:cubicBezTo>
                  <a:cubicBezTo>
                    <a:pt x="550" y="804"/>
                    <a:pt x="548" y="805"/>
                    <a:pt x="549" y="805"/>
                  </a:cubicBezTo>
                  <a:cubicBezTo>
                    <a:pt x="550" y="805"/>
                    <a:pt x="551" y="804"/>
                    <a:pt x="552" y="804"/>
                  </a:cubicBezTo>
                  <a:cubicBezTo>
                    <a:pt x="556" y="804"/>
                    <a:pt x="557" y="808"/>
                    <a:pt x="558" y="810"/>
                  </a:cubicBezTo>
                  <a:cubicBezTo>
                    <a:pt x="558" y="813"/>
                    <a:pt x="559" y="818"/>
                    <a:pt x="555" y="819"/>
                  </a:cubicBezTo>
                  <a:cubicBezTo>
                    <a:pt x="552" y="821"/>
                    <a:pt x="549" y="822"/>
                    <a:pt x="545" y="820"/>
                  </a:cubicBezTo>
                  <a:cubicBezTo>
                    <a:pt x="541" y="819"/>
                    <a:pt x="535" y="816"/>
                    <a:pt x="535" y="811"/>
                  </a:cubicBezTo>
                  <a:cubicBezTo>
                    <a:pt x="533" y="814"/>
                    <a:pt x="536" y="816"/>
                    <a:pt x="538" y="818"/>
                  </a:cubicBezTo>
                  <a:cubicBezTo>
                    <a:pt x="543" y="823"/>
                    <a:pt x="548" y="823"/>
                    <a:pt x="555" y="823"/>
                  </a:cubicBezTo>
                  <a:cubicBezTo>
                    <a:pt x="562" y="831"/>
                    <a:pt x="572" y="835"/>
                    <a:pt x="583" y="836"/>
                  </a:cubicBezTo>
                  <a:cubicBezTo>
                    <a:pt x="586" y="836"/>
                    <a:pt x="588" y="834"/>
                    <a:pt x="592" y="835"/>
                  </a:cubicBezTo>
                  <a:cubicBezTo>
                    <a:pt x="601" y="841"/>
                    <a:pt x="612" y="835"/>
                    <a:pt x="620" y="830"/>
                  </a:cubicBezTo>
                  <a:cubicBezTo>
                    <a:pt x="626" y="834"/>
                    <a:pt x="632" y="836"/>
                    <a:pt x="640" y="836"/>
                  </a:cubicBezTo>
                  <a:cubicBezTo>
                    <a:pt x="652" y="838"/>
                    <a:pt x="659" y="828"/>
                    <a:pt x="671" y="830"/>
                  </a:cubicBezTo>
                  <a:cubicBezTo>
                    <a:pt x="671" y="826"/>
                    <a:pt x="665" y="830"/>
                    <a:pt x="662" y="827"/>
                  </a:cubicBezTo>
                  <a:cubicBezTo>
                    <a:pt x="657" y="823"/>
                    <a:pt x="653" y="819"/>
                    <a:pt x="653" y="813"/>
                  </a:cubicBezTo>
                  <a:cubicBezTo>
                    <a:pt x="650" y="806"/>
                    <a:pt x="643" y="804"/>
                    <a:pt x="636" y="802"/>
                  </a:cubicBezTo>
                  <a:cubicBezTo>
                    <a:pt x="632" y="793"/>
                    <a:pt x="625" y="784"/>
                    <a:pt x="614" y="784"/>
                  </a:cubicBezTo>
                  <a:cubicBezTo>
                    <a:pt x="610" y="783"/>
                    <a:pt x="604" y="787"/>
                    <a:pt x="601" y="783"/>
                  </a:cubicBezTo>
                  <a:close/>
                  <a:moveTo>
                    <a:pt x="171" y="776"/>
                  </a:moveTo>
                  <a:cubicBezTo>
                    <a:pt x="168" y="775"/>
                    <a:pt x="165" y="774"/>
                    <a:pt x="162" y="773"/>
                  </a:cubicBezTo>
                  <a:cubicBezTo>
                    <a:pt x="161" y="774"/>
                    <a:pt x="162" y="776"/>
                    <a:pt x="162" y="777"/>
                  </a:cubicBezTo>
                  <a:cubicBezTo>
                    <a:pt x="162" y="780"/>
                    <a:pt x="165" y="781"/>
                    <a:pt x="168" y="781"/>
                  </a:cubicBezTo>
                  <a:cubicBezTo>
                    <a:pt x="169" y="780"/>
                    <a:pt x="172" y="779"/>
                    <a:pt x="171" y="776"/>
                  </a:cubicBezTo>
                  <a:close/>
                  <a:moveTo>
                    <a:pt x="226" y="779"/>
                  </a:moveTo>
                  <a:cubicBezTo>
                    <a:pt x="224" y="778"/>
                    <a:pt x="225" y="774"/>
                    <a:pt x="222" y="774"/>
                  </a:cubicBezTo>
                  <a:cubicBezTo>
                    <a:pt x="218" y="776"/>
                    <a:pt x="214" y="783"/>
                    <a:pt x="215" y="788"/>
                  </a:cubicBezTo>
                  <a:cubicBezTo>
                    <a:pt x="216" y="792"/>
                    <a:pt x="221" y="792"/>
                    <a:pt x="224" y="792"/>
                  </a:cubicBezTo>
                  <a:cubicBezTo>
                    <a:pt x="228" y="792"/>
                    <a:pt x="228" y="788"/>
                    <a:pt x="230" y="785"/>
                  </a:cubicBezTo>
                  <a:cubicBezTo>
                    <a:pt x="234" y="781"/>
                    <a:pt x="227" y="782"/>
                    <a:pt x="226" y="779"/>
                  </a:cubicBezTo>
                  <a:close/>
                  <a:moveTo>
                    <a:pt x="508" y="786"/>
                  </a:moveTo>
                  <a:cubicBezTo>
                    <a:pt x="508" y="782"/>
                    <a:pt x="509" y="777"/>
                    <a:pt x="505" y="774"/>
                  </a:cubicBezTo>
                  <a:cubicBezTo>
                    <a:pt x="501" y="778"/>
                    <a:pt x="498" y="782"/>
                    <a:pt x="495" y="786"/>
                  </a:cubicBezTo>
                  <a:cubicBezTo>
                    <a:pt x="493" y="787"/>
                    <a:pt x="491" y="788"/>
                    <a:pt x="491" y="789"/>
                  </a:cubicBezTo>
                  <a:cubicBezTo>
                    <a:pt x="493" y="792"/>
                    <a:pt x="493" y="796"/>
                    <a:pt x="497" y="799"/>
                  </a:cubicBezTo>
                  <a:cubicBezTo>
                    <a:pt x="508" y="786"/>
                    <a:pt x="508" y="786"/>
                    <a:pt x="508" y="786"/>
                  </a:cubicBezTo>
                  <a:close/>
                  <a:moveTo>
                    <a:pt x="196" y="784"/>
                  </a:moveTo>
                  <a:cubicBezTo>
                    <a:pt x="192" y="781"/>
                    <a:pt x="187" y="781"/>
                    <a:pt x="183" y="780"/>
                  </a:cubicBezTo>
                  <a:cubicBezTo>
                    <a:pt x="181" y="782"/>
                    <a:pt x="183" y="783"/>
                    <a:pt x="183" y="786"/>
                  </a:cubicBezTo>
                  <a:cubicBezTo>
                    <a:pt x="185" y="794"/>
                    <a:pt x="192" y="786"/>
                    <a:pt x="196" y="785"/>
                  </a:cubicBezTo>
                  <a:cubicBezTo>
                    <a:pt x="196" y="784"/>
                    <a:pt x="196" y="784"/>
                    <a:pt x="196" y="784"/>
                  </a:cubicBezTo>
                  <a:close/>
                  <a:moveTo>
                    <a:pt x="356" y="788"/>
                  </a:moveTo>
                  <a:cubicBezTo>
                    <a:pt x="354" y="785"/>
                    <a:pt x="351" y="783"/>
                    <a:pt x="348" y="781"/>
                  </a:cubicBezTo>
                  <a:cubicBezTo>
                    <a:pt x="345" y="781"/>
                    <a:pt x="343" y="783"/>
                    <a:pt x="341" y="786"/>
                  </a:cubicBezTo>
                  <a:cubicBezTo>
                    <a:pt x="343" y="789"/>
                    <a:pt x="342" y="795"/>
                    <a:pt x="345" y="798"/>
                  </a:cubicBezTo>
                  <a:cubicBezTo>
                    <a:pt x="348" y="796"/>
                    <a:pt x="351" y="797"/>
                    <a:pt x="354" y="796"/>
                  </a:cubicBezTo>
                  <a:cubicBezTo>
                    <a:pt x="361" y="796"/>
                    <a:pt x="355" y="791"/>
                    <a:pt x="356" y="788"/>
                  </a:cubicBezTo>
                  <a:close/>
                  <a:moveTo>
                    <a:pt x="245" y="789"/>
                  </a:moveTo>
                  <a:cubicBezTo>
                    <a:pt x="241" y="788"/>
                    <a:pt x="238" y="784"/>
                    <a:pt x="235" y="783"/>
                  </a:cubicBezTo>
                  <a:cubicBezTo>
                    <a:pt x="231" y="786"/>
                    <a:pt x="230" y="791"/>
                    <a:pt x="228" y="795"/>
                  </a:cubicBezTo>
                  <a:cubicBezTo>
                    <a:pt x="233" y="801"/>
                    <a:pt x="240" y="802"/>
                    <a:pt x="248" y="802"/>
                  </a:cubicBezTo>
                  <a:cubicBezTo>
                    <a:pt x="248" y="804"/>
                    <a:pt x="248" y="804"/>
                    <a:pt x="248" y="804"/>
                  </a:cubicBezTo>
                  <a:cubicBezTo>
                    <a:pt x="251" y="803"/>
                    <a:pt x="254" y="803"/>
                    <a:pt x="256" y="801"/>
                  </a:cubicBezTo>
                  <a:cubicBezTo>
                    <a:pt x="251" y="800"/>
                    <a:pt x="246" y="794"/>
                    <a:pt x="245" y="789"/>
                  </a:cubicBezTo>
                  <a:close/>
                  <a:moveTo>
                    <a:pt x="376" y="790"/>
                  </a:moveTo>
                  <a:cubicBezTo>
                    <a:pt x="373" y="786"/>
                    <a:pt x="367" y="784"/>
                    <a:pt x="361" y="786"/>
                  </a:cubicBezTo>
                  <a:cubicBezTo>
                    <a:pt x="356" y="786"/>
                    <a:pt x="360" y="791"/>
                    <a:pt x="359" y="793"/>
                  </a:cubicBezTo>
                  <a:cubicBezTo>
                    <a:pt x="365" y="796"/>
                    <a:pt x="372" y="792"/>
                    <a:pt x="376" y="790"/>
                  </a:cubicBezTo>
                  <a:close/>
                  <a:moveTo>
                    <a:pt x="271" y="793"/>
                  </a:moveTo>
                  <a:cubicBezTo>
                    <a:pt x="266" y="792"/>
                    <a:pt x="264" y="785"/>
                    <a:pt x="260" y="789"/>
                  </a:cubicBezTo>
                  <a:cubicBezTo>
                    <a:pt x="256" y="791"/>
                    <a:pt x="252" y="789"/>
                    <a:pt x="249" y="792"/>
                  </a:cubicBezTo>
                  <a:cubicBezTo>
                    <a:pt x="250" y="798"/>
                    <a:pt x="257" y="797"/>
                    <a:pt x="261" y="800"/>
                  </a:cubicBezTo>
                  <a:cubicBezTo>
                    <a:pt x="265" y="799"/>
                    <a:pt x="270" y="797"/>
                    <a:pt x="271" y="793"/>
                  </a:cubicBezTo>
                  <a:close/>
                  <a:moveTo>
                    <a:pt x="341" y="792"/>
                  </a:moveTo>
                  <a:cubicBezTo>
                    <a:pt x="341" y="789"/>
                    <a:pt x="339" y="788"/>
                    <a:pt x="337" y="788"/>
                  </a:cubicBezTo>
                  <a:cubicBezTo>
                    <a:pt x="333" y="792"/>
                    <a:pt x="328" y="795"/>
                    <a:pt x="326" y="800"/>
                  </a:cubicBezTo>
                  <a:cubicBezTo>
                    <a:pt x="328" y="804"/>
                    <a:pt x="333" y="799"/>
                    <a:pt x="337" y="800"/>
                  </a:cubicBezTo>
                  <a:cubicBezTo>
                    <a:pt x="342" y="801"/>
                    <a:pt x="341" y="794"/>
                    <a:pt x="341" y="792"/>
                  </a:cubicBezTo>
                  <a:close/>
                  <a:moveTo>
                    <a:pt x="218" y="794"/>
                  </a:moveTo>
                  <a:cubicBezTo>
                    <a:pt x="215" y="794"/>
                    <a:pt x="215" y="790"/>
                    <a:pt x="213" y="791"/>
                  </a:cubicBezTo>
                  <a:cubicBezTo>
                    <a:pt x="210" y="795"/>
                    <a:pt x="207" y="802"/>
                    <a:pt x="210" y="807"/>
                  </a:cubicBezTo>
                  <a:cubicBezTo>
                    <a:pt x="213" y="809"/>
                    <a:pt x="217" y="809"/>
                    <a:pt x="220" y="807"/>
                  </a:cubicBezTo>
                  <a:cubicBezTo>
                    <a:pt x="226" y="807"/>
                    <a:pt x="225" y="802"/>
                    <a:pt x="226" y="797"/>
                  </a:cubicBezTo>
                  <a:cubicBezTo>
                    <a:pt x="227" y="792"/>
                    <a:pt x="220" y="796"/>
                    <a:pt x="218" y="794"/>
                  </a:cubicBezTo>
                  <a:close/>
                  <a:moveTo>
                    <a:pt x="140" y="792"/>
                  </a:moveTo>
                  <a:cubicBezTo>
                    <a:pt x="136" y="792"/>
                    <a:pt x="132" y="793"/>
                    <a:pt x="129" y="795"/>
                  </a:cubicBezTo>
                  <a:cubicBezTo>
                    <a:pt x="126" y="798"/>
                    <a:pt x="127" y="802"/>
                    <a:pt x="126" y="805"/>
                  </a:cubicBezTo>
                  <a:cubicBezTo>
                    <a:pt x="128" y="806"/>
                    <a:pt x="126" y="810"/>
                    <a:pt x="128" y="810"/>
                  </a:cubicBezTo>
                  <a:cubicBezTo>
                    <a:pt x="129" y="802"/>
                    <a:pt x="129" y="802"/>
                    <a:pt x="129" y="802"/>
                  </a:cubicBezTo>
                  <a:cubicBezTo>
                    <a:pt x="131" y="798"/>
                    <a:pt x="136" y="795"/>
                    <a:pt x="140" y="792"/>
                  </a:cubicBezTo>
                  <a:close/>
                  <a:moveTo>
                    <a:pt x="295" y="793"/>
                  </a:moveTo>
                  <a:cubicBezTo>
                    <a:pt x="284" y="798"/>
                    <a:pt x="277" y="810"/>
                    <a:pt x="275" y="821"/>
                  </a:cubicBezTo>
                  <a:cubicBezTo>
                    <a:pt x="277" y="828"/>
                    <a:pt x="273" y="834"/>
                    <a:pt x="268" y="839"/>
                  </a:cubicBezTo>
                  <a:cubicBezTo>
                    <a:pt x="266" y="840"/>
                    <a:pt x="263" y="840"/>
                    <a:pt x="262" y="839"/>
                  </a:cubicBezTo>
                  <a:cubicBezTo>
                    <a:pt x="253" y="832"/>
                    <a:pt x="266" y="826"/>
                    <a:pt x="267" y="819"/>
                  </a:cubicBezTo>
                  <a:cubicBezTo>
                    <a:pt x="265" y="822"/>
                    <a:pt x="262" y="823"/>
                    <a:pt x="258" y="824"/>
                  </a:cubicBezTo>
                  <a:cubicBezTo>
                    <a:pt x="256" y="823"/>
                    <a:pt x="253" y="823"/>
                    <a:pt x="252" y="821"/>
                  </a:cubicBezTo>
                  <a:cubicBezTo>
                    <a:pt x="251" y="819"/>
                    <a:pt x="251" y="816"/>
                    <a:pt x="253" y="815"/>
                  </a:cubicBezTo>
                  <a:cubicBezTo>
                    <a:pt x="258" y="805"/>
                    <a:pt x="271" y="805"/>
                    <a:pt x="274" y="795"/>
                  </a:cubicBezTo>
                  <a:cubicBezTo>
                    <a:pt x="273" y="795"/>
                    <a:pt x="273" y="795"/>
                    <a:pt x="273" y="795"/>
                  </a:cubicBezTo>
                  <a:cubicBezTo>
                    <a:pt x="265" y="807"/>
                    <a:pt x="248" y="802"/>
                    <a:pt x="239" y="814"/>
                  </a:cubicBezTo>
                  <a:cubicBezTo>
                    <a:pt x="237" y="817"/>
                    <a:pt x="236" y="821"/>
                    <a:pt x="237" y="825"/>
                  </a:cubicBezTo>
                  <a:cubicBezTo>
                    <a:pt x="240" y="829"/>
                    <a:pt x="243" y="834"/>
                    <a:pt x="249" y="835"/>
                  </a:cubicBezTo>
                  <a:cubicBezTo>
                    <a:pt x="249" y="837"/>
                    <a:pt x="249" y="840"/>
                    <a:pt x="249" y="843"/>
                  </a:cubicBezTo>
                  <a:cubicBezTo>
                    <a:pt x="252" y="849"/>
                    <a:pt x="258" y="850"/>
                    <a:pt x="263" y="851"/>
                  </a:cubicBezTo>
                  <a:cubicBezTo>
                    <a:pt x="262" y="858"/>
                    <a:pt x="270" y="856"/>
                    <a:pt x="273" y="858"/>
                  </a:cubicBezTo>
                  <a:cubicBezTo>
                    <a:pt x="274" y="862"/>
                    <a:pt x="276" y="865"/>
                    <a:pt x="279" y="868"/>
                  </a:cubicBezTo>
                  <a:cubicBezTo>
                    <a:pt x="284" y="873"/>
                    <a:pt x="291" y="874"/>
                    <a:pt x="299" y="875"/>
                  </a:cubicBezTo>
                  <a:cubicBezTo>
                    <a:pt x="306" y="878"/>
                    <a:pt x="315" y="880"/>
                    <a:pt x="323" y="882"/>
                  </a:cubicBezTo>
                  <a:cubicBezTo>
                    <a:pt x="325" y="881"/>
                    <a:pt x="328" y="879"/>
                    <a:pt x="329" y="882"/>
                  </a:cubicBezTo>
                  <a:cubicBezTo>
                    <a:pt x="339" y="879"/>
                    <a:pt x="348" y="874"/>
                    <a:pt x="356" y="867"/>
                  </a:cubicBezTo>
                  <a:cubicBezTo>
                    <a:pt x="359" y="865"/>
                    <a:pt x="363" y="865"/>
                    <a:pt x="366" y="862"/>
                  </a:cubicBezTo>
                  <a:cubicBezTo>
                    <a:pt x="370" y="858"/>
                    <a:pt x="368" y="852"/>
                    <a:pt x="371" y="848"/>
                  </a:cubicBezTo>
                  <a:cubicBezTo>
                    <a:pt x="378" y="844"/>
                    <a:pt x="390" y="839"/>
                    <a:pt x="389" y="828"/>
                  </a:cubicBezTo>
                  <a:cubicBezTo>
                    <a:pt x="387" y="828"/>
                    <a:pt x="387" y="828"/>
                    <a:pt x="387" y="828"/>
                  </a:cubicBezTo>
                  <a:cubicBezTo>
                    <a:pt x="381" y="834"/>
                    <a:pt x="372" y="832"/>
                    <a:pt x="365" y="835"/>
                  </a:cubicBezTo>
                  <a:cubicBezTo>
                    <a:pt x="358" y="837"/>
                    <a:pt x="363" y="845"/>
                    <a:pt x="362" y="849"/>
                  </a:cubicBezTo>
                  <a:cubicBezTo>
                    <a:pt x="359" y="858"/>
                    <a:pt x="350" y="864"/>
                    <a:pt x="342" y="867"/>
                  </a:cubicBezTo>
                  <a:cubicBezTo>
                    <a:pt x="341" y="867"/>
                    <a:pt x="338" y="868"/>
                    <a:pt x="338" y="866"/>
                  </a:cubicBezTo>
                  <a:cubicBezTo>
                    <a:pt x="343" y="858"/>
                    <a:pt x="343" y="858"/>
                    <a:pt x="343" y="858"/>
                  </a:cubicBezTo>
                  <a:cubicBezTo>
                    <a:pt x="341" y="854"/>
                    <a:pt x="342" y="848"/>
                    <a:pt x="344" y="844"/>
                  </a:cubicBezTo>
                  <a:cubicBezTo>
                    <a:pt x="345" y="840"/>
                    <a:pt x="348" y="837"/>
                    <a:pt x="349" y="834"/>
                  </a:cubicBezTo>
                  <a:cubicBezTo>
                    <a:pt x="346" y="835"/>
                    <a:pt x="346" y="835"/>
                    <a:pt x="346" y="835"/>
                  </a:cubicBezTo>
                  <a:cubicBezTo>
                    <a:pt x="333" y="841"/>
                    <a:pt x="343" y="858"/>
                    <a:pt x="332" y="866"/>
                  </a:cubicBezTo>
                  <a:cubicBezTo>
                    <a:pt x="327" y="870"/>
                    <a:pt x="319" y="867"/>
                    <a:pt x="314" y="865"/>
                  </a:cubicBezTo>
                  <a:cubicBezTo>
                    <a:pt x="313" y="864"/>
                    <a:pt x="313" y="862"/>
                    <a:pt x="314" y="861"/>
                  </a:cubicBezTo>
                  <a:cubicBezTo>
                    <a:pt x="320" y="856"/>
                    <a:pt x="324" y="849"/>
                    <a:pt x="326" y="842"/>
                  </a:cubicBezTo>
                  <a:cubicBezTo>
                    <a:pt x="325" y="834"/>
                    <a:pt x="326" y="824"/>
                    <a:pt x="330" y="818"/>
                  </a:cubicBezTo>
                  <a:cubicBezTo>
                    <a:pt x="326" y="819"/>
                    <a:pt x="324" y="823"/>
                    <a:pt x="323" y="827"/>
                  </a:cubicBezTo>
                  <a:cubicBezTo>
                    <a:pt x="322" y="836"/>
                    <a:pt x="321" y="846"/>
                    <a:pt x="314" y="854"/>
                  </a:cubicBezTo>
                  <a:cubicBezTo>
                    <a:pt x="309" y="858"/>
                    <a:pt x="302" y="862"/>
                    <a:pt x="295" y="861"/>
                  </a:cubicBezTo>
                  <a:cubicBezTo>
                    <a:pt x="292" y="861"/>
                    <a:pt x="292" y="857"/>
                    <a:pt x="292" y="855"/>
                  </a:cubicBezTo>
                  <a:cubicBezTo>
                    <a:pt x="296" y="849"/>
                    <a:pt x="302" y="848"/>
                    <a:pt x="306" y="842"/>
                  </a:cubicBezTo>
                  <a:cubicBezTo>
                    <a:pt x="313" y="836"/>
                    <a:pt x="311" y="825"/>
                    <a:pt x="311" y="816"/>
                  </a:cubicBezTo>
                  <a:cubicBezTo>
                    <a:pt x="311" y="813"/>
                    <a:pt x="311" y="809"/>
                    <a:pt x="309" y="808"/>
                  </a:cubicBezTo>
                  <a:cubicBezTo>
                    <a:pt x="307" y="816"/>
                    <a:pt x="306" y="824"/>
                    <a:pt x="305" y="834"/>
                  </a:cubicBezTo>
                  <a:cubicBezTo>
                    <a:pt x="300" y="841"/>
                    <a:pt x="292" y="848"/>
                    <a:pt x="282" y="848"/>
                  </a:cubicBezTo>
                  <a:cubicBezTo>
                    <a:pt x="272" y="840"/>
                    <a:pt x="285" y="832"/>
                    <a:pt x="286" y="824"/>
                  </a:cubicBezTo>
                  <a:cubicBezTo>
                    <a:pt x="287" y="809"/>
                    <a:pt x="287" y="809"/>
                    <a:pt x="287" y="809"/>
                  </a:cubicBezTo>
                  <a:cubicBezTo>
                    <a:pt x="290" y="804"/>
                    <a:pt x="293" y="799"/>
                    <a:pt x="295" y="793"/>
                  </a:cubicBezTo>
                  <a:close/>
                  <a:moveTo>
                    <a:pt x="149" y="802"/>
                  </a:moveTo>
                  <a:cubicBezTo>
                    <a:pt x="149" y="798"/>
                    <a:pt x="146" y="799"/>
                    <a:pt x="143" y="799"/>
                  </a:cubicBezTo>
                  <a:cubicBezTo>
                    <a:pt x="139" y="802"/>
                    <a:pt x="134" y="806"/>
                    <a:pt x="135" y="812"/>
                  </a:cubicBezTo>
                  <a:cubicBezTo>
                    <a:pt x="136" y="814"/>
                    <a:pt x="136" y="817"/>
                    <a:pt x="139" y="816"/>
                  </a:cubicBezTo>
                  <a:cubicBezTo>
                    <a:pt x="138" y="809"/>
                    <a:pt x="146" y="807"/>
                    <a:pt x="149" y="802"/>
                  </a:cubicBezTo>
                  <a:close/>
                  <a:moveTo>
                    <a:pt x="245" y="804"/>
                  </a:moveTo>
                  <a:cubicBezTo>
                    <a:pt x="242" y="805"/>
                    <a:pt x="239" y="803"/>
                    <a:pt x="236" y="803"/>
                  </a:cubicBezTo>
                  <a:cubicBezTo>
                    <a:pt x="233" y="802"/>
                    <a:pt x="230" y="799"/>
                    <a:pt x="227" y="800"/>
                  </a:cubicBezTo>
                  <a:cubicBezTo>
                    <a:pt x="227" y="805"/>
                    <a:pt x="228" y="808"/>
                    <a:pt x="229" y="813"/>
                  </a:cubicBezTo>
                  <a:cubicBezTo>
                    <a:pt x="231" y="814"/>
                    <a:pt x="233" y="816"/>
                    <a:pt x="236" y="814"/>
                  </a:cubicBezTo>
                  <a:cubicBezTo>
                    <a:pt x="237" y="810"/>
                    <a:pt x="244" y="808"/>
                    <a:pt x="245" y="804"/>
                  </a:cubicBezTo>
                  <a:close/>
                  <a:moveTo>
                    <a:pt x="299" y="805"/>
                  </a:moveTo>
                  <a:cubicBezTo>
                    <a:pt x="297" y="805"/>
                    <a:pt x="296" y="803"/>
                    <a:pt x="294" y="802"/>
                  </a:cubicBezTo>
                  <a:cubicBezTo>
                    <a:pt x="291" y="804"/>
                    <a:pt x="289" y="808"/>
                    <a:pt x="291" y="812"/>
                  </a:cubicBezTo>
                  <a:cubicBezTo>
                    <a:pt x="294" y="811"/>
                    <a:pt x="297" y="808"/>
                    <a:pt x="299" y="805"/>
                  </a:cubicBezTo>
                  <a:close/>
                  <a:moveTo>
                    <a:pt x="376" y="805"/>
                  </a:moveTo>
                  <a:cubicBezTo>
                    <a:pt x="376" y="801"/>
                    <a:pt x="372" y="803"/>
                    <a:pt x="369" y="802"/>
                  </a:cubicBezTo>
                  <a:cubicBezTo>
                    <a:pt x="362" y="803"/>
                    <a:pt x="355" y="806"/>
                    <a:pt x="348" y="808"/>
                  </a:cubicBezTo>
                  <a:cubicBezTo>
                    <a:pt x="349" y="815"/>
                    <a:pt x="345" y="820"/>
                    <a:pt x="342" y="826"/>
                  </a:cubicBezTo>
                  <a:cubicBezTo>
                    <a:pt x="347" y="831"/>
                    <a:pt x="347" y="831"/>
                    <a:pt x="347" y="831"/>
                  </a:cubicBezTo>
                  <a:cubicBezTo>
                    <a:pt x="356" y="825"/>
                    <a:pt x="356" y="825"/>
                    <a:pt x="356" y="825"/>
                  </a:cubicBezTo>
                  <a:cubicBezTo>
                    <a:pt x="358" y="822"/>
                    <a:pt x="358" y="818"/>
                    <a:pt x="357" y="814"/>
                  </a:cubicBezTo>
                  <a:cubicBezTo>
                    <a:pt x="358" y="811"/>
                    <a:pt x="352" y="809"/>
                    <a:pt x="355" y="807"/>
                  </a:cubicBezTo>
                  <a:cubicBezTo>
                    <a:pt x="357" y="809"/>
                    <a:pt x="360" y="811"/>
                    <a:pt x="359" y="814"/>
                  </a:cubicBezTo>
                  <a:cubicBezTo>
                    <a:pt x="361" y="819"/>
                    <a:pt x="356" y="827"/>
                    <a:pt x="362" y="828"/>
                  </a:cubicBezTo>
                  <a:cubicBezTo>
                    <a:pt x="364" y="827"/>
                    <a:pt x="365" y="826"/>
                    <a:pt x="366" y="824"/>
                  </a:cubicBezTo>
                  <a:cubicBezTo>
                    <a:pt x="367" y="825"/>
                    <a:pt x="367" y="825"/>
                    <a:pt x="367" y="825"/>
                  </a:cubicBezTo>
                  <a:cubicBezTo>
                    <a:pt x="372" y="819"/>
                    <a:pt x="378" y="813"/>
                    <a:pt x="376" y="805"/>
                  </a:cubicBezTo>
                  <a:close/>
                  <a:moveTo>
                    <a:pt x="274" y="814"/>
                  </a:moveTo>
                  <a:cubicBezTo>
                    <a:pt x="277" y="810"/>
                    <a:pt x="270" y="809"/>
                    <a:pt x="270" y="805"/>
                  </a:cubicBezTo>
                  <a:cubicBezTo>
                    <a:pt x="265" y="808"/>
                    <a:pt x="258" y="809"/>
                    <a:pt x="257" y="814"/>
                  </a:cubicBezTo>
                  <a:cubicBezTo>
                    <a:pt x="260" y="821"/>
                    <a:pt x="266" y="812"/>
                    <a:pt x="271" y="813"/>
                  </a:cubicBezTo>
                  <a:cubicBezTo>
                    <a:pt x="269" y="815"/>
                    <a:pt x="269" y="815"/>
                    <a:pt x="269" y="815"/>
                  </a:cubicBezTo>
                  <a:cubicBezTo>
                    <a:pt x="272" y="818"/>
                    <a:pt x="269" y="821"/>
                    <a:pt x="269" y="824"/>
                  </a:cubicBezTo>
                  <a:cubicBezTo>
                    <a:pt x="270" y="826"/>
                    <a:pt x="271" y="826"/>
                    <a:pt x="273" y="826"/>
                  </a:cubicBezTo>
                  <a:cubicBezTo>
                    <a:pt x="272" y="822"/>
                    <a:pt x="273" y="818"/>
                    <a:pt x="274" y="814"/>
                  </a:cubicBezTo>
                  <a:close/>
                  <a:moveTo>
                    <a:pt x="306" y="805"/>
                  </a:moveTo>
                  <a:cubicBezTo>
                    <a:pt x="303" y="805"/>
                    <a:pt x="300" y="808"/>
                    <a:pt x="302" y="810"/>
                  </a:cubicBezTo>
                  <a:cubicBezTo>
                    <a:pt x="303" y="811"/>
                    <a:pt x="305" y="812"/>
                    <a:pt x="306" y="811"/>
                  </a:cubicBezTo>
                  <a:cubicBezTo>
                    <a:pt x="306" y="809"/>
                    <a:pt x="306" y="807"/>
                    <a:pt x="306" y="805"/>
                  </a:cubicBezTo>
                  <a:close/>
                  <a:moveTo>
                    <a:pt x="226" y="812"/>
                  </a:moveTo>
                  <a:cubicBezTo>
                    <a:pt x="226" y="811"/>
                    <a:pt x="226" y="807"/>
                    <a:pt x="223" y="808"/>
                  </a:cubicBezTo>
                  <a:cubicBezTo>
                    <a:pt x="219" y="810"/>
                    <a:pt x="214" y="811"/>
                    <a:pt x="209" y="810"/>
                  </a:cubicBezTo>
                  <a:cubicBezTo>
                    <a:pt x="208" y="814"/>
                    <a:pt x="209" y="820"/>
                    <a:pt x="213" y="823"/>
                  </a:cubicBezTo>
                  <a:cubicBezTo>
                    <a:pt x="215" y="824"/>
                    <a:pt x="218" y="824"/>
                    <a:pt x="221" y="823"/>
                  </a:cubicBezTo>
                  <a:cubicBezTo>
                    <a:pt x="225" y="822"/>
                    <a:pt x="228" y="817"/>
                    <a:pt x="226" y="812"/>
                  </a:cubicBezTo>
                  <a:close/>
                  <a:moveTo>
                    <a:pt x="346" y="810"/>
                  </a:moveTo>
                  <a:cubicBezTo>
                    <a:pt x="345" y="808"/>
                    <a:pt x="345" y="808"/>
                    <a:pt x="345" y="808"/>
                  </a:cubicBezTo>
                  <a:cubicBezTo>
                    <a:pt x="338" y="807"/>
                    <a:pt x="332" y="811"/>
                    <a:pt x="326" y="811"/>
                  </a:cubicBezTo>
                  <a:cubicBezTo>
                    <a:pt x="325" y="813"/>
                    <a:pt x="323" y="814"/>
                    <a:pt x="324" y="817"/>
                  </a:cubicBezTo>
                  <a:cubicBezTo>
                    <a:pt x="326" y="817"/>
                    <a:pt x="328" y="814"/>
                    <a:pt x="330" y="813"/>
                  </a:cubicBezTo>
                  <a:cubicBezTo>
                    <a:pt x="332" y="813"/>
                    <a:pt x="335" y="811"/>
                    <a:pt x="336" y="814"/>
                  </a:cubicBezTo>
                  <a:cubicBezTo>
                    <a:pt x="334" y="817"/>
                    <a:pt x="331" y="819"/>
                    <a:pt x="330" y="823"/>
                  </a:cubicBezTo>
                  <a:cubicBezTo>
                    <a:pt x="332" y="825"/>
                    <a:pt x="334" y="829"/>
                    <a:pt x="337" y="827"/>
                  </a:cubicBezTo>
                  <a:cubicBezTo>
                    <a:pt x="343" y="824"/>
                    <a:pt x="344" y="817"/>
                    <a:pt x="346" y="810"/>
                  </a:cubicBezTo>
                  <a:close/>
                  <a:moveTo>
                    <a:pt x="51" y="824"/>
                  </a:moveTo>
                  <a:cubicBezTo>
                    <a:pt x="49" y="819"/>
                    <a:pt x="44" y="816"/>
                    <a:pt x="41" y="813"/>
                  </a:cubicBezTo>
                  <a:cubicBezTo>
                    <a:pt x="31" y="807"/>
                    <a:pt x="16" y="808"/>
                    <a:pt x="7" y="815"/>
                  </a:cubicBezTo>
                  <a:cubicBezTo>
                    <a:pt x="5" y="815"/>
                    <a:pt x="4" y="819"/>
                    <a:pt x="1" y="818"/>
                  </a:cubicBezTo>
                  <a:cubicBezTo>
                    <a:pt x="3" y="820"/>
                    <a:pt x="3" y="820"/>
                    <a:pt x="3" y="820"/>
                  </a:cubicBezTo>
                  <a:cubicBezTo>
                    <a:pt x="0" y="827"/>
                    <a:pt x="3" y="834"/>
                    <a:pt x="6" y="841"/>
                  </a:cubicBezTo>
                  <a:cubicBezTo>
                    <a:pt x="14" y="847"/>
                    <a:pt x="12" y="858"/>
                    <a:pt x="20" y="863"/>
                  </a:cubicBezTo>
                  <a:cubicBezTo>
                    <a:pt x="26" y="868"/>
                    <a:pt x="36" y="867"/>
                    <a:pt x="42" y="864"/>
                  </a:cubicBezTo>
                  <a:cubicBezTo>
                    <a:pt x="50" y="866"/>
                    <a:pt x="60" y="867"/>
                    <a:pt x="69" y="864"/>
                  </a:cubicBezTo>
                  <a:cubicBezTo>
                    <a:pt x="73" y="868"/>
                    <a:pt x="80" y="869"/>
                    <a:pt x="86" y="871"/>
                  </a:cubicBezTo>
                  <a:cubicBezTo>
                    <a:pt x="93" y="872"/>
                    <a:pt x="96" y="864"/>
                    <a:pt x="102" y="867"/>
                  </a:cubicBezTo>
                  <a:cubicBezTo>
                    <a:pt x="112" y="875"/>
                    <a:pt x="122" y="881"/>
                    <a:pt x="135" y="881"/>
                  </a:cubicBezTo>
                  <a:cubicBezTo>
                    <a:pt x="138" y="881"/>
                    <a:pt x="141" y="878"/>
                    <a:pt x="146" y="878"/>
                  </a:cubicBezTo>
                  <a:cubicBezTo>
                    <a:pt x="152" y="877"/>
                    <a:pt x="161" y="881"/>
                    <a:pt x="167" y="877"/>
                  </a:cubicBezTo>
                  <a:cubicBezTo>
                    <a:pt x="167" y="877"/>
                    <a:pt x="167" y="877"/>
                    <a:pt x="167" y="877"/>
                  </a:cubicBezTo>
                  <a:cubicBezTo>
                    <a:pt x="158" y="878"/>
                    <a:pt x="150" y="876"/>
                    <a:pt x="142" y="873"/>
                  </a:cubicBezTo>
                  <a:cubicBezTo>
                    <a:pt x="132" y="869"/>
                    <a:pt x="130" y="855"/>
                    <a:pt x="119" y="852"/>
                  </a:cubicBezTo>
                  <a:cubicBezTo>
                    <a:pt x="110" y="846"/>
                    <a:pt x="101" y="857"/>
                    <a:pt x="93" y="849"/>
                  </a:cubicBezTo>
                  <a:cubicBezTo>
                    <a:pt x="88" y="837"/>
                    <a:pt x="79" y="825"/>
                    <a:pt x="65" y="823"/>
                  </a:cubicBezTo>
                  <a:cubicBezTo>
                    <a:pt x="60" y="822"/>
                    <a:pt x="56" y="825"/>
                    <a:pt x="51" y="824"/>
                  </a:cubicBezTo>
                  <a:close/>
                  <a:moveTo>
                    <a:pt x="433" y="810"/>
                  </a:moveTo>
                  <a:cubicBezTo>
                    <a:pt x="429" y="810"/>
                    <a:pt x="426" y="814"/>
                    <a:pt x="423" y="815"/>
                  </a:cubicBezTo>
                  <a:cubicBezTo>
                    <a:pt x="424" y="818"/>
                    <a:pt x="424" y="822"/>
                    <a:pt x="427" y="823"/>
                  </a:cubicBezTo>
                  <a:cubicBezTo>
                    <a:pt x="432" y="820"/>
                    <a:pt x="434" y="815"/>
                    <a:pt x="433" y="810"/>
                  </a:cubicBezTo>
                  <a:close/>
                  <a:moveTo>
                    <a:pt x="52" y="827"/>
                  </a:moveTo>
                  <a:cubicBezTo>
                    <a:pt x="46" y="818"/>
                    <a:pt x="35" y="810"/>
                    <a:pt x="23" y="811"/>
                  </a:cubicBezTo>
                  <a:cubicBezTo>
                    <a:pt x="16" y="815"/>
                    <a:pt x="5" y="814"/>
                    <a:pt x="4" y="824"/>
                  </a:cubicBezTo>
                  <a:cubicBezTo>
                    <a:pt x="4" y="832"/>
                    <a:pt x="6" y="842"/>
                    <a:pt x="15" y="847"/>
                  </a:cubicBezTo>
                  <a:cubicBezTo>
                    <a:pt x="20" y="847"/>
                    <a:pt x="27" y="849"/>
                    <a:pt x="31" y="845"/>
                  </a:cubicBezTo>
                  <a:cubicBezTo>
                    <a:pt x="32" y="840"/>
                    <a:pt x="36" y="834"/>
                    <a:pt x="32" y="830"/>
                  </a:cubicBezTo>
                  <a:cubicBezTo>
                    <a:pt x="29" y="828"/>
                    <a:pt x="24" y="829"/>
                    <a:pt x="22" y="826"/>
                  </a:cubicBezTo>
                  <a:cubicBezTo>
                    <a:pt x="26" y="824"/>
                    <a:pt x="31" y="827"/>
                    <a:pt x="34" y="829"/>
                  </a:cubicBezTo>
                  <a:cubicBezTo>
                    <a:pt x="37" y="835"/>
                    <a:pt x="35" y="842"/>
                    <a:pt x="32" y="847"/>
                  </a:cubicBezTo>
                  <a:cubicBezTo>
                    <a:pt x="27" y="852"/>
                    <a:pt x="20" y="849"/>
                    <a:pt x="14" y="849"/>
                  </a:cubicBezTo>
                  <a:cubicBezTo>
                    <a:pt x="14" y="852"/>
                    <a:pt x="15" y="854"/>
                    <a:pt x="16" y="857"/>
                  </a:cubicBezTo>
                  <a:cubicBezTo>
                    <a:pt x="21" y="865"/>
                    <a:pt x="31" y="865"/>
                    <a:pt x="38" y="864"/>
                  </a:cubicBezTo>
                  <a:cubicBezTo>
                    <a:pt x="41" y="863"/>
                    <a:pt x="40" y="860"/>
                    <a:pt x="43" y="861"/>
                  </a:cubicBezTo>
                  <a:cubicBezTo>
                    <a:pt x="50" y="863"/>
                    <a:pt x="59" y="866"/>
                    <a:pt x="66" y="862"/>
                  </a:cubicBezTo>
                  <a:cubicBezTo>
                    <a:pt x="70" y="859"/>
                    <a:pt x="73" y="855"/>
                    <a:pt x="71" y="850"/>
                  </a:cubicBezTo>
                  <a:cubicBezTo>
                    <a:pt x="70" y="848"/>
                    <a:pt x="69" y="845"/>
                    <a:pt x="66" y="845"/>
                  </a:cubicBezTo>
                  <a:cubicBezTo>
                    <a:pt x="64" y="843"/>
                    <a:pt x="60" y="841"/>
                    <a:pt x="57" y="843"/>
                  </a:cubicBezTo>
                  <a:cubicBezTo>
                    <a:pt x="55" y="845"/>
                    <a:pt x="58" y="849"/>
                    <a:pt x="56" y="851"/>
                  </a:cubicBezTo>
                  <a:cubicBezTo>
                    <a:pt x="53" y="849"/>
                    <a:pt x="54" y="845"/>
                    <a:pt x="54" y="843"/>
                  </a:cubicBezTo>
                  <a:cubicBezTo>
                    <a:pt x="55" y="841"/>
                    <a:pt x="57" y="840"/>
                    <a:pt x="59" y="840"/>
                  </a:cubicBezTo>
                  <a:cubicBezTo>
                    <a:pt x="64" y="839"/>
                    <a:pt x="67" y="841"/>
                    <a:pt x="70" y="845"/>
                  </a:cubicBezTo>
                  <a:cubicBezTo>
                    <a:pt x="74" y="848"/>
                    <a:pt x="74" y="854"/>
                    <a:pt x="73" y="858"/>
                  </a:cubicBezTo>
                  <a:cubicBezTo>
                    <a:pt x="72" y="860"/>
                    <a:pt x="70" y="862"/>
                    <a:pt x="72" y="863"/>
                  </a:cubicBezTo>
                  <a:cubicBezTo>
                    <a:pt x="79" y="868"/>
                    <a:pt x="90" y="870"/>
                    <a:pt x="98" y="864"/>
                  </a:cubicBezTo>
                  <a:cubicBezTo>
                    <a:pt x="101" y="864"/>
                    <a:pt x="104" y="866"/>
                    <a:pt x="107" y="868"/>
                  </a:cubicBezTo>
                  <a:cubicBezTo>
                    <a:pt x="117" y="876"/>
                    <a:pt x="131" y="884"/>
                    <a:pt x="142" y="876"/>
                  </a:cubicBezTo>
                  <a:cubicBezTo>
                    <a:pt x="133" y="869"/>
                    <a:pt x="133" y="869"/>
                    <a:pt x="133" y="869"/>
                  </a:cubicBezTo>
                  <a:cubicBezTo>
                    <a:pt x="132" y="866"/>
                    <a:pt x="129" y="862"/>
                    <a:pt x="126" y="859"/>
                  </a:cubicBezTo>
                  <a:cubicBezTo>
                    <a:pt x="118" y="850"/>
                    <a:pt x="105" y="854"/>
                    <a:pt x="95" y="854"/>
                  </a:cubicBezTo>
                  <a:cubicBezTo>
                    <a:pt x="86" y="849"/>
                    <a:pt x="90" y="839"/>
                    <a:pt x="82" y="834"/>
                  </a:cubicBezTo>
                  <a:cubicBezTo>
                    <a:pt x="74" y="826"/>
                    <a:pt x="63" y="823"/>
                    <a:pt x="52" y="827"/>
                  </a:cubicBezTo>
                  <a:close/>
                  <a:moveTo>
                    <a:pt x="305" y="816"/>
                  </a:moveTo>
                  <a:cubicBezTo>
                    <a:pt x="299" y="811"/>
                    <a:pt x="299" y="811"/>
                    <a:pt x="299" y="811"/>
                  </a:cubicBezTo>
                  <a:cubicBezTo>
                    <a:pt x="296" y="811"/>
                    <a:pt x="293" y="813"/>
                    <a:pt x="290" y="816"/>
                  </a:cubicBezTo>
                  <a:cubicBezTo>
                    <a:pt x="288" y="817"/>
                    <a:pt x="289" y="818"/>
                    <a:pt x="290" y="820"/>
                  </a:cubicBezTo>
                  <a:cubicBezTo>
                    <a:pt x="293" y="823"/>
                    <a:pt x="297" y="824"/>
                    <a:pt x="302" y="824"/>
                  </a:cubicBezTo>
                  <a:cubicBezTo>
                    <a:pt x="305" y="823"/>
                    <a:pt x="305" y="818"/>
                    <a:pt x="305" y="816"/>
                  </a:cubicBezTo>
                  <a:close/>
                  <a:moveTo>
                    <a:pt x="425" y="827"/>
                  </a:moveTo>
                  <a:cubicBezTo>
                    <a:pt x="423" y="822"/>
                    <a:pt x="422" y="815"/>
                    <a:pt x="416" y="814"/>
                  </a:cubicBezTo>
                  <a:cubicBezTo>
                    <a:pt x="415" y="818"/>
                    <a:pt x="413" y="824"/>
                    <a:pt x="418" y="827"/>
                  </a:cubicBezTo>
                  <a:cubicBezTo>
                    <a:pt x="420" y="827"/>
                    <a:pt x="423" y="830"/>
                    <a:pt x="425" y="827"/>
                  </a:cubicBezTo>
                  <a:close/>
                  <a:moveTo>
                    <a:pt x="463" y="820"/>
                  </a:moveTo>
                  <a:cubicBezTo>
                    <a:pt x="466" y="810"/>
                    <a:pt x="456" y="819"/>
                    <a:pt x="452" y="819"/>
                  </a:cubicBezTo>
                  <a:cubicBezTo>
                    <a:pt x="453" y="821"/>
                    <a:pt x="452" y="824"/>
                    <a:pt x="456" y="824"/>
                  </a:cubicBezTo>
                  <a:cubicBezTo>
                    <a:pt x="459" y="824"/>
                    <a:pt x="462" y="823"/>
                    <a:pt x="463" y="820"/>
                  </a:cubicBezTo>
                  <a:close/>
                  <a:moveTo>
                    <a:pt x="261" y="820"/>
                  </a:moveTo>
                  <a:cubicBezTo>
                    <a:pt x="255" y="817"/>
                    <a:pt x="255" y="817"/>
                    <a:pt x="255" y="817"/>
                  </a:cubicBezTo>
                  <a:cubicBezTo>
                    <a:pt x="253" y="818"/>
                    <a:pt x="253" y="820"/>
                    <a:pt x="255" y="820"/>
                  </a:cubicBezTo>
                  <a:cubicBezTo>
                    <a:pt x="257" y="821"/>
                    <a:pt x="259" y="822"/>
                    <a:pt x="261" y="820"/>
                  </a:cubicBezTo>
                  <a:close/>
                  <a:moveTo>
                    <a:pt x="438" y="822"/>
                  </a:moveTo>
                  <a:cubicBezTo>
                    <a:pt x="438" y="820"/>
                    <a:pt x="437" y="818"/>
                    <a:pt x="435" y="817"/>
                  </a:cubicBezTo>
                  <a:cubicBezTo>
                    <a:pt x="435" y="823"/>
                    <a:pt x="425" y="823"/>
                    <a:pt x="427" y="829"/>
                  </a:cubicBezTo>
                  <a:cubicBezTo>
                    <a:pt x="434" y="828"/>
                    <a:pt x="434" y="828"/>
                    <a:pt x="434" y="828"/>
                  </a:cubicBezTo>
                  <a:cubicBezTo>
                    <a:pt x="440" y="828"/>
                    <a:pt x="446" y="830"/>
                    <a:pt x="452" y="828"/>
                  </a:cubicBezTo>
                  <a:cubicBezTo>
                    <a:pt x="452" y="825"/>
                    <a:pt x="451" y="823"/>
                    <a:pt x="450" y="821"/>
                  </a:cubicBezTo>
                  <a:cubicBezTo>
                    <a:pt x="446" y="825"/>
                    <a:pt x="440" y="821"/>
                    <a:pt x="438" y="827"/>
                  </a:cubicBezTo>
                  <a:cubicBezTo>
                    <a:pt x="434" y="827"/>
                    <a:pt x="439" y="824"/>
                    <a:pt x="438" y="822"/>
                  </a:cubicBezTo>
                  <a:close/>
                  <a:moveTo>
                    <a:pt x="235" y="827"/>
                  </a:moveTo>
                  <a:cubicBezTo>
                    <a:pt x="233" y="818"/>
                    <a:pt x="233" y="818"/>
                    <a:pt x="233" y="818"/>
                  </a:cubicBezTo>
                  <a:cubicBezTo>
                    <a:pt x="232" y="818"/>
                    <a:pt x="230" y="816"/>
                    <a:pt x="229" y="818"/>
                  </a:cubicBezTo>
                  <a:cubicBezTo>
                    <a:pt x="232" y="823"/>
                    <a:pt x="232" y="827"/>
                    <a:pt x="234" y="831"/>
                  </a:cubicBezTo>
                  <a:cubicBezTo>
                    <a:pt x="235" y="832"/>
                    <a:pt x="237" y="833"/>
                    <a:pt x="238" y="832"/>
                  </a:cubicBezTo>
                  <a:cubicBezTo>
                    <a:pt x="238" y="830"/>
                    <a:pt x="236" y="828"/>
                    <a:pt x="235" y="827"/>
                  </a:cubicBezTo>
                  <a:close/>
                  <a:moveTo>
                    <a:pt x="403" y="823"/>
                  </a:moveTo>
                  <a:cubicBezTo>
                    <a:pt x="403" y="820"/>
                    <a:pt x="399" y="817"/>
                    <a:pt x="397" y="820"/>
                  </a:cubicBezTo>
                  <a:cubicBezTo>
                    <a:pt x="394" y="825"/>
                    <a:pt x="389" y="829"/>
                    <a:pt x="390" y="835"/>
                  </a:cubicBezTo>
                  <a:cubicBezTo>
                    <a:pt x="389" y="838"/>
                    <a:pt x="386" y="839"/>
                    <a:pt x="386" y="841"/>
                  </a:cubicBezTo>
                  <a:cubicBezTo>
                    <a:pt x="390" y="842"/>
                    <a:pt x="395" y="846"/>
                    <a:pt x="396" y="850"/>
                  </a:cubicBezTo>
                  <a:cubicBezTo>
                    <a:pt x="398" y="853"/>
                    <a:pt x="397" y="855"/>
                    <a:pt x="398" y="858"/>
                  </a:cubicBezTo>
                  <a:cubicBezTo>
                    <a:pt x="401" y="857"/>
                    <a:pt x="404" y="857"/>
                    <a:pt x="406" y="855"/>
                  </a:cubicBezTo>
                  <a:cubicBezTo>
                    <a:pt x="406" y="853"/>
                    <a:pt x="407" y="850"/>
                    <a:pt x="406" y="848"/>
                  </a:cubicBezTo>
                  <a:cubicBezTo>
                    <a:pt x="405" y="844"/>
                    <a:pt x="401" y="840"/>
                    <a:pt x="396" y="840"/>
                  </a:cubicBezTo>
                  <a:cubicBezTo>
                    <a:pt x="396" y="840"/>
                    <a:pt x="394" y="841"/>
                    <a:pt x="393" y="840"/>
                  </a:cubicBezTo>
                  <a:cubicBezTo>
                    <a:pt x="394" y="837"/>
                    <a:pt x="397" y="837"/>
                    <a:pt x="399" y="836"/>
                  </a:cubicBezTo>
                  <a:cubicBezTo>
                    <a:pt x="401" y="832"/>
                    <a:pt x="403" y="828"/>
                    <a:pt x="403" y="823"/>
                  </a:cubicBezTo>
                  <a:close/>
                  <a:moveTo>
                    <a:pt x="380" y="827"/>
                  </a:moveTo>
                  <a:cubicBezTo>
                    <a:pt x="378" y="825"/>
                    <a:pt x="378" y="821"/>
                    <a:pt x="375" y="820"/>
                  </a:cubicBezTo>
                  <a:cubicBezTo>
                    <a:pt x="371" y="823"/>
                    <a:pt x="368" y="828"/>
                    <a:pt x="363" y="831"/>
                  </a:cubicBezTo>
                  <a:cubicBezTo>
                    <a:pt x="365" y="834"/>
                    <a:pt x="369" y="830"/>
                    <a:pt x="372" y="831"/>
                  </a:cubicBezTo>
                  <a:cubicBezTo>
                    <a:pt x="375" y="830"/>
                    <a:pt x="380" y="831"/>
                    <a:pt x="380" y="827"/>
                  </a:cubicBezTo>
                  <a:close/>
                  <a:moveTo>
                    <a:pt x="485" y="828"/>
                  </a:moveTo>
                  <a:cubicBezTo>
                    <a:pt x="480" y="828"/>
                    <a:pt x="484" y="821"/>
                    <a:pt x="480" y="820"/>
                  </a:cubicBezTo>
                  <a:cubicBezTo>
                    <a:pt x="481" y="823"/>
                    <a:pt x="481" y="827"/>
                    <a:pt x="478" y="830"/>
                  </a:cubicBezTo>
                  <a:cubicBezTo>
                    <a:pt x="477" y="832"/>
                    <a:pt x="473" y="831"/>
                    <a:pt x="472" y="832"/>
                  </a:cubicBezTo>
                  <a:cubicBezTo>
                    <a:pt x="476" y="834"/>
                    <a:pt x="479" y="832"/>
                    <a:pt x="482" y="831"/>
                  </a:cubicBezTo>
                  <a:cubicBezTo>
                    <a:pt x="485" y="832"/>
                    <a:pt x="485" y="835"/>
                    <a:pt x="485" y="838"/>
                  </a:cubicBezTo>
                  <a:cubicBezTo>
                    <a:pt x="482" y="846"/>
                    <a:pt x="478" y="836"/>
                    <a:pt x="473" y="838"/>
                  </a:cubicBezTo>
                  <a:cubicBezTo>
                    <a:pt x="476" y="840"/>
                    <a:pt x="476" y="840"/>
                    <a:pt x="476" y="840"/>
                  </a:cubicBezTo>
                  <a:cubicBezTo>
                    <a:pt x="488" y="847"/>
                    <a:pt x="500" y="854"/>
                    <a:pt x="511" y="862"/>
                  </a:cubicBezTo>
                  <a:cubicBezTo>
                    <a:pt x="520" y="868"/>
                    <a:pt x="522" y="878"/>
                    <a:pt x="527" y="886"/>
                  </a:cubicBezTo>
                  <a:cubicBezTo>
                    <a:pt x="528" y="897"/>
                    <a:pt x="528" y="897"/>
                    <a:pt x="528" y="897"/>
                  </a:cubicBezTo>
                  <a:cubicBezTo>
                    <a:pt x="523" y="904"/>
                    <a:pt x="523" y="904"/>
                    <a:pt x="523" y="904"/>
                  </a:cubicBezTo>
                  <a:cubicBezTo>
                    <a:pt x="520" y="907"/>
                    <a:pt x="515" y="912"/>
                    <a:pt x="510" y="911"/>
                  </a:cubicBezTo>
                  <a:cubicBezTo>
                    <a:pt x="504" y="903"/>
                    <a:pt x="494" y="899"/>
                    <a:pt x="485" y="902"/>
                  </a:cubicBezTo>
                  <a:cubicBezTo>
                    <a:pt x="480" y="904"/>
                    <a:pt x="480" y="909"/>
                    <a:pt x="479" y="912"/>
                  </a:cubicBezTo>
                  <a:cubicBezTo>
                    <a:pt x="475" y="915"/>
                    <a:pt x="478" y="920"/>
                    <a:pt x="477" y="922"/>
                  </a:cubicBezTo>
                  <a:cubicBezTo>
                    <a:pt x="471" y="921"/>
                    <a:pt x="462" y="921"/>
                    <a:pt x="457" y="925"/>
                  </a:cubicBezTo>
                  <a:cubicBezTo>
                    <a:pt x="446" y="922"/>
                    <a:pt x="433" y="919"/>
                    <a:pt x="422" y="924"/>
                  </a:cubicBezTo>
                  <a:cubicBezTo>
                    <a:pt x="419" y="928"/>
                    <a:pt x="417" y="933"/>
                    <a:pt x="419" y="937"/>
                  </a:cubicBezTo>
                  <a:cubicBezTo>
                    <a:pt x="420" y="942"/>
                    <a:pt x="426" y="944"/>
                    <a:pt x="430" y="946"/>
                  </a:cubicBezTo>
                  <a:cubicBezTo>
                    <a:pt x="438" y="948"/>
                    <a:pt x="447" y="947"/>
                    <a:pt x="452" y="942"/>
                  </a:cubicBezTo>
                  <a:cubicBezTo>
                    <a:pt x="455" y="940"/>
                    <a:pt x="452" y="937"/>
                    <a:pt x="451" y="935"/>
                  </a:cubicBezTo>
                  <a:cubicBezTo>
                    <a:pt x="447" y="934"/>
                    <a:pt x="443" y="931"/>
                    <a:pt x="440" y="934"/>
                  </a:cubicBezTo>
                  <a:cubicBezTo>
                    <a:pt x="441" y="936"/>
                    <a:pt x="442" y="934"/>
                    <a:pt x="444" y="934"/>
                  </a:cubicBezTo>
                  <a:cubicBezTo>
                    <a:pt x="447" y="935"/>
                    <a:pt x="451" y="937"/>
                    <a:pt x="451" y="940"/>
                  </a:cubicBezTo>
                  <a:cubicBezTo>
                    <a:pt x="447" y="945"/>
                    <a:pt x="440" y="946"/>
                    <a:pt x="433" y="945"/>
                  </a:cubicBezTo>
                  <a:cubicBezTo>
                    <a:pt x="427" y="943"/>
                    <a:pt x="420" y="940"/>
                    <a:pt x="420" y="933"/>
                  </a:cubicBezTo>
                  <a:cubicBezTo>
                    <a:pt x="421" y="931"/>
                    <a:pt x="420" y="928"/>
                    <a:pt x="423" y="926"/>
                  </a:cubicBezTo>
                  <a:cubicBezTo>
                    <a:pt x="431" y="921"/>
                    <a:pt x="442" y="922"/>
                    <a:pt x="451" y="925"/>
                  </a:cubicBezTo>
                  <a:cubicBezTo>
                    <a:pt x="455" y="926"/>
                    <a:pt x="455" y="930"/>
                    <a:pt x="455" y="933"/>
                  </a:cubicBezTo>
                  <a:cubicBezTo>
                    <a:pt x="462" y="938"/>
                    <a:pt x="463" y="949"/>
                    <a:pt x="473" y="950"/>
                  </a:cubicBezTo>
                  <a:cubicBezTo>
                    <a:pt x="478" y="951"/>
                    <a:pt x="481" y="949"/>
                    <a:pt x="484" y="947"/>
                  </a:cubicBezTo>
                  <a:cubicBezTo>
                    <a:pt x="486" y="951"/>
                    <a:pt x="486" y="951"/>
                    <a:pt x="486" y="951"/>
                  </a:cubicBezTo>
                  <a:cubicBezTo>
                    <a:pt x="488" y="950"/>
                    <a:pt x="488" y="950"/>
                    <a:pt x="488" y="950"/>
                  </a:cubicBezTo>
                  <a:cubicBezTo>
                    <a:pt x="491" y="945"/>
                    <a:pt x="499" y="944"/>
                    <a:pt x="501" y="938"/>
                  </a:cubicBezTo>
                  <a:cubicBezTo>
                    <a:pt x="497" y="937"/>
                    <a:pt x="492" y="935"/>
                    <a:pt x="492" y="931"/>
                  </a:cubicBezTo>
                  <a:cubicBezTo>
                    <a:pt x="493" y="928"/>
                    <a:pt x="497" y="928"/>
                    <a:pt x="500" y="927"/>
                  </a:cubicBezTo>
                  <a:cubicBezTo>
                    <a:pt x="508" y="929"/>
                    <a:pt x="517" y="925"/>
                    <a:pt x="524" y="922"/>
                  </a:cubicBezTo>
                  <a:cubicBezTo>
                    <a:pt x="525" y="921"/>
                    <a:pt x="528" y="921"/>
                    <a:pt x="527" y="919"/>
                  </a:cubicBezTo>
                  <a:cubicBezTo>
                    <a:pt x="519" y="922"/>
                    <a:pt x="508" y="921"/>
                    <a:pt x="500" y="920"/>
                  </a:cubicBezTo>
                  <a:cubicBezTo>
                    <a:pt x="500" y="921"/>
                    <a:pt x="500" y="921"/>
                    <a:pt x="500" y="921"/>
                  </a:cubicBezTo>
                  <a:cubicBezTo>
                    <a:pt x="502" y="924"/>
                    <a:pt x="507" y="923"/>
                    <a:pt x="510" y="923"/>
                  </a:cubicBezTo>
                  <a:cubicBezTo>
                    <a:pt x="512" y="923"/>
                    <a:pt x="515" y="921"/>
                    <a:pt x="516" y="924"/>
                  </a:cubicBezTo>
                  <a:cubicBezTo>
                    <a:pt x="510" y="928"/>
                    <a:pt x="502" y="924"/>
                    <a:pt x="495" y="926"/>
                  </a:cubicBezTo>
                  <a:cubicBezTo>
                    <a:pt x="493" y="926"/>
                    <a:pt x="489" y="928"/>
                    <a:pt x="490" y="932"/>
                  </a:cubicBezTo>
                  <a:cubicBezTo>
                    <a:pt x="490" y="936"/>
                    <a:pt x="495" y="937"/>
                    <a:pt x="497" y="940"/>
                  </a:cubicBezTo>
                  <a:cubicBezTo>
                    <a:pt x="495" y="942"/>
                    <a:pt x="493" y="940"/>
                    <a:pt x="491" y="940"/>
                  </a:cubicBezTo>
                  <a:cubicBezTo>
                    <a:pt x="488" y="940"/>
                    <a:pt x="488" y="936"/>
                    <a:pt x="486" y="935"/>
                  </a:cubicBezTo>
                  <a:cubicBezTo>
                    <a:pt x="487" y="937"/>
                    <a:pt x="485" y="941"/>
                    <a:pt x="484" y="942"/>
                  </a:cubicBezTo>
                  <a:cubicBezTo>
                    <a:pt x="482" y="940"/>
                    <a:pt x="480" y="935"/>
                    <a:pt x="476" y="935"/>
                  </a:cubicBezTo>
                  <a:cubicBezTo>
                    <a:pt x="473" y="938"/>
                    <a:pt x="480" y="937"/>
                    <a:pt x="481" y="940"/>
                  </a:cubicBezTo>
                  <a:cubicBezTo>
                    <a:pt x="482" y="942"/>
                    <a:pt x="482" y="946"/>
                    <a:pt x="481" y="948"/>
                  </a:cubicBezTo>
                  <a:cubicBezTo>
                    <a:pt x="477" y="949"/>
                    <a:pt x="472" y="948"/>
                    <a:pt x="468" y="946"/>
                  </a:cubicBezTo>
                  <a:cubicBezTo>
                    <a:pt x="464" y="942"/>
                    <a:pt x="462" y="937"/>
                    <a:pt x="457" y="934"/>
                  </a:cubicBezTo>
                  <a:cubicBezTo>
                    <a:pt x="456" y="932"/>
                    <a:pt x="456" y="929"/>
                    <a:pt x="457" y="927"/>
                  </a:cubicBezTo>
                  <a:cubicBezTo>
                    <a:pt x="462" y="923"/>
                    <a:pt x="470" y="922"/>
                    <a:pt x="476" y="925"/>
                  </a:cubicBezTo>
                  <a:cubicBezTo>
                    <a:pt x="477" y="927"/>
                    <a:pt x="479" y="928"/>
                    <a:pt x="481" y="928"/>
                  </a:cubicBezTo>
                  <a:cubicBezTo>
                    <a:pt x="483" y="926"/>
                    <a:pt x="486" y="924"/>
                    <a:pt x="487" y="921"/>
                  </a:cubicBezTo>
                  <a:cubicBezTo>
                    <a:pt x="486" y="921"/>
                    <a:pt x="486" y="921"/>
                    <a:pt x="485" y="921"/>
                  </a:cubicBezTo>
                  <a:cubicBezTo>
                    <a:pt x="482" y="921"/>
                    <a:pt x="479" y="921"/>
                    <a:pt x="478" y="917"/>
                  </a:cubicBezTo>
                  <a:cubicBezTo>
                    <a:pt x="482" y="911"/>
                    <a:pt x="487" y="923"/>
                    <a:pt x="492" y="919"/>
                  </a:cubicBezTo>
                  <a:cubicBezTo>
                    <a:pt x="488" y="917"/>
                    <a:pt x="484" y="917"/>
                    <a:pt x="482" y="913"/>
                  </a:cubicBezTo>
                  <a:cubicBezTo>
                    <a:pt x="480" y="910"/>
                    <a:pt x="482" y="907"/>
                    <a:pt x="484" y="905"/>
                  </a:cubicBezTo>
                  <a:cubicBezTo>
                    <a:pt x="489" y="902"/>
                    <a:pt x="495" y="902"/>
                    <a:pt x="500" y="904"/>
                  </a:cubicBezTo>
                  <a:cubicBezTo>
                    <a:pt x="504" y="907"/>
                    <a:pt x="507" y="912"/>
                    <a:pt x="512" y="913"/>
                  </a:cubicBezTo>
                  <a:cubicBezTo>
                    <a:pt x="520" y="913"/>
                    <a:pt x="524" y="906"/>
                    <a:pt x="528" y="899"/>
                  </a:cubicBezTo>
                  <a:cubicBezTo>
                    <a:pt x="529" y="892"/>
                    <a:pt x="530" y="885"/>
                    <a:pt x="525" y="880"/>
                  </a:cubicBezTo>
                  <a:cubicBezTo>
                    <a:pt x="523" y="877"/>
                    <a:pt x="524" y="874"/>
                    <a:pt x="525" y="871"/>
                  </a:cubicBezTo>
                  <a:cubicBezTo>
                    <a:pt x="522" y="872"/>
                    <a:pt x="522" y="872"/>
                    <a:pt x="522" y="872"/>
                  </a:cubicBezTo>
                  <a:cubicBezTo>
                    <a:pt x="518" y="867"/>
                    <a:pt x="514" y="862"/>
                    <a:pt x="509" y="858"/>
                  </a:cubicBezTo>
                  <a:cubicBezTo>
                    <a:pt x="512" y="856"/>
                    <a:pt x="509" y="849"/>
                    <a:pt x="514" y="850"/>
                  </a:cubicBezTo>
                  <a:cubicBezTo>
                    <a:pt x="516" y="849"/>
                    <a:pt x="519" y="848"/>
                    <a:pt x="517" y="845"/>
                  </a:cubicBezTo>
                  <a:cubicBezTo>
                    <a:pt x="516" y="846"/>
                    <a:pt x="514" y="848"/>
                    <a:pt x="512" y="847"/>
                  </a:cubicBezTo>
                  <a:cubicBezTo>
                    <a:pt x="509" y="846"/>
                    <a:pt x="512" y="844"/>
                    <a:pt x="512" y="842"/>
                  </a:cubicBezTo>
                  <a:cubicBezTo>
                    <a:pt x="511" y="841"/>
                    <a:pt x="512" y="839"/>
                    <a:pt x="510" y="839"/>
                  </a:cubicBezTo>
                  <a:cubicBezTo>
                    <a:pt x="510" y="840"/>
                    <a:pt x="511" y="840"/>
                    <a:pt x="510" y="842"/>
                  </a:cubicBezTo>
                  <a:cubicBezTo>
                    <a:pt x="510" y="845"/>
                    <a:pt x="506" y="845"/>
                    <a:pt x="503" y="846"/>
                  </a:cubicBezTo>
                  <a:cubicBezTo>
                    <a:pt x="500" y="846"/>
                    <a:pt x="501" y="842"/>
                    <a:pt x="500" y="840"/>
                  </a:cubicBezTo>
                  <a:cubicBezTo>
                    <a:pt x="502" y="837"/>
                    <a:pt x="506" y="839"/>
                    <a:pt x="508" y="837"/>
                  </a:cubicBezTo>
                  <a:cubicBezTo>
                    <a:pt x="510" y="836"/>
                    <a:pt x="509" y="834"/>
                    <a:pt x="508" y="833"/>
                  </a:cubicBezTo>
                  <a:cubicBezTo>
                    <a:pt x="505" y="836"/>
                    <a:pt x="505" y="836"/>
                    <a:pt x="505" y="836"/>
                  </a:cubicBezTo>
                  <a:cubicBezTo>
                    <a:pt x="496" y="840"/>
                    <a:pt x="500" y="829"/>
                    <a:pt x="496" y="826"/>
                  </a:cubicBezTo>
                  <a:cubicBezTo>
                    <a:pt x="495" y="824"/>
                    <a:pt x="495" y="821"/>
                    <a:pt x="493" y="820"/>
                  </a:cubicBezTo>
                  <a:cubicBezTo>
                    <a:pt x="493" y="823"/>
                    <a:pt x="493" y="823"/>
                    <a:pt x="493" y="823"/>
                  </a:cubicBezTo>
                  <a:cubicBezTo>
                    <a:pt x="491" y="826"/>
                    <a:pt x="488" y="828"/>
                    <a:pt x="485" y="828"/>
                  </a:cubicBezTo>
                  <a:close/>
                  <a:moveTo>
                    <a:pt x="231" y="832"/>
                  </a:moveTo>
                  <a:cubicBezTo>
                    <a:pt x="229" y="829"/>
                    <a:pt x="231" y="824"/>
                    <a:pt x="227" y="822"/>
                  </a:cubicBezTo>
                  <a:cubicBezTo>
                    <a:pt x="223" y="825"/>
                    <a:pt x="217" y="827"/>
                    <a:pt x="212" y="825"/>
                  </a:cubicBezTo>
                  <a:cubicBezTo>
                    <a:pt x="209" y="827"/>
                    <a:pt x="213" y="830"/>
                    <a:pt x="213" y="832"/>
                  </a:cubicBezTo>
                  <a:cubicBezTo>
                    <a:pt x="215" y="833"/>
                    <a:pt x="218" y="834"/>
                    <a:pt x="218" y="836"/>
                  </a:cubicBezTo>
                  <a:cubicBezTo>
                    <a:pt x="223" y="839"/>
                    <a:pt x="227" y="835"/>
                    <a:pt x="231" y="832"/>
                  </a:cubicBezTo>
                  <a:close/>
                  <a:moveTo>
                    <a:pt x="303" y="827"/>
                  </a:moveTo>
                  <a:cubicBezTo>
                    <a:pt x="298" y="827"/>
                    <a:pt x="293" y="825"/>
                    <a:pt x="289" y="823"/>
                  </a:cubicBezTo>
                  <a:cubicBezTo>
                    <a:pt x="288" y="826"/>
                    <a:pt x="284" y="831"/>
                    <a:pt x="287" y="834"/>
                  </a:cubicBezTo>
                  <a:cubicBezTo>
                    <a:pt x="290" y="836"/>
                    <a:pt x="294" y="836"/>
                    <a:pt x="298" y="835"/>
                  </a:cubicBezTo>
                  <a:cubicBezTo>
                    <a:pt x="298" y="839"/>
                    <a:pt x="294" y="837"/>
                    <a:pt x="292" y="839"/>
                  </a:cubicBezTo>
                  <a:cubicBezTo>
                    <a:pt x="288" y="839"/>
                    <a:pt x="285" y="832"/>
                    <a:pt x="282" y="837"/>
                  </a:cubicBezTo>
                  <a:cubicBezTo>
                    <a:pt x="281" y="839"/>
                    <a:pt x="280" y="843"/>
                    <a:pt x="282" y="845"/>
                  </a:cubicBezTo>
                  <a:cubicBezTo>
                    <a:pt x="286" y="847"/>
                    <a:pt x="289" y="844"/>
                    <a:pt x="293" y="843"/>
                  </a:cubicBezTo>
                  <a:cubicBezTo>
                    <a:pt x="297" y="839"/>
                    <a:pt x="306" y="834"/>
                    <a:pt x="303" y="827"/>
                  </a:cubicBezTo>
                  <a:close/>
                  <a:moveTo>
                    <a:pt x="469" y="830"/>
                  </a:moveTo>
                  <a:cubicBezTo>
                    <a:pt x="467" y="828"/>
                    <a:pt x="468" y="824"/>
                    <a:pt x="465" y="823"/>
                  </a:cubicBezTo>
                  <a:cubicBezTo>
                    <a:pt x="462" y="825"/>
                    <a:pt x="458" y="827"/>
                    <a:pt x="454" y="828"/>
                  </a:cubicBezTo>
                  <a:cubicBezTo>
                    <a:pt x="453" y="829"/>
                    <a:pt x="454" y="830"/>
                    <a:pt x="455" y="831"/>
                  </a:cubicBezTo>
                  <a:cubicBezTo>
                    <a:pt x="460" y="831"/>
                    <a:pt x="465" y="837"/>
                    <a:pt x="469" y="830"/>
                  </a:cubicBezTo>
                  <a:close/>
                  <a:moveTo>
                    <a:pt x="272" y="831"/>
                  </a:moveTo>
                  <a:cubicBezTo>
                    <a:pt x="273" y="828"/>
                    <a:pt x="268" y="828"/>
                    <a:pt x="267" y="827"/>
                  </a:cubicBezTo>
                  <a:cubicBezTo>
                    <a:pt x="265" y="826"/>
                    <a:pt x="264" y="828"/>
                    <a:pt x="262" y="830"/>
                  </a:cubicBezTo>
                  <a:cubicBezTo>
                    <a:pt x="261" y="832"/>
                    <a:pt x="261" y="835"/>
                    <a:pt x="263" y="836"/>
                  </a:cubicBezTo>
                  <a:cubicBezTo>
                    <a:pt x="268" y="839"/>
                    <a:pt x="268" y="833"/>
                    <a:pt x="272" y="831"/>
                  </a:cubicBezTo>
                  <a:close/>
                  <a:moveTo>
                    <a:pt x="335" y="832"/>
                  </a:moveTo>
                  <a:cubicBezTo>
                    <a:pt x="334" y="831"/>
                    <a:pt x="332" y="827"/>
                    <a:pt x="329" y="827"/>
                  </a:cubicBezTo>
                  <a:cubicBezTo>
                    <a:pt x="328" y="833"/>
                    <a:pt x="328" y="839"/>
                    <a:pt x="328" y="845"/>
                  </a:cubicBezTo>
                  <a:cubicBezTo>
                    <a:pt x="331" y="849"/>
                    <a:pt x="332" y="854"/>
                    <a:pt x="334" y="858"/>
                  </a:cubicBezTo>
                  <a:cubicBezTo>
                    <a:pt x="334" y="858"/>
                    <a:pt x="335" y="858"/>
                    <a:pt x="335" y="858"/>
                  </a:cubicBezTo>
                  <a:cubicBezTo>
                    <a:pt x="335" y="848"/>
                    <a:pt x="337" y="839"/>
                    <a:pt x="345" y="834"/>
                  </a:cubicBezTo>
                  <a:cubicBezTo>
                    <a:pt x="345" y="832"/>
                    <a:pt x="345" y="832"/>
                    <a:pt x="345" y="832"/>
                  </a:cubicBezTo>
                  <a:cubicBezTo>
                    <a:pt x="343" y="832"/>
                    <a:pt x="342" y="827"/>
                    <a:pt x="339" y="829"/>
                  </a:cubicBezTo>
                  <a:cubicBezTo>
                    <a:pt x="337" y="829"/>
                    <a:pt x="335" y="831"/>
                    <a:pt x="337" y="833"/>
                  </a:cubicBezTo>
                  <a:cubicBezTo>
                    <a:pt x="339" y="836"/>
                    <a:pt x="337" y="840"/>
                    <a:pt x="336" y="842"/>
                  </a:cubicBezTo>
                  <a:cubicBezTo>
                    <a:pt x="335" y="842"/>
                    <a:pt x="333" y="843"/>
                    <a:pt x="333" y="841"/>
                  </a:cubicBezTo>
                  <a:cubicBezTo>
                    <a:pt x="335" y="839"/>
                    <a:pt x="336" y="836"/>
                    <a:pt x="335" y="832"/>
                  </a:cubicBezTo>
                  <a:close/>
                  <a:moveTo>
                    <a:pt x="497" y="831"/>
                  </a:moveTo>
                  <a:cubicBezTo>
                    <a:pt x="495" y="823"/>
                    <a:pt x="490" y="830"/>
                    <a:pt x="486" y="831"/>
                  </a:cubicBezTo>
                  <a:cubicBezTo>
                    <a:pt x="486" y="833"/>
                    <a:pt x="486" y="836"/>
                    <a:pt x="487" y="838"/>
                  </a:cubicBezTo>
                  <a:cubicBezTo>
                    <a:pt x="491" y="839"/>
                    <a:pt x="493" y="838"/>
                    <a:pt x="495" y="836"/>
                  </a:cubicBezTo>
                  <a:cubicBezTo>
                    <a:pt x="497" y="835"/>
                    <a:pt x="498" y="832"/>
                    <a:pt x="497" y="831"/>
                  </a:cubicBezTo>
                  <a:close/>
                  <a:moveTo>
                    <a:pt x="438" y="831"/>
                  </a:moveTo>
                  <a:cubicBezTo>
                    <a:pt x="430" y="832"/>
                    <a:pt x="421" y="832"/>
                    <a:pt x="415" y="828"/>
                  </a:cubicBezTo>
                  <a:cubicBezTo>
                    <a:pt x="413" y="834"/>
                    <a:pt x="420" y="832"/>
                    <a:pt x="422" y="835"/>
                  </a:cubicBezTo>
                  <a:cubicBezTo>
                    <a:pt x="425" y="837"/>
                    <a:pt x="426" y="843"/>
                    <a:pt x="430" y="842"/>
                  </a:cubicBezTo>
                  <a:cubicBezTo>
                    <a:pt x="433" y="839"/>
                    <a:pt x="439" y="839"/>
                    <a:pt x="438" y="833"/>
                  </a:cubicBezTo>
                  <a:cubicBezTo>
                    <a:pt x="439" y="831"/>
                    <a:pt x="442" y="833"/>
                    <a:pt x="443" y="833"/>
                  </a:cubicBezTo>
                  <a:cubicBezTo>
                    <a:pt x="445" y="836"/>
                    <a:pt x="442" y="836"/>
                    <a:pt x="441" y="837"/>
                  </a:cubicBezTo>
                  <a:cubicBezTo>
                    <a:pt x="436" y="839"/>
                    <a:pt x="441" y="843"/>
                    <a:pt x="442" y="845"/>
                  </a:cubicBezTo>
                  <a:cubicBezTo>
                    <a:pt x="447" y="844"/>
                    <a:pt x="452" y="840"/>
                    <a:pt x="456" y="835"/>
                  </a:cubicBezTo>
                  <a:cubicBezTo>
                    <a:pt x="455" y="833"/>
                    <a:pt x="453" y="833"/>
                    <a:pt x="451" y="834"/>
                  </a:cubicBezTo>
                  <a:cubicBezTo>
                    <a:pt x="453" y="836"/>
                    <a:pt x="453" y="836"/>
                    <a:pt x="453" y="836"/>
                  </a:cubicBezTo>
                  <a:cubicBezTo>
                    <a:pt x="452" y="837"/>
                    <a:pt x="452" y="837"/>
                    <a:pt x="451" y="837"/>
                  </a:cubicBezTo>
                  <a:cubicBezTo>
                    <a:pt x="449" y="836"/>
                    <a:pt x="449" y="833"/>
                    <a:pt x="448" y="832"/>
                  </a:cubicBezTo>
                  <a:cubicBezTo>
                    <a:pt x="445" y="831"/>
                    <a:pt x="441" y="831"/>
                    <a:pt x="438" y="831"/>
                  </a:cubicBezTo>
                  <a:close/>
                  <a:moveTo>
                    <a:pt x="361" y="832"/>
                  </a:moveTo>
                  <a:cubicBezTo>
                    <a:pt x="360" y="831"/>
                    <a:pt x="358" y="829"/>
                    <a:pt x="357" y="829"/>
                  </a:cubicBezTo>
                  <a:cubicBezTo>
                    <a:pt x="354" y="832"/>
                    <a:pt x="350" y="836"/>
                    <a:pt x="349" y="840"/>
                  </a:cubicBezTo>
                  <a:cubicBezTo>
                    <a:pt x="353" y="840"/>
                    <a:pt x="353" y="845"/>
                    <a:pt x="353" y="849"/>
                  </a:cubicBezTo>
                  <a:cubicBezTo>
                    <a:pt x="352" y="850"/>
                    <a:pt x="352" y="855"/>
                    <a:pt x="349" y="854"/>
                  </a:cubicBezTo>
                  <a:cubicBezTo>
                    <a:pt x="351" y="850"/>
                    <a:pt x="351" y="845"/>
                    <a:pt x="349" y="840"/>
                  </a:cubicBezTo>
                  <a:cubicBezTo>
                    <a:pt x="341" y="846"/>
                    <a:pt x="347" y="856"/>
                    <a:pt x="344" y="863"/>
                  </a:cubicBezTo>
                  <a:cubicBezTo>
                    <a:pt x="349" y="863"/>
                    <a:pt x="351" y="859"/>
                    <a:pt x="354" y="857"/>
                  </a:cubicBezTo>
                  <a:cubicBezTo>
                    <a:pt x="364" y="851"/>
                    <a:pt x="357" y="840"/>
                    <a:pt x="361" y="832"/>
                  </a:cubicBezTo>
                  <a:close/>
                  <a:moveTo>
                    <a:pt x="355" y="837"/>
                  </a:moveTo>
                  <a:cubicBezTo>
                    <a:pt x="356" y="835"/>
                    <a:pt x="359" y="832"/>
                    <a:pt x="357" y="831"/>
                  </a:cubicBezTo>
                  <a:cubicBezTo>
                    <a:pt x="354" y="832"/>
                    <a:pt x="354" y="836"/>
                    <a:pt x="354" y="838"/>
                  </a:cubicBezTo>
                  <a:cubicBezTo>
                    <a:pt x="354" y="838"/>
                    <a:pt x="355" y="838"/>
                    <a:pt x="355" y="837"/>
                  </a:cubicBezTo>
                  <a:close/>
                  <a:moveTo>
                    <a:pt x="246" y="837"/>
                  </a:moveTo>
                  <a:cubicBezTo>
                    <a:pt x="244" y="836"/>
                    <a:pt x="242" y="834"/>
                    <a:pt x="240" y="835"/>
                  </a:cubicBezTo>
                  <a:cubicBezTo>
                    <a:pt x="239" y="836"/>
                    <a:pt x="237" y="835"/>
                    <a:pt x="236" y="836"/>
                  </a:cubicBezTo>
                  <a:cubicBezTo>
                    <a:pt x="240" y="840"/>
                    <a:pt x="240" y="848"/>
                    <a:pt x="247" y="847"/>
                  </a:cubicBezTo>
                  <a:cubicBezTo>
                    <a:pt x="250" y="845"/>
                    <a:pt x="246" y="840"/>
                    <a:pt x="246" y="837"/>
                  </a:cubicBezTo>
                  <a:close/>
                  <a:moveTo>
                    <a:pt x="241" y="849"/>
                  </a:moveTo>
                  <a:cubicBezTo>
                    <a:pt x="238" y="845"/>
                    <a:pt x="236" y="838"/>
                    <a:pt x="231" y="836"/>
                  </a:cubicBezTo>
                  <a:cubicBezTo>
                    <a:pt x="228" y="839"/>
                    <a:pt x="223" y="839"/>
                    <a:pt x="218" y="840"/>
                  </a:cubicBezTo>
                  <a:cubicBezTo>
                    <a:pt x="216" y="842"/>
                    <a:pt x="219" y="843"/>
                    <a:pt x="219" y="845"/>
                  </a:cubicBezTo>
                  <a:cubicBezTo>
                    <a:pt x="222" y="849"/>
                    <a:pt x="224" y="853"/>
                    <a:pt x="230" y="853"/>
                  </a:cubicBezTo>
                  <a:cubicBezTo>
                    <a:pt x="233" y="853"/>
                    <a:pt x="236" y="850"/>
                    <a:pt x="238" y="850"/>
                  </a:cubicBezTo>
                  <a:cubicBezTo>
                    <a:pt x="239" y="853"/>
                    <a:pt x="235" y="853"/>
                    <a:pt x="234" y="855"/>
                  </a:cubicBezTo>
                  <a:cubicBezTo>
                    <a:pt x="232" y="856"/>
                    <a:pt x="229" y="854"/>
                    <a:pt x="228" y="856"/>
                  </a:cubicBezTo>
                  <a:cubicBezTo>
                    <a:pt x="231" y="861"/>
                    <a:pt x="235" y="866"/>
                    <a:pt x="241" y="866"/>
                  </a:cubicBezTo>
                  <a:cubicBezTo>
                    <a:pt x="245" y="866"/>
                    <a:pt x="247" y="861"/>
                    <a:pt x="249" y="858"/>
                  </a:cubicBezTo>
                  <a:cubicBezTo>
                    <a:pt x="241" y="849"/>
                    <a:pt x="241" y="849"/>
                    <a:pt x="241" y="849"/>
                  </a:cubicBezTo>
                  <a:close/>
                  <a:moveTo>
                    <a:pt x="425" y="843"/>
                  </a:moveTo>
                  <a:cubicBezTo>
                    <a:pt x="424" y="838"/>
                    <a:pt x="413" y="830"/>
                    <a:pt x="414" y="841"/>
                  </a:cubicBezTo>
                  <a:cubicBezTo>
                    <a:pt x="414" y="845"/>
                    <a:pt x="408" y="848"/>
                    <a:pt x="409" y="852"/>
                  </a:cubicBezTo>
                  <a:cubicBezTo>
                    <a:pt x="415" y="850"/>
                    <a:pt x="422" y="849"/>
                    <a:pt x="425" y="843"/>
                  </a:cubicBezTo>
                  <a:close/>
                  <a:moveTo>
                    <a:pt x="500" y="842"/>
                  </a:moveTo>
                  <a:cubicBezTo>
                    <a:pt x="498" y="840"/>
                    <a:pt x="498" y="840"/>
                    <a:pt x="498" y="840"/>
                  </a:cubicBezTo>
                  <a:cubicBezTo>
                    <a:pt x="494" y="839"/>
                    <a:pt x="490" y="841"/>
                    <a:pt x="486" y="841"/>
                  </a:cubicBezTo>
                  <a:cubicBezTo>
                    <a:pt x="486" y="843"/>
                    <a:pt x="486" y="844"/>
                    <a:pt x="486" y="845"/>
                  </a:cubicBezTo>
                  <a:cubicBezTo>
                    <a:pt x="490" y="845"/>
                    <a:pt x="492" y="848"/>
                    <a:pt x="496" y="848"/>
                  </a:cubicBezTo>
                  <a:cubicBezTo>
                    <a:pt x="498" y="847"/>
                    <a:pt x="500" y="845"/>
                    <a:pt x="500" y="842"/>
                  </a:cubicBezTo>
                  <a:close/>
                  <a:moveTo>
                    <a:pt x="438" y="844"/>
                  </a:moveTo>
                  <a:cubicBezTo>
                    <a:pt x="438" y="842"/>
                    <a:pt x="437" y="841"/>
                    <a:pt x="435" y="841"/>
                  </a:cubicBezTo>
                  <a:cubicBezTo>
                    <a:pt x="431" y="845"/>
                    <a:pt x="425" y="846"/>
                    <a:pt x="421" y="850"/>
                  </a:cubicBezTo>
                  <a:cubicBezTo>
                    <a:pt x="422" y="853"/>
                    <a:pt x="422" y="857"/>
                    <a:pt x="424" y="858"/>
                  </a:cubicBezTo>
                  <a:cubicBezTo>
                    <a:pt x="429" y="854"/>
                    <a:pt x="440" y="852"/>
                    <a:pt x="438" y="844"/>
                  </a:cubicBezTo>
                  <a:close/>
                  <a:moveTo>
                    <a:pt x="383" y="845"/>
                  </a:moveTo>
                  <a:cubicBezTo>
                    <a:pt x="381" y="845"/>
                    <a:pt x="377" y="846"/>
                    <a:pt x="376" y="849"/>
                  </a:cubicBezTo>
                  <a:cubicBezTo>
                    <a:pt x="376" y="850"/>
                    <a:pt x="378" y="852"/>
                    <a:pt x="380" y="851"/>
                  </a:cubicBezTo>
                  <a:cubicBezTo>
                    <a:pt x="382" y="849"/>
                    <a:pt x="383" y="847"/>
                    <a:pt x="383" y="845"/>
                  </a:cubicBezTo>
                  <a:close/>
                  <a:moveTo>
                    <a:pt x="396" y="856"/>
                  </a:moveTo>
                  <a:cubicBezTo>
                    <a:pt x="394" y="853"/>
                    <a:pt x="394" y="849"/>
                    <a:pt x="390" y="846"/>
                  </a:cubicBezTo>
                  <a:cubicBezTo>
                    <a:pt x="384" y="842"/>
                    <a:pt x="385" y="852"/>
                    <a:pt x="381" y="854"/>
                  </a:cubicBezTo>
                  <a:cubicBezTo>
                    <a:pt x="378" y="865"/>
                    <a:pt x="378" y="865"/>
                    <a:pt x="378" y="865"/>
                  </a:cubicBezTo>
                  <a:cubicBezTo>
                    <a:pt x="385" y="864"/>
                    <a:pt x="390" y="862"/>
                    <a:pt x="395" y="859"/>
                  </a:cubicBezTo>
                  <a:cubicBezTo>
                    <a:pt x="396" y="856"/>
                    <a:pt x="396" y="856"/>
                    <a:pt x="396" y="856"/>
                  </a:cubicBezTo>
                  <a:close/>
                  <a:moveTo>
                    <a:pt x="509" y="852"/>
                  </a:moveTo>
                  <a:cubicBezTo>
                    <a:pt x="509" y="845"/>
                    <a:pt x="502" y="850"/>
                    <a:pt x="499" y="849"/>
                  </a:cubicBezTo>
                  <a:cubicBezTo>
                    <a:pt x="500" y="853"/>
                    <a:pt x="504" y="855"/>
                    <a:pt x="507" y="856"/>
                  </a:cubicBezTo>
                  <a:cubicBezTo>
                    <a:pt x="508" y="855"/>
                    <a:pt x="509" y="854"/>
                    <a:pt x="509" y="852"/>
                  </a:cubicBezTo>
                  <a:close/>
                  <a:moveTo>
                    <a:pt x="257" y="853"/>
                  </a:moveTo>
                  <a:cubicBezTo>
                    <a:pt x="255" y="851"/>
                    <a:pt x="253" y="852"/>
                    <a:pt x="252" y="849"/>
                  </a:cubicBezTo>
                  <a:cubicBezTo>
                    <a:pt x="249" y="849"/>
                    <a:pt x="247" y="849"/>
                    <a:pt x="246" y="851"/>
                  </a:cubicBezTo>
                  <a:cubicBezTo>
                    <a:pt x="249" y="854"/>
                    <a:pt x="252" y="858"/>
                    <a:pt x="255" y="859"/>
                  </a:cubicBezTo>
                  <a:cubicBezTo>
                    <a:pt x="258" y="858"/>
                    <a:pt x="256" y="854"/>
                    <a:pt x="257" y="853"/>
                  </a:cubicBezTo>
                  <a:close/>
                  <a:moveTo>
                    <a:pt x="330" y="864"/>
                  </a:moveTo>
                  <a:cubicBezTo>
                    <a:pt x="331" y="861"/>
                    <a:pt x="331" y="855"/>
                    <a:pt x="329" y="852"/>
                  </a:cubicBezTo>
                  <a:cubicBezTo>
                    <a:pt x="329" y="850"/>
                    <a:pt x="327" y="849"/>
                    <a:pt x="326" y="850"/>
                  </a:cubicBezTo>
                  <a:cubicBezTo>
                    <a:pt x="324" y="855"/>
                    <a:pt x="319" y="858"/>
                    <a:pt x="316" y="862"/>
                  </a:cubicBezTo>
                  <a:cubicBezTo>
                    <a:pt x="316" y="863"/>
                    <a:pt x="316" y="863"/>
                    <a:pt x="316" y="863"/>
                  </a:cubicBezTo>
                  <a:cubicBezTo>
                    <a:pt x="320" y="866"/>
                    <a:pt x="326" y="867"/>
                    <a:pt x="330" y="864"/>
                  </a:cubicBezTo>
                  <a:close/>
                  <a:moveTo>
                    <a:pt x="378" y="856"/>
                  </a:moveTo>
                  <a:cubicBezTo>
                    <a:pt x="377" y="854"/>
                    <a:pt x="375" y="851"/>
                    <a:pt x="373" y="850"/>
                  </a:cubicBezTo>
                  <a:cubicBezTo>
                    <a:pt x="371" y="851"/>
                    <a:pt x="371" y="853"/>
                    <a:pt x="371" y="855"/>
                  </a:cubicBezTo>
                  <a:cubicBezTo>
                    <a:pt x="371" y="867"/>
                    <a:pt x="358" y="867"/>
                    <a:pt x="352" y="873"/>
                  </a:cubicBezTo>
                  <a:cubicBezTo>
                    <a:pt x="360" y="873"/>
                    <a:pt x="369" y="870"/>
                    <a:pt x="376" y="866"/>
                  </a:cubicBezTo>
                  <a:cubicBezTo>
                    <a:pt x="376" y="863"/>
                    <a:pt x="378" y="859"/>
                    <a:pt x="378" y="856"/>
                  </a:cubicBezTo>
                  <a:close/>
                  <a:moveTo>
                    <a:pt x="419" y="852"/>
                  </a:moveTo>
                  <a:cubicBezTo>
                    <a:pt x="414" y="852"/>
                    <a:pt x="409" y="854"/>
                    <a:pt x="406" y="858"/>
                  </a:cubicBezTo>
                  <a:cubicBezTo>
                    <a:pt x="407" y="861"/>
                    <a:pt x="404" y="865"/>
                    <a:pt x="407" y="867"/>
                  </a:cubicBezTo>
                  <a:cubicBezTo>
                    <a:pt x="419" y="861"/>
                    <a:pt x="419" y="861"/>
                    <a:pt x="419" y="861"/>
                  </a:cubicBezTo>
                  <a:cubicBezTo>
                    <a:pt x="419" y="858"/>
                    <a:pt x="421" y="855"/>
                    <a:pt x="419" y="852"/>
                  </a:cubicBezTo>
                  <a:close/>
                  <a:moveTo>
                    <a:pt x="264" y="858"/>
                  </a:moveTo>
                  <a:cubicBezTo>
                    <a:pt x="262" y="857"/>
                    <a:pt x="263" y="854"/>
                    <a:pt x="260" y="854"/>
                  </a:cubicBezTo>
                  <a:cubicBezTo>
                    <a:pt x="259" y="857"/>
                    <a:pt x="257" y="860"/>
                    <a:pt x="258" y="863"/>
                  </a:cubicBezTo>
                  <a:cubicBezTo>
                    <a:pt x="265" y="867"/>
                    <a:pt x="271" y="872"/>
                    <a:pt x="280" y="873"/>
                  </a:cubicBezTo>
                  <a:cubicBezTo>
                    <a:pt x="280" y="872"/>
                    <a:pt x="280" y="872"/>
                    <a:pt x="280" y="872"/>
                  </a:cubicBezTo>
                  <a:cubicBezTo>
                    <a:pt x="276" y="872"/>
                    <a:pt x="276" y="861"/>
                    <a:pt x="271" y="868"/>
                  </a:cubicBezTo>
                  <a:cubicBezTo>
                    <a:pt x="270" y="866"/>
                    <a:pt x="272" y="863"/>
                    <a:pt x="272" y="861"/>
                  </a:cubicBezTo>
                  <a:cubicBezTo>
                    <a:pt x="272" y="858"/>
                    <a:pt x="267" y="859"/>
                    <a:pt x="264" y="858"/>
                  </a:cubicBezTo>
                  <a:close/>
                  <a:moveTo>
                    <a:pt x="520" y="858"/>
                  </a:moveTo>
                  <a:cubicBezTo>
                    <a:pt x="518" y="858"/>
                    <a:pt x="516" y="858"/>
                    <a:pt x="514" y="859"/>
                  </a:cubicBezTo>
                  <a:cubicBezTo>
                    <a:pt x="514" y="861"/>
                    <a:pt x="515" y="861"/>
                    <a:pt x="516" y="861"/>
                  </a:cubicBezTo>
                  <a:cubicBezTo>
                    <a:pt x="518" y="861"/>
                    <a:pt x="520" y="860"/>
                    <a:pt x="520" y="858"/>
                  </a:cubicBezTo>
                  <a:close/>
                  <a:moveTo>
                    <a:pt x="404" y="862"/>
                  </a:moveTo>
                  <a:cubicBezTo>
                    <a:pt x="403" y="859"/>
                    <a:pt x="403" y="859"/>
                    <a:pt x="403" y="859"/>
                  </a:cubicBezTo>
                  <a:cubicBezTo>
                    <a:pt x="398" y="859"/>
                    <a:pt x="392" y="863"/>
                    <a:pt x="388" y="866"/>
                  </a:cubicBezTo>
                  <a:cubicBezTo>
                    <a:pt x="391" y="869"/>
                    <a:pt x="386" y="873"/>
                    <a:pt x="390" y="874"/>
                  </a:cubicBezTo>
                  <a:cubicBezTo>
                    <a:pt x="395" y="871"/>
                    <a:pt x="405" y="871"/>
                    <a:pt x="404" y="862"/>
                  </a:cubicBezTo>
                  <a:close/>
                  <a:moveTo>
                    <a:pt x="262" y="869"/>
                  </a:moveTo>
                  <a:cubicBezTo>
                    <a:pt x="257" y="867"/>
                    <a:pt x="250" y="854"/>
                    <a:pt x="246" y="866"/>
                  </a:cubicBezTo>
                  <a:cubicBezTo>
                    <a:pt x="245" y="868"/>
                    <a:pt x="242" y="867"/>
                    <a:pt x="242" y="870"/>
                  </a:cubicBezTo>
                  <a:cubicBezTo>
                    <a:pt x="245" y="874"/>
                    <a:pt x="251" y="877"/>
                    <a:pt x="256" y="876"/>
                  </a:cubicBezTo>
                  <a:cubicBezTo>
                    <a:pt x="259" y="874"/>
                    <a:pt x="263" y="872"/>
                    <a:pt x="262" y="869"/>
                  </a:cubicBezTo>
                  <a:close/>
                  <a:moveTo>
                    <a:pt x="387" y="869"/>
                  </a:moveTo>
                  <a:cubicBezTo>
                    <a:pt x="384" y="864"/>
                    <a:pt x="378" y="869"/>
                    <a:pt x="374" y="870"/>
                  </a:cubicBezTo>
                  <a:cubicBezTo>
                    <a:pt x="372" y="873"/>
                    <a:pt x="370" y="876"/>
                    <a:pt x="370" y="880"/>
                  </a:cubicBezTo>
                  <a:cubicBezTo>
                    <a:pt x="381" y="878"/>
                    <a:pt x="381" y="878"/>
                    <a:pt x="381" y="878"/>
                  </a:cubicBezTo>
                  <a:cubicBezTo>
                    <a:pt x="385" y="876"/>
                    <a:pt x="386" y="872"/>
                    <a:pt x="387" y="869"/>
                  </a:cubicBezTo>
                  <a:close/>
                  <a:moveTo>
                    <a:pt x="281" y="877"/>
                  </a:moveTo>
                  <a:cubicBezTo>
                    <a:pt x="276" y="875"/>
                    <a:pt x="271" y="873"/>
                    <a:pt x="265" y="871"/>
                  </a:cubicBezTo>
                  <a:cubicBezTo>
                    <a:pt x="262" y="874"/>
                    <a:pt x="259" y="876"/>
                    <a:pt x="257" y="879"/>
                  </a:cubicBezTo>
                  <a:cubicBezTo>
                    <a:pt x="262" y="883"/>
                    <a:pt x="270" y="886"/>
                    <a:pt x="277" y="884"/>
                  </a:cubicBezTo>
                  <a:cubicBezTo>
                    <a:pt x="279" y="881"/>
                    <a:pt x="282" y="880"/>
                    <a:pt x="281" y="877"/>
                  </a:cubicBezTo>
                  <a:close/>
                  <a:moveTo>
                    <a:pt x="370" y="872"/>
                  </a:moveTo>
                  <a:cubicBezTo>
                    <a:pt x="367" y="871"/>
                    <a:pt x="364" y="874"/>
                    <a:pt x="361" y="874"/>
                  </a:cubicBezTo>
                  <a:cubicBezTo>
                    <a:pt x="355" y="876"/>
                    <a:pt x="347" y="877"/>
                    <a:pt x="346" y="885"/>
                  </a:cubicBezTo>
                  <a:cubicBezTo>
                    <a:pt x="346" y="886"/>
                    <a:pt x="346" y="887"/>
                    <a:pt x="347" y="887"/>
                  </a:cubicBezTo>
                  <a:cubicBezTo>
                    <a:pt x="355" y="884"/>
                    <a:pt x="369" y="884"/>
                    <a:pt x="370" y="872"/>
                  </a:cubicBezTo>
                  <a:close/>
                  <a:moveTo>
                    <a:pt x="302" y="879"/>
                  </a:moveTo>
                  <a:cubicBezTo>
                    <a:pt x="297" y="881"/>
                    <a:pt x="291" y="878"/>
                    <a:pt x="285" y="878"/>
                  </a:cubicBezTo>
                  <a:cubicBezTo>
                    <a:pt x="283" y="881"/>
                    <a:pt x="279" y="883"/>
                    <a:pt x="278" y="887"/>
                  </a:cubicBezTo>
                  <a:cubicBezTo>
                    <a:pt x="284" y="888"/>
                    <a:pt x="288" y="890"/>
                    <a:pt x="294" y="890"/>
                  </a:cubicBezTo>
                  <a:cubicBezTo>
                    <a:pt x="299" y="888"/>
                    <a:pt x="301" y="883"/>
                    <a:pt x="302" y="879"/>
                  </a:cubicBezTo>
                  <a:close/>
                  <a:moveTo>
                    <a:pt x="346" y="878"/>
                  </a:moveTo>
                  <a:cubicBezTo>
                    <a:pt x="345" y="878"/>
                    <a:pt x="345" y="878"/>
                    <a:pt x="345" y="878"/>
                  </a:cubicBezTo>
                  <a:cubicBezTo>
                    <a:pt x="338" y="882"/>
                    <a:pt x="330" y="882"/>
                    <a:pt x="324" y="886"/>
                  </a:cubicBezTo>
                  <a:cubicBezTo>
                    <a:pt x="323" y="887"/>
                    <a:pt x="322" y="889"/>
                    <a:pt x="323" y="890"/>
                  </a:cubicBezTo>
                  <a:cubicBezTo>
                    <a:pt x="329" y="889"/>
                    <a:pt x="336" y="891"/>
                    <a:pt x="341" y="888"/>
                  </a:cubicBezTo>
                  <a:cubicBezTo>
                    <a:pt x="344" y="885"/>
                    <a:pt x="346" y="882"/>
                    <a:pt x="346" y="878"/>
                  </a:cubicBezTo>
                  <a:close/>
                  <a:moveTo>
                    <a:pt x="321" y="885"/>
                  </a:moveTo>
                  <a:cubicBezTo>
                    <a:pt x="316" y="881"/>
                    <a:pt x="310" y="883"/>
                    <a:pt x="305" y="880"/>
                  </a:cubicBezTo>
                  <a:cubicBezTo>
                    <a:pt x="304" y="884"/>
                    <a:pt x="300" y="887"/>
                    <a:pt x="300" y="890"/>
                  </a:cubicBezTo>
                  <a:cubicBezTo>
                    <a:pt x="303" y="891"/>
                    <a:pt x="303" y="891"/>
                    <a:pt x="303" y="891"/>
                  </a:cubicBezTo>
                  <a:cubicBezTo>
                    <a:pt x="309" y="889"/>
                    <a:pt x="320" y="894"/>
                    <a:pt x="321" y="885"/>
                  </a:cubicBezTo>
                  <a:close/>
                  <a:moveTo>
                    <a:pt x="558" y="911"/>
                  </a:moveTo>
                  <a:cubicBezTo>
                    <a:pt x="559" y="903"/>
                    <a:pt x="556" y="895"/>
                    <a:pt x="550" y="890"/>
                  </a:cubicBezTo>
                  <a:cubicBezTo>
                    <a:pt x="551" y="893"/>
                    <a:pt x="553" y="896"/>
                    <a:pt x="555" y="898"/>
                  </a:cubicBezTo>
                  <a:cubicBezTo>
                    <a:pt x="557" y="905"/>
                    <a:pt x="557" y="911"/>
                    <a:pt x="555" y="918"/>
                  </a:cubicBezTo>
                  <a:cubicBezTo>
                    <a:pt x="554" y="922"/>
                    <a:pt x="546" y="924"/>
                    <a:pt x="549" y="929"/>
                  </a:cubicBezTo>
                  <a:cubicBezTo>
                    <a:pt x="550" y="933"/>
                    <a:pt x="549" y="936"/>
                    <a:pt x="547" y="938"/>
                  </a:cubicBezTo>
                  <a:cubicBezTo>
                    <a:pt x="543" y="941"/>
                    <a:pt x="538" y="943"/>
                    <a:pt x="533" y="942"/>
                  </a:cubicBezTo>
                  <a:cubicBezTo>
                    <a:pt x="529" y="949"/>
                    <a:pt x="522" y="947"/>
                    <a:pt x="517" y="952"/>
                  </a:cubicBezTo>
                  <a:cubicBezTo>
                    <a:pt x="514" y="951"/>
                    <a:pt x="510" y="952"/>
                    <a:pt x="509" y="949"/>
                  </a:cubicBezTo>
                  <a:cubicBezTo>
                    <a:pt x="508" y="947"/>
                    <a:pt x="507" y="946"/>
                    <a:pt x="509" y="944"/>
                  </a:cubicBezTo>
                  <a:cubicBezTo>
                    <a:pt x="528" y="935"/>
                    <a:pt x="528" y="935"/>
                    <a:pt x="528" y="935"/>
                  </a:cubicBezTo>
                  <a:cubicBezTo>
                    <a:pt x="530" y="934"/>
                    <a:pt x="533" y="932"/>
                    <a:pt x="533" y="930"/>
                  </a:cubicBezTo>
                  <a:cubicBezTo>
                    <a:pt x="530" y="930"/>
                    <a:pt x="527" y="936"/>
                    <a:pt x="524" y="932"/>
                  </a:cubicBezTo>
                  <a:cubicBezTo>
                    <a:pt x="511" y="936"/>
                    <a:pt x="511" y="936"/>
                    <a:pt x="511" y="936"/>
                  </a:cubicBezTo>
                  <a:cubicBezTo>
                    <a:pt x="509" y="937"/>
                    <a:pt x="505" y="935"/>
                    <a:pt x="504" y="937"/>
                  </a:cubicBezTo>
                  <a:cubicBezTo>
                    <a:pt x="510" y="941"/>
                    <a:pt x="515" y="933"/>
                    <a:pt x="521" y="936"/>
                  </a:cubicBezTo>
                  <a:cubicBezTo>
                    <a:pt x="516" y="941"/>
                    <a:pt x="505" y="939"/>
                    <a:pt x="505" y="949"/>
                  </a:cubicBezTo>
                  <a:cubicBezTo>
                    <a:pt x="504" y="950"/>
                    <a:pt x="502" y="950"/>
                    <a:pt x="503" y="952"/>
                  </a:cubicBezTo>
                  <a:cubicBezTo>
                    <a:pt x="506" y="955"/>
                    <a:pt x="502" y="959"/>
                    <a:pt x="504" y="964"/>
                  </a:cubicBezTo>
                  <a:cubicBezTo>
                    <a:pt x="504" y="965"/>
                    <a:pt x="506" y="968"/>
                    <a:pt x="508" y="967"/>
                  </a:cubicBezTo>
                  <a:cubicBezTo>
                    <a:pt x="508" y="964"/>
                    <a:pt x="509" y="961"/>
                    <a:pt x="512" y="959"/>
                  </a:cubicBezTo>
                  <a:cubicBezTo>
                    <a:pt x="517" y="957"/>
                    <a:pt x="521" y="950"/>
                    <a:pt x="528" y="950"/>
                  </a:cubicBezTo>
                  <a:cubicBezTo>
                    <a:pt x="526" y="955"/>
                    <a:pt x="530" y="960"/>
                    <a:pt x="533" y="964"/>
                  </a:cubicBezTo>
                  <a:cubicBezTo>
                    <a:pt x="540" y="970"/>
                    <a:pt x="548" y="971"/>
                    <a:pt x="558" y="969"/>
                  </a:cubicBezTo>
                  <a:cubicBezTo>
                    <a:pt x="562" y="968"/>
                    <a:pt x="565" y="961"/>
                    <a:pt x="569" y="965"/>
                  </a:cubicBezTo>
                  <a:cubicBezTo>
                    <a:pt x="574" y="968"/>
                    <a:pt x="580" y="965"/>
                    <a:pt x="583" y="962"/>
                  </a:cubicBezTo>
                  <a:cubicBezTo>
                    <a:pt x="586" y="958"/>
                    <a:pt x="586" y="953"/>
                    <a:pt x="583" y="949"/>
                  </a:cubicBezTo>
                  <a:cubicBezTo>
                    <a:pt x="579" y="945"/>
                    <a:pt x="574" y="943"/>
                    <a:pt x="568" y="942"/>
                  </a:cubicBezTo>
                  <a:cubicBezTo>
                    <a:pt x="567" y="939"/>
                    <a:pt x="564" y="937"/>
                    <a:pt x="561" y="936"/>
                  </a:cubicBezTo>
                  <a:cubicBezTo>
                    <a:pt x="559" y="935"/>
                    <a:pt x="555" y="933"/>
                    <a:pt x="552" y="936"/>
                  </a:cubicBezTo>
                  <a:cubicBezTo>
                    <a:pt x="559" y="936"/>
                    <a:pt x="565" y="939"/>
                    <a:pt x="568" y="944"/>
                  </a:cubicBezTo>
                  <a:cubicBezTo>
                    <a:pt x="573" y="944"/>
                    <a:pt x="577" y="947"/>
                    <a:pt x="581" y="950"/>
                  </a:cubicBezTo>
                  <a:cubicBezTo>
                    <a:pt x="583" y="951"/>
                    <a:pt x="584" y="954"/>
                    <a:pt x="584" y="957"/>
                  </a:cubicBezTo>
                  <a:cubicBezTo>
                    <a:pt x="583" y="959"/>
                    <a:pt x="582" y="963"/>
                    <a:pt x="578" y="963"/>
                  </a:cubicBezTo>
                  <a:cubicBezTo>
                    <a:pt x="574" y="966"/>
                    <a:pt x="568" y="963"/>
                    <a:pt x="565" y="960"/>
                  </a:cubicBezTo>
                  <a:cubicBezTo>
                    <a:pt x="565" y="959"/>
                    <a:pt x="565" y="960"/>
                    <a:pt x="565" y="960"/>
                  </a:cubicBezTo>
                  <a:cubicBezTo>
                    <a:pt x="564" y="965"/>
                    <a:pt x="560" y="967"/>
                    <a:pt x="556" y="968"/>
                  </a:cubicBezTo>
                  <a:cubicBezTo>
                    <a:pt x="547" y="970"/>
                    <a:pt x="537" y="967"/>
                    <a:pt x="530" y="959"/>
                  </a:cubicBezTo>
                  <a:cubicBezTo>
                    <a:pt x="530" y="957"/>
                    <a:pt x="526" y="953"/>
                    <a:pt x="530" y="951"/>
                  </a:cubicBezTo>
                  <a:cubicBezTo>
                    <a:pt x="538" y="946"/>
                    <a:pt x="547" y="950"/>
                    <a:pt x="554" y="952"/>
                  </a:cubicBezTo>
                  <a:cubicBezTo>
                    <a:pt x="551" y="948"/>
                    <a:pt x="545" y="947"/>
                    <a:pt x="540" y="946"/>
                  </a:cubicBezTo>
                  <a:cubicBezTo>
                    <a:pt x="537" y="947"/>
                    <a:pt x="534" y="948"/>
                    <a:pt x="531" y="948"/>
                  </a:cubicBezTo>
                  <a:cubicBezTo>
                    <a:pt x="531" y="946"/>
                    <a:pt x="532" y="945"/>
                    <a:pt x="533" y="944"/>
                  </a:cubicBezTo>
                  <a:cubicBezTo>
                    <a:pt x="540" y="944"/>
                    <a:pt x="548" y="942"/>
                    <a:pt x="552" y="935"/>
                  </a:cubicBezTo>
                  <a:cubicBezTo>
                    <a:pt x="551" y="926"/>
                    <a:pt x="551" y="926"/>
                    <a:pt x="551" y="926"/>
                  </a:cubicBezTo>
                  <a:cubicBezTo>
                    <a:pt x="555" y="922"/>
                    <a:pt x="557" y="917"/>
                    <a:pt x="558" y="911"/>
                  </a:cubicBezTo>
                  <a:close/>
                  <a:moveTo>
                    <a:pt x="483" y="924"/>
                  </a:moveTo>
                  <a:cubicBezTo>
                    <a:pt x="483" y="925"/>
                    <a:pt x="481" y="926"/>
                    <a:pt x="480" y="926"/>
                  </a:cubicBezTo>
                  <a:cubicBezTo>
                    <a:pt x="478" y="925"/>
                    <a:pt x="479" y="923"/>
                    <a:pt x="480" y="923"/>
                  </a:cubicBezTo>
                  <a:cubicBezTo>
                    <a:pt x="481" y="923"/>
                    <a:pt x="482" y="923"/>
                    <a:pt x="483" y="924"/>
                  </a:cubicBezTo>
                  <a:close/>
                  <a:moveTo>
                    <a:pt x="492" y="943"/>
                  </a:moveTo>
                  <a:cubicBezTo>
                    <a:pt x="491" y="944"/>
                    <a:pt x="489" y="946"/>
                    <a:pt x="487" y="946"/>
                  </a:cubicBezTo>
                  <a:cubicBezTo>
                    <a:pt x="486" y="945"/>
                    <a:pt x="487" y="942"/>
                    <a:pt x="488" y="941"/>
                  </a:cubicBezTo>
                  <a:cubicBezTo>
                    <a:pt x="490" y="941"/>
                    <a:pt x="491" y="942"/>
                    <a:pt x="492" y="943"/>
                  </a:cubicBezTo>
                  <a:close/>
                  <a:moveTo>
                    <a:pt x="513" y="955"/>
                  </a:moveTo>
                  <a:cubicBezTo>
                    <a:pt x="511" y="956"/>
                    <a:pt x="508" y="955"/>
                    <a:pt x="506" y="955"/>
                  </a:cubicBezTo>
                  <a:cubicBezTo>
                    <a:pt x="505" y="954"/>
                    <a:pt x="505" y="953"/>
                    <a:pt x="505" y="952"/>
                  </a:cubicBezTo>
                  <a:cubicBezTo>
                    <a:pt x="508" y="948"/>
                    <a:pt x="509" y="955"/>
                    <a:pt x="512" y="954"/>
                  </a:cubicBezTo>
                  <a:cubicBezTo>
                    <a:pt x="513" y="955"/>
                    <a:pt x="513" y="955"/>
                    <a:pt x="513" y="955"/>
                  </a:cubicBezTo>
                  <a:close/>
                  <a:moveTo>
                    <a:pt x="509" y="959"/>
                  </a:moveTo>
                  <a:cubicBezTo>
                    <a:pt x="508" y="960"/>
                    <a:pt x="508" y="961"/>
                    <a:pt x="507" y="962"/>
                  </a:cubicBezTo>
                  <a:cubicBezTo>
                    <a:pt x="506" y="962"/>
                    <a:pt x="505" y="961"/>
                    <a:pt x="505" y="960"/>
                  </a:cubicBezTo>
                  <a:cubicBezTo>
                    <a:pt x="507" y="958"/>
                    <a:pt x="507" y="958"/>
                    <a:pt x="507" y="958"/>
                  </a:cubicBezTo>
                  <a:lnTo>
                    <a:pt x="509" y="959"/>
                  </a:lnTo>
                  <a:close/>
                </a:path>
              </a:pathLst>
            </a:custGeom>
            <a:solidFill>
              <a:srgbClr val="E60012"/>
            </a:solidFill>
            <a:ln w="4763" cap="flat">
              <a:solidFill>
                <a:srgbClr val="E60012"/>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Freeform 1934"/>
            <p:cNvSpPr>
              <a:spLocks noEditPoints="1"/>
            </p:cNvSpPr>
            <p:nvPr/>
          </p:nvSpPr>
          <p:spPr bwMode="auto">
            <a:xfrm>
              <a:off x="10535444" y="3178969"/>
              <a:ext cx="941388" cy="728663"/>
            </a:xfrm>
            <a:custGeom>
              <a:avLst/>
              <a:gdLst>
                <a:gd name="T0" fmla="*/ 218 w 251"/>
                <a:gd name="T1" fmla="*/ 61 h 194"/>
                <a:gd name="T2" fmla="*/ 230 w 251"/>
                <a:gd name="T3" fmla="*/ 121 h 194"/>
                <a:gd name="T4" fmla="*/ 233 w 251"/>
                <a:gd name="T5" fmla="*/ 132 h 194"/>
                <a:gd name="T6" fmla="*/ 147 w 251"/>
                <a:gd name="T7" fmla="*/ 20 h 194"/>
                <a:gd name="T8" fmla="*/ 141 w 251"/>
                <a:gd name="T9" fmla="*/ 19 h 194"/>
                <a:gd name="T10" fmla="*/ 205 w 251"/>
                <a:gd name="T11" fmla="*/ 102 h 194"/>
                <a:gd name="T12" fmla="*/ 189 w 251"/>
                <a:gd name="T13" fmla="*/ 93 h 194"/>
                <a:gd name="T14" fmla="*/ 94 w 251"/>
                <a:gd name="T15" fmla="*/ 20 h 194"/>
                <a:gd name="T16" fmla="*/ 58 w 251"/>
                <a:gd name="T17" fmla="*/ 14 h 194"/>
                <a:gd name="T18" fmla="*/ 129 w 251"/>
                <a:gd name="T19" fmla="*/ 72 h 194"/>
                <a:gd name="T20" fmla="*/ 184 w 251"/>
                <a:gd name="T21" fmla="*/ 105 h 194"/>
                <a:gd name="T22" fmla="*/ 135 w 251"/>
                <a:gd name="T23" fmla="*/ 84 h 194"/>
                <a:gd name="T24" fmla="*/ 24 w 251"/>
                <a:gd name="T25" fmla="*/ 16 h 194"/>
                <a:gd name="T26" fmla="*/ 7 w 251"/>
                <a:gd name="T27" fmla="*/ 10 h 194"/>
                <a:gd name="T28" fmla="*/ 116 w 251"/>
                <a:gd name="T29" fmla="*/ 93 h 194"/>
                <a:gd name="T30" fmla="*/ 155 w 251"/>
                <a:gd name="T31" fmla="*/ 116 h 194"/>
                <a:gd name="T32" fmla="*/ 34 w 251"/>
                <a:gd name="T33" fmla="*/ 60 h 194"/>
                <a:gd name="T34" fmla="*/ 85 w 251"/>
                <a:gd name="T35" fmla="*/ 99 h 194"/>
                <a:gd name="T36" fmla="*/ 178 w 251"/>
                <a:gd name="T37" fmla="*/ 148 h 194"/>
                <a:gd name="T38" fmla="*/ 80 w 251"/>
                <a:gd name="T39" fmla="*/ 109 h 194"/>
                <a:gd name="T40" fmla="*/ 54 w 251"/>
                <a:gd name="T41" fmla="*/ 94 h 194"/>
                <a:gd name="T42" fmla="*/ 147 w 251"/>
                <a:gd name="T43" fmla="*/ 153 h 194"/>
                <a:gd name="T44" fmla="*/ 169 w 251"/>
                <a:gd name="T45" fmla="*/ 164 h 194"/>
                <a:gd name="T46" fmla="*/ 78 w 251"/>
                <a:gd name="T47" fmla="*/ 154 h 194"/>
                <a:gd name="T48" fmla="*/ 234 w 251"/>
                <a:gd name="T49" fmla="*/ 179 h 194"/>
                <a:gd name="T50" fmla="*/ 233 w 251"/>
                <a:gd name="T51" fmla="*/ 175 h 194"/>
                <a:gd name="T52" fmla="*/ 163 w 251"/>
                <a:gd name="T53" fmla="*/ 175 h 194"/>
                <a:gd name="T54" fmla="*/ 147 w 251"/>
                <a:gd name="T55" fmla="*/ 160 h 194"/>
                <a:gd name="T56" fmla="*/ 162 w 251"/>
                <a:gd name="T57" fmla="*/ 156 h 194"/>
                <a:gd name="T58" fmla="*/ 58 w 251"/>
                <a:gd name="T59" fmla="*/ 96 h 194"/>
                <a:gd name="T60" fmla="*/ 131 w 251"/>
                <a:gd name="T61" fmla="*/ 134 h 194"/>
                <a:gd name="T62" fmla="*/ 165 w 251"/>
                <a:gd name="T63" fmla="*/ 133 h 194"/>
                <a:gd name="T64" fmla="*/ 55 w 251"/>
                <a:gd name="T65" fmla="*/ 77 h 194"/>
                <a:gd name="T66" fmla="*/ 103 w 251"/>
                <a:gd name="T67" fmla="*/ 96 h 194"/>
                <a:gd name="T68" fmla="*/ 157 w 251"/>
                <a:gd name="T69" fmla="*/ 112 h 194"/>
                <a:gd name="T70" fmla="*/ 65 w 251"/>
                <a:gd name="T71" fmla="*/ 46 h 194"/>
                <a:gd name="T72" fmla="*/ 22 w 251"/>
                <a:gd name="T73" fmla="*/ 18 h 194"/>
                <a:gd name="T74" fmla="*/ 135 w 251"/>
                <a:gd name="T75" fmla="*/ 86 h 194"/>
                <a:gd name="T76" fmla="*/ 185 w 251"/>
                <a:gd name="T77" fmla="*/ 107 h 194"/>
                <a:gd name="T78" fmla="*/ 130 w 251"/>
                <a:gd name="T79" fmla="*/ 69 h 194"/>
                <a:gd name="T80" fmla="*/ 61 w 251"/>
                <a:gd name="T81" fmla="*/ 13 h 194"/>
                <a:gd name="T82" fmla="*/ 63 w 251"/>
                <a:gd name="T83" fmla="*/ 12 h 194"/>
                <a:gd name="T84" fmla="*/ 153 w 251"/>
                <a:gd name="T85" fmla="*/ 68 h 194"/>
                <a:gd name="T86" fmla="*/ 205 w 251"/>
                <a:gd name="T87" fmla="*/ 107 h 194"/>
                <a:gd name="T88" fmla="*/ 145 w 251"/>
                <a:gd name="T89" fmla="*/ 23 h 194"/>
                <a:gd name="T90" fmla="*/ 214 w 251"/>
                <a:gd name="T91" fmla="*/ 85 h 194"/>
                <a:gd name="T92" fmla="*/ 239 w 251"/>
                <a:gd name="T93" fmla="*/ 134 h 194"/>
                <a:gd name="T94" fmla="*/ 232 w 251"/>
                <a:gd name="T95" fmla="*/ 100 h 194"/>
                <a:gd name="T96" fmla="*/ 248 w 251"/>
                <a:gd name="T97" fmla="*/ 154 h 194"/>
                <a:gd name="T98" fmla="*/ 178 w 251"/>
                <a:gd name="T99" fmla="*/ 1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194">
                  <a:moveTo>
                    <a:pt x="251" y="157"/>
                  </a:moveTo>
                  <a:cubicBezTo>
                    <a:pt x="250" y="149"/>
                    <a:pt x="249" y="125"/>
                    <a:pt x="249" y="113"/>
                  </a:cubicBezTo>
                  <a:cubicBezTo>
                    <a:pt x="249" y="105"/>
                    <a:pt x="248" y="97"/>
                    <a:pt x="243" y="88"/>
                  </a:cubicBezTo>
                  <a:cubicBezTo>
                    <a:pt x="239" y="79"/>
                    <a:pt x="231" y="70"/>
                    <a:pt x="218" y="61"/>
                  </a:cubicBezTo>
                  <a:cubicBezTo>
                    <a:pt x="216" y="63"/>
                    <a:pt x="216" y="63"/>
                    <a:pt x="216" y="63"/>
                  </a:cubicBezTo>
                  <a:cubicBezTo>
                    <a:pt x="232" y="84"/>
                    <a:pt x="231" y="91"/>
                    <a:pt x="229" y="100"/>
                  </a:cubicBezTo>
                  <a:cubicBezTo>
                    <a:pt x="229" y="102"/>
                    <a:pt x="229" y="105"/>
                    <a:pt x="229" y="107"/>
                  </a:cubicBezTo>
                  <a:cubicBezTo>
                    <a:pt x="228" y="113"/>
                    <a:pt x="229" y="118"/>
                    <a:pt x="230" y="121"/>
                  </a:cubicBezTo>
                  <a:cubicBezTo>
                    <a:pt x="231" y="125"/>
                    <a:pt x="233" y="128"/>
                    <a:pt x="236" y="132"/>
                  </a:cubicBezTo>
                  <a:cubicBezTo>
                    <a:pt x="236" y="133"/>
                    <a:pt x="237" y="134"/>
                    <a:pt x="237" y="134"/>
                  </a:cubicBezTo>
                  <a:cubicBezTo>
                    <a:pt x="237" y="134"/>
                    <a:pt x="237" y="133"/>
                    <a:pt x="236" y="133"/>
                  </a:cubicBezTo>
                  <a:cubicBezTo>
                    <a:pt x="235" y="133"/>
                    <a:pt x="234" y="133"/>
                    <a:pt x="233" y="132"/>
                  </a:cubicBezTo>
                  <a:cubicBezTo>
                    <a:pt x="228" y="129"/>
                    <a:pt x="222" y="123"/>
                    <a:pt x="222" y="113"/>
                  </a:cubicBezTo>
                  <a:cubicBezTo>
                    <a:pt x="222" y="104"/>
                    <a:pt x="221" y="94"/>
                    <a:pt x="217" y="84"/>
                  </a:cubicBezTo>
                  <a:cubicBezTo>
                    <a:pt x="213" y="74"/>
                    <a:pt x="204" y="64"/>
                    <a:pt x="188" y="56"/>
                  </a:cubicBezTo>
                  <a:cubicBezTo>
                    <a:pt x="160" y="40"/>
                    <a:pt x="153" y="29"/>
                    <a:pt x="147" y="20"/>
                  </a:cubicBezTo>
                  <a:cubicBezTo>
                    <a:pt x="147" y="19"/>
                    <a:pt x="146" y="19"/>
                    <a:pt x="146" y="18"/>
                  </a:cubicBezTo>
                  <a:cubicBezTo>
                    <a:pt x="146" y="18"/>
                    <a:pt x="146" y="18"/>
                    <a:pt x="146" y="18"/>
                  </a:cubicBezTo>
                  <a:cubicBezTo>
                    <a:pt x="145" y="17"/>
                    <a:pt x="144" y="16"/>
                    <a:pt x="143" y="16"/>
                  </a:cubicBezTo>
                  <a:cubicBezTo>
                    <a:pt x="142" y="16"/>
                    <a:pt x="141" y="17"/>
                    <a:pt x="141" y="19"/>
                  </a:cubicBezTo>
                  <a:cubicBezTo>
                    <a:pt x="141" y="20"/>
                    <a:pt x="141" y="22"/>
                    <a:pt x="142" y="24"/>
                  </a:cubicBezTo>
                  <a:cubicBezTo>
                    <a:pt x="145" y="33"/>
                    <a:pt x="153" y="49"/>
                    <a:pt x="172" y="63"/>
                  </a:cubicBezTo>
                  <a:cubicBezTo>
                    <a:pt x="188" y="76"/>
                    <a:pt x="199" y="88"/>
                    <a:pt x="203" y="97"/>
                  </a:cubicBezTo>
                  <a:cubicBezTo>
                    <a:pt x="204" y="99"/>
                    <a:pt x="205" y="101"/>
                    <a:pt x="205" y="102"/>
                  </a:cubicBezTo>
                  <a:cubicBezTo>
                    <a:pt x="205" y="103"/>
                    <a:pt x="205" y="104"/>
                    <a:pt x="204" y="105"/>
                  </a:cubicBezTo>
                  <a:cubicBezTo>
                    <a:pt x="204" y="105"/>
                    <a:pt x="204" y="105"/>
                    <a:pt x="204" y="105"/>
                  </a:cubicBezTo>
                  <a:cubicBezTo>
                    <a:pt x="203" y="105"/>
                    <a:pt x="202" y="105"/>
                    <a:pt x="201" y="105"/>
                  </a:cubicBezTo>
                  <a:cubicBezTo>
                    <a:pt x="196" y="104"/>
                    <a:pt x="193" y="99"/>
                    <a:pt x="189" y="93"/>
                  </a:cubicBezTo>
                  <a:cubicBezTo>
                    <a:pt x="182" y="83"/>
                    <a:pt x="173" y="71"/>
                    <a:pt x="154" y="66"/>
                  </a:cubicBezTo>
                  <a:cubicBezTo>
                    <a:pt x="135" y="60"/>
                    <a:pt x="124" y="49"/>
                    <a:pt x="114" y="38"/>
                  </a:cubicBezTo>
                  <a:cubicBezTo>
                    <a:pt x="114" y="38"/>
                    <a:pt x="114" y="38"/>
                    <a:pt x="114" y="38"/>
                  </a:cubicBezTo>
                  <a:cubicBezTo>
                    <a:pt x="108" y="32"/>
                    <a:pt x="102" y="25"/>
                    <a:pt x="94" y="20"/>
                  </a:cubicBezTo>
                  <a:cubicBezTo>
                    <a:pt x="82" y="12"/>
                    <a:pt x="69" y="9"/>
                    <a:pt x="63" y="9"/>
                  </a:cubicBezTo>
                  <a:cubicBezTo>
                    <a:pt x="63" y="9"/>
                    <a:pt x="63" y="9"/>
                    <a:pt x="63" y="9"/>
                  </a:cubicBezTo>
                  <a:cubicBezTo>
                    <a:pt x="61" y="9"/>
                    <a:pt x="60" y="10"/>
                    <a:pt x="59" y="10"/>
                  </a:cubicBezTo>
                  <a:cubicBezTo>
                    <a:pt x="57" y="11"/>
                    <a:pt x="57" y="12"/>
                    <a:pt x="58" y="14"/>
                  </a:cubicBezTo>
                  <a:cubicBezTo>
                    <a:pt x="58" y="14"/>
                    <a:pt x="59" y="15"/>
                    <a:pt x="61" y="16"/>
                  </a:cubicBezTo>
                  <a:cubicBezTo>
                    <a:pt x="69" y="18"/>
                    <a:pt x="80" y="29"/>
                    <a:pt x="90" y="40"/>
                  </a:cubicBezTo>
                  <a:cubicBezTo>
                    <a:pt x="97" y="46"/>
                    <a:pt x="103" y="52"/>
                    <a:pt x="108" y="57"/>
                  </a:cubicBezTo>
                  <a:cubicBezTo>
                    <a:pt x="115" y="63"/>
                    <a:pt x="122" y="68"/>
                    <a:pt x="129" y="72"/>
                  </a:cubicBezTo>
                  <a:cubicBezTo>
                    <a:pt x="135" y="76"/>
                    <a:pt x="143" y="79"/>
                    <a:pt x="153" y="81"/>
                  </a:cubicBezTo>
                  <a:cubicBezTo>
                    <a:pt x="163" y="84"/>
                    <a:pt x="175" y="93"/>
                    <a:pt x="181" y="100"/>
                  </a:cubicBezTo>
                  <a:cubicBezTo>
                    <a:pt x="182" y="101"/>
                    <a:pt x="183" y="103"/>
                    <a:pt x="184" y="104"/>
                  </a:cubicBezTo>
                  <a:cubicBezTo>
                    <a:pt x="184" y="104"/>
                    <a:pt x="184" y="105"/>
                    <a:pt x="184" y="105"/>
                  </a:cubicBezTo>
                  <a:cubicBezTo>
                    <a:pt x="184" y="105"/>
                    <a:pt x="184" y="105"/>
                    <a:pt x="184" y="105"/>
                  </a:cubicBezTo>
                  <a:cubicBezTo>
                    <a:pt x="183" y="105"/>
                    <a:pt x="182" y="105"/>
                    <a:pt x="181" y="105"/>
                  </a:cubicBezTo>
                  <a:cubicBezTo>
                    <a:pt x="174" y="103"/>
                    <a:pt x="169" y="100"/>
                    <a:pt x="163" y="96"/>
                  </a:cubicBezTo>
                  <a:cubicBezTo>
                    <a:pt x="156" y="91"/>
                    <a:pt x="148" y="86"/>
                    <a:pt x="135" y="84"/>
                  </a:cubicBezTo>
                  <a:cubicBezTo>
                    <a:pt x="123" y="81"/>
                    <a:pt x="116" y="74"/>
                    <a:pt x="107" y="66"/>
                  </a:cubicBezTo>
                  <a:cubicBezTo>
                    <a:pt x="102" y="60"/>
                    <a:pt x="95" y="54"/>
                    <a:pt x="87" y="48"/>
                  </a:cubicBezTo>
                  <a:cubicBezTo>
                    <a:pt x="77" y="42"/>
                    <a:pt x="66" y="38"/>
                    <a:pt x="56" y="33"/>
                  </a:cubicBezTo>
                  <a:cubicBezTo>
                    <a:pt x="44" y="28"/>
                    <a:pt x="33" y="24"/>
                    <a:pt x="24" y="16"/>
                  </a:cubicBezTo>
                  <a:cubicBezTo>
                    <a:pt x="16" y="9"/>
                    <a:pt x="9" y="4"/>
                    <a:pt x="6" y="1"/>
                  </a:cubicBezTo>
                  <a:cubicBezTo>
                    <a:pt x="4" y="1"/>
                    <a:pt x="4" y="0"/>
                    <a:pt x="3" y="0"/>
                  </a:cubicBezTo>
                  <a:cubicBezTo>
                    <a:pt x="1" y="0"/>
                    <a:pt x="0" y="1"/>
                    <a:pt x="1" y="3"/>
                  </a:cubicBezTo>
                  <a:cubicBezTo>
                    <a:pt x="2" y="4"/>
                    <a:pt x="4" y="6"/>
                    <a:pt x="7" y="10"/>
                  </a:cubicBezTo>
                  <a:cubicBezTo>
                    <a:pt x="12" y="16"/>
                    <a:pt x="20" y="22"/>
                    <a:pt x="29" y="28"/>
                  </a:cubicBezTo>
                  <a:cubicBezTo>
                    <a:pt x="40" y="36"/>
                    <a:pt x="53" y="43"/>
                    <a:pt x="64" y="49"/>
                  </a:cubicBezTo>
                  <a:cubicBezTo>
                    <a:pt x="73" y="54"/>
                    <a:pt x="80" y="61"/>
                    <a:pt x="87" y="69"/>
                  </a:cubicBezTo>
                  <a:cubicBezTo>
                    <a:pt x="96" y="78"/>
                    <a:pt x="104" y="87"/>
                    <a:pt x="116" y="93"/>
                  </a:cubicBezTo>
                  <a:cubicBezTo>
                    <a:pt x="116" y="93"/>
                    <a:pt x="116" y="93"/>
                    <a:pt x="116" y="93"/>
                  </a:cubicBezTo>
                  <a:cubicBezTo>
                    <a:pt x="129" y="98"/>
                    <a:pt x="147" y="108"/>
                    <a:pt x="156" y="114"/>
                  </a:cubicBezTo>
                  <a:cubicBezTo>
                    <a:pt x="158" y="115"/>
                    <a:pt x="159" y="116"/>
                    <a:pt x="160" y="117"/>
                  </a:cubicBezTo>
                  <a:cubicBezTo>
                    <a:pt x="159" y="117"/>
                    <a:pt x="157" y="117"/>
                    <a:pt x="155" y="116"/>
                  </a:cubicBezTo>
                  <a:cubicBezTo>
                    <a:pt x="135" y="111"/>
                    <a:pt x="123" y="104"/>
                    <a:pt x="104" y="94"/>
                  </a:cubicBezTo>
                  <a:cubicBezTo>
                    <a:pt x="100" y="92"/>
                    <a:pt x="96" y="89"/>
                    <a:pt x="91" y="87"/>
                  </a:cubicBezTo>
                  <a:cubicBezTo>
                    <a:pt x="74" y="78"/>
                    <a:pt x="52" y="67"/>
                    <a:pt x="40" y="62"/>
                  </a:cubicBezTo>
                  <a:cubicBezTo>
                    <a:pt x="38" y="61"/>
                    <a:pt x="35" y="61"/>
                    <a:pt x="34" y="60"/>
                  </a:cubicBezTo>
                  <a:cubicBezTo>
                    <a:pt x="31" y="60"/>
                    <a:pt x="30" y="61"/>
                    <a:pt x="30" y="62"/>
                  </a:cubicBezTo>
                  <a:cubicBezTo>
                    <a:pt x="30" y="63"/>
                    <a:pt x="30" y="64"/>
                    <a:pt x="31" y="64"/>
                  </a:cubicBezTo>
                  <a:cubicBezTo>
                    <a:pt x="35" y="69"/>
                    <a:pt x="43" y="74"/>
                    <a:pt x="54" y="80"/>
                  </a:cubicBezTo>
                  <a:cubicBezTo>
                    <a:pt x="64" y="85"/>
                    <a:pt x="75" y="91"/>
                    <a:pt x="85" y="99"/>
                  </a:cubicBezTo>
                  <a:cubicBezTo>
                    <a:pt x="97" y="107"/>
                    <a:pt x="113" y="113"/>
                    <a:pt x="128" y="118"/>
                  </a:cubicBezTo>
                  <a:cubicBezTo>
                    <a:pt x="140" y="122"/>
                    <a:pt x="151" y="126"/>
                    <a:pt x="157" y="131"/>
                  </a:cubicBezTo>
                  <a:cubicBezTo>
                    <a:pt x="159" y="132"/>
                    <a:pt x="161" y="134"/>
                    <a:pt x="164" y="136"/>
                  </a:cubicBezTo>
                  <a:cubicBezTo>
                    <a:pt x="171" y="141"/>
                    <a:pt x="179" y="147"/>
                    <a:pt x="178" y="148"/>
                  </a:cubicBezTo>
                  <a:cubicBezTo>
                    <a:pt x="178" y="148"/>
                    <a:pt x="176" y="147"/>
                    <a:pt x="172" y="146"/>
                  </a:cubicBezTo>
                  <a:cubicBezTo>
                    <a:pt x="161" y="142"/>
                    <a:pt x="147" y="137"/>
                    <a:pt x="132" y="131"/>
                  </a:cubicBezTo>
                  <a:cubicBezTo>
                    <a:pt x="123" y="128"/>
                    <a:pt x="114" y="124"/>
                    <a:pt x="105" y="121"/>
                  </a:cubicBezTo>
                  <a:cubicBezTo>
                    <a:pt x="96" y="118"/>
                    <a:pt x="87" y="113"/>
                    <a:pt x="80" y="109"/>
                  </a:cubicBezTo>
                  <a:cubicBezTo>
                    <a:pt x="69" y="102"/>
                    <a:pt x="62" y="96"/>
                    <a:pt x="58" y="92"/>
                  </a:cubicBezTo>
                  <a:cubicBezTo>
                    <a:pt x="57" y="91"/>
                    <a:pt x="56" y="91"/>
                    <a:pt x="56" y="91"/>
                  </a:cubicBezTo>
                  <a:cubicBezTo>
                    <a:pt x="56" y="91"/>
                    <a:pt x="56" y="91"/>
                    <a:pt x="56" y="91"/>
                  </a:cubicBezTo>
                  <a:cubicBezTo>
                    <a:pt x="54" y="91"/>
                    <a:pt x="53" y="92"/>
                    <a:pt x="54" y="94"/>
                  </a:cubicBezTo>
                  <a:cubicBezTo>
                    <a:pt x="54" y="95"/>
                    <a:pt x="55" y="96"/>
                    <a:pt x="56" y="98"/>
                  </a:cubicBezTo>
                  <a:cubicBezTo>
                    <a:pt x="56" y="98"/>
                    <a:pt x="56" y="98"/>
                    <a:pt x="56" y="98"/>
                  </a:cubicBezTo>
                  <a:cubicBezTo>
                    <a:pt x="60" y="105"/>
                    <a:pt x="73" y="117"/>
                    <a:pt x="100" y="131"/>
                  </a:cubicBezTo>
                  <a:cubicBezTo>
                    <a:pt x="131" y="147"/>
                    <a:pt x="139" y="150"/>
                    <a:pt x="147" y="153"/>
                  </a:cubicBezTo>
                  <a:cubicBezTo>
                    <a:pt x="151" y="154"/>
                    <a:pt x="155" y="155"/>
                    <a:pt x="161" y="158"/>
                  </a:cubicBezTo>
                  <a:cubicBezTo>
                    <a:pt x="161" y="158"/>
                    <a:pt x="161" y="158"/>
                    <a:pt x="161" y="158"/>
                  </a:cubicBezTo>
                  <a:cubicBezTo>
                    <a:pt x="171" y="162"/>
                    <a:pt x="178" y="166"/>
                    <a:pt x="180" y="167"/>
                  </a:cubicBezTo>
                  <a:cubicBezTo>
                    <a:pt x="181" y="168"/>
                    <a:pt x="176" y="165"/>
                    <a:pt x="169" y="164"/>
                  </a:cubicBezTo>
                  <a:cubicBezTo>
                    <a:pt x="163" y="162"/>
                    <a:pt x="155" y="160"/>
                    <a:pt x="147" y="157"/>
                  </a:cubicBezTo>
                  <a:cubicBezTo>
                    <a:pt x="127" y="150"/>
                    <a:pt x="103" y="141"/>
                    <a:pt x="77" y="146"/>
                  </a:cubicBezTo>
                  <a:cubicBezTo>
                    <a:pt x="69" y="148"/>
                    <a:pt x="65" y="149"/>
                    <a:pt x="66" y="151"/>
                  </a:cubicBezTo>
                  <a:cubicBezTo>
                    <a:pt x="66" y="152"/>
                    <a:pt x="71" y="153"/>
                    <a:pt x="78" y="154"/>
                  </a:cubicBezTo>
                  <a:cubicBezTo>
                    <a:pt x="97" y="156"/>
                    <a:pt x="133" y="160"/>
                    <a:pt x="162" y="177"/>
                  </a:cubicBezTo>
                  <a:cubicBezTo>
                    <a:pt x="168" y="181"/>
                    <a:pt x="174" y="184"/>
                    <a:pt x="180" y="187"/>
                  </a:cubicBezTo>
                  <a:cubicBezTo>
                    <a:pt x="196" y="194"/>
                    <a:pt x="208" y="194"/>
                    <a:pt x="217" y="192"/>
                  </a:cubicBezTo>
                  <a:cubicBezTo>
                    <a:pt x="226" y="190"/>
                    <a:pt x="231" y="185"/>
                    <a:pt x="234" y="179"/>
                  </a:cubicBezTo>
                  <a:cubicBezTo>
                    <a:pt x="235" y="178"/>
                    <a:pt x="235" y="177"/>
                    <a:pt x="236" y="176"/>
                  </a:cubicBezTo>
                  <a:cubicBezTo>
                    <a:pt x="236" y="176"/>
                    <a:pt x="236" y="176"/>
                    <a:pt x="236" y="175"/>
                  </a:cubicBezTo>
                  <a:cubicBezTo>
                    <a:pt x="236" y="175"/>
                    <a:pt x="235" y="174"/>
                    <a:pt x="234" y="173"/>
                  </a:cubicBezTo>
                  <a:cubicBezTo>
                    <a:pt x="234" y="174"/>
                    <a:pt x="234" y="175"/>
                    <a:pt x="233" y="175"/>
                  </a:cubicBezTo>
                  <a:cubicBezTo>
                    <a:pt x="233" y="176"/>
                    <a:pt x="232" y="177"/>
                    <a:pt x="232" y="178"/>
                  </a:cubicBezTo>
                  <a:cubicBezTo>
                    <a:pt x="229" y="183"/>
                    <a:pt x="224" y="187"/>
                    <a:pt x="216" y="189"/>
                  </a:cubicBezTo>
                  <a:cubicBezTo>
                    <a:pt x="208" y="192"/>
                    <a:pt x="196" y="191"/>
                    <a:pt x="181" y="184"/>
                  </a:cubicBezTo>
                  <a:cubicBezTo>
                    <a:pt x="175" y="182"/>
                    <a:pt x="169" y="179"/>
                    <a:pt x="163" y="175"/>
                  </a:cubicBezTo>
                  <a:cubicBezTo>
                    <a:pt x="134" y="158"/>
                    <a:pt x="97" y="153"/>
                    <a:pt x="79" y="151"/>
                  </a:cubicBezTo>
                  <a:cubicBezTo>
                    <a:pt x="72" y="150"/>
                    <a:pt x="68" y="150"/>
                    <a:pt x="68" y="150"/>
                  </a:cubicBezTo>
                  <a:cubicBezTo>
                    <a:pt x="68" y="150"/>
                    <a:pt x="71" y="150"/>
                    <a:pt x="77" y="149"/>
                  </a:cubicBezTo>
                  <a:cubicBezTo>
                    <a:pt x="103" y="144"/>
                    <a:pt x="127" y="152"/>
                    <a:pt x="147" y="160"/>
                  </a:cubicBezTo>
                  <a:cubicBezTo>
                    <a:pt x="155" y="162"/>
                    <a:pt x="162" y="165"/>
                    <a:pt x="169" y="167"/>
                  </a:cubicBezTo>
                  <a:cubicBezTo>
                    <a:pt x="185" y="170"/>
                    <a:pt x="188" y="169"/>
                    <a:pt x="182" y="165"/>
                  </a:cubicBezTo>
                  <a:cubicBezTo>
                    <a:pt x="180" y="163"/>
                    <a:pt x="172" y="160"/>
                    <a:pt x="162" y="156"/>
                  </a:cubicBezTo>
                  <a:cubicBezTo>
                    <a:pt x="162" y="156"/>
                    <a:pt x="162" y="156"/>
                    <a:pt x="162" y="156"/>
                  </a:cubicBezTo>
                  <a:cubicBezTo>
                    <a:pt x="156" y="153"/>
                    <a:pt x="152" y="151"/>
                    <a:pt x="148" y="150"/>
                  </a:cubicBezTo>
                  <a:cubicBezTo>
                    <a:pt x="140" y="147"/>
                    <a:pt x="132" y="145"/>
                    <a:pt x="101" y="129"/>
                  </a:cubicBezTo>
                  <a:cubicBezTo>
                    <a:pt x="75" y="115"/>
                    <a:pt x="62" y="103"/>
                    <a:pt x="58" y="96"/>
                  </a:cubicBezTo>
                  <a:cubicBezTo>
                    <a:pt x="58" y="96"/>
                    <a:pt x="58" y="96"/>
                    <a:pt x="58" y="96"/>
                  </a:cubicBezTo>
                  <a:cubicBezTo>
                    <a:pt x="58" y="96"/>
                    <a:pt x="58" y="96"/>
                    <a:pt x="58" y="96"/>
                  </a:cubicBezTo>
                  <a:cubicBezTo>
                    <a:pt x="62" y="100"/>
                    <a:pt x="69" y="105"/>
                    <a:pt x="78" y="111"/>
                  </a:cubicBezTo>
                  <a:cubicBezTo>
                    <a:pt x="86" y="116"/>
                    <a:pt x="94" y="120"/>
                    <a:pt x="104" y="124"/>
                  </a:cubicBezTo>
                  <a:cubicBezTo>
                    <a:pt x="113" y="127"/>
                    <a:pt x="122" y="131"/>
                    <a:pt x="131" y="134"/>
                  </a:cubicBezTo>
                  <a:cubicBezTo>
                    <a:pt x="146" y="140"/>
                    <a:pt x="160" y="145"/>
                    <a:pt x="171" y="148"/>
                  </a:cubicBezTo>
                  <a:cubicBezTo>
                    <a:pt x="178" y="150"/>
                    <a:pt x="181" y="150"/>
                    <a:pt x="181" y="148"/>
                  </a:cubicBezTo>
                  <a:cubicBezTo>
                    <a:pt x="181" y="148"/>
                    <a:pt x="181" y="148"/>
                    <a:pt x="181" y="148"/>
                  </a:cubicBezTo>
                  <a:cubicBezTo>
                    <a:pt x="182" y="146"/>
                    <a:pt x="174" y="140"/>
                    <a:pt x="165" y="133"/>
                  </a:cubicBezTo>
                  <a:cubicBezTo>
                    <a:pt x="163" y="132"/>
                    <a:pt x="161" y="130"/>
                    <a:pt x="158" y="128"/>
                  </a:cubicBezTo>
                  <a:cubicBezTo>
                    <a:pt x="152" y="123"/>
                    <a:pt x="141" y="120"/>
                    <a:pt x="129" y="115"/>
                  </a:cubicBezTo>
                  <a:cubicBezTo>
                    <a:pt x="114" y="110"/>
                    <a:pt x="99" y="105"/>
                    <a:pt x="87" y="96"/>
                  </a:cubicBezTo>
                  <a:cubicBezTo>
                    <a:pt x="77" y="89"/>
                    <a:pt x="65" y="83"/>
                    <a:pt x="55" y="77"/>
                  </a:cubicBezTo>
                  <a:cubicBezTo>
                    <a:pt x="46" y="72"/>
                    <a:pt x="37" y="67"/>
                    <a:pt x="34" y="63"/>
                  </a:cubicBezTo>
                  <a:cubicBezTo>
                    <a:pt x="35" y="64"/>
                    <a:pt x="37" y="64"/>
                    <a:pt x="39" y="65"/>
                  </a:cubicBezTo>
                  <a:cubicBezTo>
                    <a:pt x="51" y="69"/>
                    <a:pt x="73" y="80"/>
                    <a:pt x="90" y="89"/>
                  </a:cubicBezTo>
                  <a:cubicBezTo>
                    <a:pt x="95" y="92"/>
                    <a:pt x="99" y="94"/>
                    <a:pt x="103" y="96"/>
                  </a:cubicBezTo>
                  <a:cubicBezTo>
                    <a:pt x="121" y="107"/>
                    <a:pt x="134" y="113"/>
                    <a:pt x="154" y="119"/>
                  </a:cubicBezTo>
                  <a:cubicBezTo>
                    <a:pt x="158" y="120"/>
                    <a:pt x="160" y="120"/>
                    <a:pt x="161" y="120"/>
                  </a:cubicBezTo>
                  <a:cubicBezTo>
                    <a:pt x="164" y="119"/>
                    <a:pt x="164" y="118"/>
                    <a:pt x="162" y="116"/>
                  </a:cubicBezTo>
                  <a:cubicBezTo>
                    <a:pt x="162" y="115"/>
                    <a:pt x="160" y="113"/>
                    <a:pt x="157" y="112"/>
                  </a:cubicBezTo>
                  <a:cubicBezTo>
                    <a:pt x="149" y="105"/>
                    <a:pt x="130" y="96"/>
                    <a:pt x="117" y="90"/>
                  </a:cubicBezTo>
                  <a:cubicBezTo>
                    <a:pt x="117" y="90"/>
                    <a:pt x="117" y="90"/>
                    <a:pt x="117" y="90"/>
                  </a:cubicBezTo>
                  <a:cubicBezTo>
                    <a:pt x="106" y="85"/>
                    <a:pt x="98" y="76"/>
                    <a:pt x="90" y="67"/>
                  </a:cubicBezTo>
                  <a:cubicBezTo>
                    <a:pt x="82" y="59"/>
                    <a:pt x="75" y="51"/>
                    <a:pt x="65" y="46"/>
                  </a:cubicBezTo>
                  <a:cubicBezTo>
                    <a:pt x="54" y="41"/>
                    <a:pt x="42" y="33"/>
                    <a:pt x="31" y="26"/>
                  </a:cubicBezTo>
                  <a:cubicBezTo>
                    <a:pt x="22" y="20"/>
                    <a:pt x="14" y="14"/>
                    <a:pt x="9" y="8"/>
                  </a:cubicBezTo>
                  <a:cubicBezTo>
                    <a:pt x="8" y="7"/>
                    <a:pt x="8" y="7"/>
                    <a:pt x="8" y="6"/>
                  </a:cubicBezTo>
                  <a:cubicBezTo>
                    <a:pt x="11" y="9"/>
                    <a:pt x="16" y="13"/>
                    <a:pt x="22" y="18"/>
                  </a:cubicBezTo>
                  <a:cubicBezTo>
                    <a:pt x="31" y="26"/>
                    <a:pt x="43" y="31"/>
                    <a:pt x="55" y="36"/>
                  </a:cubicBezTo>
                  <a:cubicBezTo>
                    <a:pt x="65" y="40"/>
                    <a:pt x="75" y="44"/>
                    <a:pt x="85" y="51"/>
                  </a:cubicBezTo>
                  <a:cubicBezTo>
                    <a:pt x="94" y="56"/>
                    <a:pt x="100" y="62"/>
                    <a:pt x="105" y="68"/>
                  </a:cubicBezTo>
                  <a:cubicBezTo>
                    <a:pt x="114" y="77"/>
                    <a:pt x="121" y="84"/>
                    <a:pt x="135" y="86"/>
                  </a:cubicBezTo>
                  <a:cubicBezTo>
                    <a:pt x="147" y="88"/>
                    <a:pt x="154" y="94"/>
                    <a:pt x="162" y="98"/>
                  </a:cubicBezTo>
                  <a:cubicBezTo>
                    <a:pt x="168" y="102"/>
                    <a:pt x="173" y="106"/>
                    <a:pt x="180" y="107"/>
                  </a:cubicBezTo>
                  <a:cubicBezTo>
                    <a:pt x="183" y="108"/>
                    <a:pt x="184" y="108"/>
                    <a:pt x="185" y="107"/>
                  </a:cubicBezTo>
                  <a:cubicBezTo>
                    <a:pt x="185" y="107"/>
                    <a:pt x="185" y="107"/>
                    <a:pt x="185" y="107"/>
                  </a:cubicBezTo>
                  <a:cubicBezTo>
                    <a:pt x="187" y="106"/>
                    <a:pt x="187" y="105"/>
                    <a:pt x="186" y="103"/>
                  </a:cubicBezTo>
                  <a:cubicBezTo>
                    <a:pt x="186" y="101"/>
                    <a:pt x="185" y="100"/>
                    <a:pt x="183" y="98"/>
                  </a:cubicBezTo>
                  <a:cubicBezTo>
                    <a:pt x="177" y="91"/>
                    <a:pt x="165" y="82"/>
                    <a:pt x="153" y="79"/>
                  </a:cubicBezTo>
                  <a:cubicBezTo>
                    <a:pt x="144" y="76"/>
                    <a:pt x="137" y="73"/>
                    <a:pt x="130" y="69"/>
                  </a:cubicBezTo>
                  <a:cubicBezTo>
                    <a:pt x="123" y="65"/>
                    <a:pt x="117" y="61"/>
                    <a:pt x="110" y="55"/>
                  </a:cubicBezTo>
                  <a:cubicBezTo>
                    <a:pt x="105" y="50"/>
                    <a:pt x="98" y="44"/>
                    <a:pt x="92" y="38"/>
                  </a:cubicBezTo>
                  <a:cubicBezTo>
                    <a:pt x="81" y="27"/>
                    <a:pt x="70" y="16"/>
                    <a:pt x="62" y="13"/>
                  </a:cubicBezTo>
                  <a:cubicBezTo>
                    <a:pt x="62" y="13"/>
                    <a:pt x="61" y="13"/>
                    <a:pt x="61" y="13"/>
                  </a:cubicBezTo>
                  <a:cubicBezTo>
                    <a:pt x="61" y="12"/>
                    <a:pt x="62" y="12"/>
                    <a:pt x="63" y="12"/>
                  </a:cubicBezTo>
                  <a:cubicBezTo>
                    <a:pt x="63" y="12"/>
                    <a:pt x="63" y="12"/>
                    <a:pt x="63" y="12"/>
                  </a:cubicBezTo>
                  <a:cubicBezTo>
                    <a:pt x="63" y="12"/>
                    <a:pt x="63" y="12"/>
                    <a:pt x="63" y="12"/>
                  </a:cubicBezTo>
                  <a:cubicBezTo>
                    <a:pt x="63" y="12"/>
                    <a:pt x="63" y="12"/>
                    <a:pt x="63" y="12"/>
                  </a:cubicBezTo>
                  <a:cubicBezTo>
                    <a:pt x="69" y="12"/>
                    <a:pt x="81" y="14"/>
                    <a:pt x="92" y="22"/>
                  </a:cubicBezTo>
                  <a:cubicBezTo>
                    <a:pt x="100" y="27"/>
                    <a:pt x="106" y="34"/>
                    <a:pt x="112" y="40"/>
                  </a:cubicBezTo>
                  <a:cubicBezTo>
                    <a:pt x="112" y="40"/>
                    <a:pt x="112" y="40"/>
                    <a:pt x="112" y="40"/>
                  </a:cubicBezTo>
                  <a:cubicBezTo>
                    <a:pt x="123" y="52"/>
                    <a:pt x="133" y="63"/>
                    <a:pt x="153" y="68"/>
                  </a:cubicBezTo>
                  <a:cubicBezTo>
                    <a:pt x="171" y="73"/>
                    <a:pt x="180" y="85"/>
                    <a:pt x="186" y="94"/>
                  </a:cubicBezTo>
                  <a:cubicBezTo>
                    <a:pt x="191" y="101"/>
                    <a:pt x="195" y="106"/>
                    <a:pt x="201" y="107"/>
                  </a:cubicBezTo>
                  <a:cubicBezTo>
                    <a:pt x="203" y="108"/>
                    <a:pt x="204" y="108"/>
                    <a:pt x="205" y="107"/>
                  </a:cubicBezTo>
                  <a:cubicBezTo>
                    <a:pt x="205" y="107"/>
                    <a:pt x="205" y="107"/>
                    <a:pt x="205" y="107"/>
                  </a:cubicBezTo>
                  <a:cubicBezTo>
                    <a:pt x="207" y="106"/>
                    <a:pt x="208" y="104"/>
                    <a:pt x="208" y="102"/>
                  </a:cubicBezTo>
                  <a:cubicBezTo>
                    <a:pt x="208" y="100"/>
                    <a:pt x="207" y="98"/>
                    <a:pt x="206" y="95"/>
                  </a:cubicBezTo>
                  <a:cubicBezTo>
                    <a:pt x="201" y="87"/>
                    <a:pt x="190" y="74"/>
                    <a:pt x="174" y="61"/>
                  </a:cubicBezTo>
                  <a:cubicBezTo>
                    <a:pt x="156" y="47"/>
                    <a:pt x="147" y="32"/>
                    <a:pt x="145" y="23"/>
                  </a:cubicBezTo>
                  <a:cubicBezTo>
                    <a:pt x="144" y="22"/>
                    <a:pt x="144" y="21"/>
                    <a:pt x="144" y="20"/>
                  </a:cubicBezTo>
                  <a:cubicBezTo>
                    <a:pt x="144" y="21"/>
                    <a:pt x="144" y="21"/>
                    <a:pt x="145" y="22"/>
                  </a:cubicBezTo>
                  <a:cubicBezTo>
                    <a:pt x="150" y="31"/>
                    <a:pt x="158" y="42"/>
                    <a:pt x="187" y="58"/>
                  </a:cubicBezTo>
                  <a:cubicBezTo>
                    <a:pt x="202" y="66"/>
                    <a:pt x="210" y="75"/>
                    <a:pt x="214" y="85"/>
                  </a:cubicBezTo>
                  <a:cubicBezTo>
                    <a:pt x="219" y="94"/>
                    <a:pt x="219" y="104"/>
                    <a:pt x="219" y="113"/>
                  </a:cubicBezTo>
                  <a:cubicBezTo>
                    <a:pt x="219" y="124"/>
                    <a:pt x="226" y="131"/>
                    <a:pt x="231" y="134"/>
                  </a:cubicBezTo>
                  <a:cubicBezTo>
                    <a:pt x="233" y="135"/>
                    <a:pt x="235" y="136"/>
                    <a:pt x="236" y="136"/>
                  </a:cubicBezTo>
                  <a:cubicBezTo>
                    <a:pt x="238" y="136"/>
                    <a:pt x="239" y="136"/>
                    <a:pt x="239" y="134"/>
                  </a:cubicBezTo>
                  <a:cubicBezTo>
                    <a:pt x="240" y="133"/>
                    <a:pt x="239" y="132"/>
                    <a:pt x="238" y="131"/>
                  </a:cubicBezTo>
                  <a:cubicBezTo>
                    <a:pt x="235" y="127"/>
                    <a:pt x="233" y="124"/>
                    <a:pt x="232" y="120"/>
                  </a:cubicBezTo>
                  <a:cubicBezTo>
                    <a:pt x="232" y="117"/>
                    <a:pt x="231" y="113"/>
                    <a:pt x="231" y="108"/>
                  </a:cubicBezTo>
                  <a:cubicBezTo>
                    <a:pt x="231" y="105"/>
                    <a:pt x="232" y="102"/>
                    <a:pt x="232" y="100"/>
                  </a:cubicBezTo>
                  <a:cubicBezTo>
                    <a:pt x="233" y="92"/>
                    <a:pt x="234" y="85"/>
                    <a:pt x="224" y="69"/>
                  </a:cubicBezTo>
                  <a:cubicBezTo>
                    <a:pt x="232" y="76"/>
                    <a:pt x="237" y="83"/>
                    <a:pt x="241" y="89"/>
                  </a:cubicBezTo>
                  <a:cubicBezTo>
                    <a:pt x="245" y="97"/>
                    <a:pt x="246" y="105"/>
                    <a:pt x="246" y="113"/>
                  </a:cubicBezTo>
                  <a:cubicBezTo>
                    <a:pt x="246" y="124"/>
                    <a:pt x="247" y="144"/>
                    <a:pt x="248" y="154"/>
                  </a:cubicBezTo>
                  <a:cubicBezTo>
                    <a:pt x="251" y="157"/>
                    <a:pt x="251" y="157"/>
                    <a:pt x="251" y="157"/>
                  </a:cubicBezTo>
                  <a:close/>
                  <a:moveTo>
                    <a:pt x="178" y="148"/>
                  </a:moveTo>
                  <a:cubicBezTo>
                    <a:pt x="178" y="148"/>
                    <a:pt x="178" y="148"/>
                    <a:pt x="178" y="148"/>
                  </a:cubicBezTo>
                  <a:cubicBezTo>
                    <a:pt x="178" y="148"/>
                    <a:pt x="178" y="148"/>
                    <a:pt x="178" y="148"/>
                  </a:cubicBezTo>
                  <a:close/>
                  <a:moveTo>
                    <a:pt x="33" y="62"/>
                  </a:moveTo>
                  <a:cubicBezTo>
                    <a:pt x="33" y="62"/>
                    <a:pt x="33" y="62"/>
                    <a:pt x="33" y="62"/>
                  </a:cubicBezTo>
                  <a:cubicBezTo>
                    <a:pt x="33" y="62"/>
                    <a:pt x="33" y="62"/>
                    <a:pt x="33" y="62"/>
                  </a:cubicBezTo>
                  <a:close/>
                </a:path>
              </a:pathLst>
            </a:custGeom>
            <a:solidFill>
              <a:srgbClr val="E60012"/>
            </a:solidFill>
            <a:ln w="4763" cap="flat">
              <a:solidFill>
                <a:srgbClr val="E60012"/>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1935"/>
            <p:cNvSpPr>
              <a:spLocks noEditPoints="1"/>
            </p:cNvSpPr>
            <p:nvPr/>
          </p:nvSpPr>
          <p:spPr bwMode="auto">
            <a:xfrm>
              <a:off x="10562432" y="5036344"/>
              <a:ext cx="306388" cy="642938"/>
            </a:xfrm>
            <a:custGeom>
              <a:avLst/>
              <a:gdLst>
                <a:gd name="T0" fmla="*/ 40 w 82"/>
                <a:gd name="T1" fmla="*/ 130 h 171"/>
                <a:gd name="T2" fmla="*/ 16 w 82"/>
                <a:gd name="T3" fmla="*/ 75 h 171"/>
                <a:gd name="T4" fmla="*/ 26 w 82"/>
                <a:gd name="T5" fmla="*/ 66 h 171"/>
                <a:gd name="T6" fmla="*/ 71 w 82"/>
                <a:gd name="T7" fmla="*/ 49 h 171"/>
                <a:gd name="T8" fmla="*/ 78 w 82"/>
                <a:gd name="T9" fmla="*/ 25 h 171"/>
                <a:gd name="T10" fmla="*/ 59 w 82"/>
                <a:gd name="T11" fmla="*/ 2 h 171"/>
                <a:gd name="T12" fmla="*/ 45 w 82"/>
                <a:gd name="T13" fmla="*/ 0 h 171"/>
                <a:gd name="T14" fmla="*/ 45 w 82"/>
                <a:gd name="T15" fmla="*/ 0 h 171"/>
                <a:gd name="T16" fmla="*/ 25 w 82"/>
                <a:gd name="T17" fmla="*/ 21 h 171"/>
                <a:gd name="T18" fmla="*/ 35 w 82"/>
                <a:gd name="T19" fmla="*/ 29 h 171"/>
                <a:gd name="T20" fmla="*/ 52 w 82"/>
                <a:gd name="T21" fmla="*/ 25 h 171"/>
                <a:gd name="T22" fmla="*/ 50 w 82"/>
                <a:gd name="T23" fmla="*/ 20 h 171"/>
                <a:gd name="T24" fmla="*/ 36 w 82"/>
                <a:gd name="T25" fmla="*/ 15 h 171"/>
                <a:gd name="T26" fmla="*/ 38 w 82"/>
                <a:gd name="T27" fmla="*/ 13 h 171"/>
                <a:gd name="T28" fmla="*/ 59 w 82"/>
                <a:gd name="T29" fmla="*/ 15 h 171"/>
                <a:gd name="T30" fmla="*/ 65 w 82"/>
                <a:gd name="T31" fmla="*/ 30 h 171"/>
                <a:gd name="T32" fmla="*/ 63 w 82"/>
                <a:gd name="T33" fmla="*/ 35 h 171"/>
                <a:gd name="T34" fmla="*/ 20 w 82"/>
                <a:gd name="T35" fmla="*/ 53 h 171"/>
                <a:gd name="T36" fmla="*/ 1 w 82"/>
                <a:gd name="T37" fmla="*/ 78 h 171"/>
                <a:gd name="T38" fmla="*/ 18 w 82"/>
                <a:gd name="T39" fmla="*/ 126 h 171"/>
                <a:gd name="T40" fmla="*/ 64 w 82"/>
                <a:gd name="T41" fmla="*/ 163 h 171"/>
                <a:gd name="T42" fmla="*/ 71 w 82"/>
                <a:gd name="T43" fmla="*/ 171 h 171"/>
                <a:gd name="T44" fmla="*/ 36 w 82"/>
                <a:gd name="T45" fmla="*/ 137 h 171"/>
                <a:gd name="T46" fmla="*/ 3 w 82"/>
                <a:gd name="T47" fmla="*/ 97 h 171"/>
                <a:gd name="T48" fmla="*/ 8 w 82"/>
                <a:gd name="T49" fmla="*/ 63 h 171"/>
                <a:gd name="T50" fmla="*/ 49 w 82"/>
                <a:gd name="T51" fmla="*/ 48 h 171"/>
                <a:gd name="T52" fmla="*/ 64 w 82"/>
                <a:gd name="T53" fmla="*/ 36 h 171"/>
                <a:gd name="T54" fmla="*/ 67 w 82"/>
                <a:gd name="T55" fmla="*/ 21 h 171"/>
                <a:gd name="T56" fmla="*/ 54 w 82"/>
                <a:gd name="T57" fmla="*/ 10 h 171"/>
                <a:gd name="T58" fmla="*/ 35 w 82"/>
                <a:gd name="T59" fmla="*/ 14 h 171"/>
                <a:gd name="T60" fmla="*/ 39 w 82"/>
                <a:gd name="T61" fmla="*/ 19 h 171"/>
                <a:gd name="T62" fmla="*/ 50 w 82"/>
                <a:gd name="T63" fmla="*/ 23 h 171"/>
                <a:gd name="T64" fmla="*/ 48 w 82"/>
                <a:gd name="T65" fmla="*/ 28 h 171"/>
                <a:gd name="T66" fmla="*/ 30 w 82"/>
                <a:gd name="T67" fmla="*/ 24 h 171"/>
                <a:gd name="T68" fmla="*/ 31 w 82"/>
                <a:gd name="T69" fmla="*/ 9 h 171"/>
                <a:gd name="T70" fmla="*/ 45 w 82"/>
                <a:gd name="T71" fmla="*/ 2 h 171"/>
                <a:gd name="T72" fmla="*/ 69 w 82"/>
                <a:gd name="T73" fmla="*/ 11 h 171"/>
                <a:gd name="T74" fmla="*/ 70 w 82"/>
                <a:gd name="T75" fmla="*/ 48 h 171"/>
                <a:gd name="T76" fmla="*/ 47 w 82"/>
                <a:gd name="T77" fmla="*/ 59 h 171"/>
                <a:gd name="T78" fmla="*/ 25 w 82"/>
                <a:gd name="T79" fmla="*/ 64 h 171"/>
                <a:gd name="T80" fmla="*/ 16 w 82"/>
                <a:gd name="T81" fmla="*/ 109 h 171"/>
                <a:gd name="T82" fmla="*/ 80 w 82"/>
                <a:gd name="T83" fmla="*/ 170 h 171"/>
                <a:gd name="T84" fmla="*/ 71 w 82"/>
                <a:gd name="T85" fmla="*/ 171 h 171"/>
                <a:gd name="T86" fmla="*/ 71 w 82"/>
                <a:gd name="T87"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71">
                  <a:moveTo>
                    <a:pt x="82" y="171"/>
                  </a:moveTo>
                  <a:cubicBezTo>
                    <a:pt x="81" y="166"/>
                    <a:pt x="71" y="142"/>
                    <a:pt x="40" y="130"/>
                  </a:cubicBezTo>
                  <a:cubicBezTo>
                    <a:pt x="28" y="125"/>
                    <a:pt x="21" y="117"/>
                    <a:pt x="18" y="108"/>
                  </a:cubicBezTo>
                  <a:cubicBezTo>
                    <a:pt x="12" y="94"/>
                    <a:pt x="14" y="79"/>
                    <a:pt x="16" y="75"/>
                  </a:cubicBezTo>
                  <a:cubicBezTo>
                    <a:pt x="18" y="71"/>
                    <a:pt x="21" y="68"/>
                    <a:pt x="26" y="66"/>
                  </a:cubicBezTo>
                  <a:cubicBezTo>
                    <a:pt x="26" y="66"/>
                    <a:pt x="26" y="66"/>
                    <a:pt x="26" y="66"/>
                  </a:cubicBezTo>
                  <a:cubicBezTo>
                    <a:pt x="31" y="64"/>
                    <a:pt x="38" y="62"/>
                    <a:pt x="47" y="61"/>
                  </a:cubicBezTo>
                  <a:cubicBezTo>
                    <a:pt x="57" y="60"/>
                    <a:pt x="66" y="56"/>
                    <a:pt x="71" y="49"/>
                  </a:cubicBezTo>
                  <a:cubicBezTo>
                    <a:pt x="71" y="49"/>
                    <a:pt x="71" y="49"/>
                    <a:pt x="71" y="49"/>
                  </a:cubicBezTo>
                  <a:cubicBezTo>
                    <a:pt x="77" y="43"/>
                    <a:pt x="79" y="35"/>
                    <a:pt x="78" y="25"/>
                  </a:cubicBezTo>
                  <a:cubicBezTo>
                    <a:pt x="78" y="19"/>
                    <a:pt x="75" y="14"/>
                    <a:pt x="70" y="10"/>
                  </a:cubicBezTo>
                  <a:cubicBezTo>
                    <a:pt x="67" y="6"/>
                    <a:pt x="63" y="4"/>
                    <a:pt x="59" y="2"/>
                  </a:cubicBezTo>
                  <a:cubicBezTo>
                    <a:pt x="54" y="1"/>
                    <a:pt x="49" y="0"/>
                    <a:pt x="45" y="0"/>
                  </a:cubicBezTo>
                  <a:cubicBezTo>
                    <a:pt x="45" y="0"/>
                    <a:pt x="45" y="0"/>
                    <a:pt x="45" y="0"/>
                  </a:cubicBezTo>
                  <a:cubicBezTo>
                    <a:pt x="45" y="0"/>
                    <a:pt x="45" y="0"/>
                    <a:pt x="45" y="0"/>
                  </a:cubicBezTo>
                  <a:cubicBezTo>
                    <a:pt x="45" y="0"/>
                    <a:pt x="45" y="0"/>
                    <a:pt x="45" y="0"/>
                  </a:cubicBezTo>
                  <a:cubicBezTo>
                    <a:pt x="39" y="1"/>
                    <a:pt x="34" y="3"/>
                    <a:pt x="29" y="8"/>
                  </a:cubicBezTo>
                  <a:cubicBezTo>
                    <a:pt x="25" y="13"/>
                    <a:pt x="24" y="17"/>
                    <a:pt x="25" y="21"/>
                  </a:cubicBezTo>
                  <a:cubicBezTo>
                    <a:pt x="26" y="23"/>
                    <a:pt x="28" y="24"/>
                    <a:pt x="29" y="26"/>
                  </a:cubicBezTo>
                  <a:cubicBezTo>
                    <a:pt x="31" y="27"/>
                    <a:pt x="33" y="28"/>
                    <a:pt x="35" y="29"/>
                  </a:cubicBezTo>
                  <a:cubicBezTo>
                    <a:pt x="41" y="31"/>
                    <a:pt x="48" y="32"/>
                    <a:pt x="50" y="29"/>
                  </a:cubicBezTo>
                  <a:cubicBezTo>
                    <a:pt x="51" y="28"/>
                    <a:pt x="52" y="27"/>
                    <a:pt x="52" y="25"/>
                  </a:cubicBezTo>
                  <a:cubicBezTo>
                    <a:pt x="52" y="24"/>
                    <a:pt x="52" y="23"/>
                    <a:pt x="52" y="23"/>
                  </a:cubicBezTo>
                  <a:cubicBezTo>
                    <a:pt x="51" y="22"/>
                    <a:pt x="51" y="21"/>
                    <a:pt x="50" y="20"/>
                  </a:cubicBezTo>
                  <a:cubicBezTo>
                    <a:pt x="48" y="19"/>
                    <a:pt x="44" y="17"/>
                    <a:pt x="40" y="17"/>
                  </a:cubicBezTo>
                  <a:cubicBezTo>
                    <a:pt x="38" y="16"/>
                    <a:pt x="37" y="16"/>
                    <a:pt x="36" y="15"/>
                  </a:cubicBezTo>
                  <a:cubicBezTo>
                    <a:pt x="36" y="15"/>
                    <a:pt x="36" y="15"/>
                    <a:pt x="37" y="15"/>
                  </a:cubicBezTo>
                  <a:cubicBezTo>
                    <a:pt x="37" y="14"/>
                    <a:pt x="38" y="14"/>
                    <a:pt x="38" y="13"/>
                  </a:cubicBezTo>
                  <a:cubicBezTo>
                    <a:pt x="42" y="12"/>
                    <a:pt x="48" y="10"/>
                    <a:pt x="54" y="12"/>
                  </a:cubicBezTo>
                  <a:cubicBezTo>
                    <a:pt x="56" y="13"/>
                    <a:pt x="58" y="13"/>
                    <a:pt x="59" y="15"/>
                  </a:cubicBezTo>
                  <a:cubicBezTo>
                    <a:pt x="62" y="16"/>
                    <a:pt x="64" y="19"/>
                    <a:pt x="65" y="21"/>
                  </a:cubicBezTo>
                  <a:cubicBezTo>
                    <a:pt x="66" y="24"/>
                    <a:pt x="66" y="27"/>
                    <a:pt x="65" y="30"/>
                  </a:cubicBezTo>
                  <a:cubicBezTo>
                    <a:pt x="65" y="32"/>
                    <a:pt x="64" y="33"/>
                    <a:pt x="63" y="35"/>
                  </a:cubicBezTo>
                  <a:cubicBezTo>
                    <a:pt x="63" y="35"/>
                    <a:pt x="63" y="35"/>
                    <a:pt x="63" y="35"/>
                  </a:cubicBezTo>
                  <a:cubicBezTo>
                    <a:pt x="59" y="40"/>
                    <a:pt x="55" y="43"/>
                    <a:pt x="48" y="46"/>
                  </a:cubicBezTo>
                  <a:cubicBezTo>
                    <a:pt x="41" y="49"/>
                    <a:pt x="32" y="51"/>
                    <a:pt x="20" y="53"/>
                  </a:cubicBezTo>
                  <a:cubicBezTo>
                    <a:pt x="14" y="55"/>
                    <a:pt x="10" y="58"/>
                    <a:pt x="7" y="62"/>
                  </a:cubicBezTo>
                  <a:cubicBezTo>
                    <a:pt x="4" y="66"/>
                    <a:pt x="2" y="72"/>
                    <a:pt x="1" y="78"/>
                  </a:cubicBezTo>
                  <a:cubicBezTo>
                    <a:pt x="0" y="84"/>
                    <a:pt x="0" y="91"/>
                    <a:pt x="1" y="97"/>
                  </a:cubicBezTo>
                  <a:cubicBezTo>
                    <a:pt x="4" y="109"/>
                    <a:pt x="9" y="120"/>
                    <a:pt x="18" y="126"/>
                  </a:cubicBezTo>
                  <a:cubicBezTo>
                    <a:pt x="25" y="131"/>
                    <a:pt x="30" y="135"/>
                    <a:pt x="35" y="139"/>
                  </a:cubicBezTo>
                  <a:cubicBezTo>
                    <a:pt x="50" y="149"/>
                    <a:pt x="60" y="156"/>
                    <a:pt x="64" y="163"/>
                  </a:cubicBezTo>
                  <a:cubicBezTo>
                    <a:pt x="67" y="168"/>
                    <a:pt x="69" y="170"/>
                    <a:pt x="70" y="171"/>
                  </a:cubicBezTo>
                  <a:cubicBezTo>
                    <a:pt x="70" y="171"/>
                    <a:pt x="71" y="171"/>
                    <a:pt x="71" y="171"/>
                  </a:cubicBezTo>
                  <a:cubicBezTo>
                    <a:pt x="71" y="171"/>
                    <a:pt x="70" y="170"/>
                    <a:pt x="66" y="162"/>
                  </a:cubicBezTo>
                  <a:cubicBezTo>
                    <a:pt x="61" y="155"/>
                    <a:pt x="51" y="148"/>
                    <a:pt x="36" y="137"/>
                  </a:cubicBezTo>
                  <a:cubicBezTo>
                    <a:pt x="31" y="134"/>
                    <a:pt x="26" y="129"/>
                    <a:pt x="19" y="125"/>
                  </a:cubicBezTo>
                  <a:cubicBezTo>
                    <a:pt x="11" y="119"/>
                    <a:pt x="5" y="108"/>
                    <a:pt x="3" y="97"/>
                  </a:cubicBezTo>
                  <a:cubicBezTo>
                    <a:pt x="2" y="90"/>
                    <a:pt x="2" y="84"/>
                    <a:pt x="3" y="78"/>
                  </a:cubicBezTo>
                  <a:cubicBezTo>
                    <a:pt x="3" y="72"/>
                    <a:pt x="5" y="67"/>
                    <a:pt x="8" y="63"/>
                  </a:cubicBezTo>
                  <a:cubicBezTo>
                    <a:pt x="11" y="59"/>
                    <a:pt x="15" y="56"/>
                    <a:pt x="20" y="55"/>
                  </a:cubicBezTo>
                  <a:cubicBezTo>
                    <a:pt x="33" y="53"/>
                    <a:pt x="42" y="50"/>
                    <a:pt x="49" y="48"/>
                  </a:cubicBezTo>
                  <a:cubicBezTo>
                    <a:pt x="56" y="45"/>
                    <a:pt x="61" y="41"/>
                    <a:pt x="64" y="36"/>
                  </a:cubicBezTo>
                  <a:cubicBezTo>
                    <a:pt x="64" y="36"/>
                    <a:pt x="64" y="36"/>
                    <a:pt x="64" y="36"/>
                  </a:cubicBezTo>
                  <a:cubicBezTo>
                    <a:pt x="65" y="34"/>
                    <a:pt x="66" y="32"/>
                    <a:pt x="67" y="31"/>
                  </a:cubicBezTo>
                  <a:cubicBezTo>
                    <a:pt x="68" y="27"/>
                    <a:pt x="68" y="24"/>
                    <a:pt x="67" y="21"/>
                  </a:cubicBezTo>
                  <a:cubicBezTo>
                    <a:pt x="65" y="18"/>
                    <a:pt x="63" y="15"/>
                    <a:pt x="60" y="13"/>
                  </a:cubicBezTo>
                  <a:cubicBezTo>
                    <a:pt x="59" y="12"/>
                    <a:pt x="57" y="11"/>
                    <a:pt x="54" y="10"/>
                  </a:cubicBezTo>
                  <a:cubicBezTo>
                    <a:pt x="48" y="8"/>
                    <a:pt x="41" y="10"/>
                    <a:pt x="38" y="12"/>
                  </a:cubicBezTo>
                  <a:cubicBezTo>
                    <a:pt x="36" y="12"/>
                    <a:pt x="36" y="13"/>
                    <a:pt x="35" y="14"/>
                  </a:cubicBezTo>
                  <a:cubicBezTo>
                    <a:pt x="34" y="15"/>
                    <a:pt x="34" y="16"/>
                    <a:pt x="35" y="16"/>
                  </a:cubicBezTo>
                  <a:cubicBezTo>
                    <a:pt x="35" y="17"/>
                    <a:pt x="37" y="18"/>
                    <a:pt x="39" y="19"/>
                  </a:cubicBezTo>
                  <a:cubicBezTo>
                    <a:pt x="44" y="19"/>
                    <a:pt x="47" y="20"/>
                    <a:pt x="49" y="22"/>
                  </a:cubicBezTo>
                  <a:cubicBezTo>
                    <a:pt x="49" y="22"/>
                    <a:pt x="50" y="23"/>
                    <a:pt x="50" y="23"/>
                  </a:cubicBezTo>
                  <a:cubicBezTo>
                    <a:pt x="50" y="24"/>
                    <a:pt x="50" y="24"/>
                    <a:pt x="50" y="25"/>
                  </a:cubicBezTo>
                  <a:cubicBezTo>
                    <a:pt x="50" y="26"/>
                    <a:pt x="49" y="27"/>
                    <a:pt x="48" y="28"/>
                  </a:cubicBezTo>
                  <a:cubicBezTo>
                    <a:pt x="47" y="30"/>
                    <a:pt x="41" y="29"/>
                    <a:pt x="36" y="27"/>
                  </a:cubicBezTo>
                  <a:cubicBezTo>
                    <a:pt x="34" y="27"/>
                    <a:pt x="32" y="26"/>
                    <a:pt x="30" y="24"/>
                  </a:cubicBezTo>
                  <a:cubicBezTo>
                    <a:pt x="29" y="23"/>
                    <a:pt x="28" y="22"/>
                    <a:pt x="27" y="20"/>
                  </a:cubicBezTo>
                  <a:cubicBezTo>
                    <a:pt x="26" y="17"/>
                    <a:pt x="26" y="13"/>
                    <a:pt x="31" y="9"/>
                  </a:cubicBezTo>
                  <a:cubicBezTo>
                    <a:pt x="35" y="5"/>
                    <a:pt x="40" y="3"/>
                    <a:pt x="45" y="2"/>
                  </a:cubicBezTo>
                  <a:cubicBezTo>
                    <a:pt x="45" y="2"/>
                    <a:pt x="45" y="2"/>
                    <a:pt x="45" y="2"/>
                  </a:cubicBezTo>
                  <a:cubicBezTo>
                    <a:pt x="49" y="2"/>
                    <a:pt x="54" y="2"/>
                    <a:pt x="58" y="4"/>
                  </a:cubicBezTo>
                  <a:cubicBezTo>
                    <a:pt x="62" y="6"/>
                    <a:pt x="66" y="8"/>
                    <a:pt x="69" y="11"/>
                  </a:cubicBezTo>
                  <a:cubicBezTo>
                    <a:pt x="73" y="15"/>
                    <a:pt x="76" y="20"/>
                    <a:pt x="77" y="25"/>
                  </a:cubicBezTo>
                  <a:cubicBezTo>
                    <a:pt x="78" y="34"/>
                    <a:pt x="75" y="42"/>
                    <a:pt x="70" y="48"/>
                  </a:cubicBezTo>
                  <a:cubicBezTo>
                    <a:pt x="70" y="48"/>
                    <a:pt x="70" y="48"/>
                    <a:pt x="70" y="48"/>
                  </a:cubicBezTo>
                  <a:cubicBezTo>
                    <a:pt x="64" y="54"/>
                    <a:pt x="56" y="58"/>
                    <a:pt x="47" y="59"/>
                  </a:cubicBezTo>
                  <a:cubicBezTo>
                    <a:pt x="38" y="60"/>
                    <a:pt x="30" y="62"/>
                    <a:pt x="25" y="64"/>
                  </a:cubicBezTo>
                  <a:cubicBezTo>
                    <a:pt x="25" y="64"/>
                    <a:pt x="25" y="64"/>
                    <a:pt x="25" y="64"/>
                  </a:cubicBezTo>
                  <a:cubicBezTo>
                    <a:pt x="20" y="67"/>
                    <a:pt x="16" y="70"/>
                    <a:pt x="15" y="74"/>
                  </a:cubicBezTo>
                  <a:cubicBezTo>
                    <a:pt x="12" y="79"/>
                    <a:pt x="10" y="95"/>
                    <a:pt x="16" y="109"/>
                  </a:cubicBezTo>
                  <a:cubicBezTo>
                    <a:pt x="20" y="118"/>
                    <a:pt x="27" y="126"/>
                    <a:pt x="40" y="132"/>
                  </a:cubicBezTo>
                  <a:cubicBezTo>
                    <a:pt x="67" y="143"/>
                    <a:pt x="77" y="163"/>
                    <a:pt x="80" y="170"/>
                  </a:cubicBezTo>
                  <a:cubicBezTo>
                    <a:pt x="81" y="170"/>
                    <a:pt x="82" y="170"/>
                    <a:pt x="82" y="171"/>
                  </a:cubicBezTo>
                  <a:close/>
                  <a:moveTo>
                    <a:pt x="71" y="171"/>
                  </a:moveTo>
                  <a:cubicBezTo>
                    <a:pt x="71" y="171"/>
                    <a:pt x="71" y="171"/>
                    <a:pt x="71" y="171"/>
                  </a:cubicBezTo>
                  <a:cubicBezTo>
                    <a:pt x="71" y="171"/>
                    <a:pt x="71" y="171"/>
                    <a:pt x="71" y="171"/>
                  </a:cubicBezTo>
                  <a:close/>
                </a:path>
              </a:pathLst>
            </a:custGeom>
            <a:solidFill>
              <a:srgbClr val="E60012"/>
            </a:solidFill>
            <a:ln w="4763" cap="flat">
              <a:solidFill>
                <a:srgbClr val="E60012"/>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 name="组合 6"/>
          <p:cNvGrpSpPr/>
          <p:nvPr/>
        </p:nvGrpSpPr>
        <p:grpSpPr>
          <a:xfrm>
            <a:off x="6275228" y="2526916"/>
            <a:ext cx="4700339" cy="1035009"/>
            <a:chOff x="6275228" y="2755516"/>
            <a:chExt cx="4700339" cy="1035009"/>
          </a:xfrm>
        </p:grpSpPr>
        <p:cxnSp>
          <p:nvCxnSpPr>
            <p:cNvPr id="8" name="直接连接符 7">
              <a:extLst>
                <a:ext uri="{FF2B5EF4-FFF2-40B4-BE49-F238E27FC236}">
                  <a16:creationId xmlns="" xmlns:a16="http://schemas.microsoft.com/office/drawing/2014/main" id="{258BE620-8FBE-486A-AF08-3F290299387C}"/>
                </a:ext>
              </a:extLst>
            </p:cNvPr>
            <p:cNvCxnSpPr/>
            <p:nvPr/>
          </p:nvCxnSpPr>
          <p:spPr>
            <a:xfrm>
              <a:off x="6275228" y="3130649"/>
              <a:ext cx="1660358" cy="0"/>
            </a:xfrm>
            <a:prstGeom prst="line">
              <a:avLst/>
            </a:prstGeom>
            <a:ln w="9525">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079965" y="2755516"/>
              <a:ext cx="2895602" cy="1035009"/>
              <a:chOff x="7907594" y="3433235"/>
              <a:chExt cx="2895602" cy="1035009"/>
            </a:xfrm>
          </p:grpSpPr>
          <p:sp>
            <p:nvSpPr>
              <p:cNvPr id="10" name="矩形 9"/>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11" name="矩形 10"/>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12" name="组合 11"/>
          <p:cNvGrpSpPr/>
          <p:nvPr/>
        </p:nvGrpSpPr>
        <p:grpSpPr>
          <a:xfrm>
            <a:off x="6559826" y="4596351"/>
            <a:ext cx="4415741" cy="1035009"/>
            <a:chOff x="6559826" y="4824951"/>
            <a:chExt cx="4415741" cy="1035009"/>
          </a:xfrm>
        </p:grpSpPr>
        <p:cxnSp>
          <p:nvCxnSpPr>
            <p:cNvPr id="13" name="直接连接符 12">
              <a:extLst>
                <a:ext uri="{FF2B5EF4-FFF2-40B4-BE49-F238E27FC236}">
                  <a16:creationId xmlns="" xmlns:a16="http://schemas.microsoft.com/office/drawing/2014/main" id="{258BE620-8FBE-486A-AF08-3F290299387C}"/>
                </a:ext>
              </a:extLst>
            </p:cNvPr>
            <p:cNvCxnSpPr/>
            <p:nvPr/>
          </p:nvCxnSpPr>
          <p:spPr>
            <a:xfrm>
              <a:off x="6559826" y="5159976"/>
              <a:ext cx="1375760" cy="0"/>
            </a:xfrm>
            <a:prstGeom prst="line">
              <a:avLst/>
            </a:prstGeom>
            <a:ln w="9525">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079965" y="4824951"/>
              <a:ext cx="2895602" cy="1035009"/>
              <a:chOff x="7907594" y="3433235"/>
              <a:chExt cx="2895602" cy="1035009"/>
            </a:xfrm>
          </p:grpSpPr>
          <p:sp>
            <p:nvSpPr>
              <p:cNvPr id="15" name="矩形 14"/>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16" name="矩形 1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17" name="组合 16"/>
          <p:cNvGrpSpPr/>
          <p:nvPr/>
        </p:nvGrpSpPr>
        <p:grpSpPr>
          <a:xfrm>
            <a:off x="1132212" y="1464207"/>
            <a:ext cx="4065953" cy="1035009"/>
            <a:chOff x="1132212" y="1692807"/>
            <a:chExt cx="4065953" cy="1035009"/>
          </a:xfrm>
        </p:grpSpPr>
        <p:cxnSp>
          <p:nvCxnSpPr>
            <p:cNvPr id="18" name="直接连接符 17">
              <a:extLst>
                <a:ext uri="{FF2B5EF4-FFF2-40B4-BE49-F238E27FC236}">
                  <a16:creationId xmlns="" xmlns:a16="http://schemas.microsoft.com/office/drawing/2014/main" id="{258BE620-8FBE-486A-AF08-3F290299387C}"/>
                </a:ext>
              </a:extLst>
            </p:cNvPr>
            <p:cNvCxnSpPr/>
            <p:nvPr/>
          </p:nvCxnSpPr>
          <p:spPr>
            <a:xfrm>
              <a:off x="4100003" y="2115986"/>
              <a:ext cx="1098162" cy="0"/>
            </a:xfrm>
            <a:prstGeom prst="line">
              <a:avLst/>
            </a:prstGeom>
            <a:ln w="9525">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2212" y="1692807"/>
              <a:ext cx="2895602" cy="1035009"/>
              <a:chOff x="7907594" y="3433235"/>
              <a:chExt cx="2895602" cy="1035009"/>
            </a:xfrm>
          </p:grpSpPr>
          <p:sp>
            <p:nvSpPr>
              <p:cNvPr id="20" name="矩形 19"/>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21" name="矩形 20"/>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22" name="组合 21"/>
          <p:cNvGrpSpPr/>
          <p:nvPr/>
        </p:nvGrpSpPr>
        <p:grpSpPr>
          <a:xfrm>
            <a:off x="1132212" y="3533642"/>
            <a:ext cx="3591200" cy="1035009"/>
            <a:chOff x="1132212" y="3762242"/>
            <a:chExt cx="3591200" cy="1035009"/>
          </a:xfrm>
        </p:grpSpPr>
        <p:cxnSp>
          <p:nvCxnSpPr>
            <p:cNvPr id="23" name="直接连接符 22">
              <a:extLst>
                <a:ext uri="{FF2B5EF4-FFF2-40B4-BE49-F238E27FC236}">
                  <a16:creationId xmlns="" xmlns:a16="http://schemas.microsoft.com/office/drawing/2014/main" id="{258BE620-8FBE-486A-AF08-3F290299387C}"/>
                </a:ext>
              </a:extLst>
            </p:cNvPr>
            <p:cNvCxnSpPr/>
            <p:nvPr/>
          </p:nvCxnSpPr>
          <p:spPr>
            <a:xfrm>
              <a:off x="4112035" y="4145312"/>
              <a:ext cx="611377" cy="0"/>
            </a:xfrm>
            <a:prstGeom prst="line">
              <a:avLst/>
            </a:prstGeom>
            <a:ln w="9525">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1132212" y="3762242"/>
              <a:ext cx="2895602" cy="1035009"/>
              <a:chOff x="7907594" y="3433235"/>
              <a:chExt cx="2895602" cy="1035009"/>
            </a:xfrm>
          </p:grpSpPr>
          <p:sp>
            <p:nvSpPr>
              <p:cNvPr id="25" name="矩形 24"/>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26" name="矩形 25"/>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sp>
        <p:nvSpPr>
          <p:cNvPr id="28"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1486588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02925" y="2065068"/>
            <a:ext cx="9266675" cy="2984505"/>
            <a:chOff x="1947087" y="2600978"/>
            <a:chExt cx="8167844" cy="2870833"/>
          </a:xfrm>
        </p:grpSpPr>
        <p:cxnSp>
          <p:nvCxnSpPr>
            <p:cNvPr id="42"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4" name="组合 43"/>
          <p:cNvGrpSpPr/>
          <p:nvPr/>
        </p:nvGrpSpPr>
        <p:grpSpPr>
          <a:xfrm>
            <a:off x="1599128" y="5088031"/>
            <a:ext cx="9018071" cy="703489"/>
            <a:chOff x="6798183" y="1678126"/>
            <a:chExt cx="9018071" cy="703489"/>
          </a:xfrm>
        </p:grpSpPr>
        <p:sp>
          <p:nvSpPr>
            <p:cNvPr id="45" name="矩形 44"/>
            <p:cNvSpPr/>
            <p:nvPr/>
          </p:nvSpPr>
          <p:spPr>
            <a:xfrm>
              <a:off x="6798183" y="2030750"/>
              <a:ext cx="9018071"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46" name="矩形 4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sp>
        <p:nvSpPr>
          <p:cNvPr id="47" name="矩形 46"/>
          <p:cNvSpPr/>
          <p:nvPr/>
        </p:nvSpPr>
        <p:spPr>
          <a:xfrm>
            <a:off x="2057418" y="3013499"/>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网络销售</a:t>
            </a:r>
            <a:endParaRPr lang="zh-CN" altLang="en-US" b="1" dirty="0">
              <a:solidFill>
                <a:schemeClr val="tx1">
                  <a:lumMod val="65000"/>
                  <a:lumOff val="35000"/>
                </a:schemeClr>
              </a:solidFill>
            </a:endParaRPr>
          </a:p>
        </p:txBody>
      </p:sp>
      <p:sp>
        <p:nvSpPr>
          <p:cNvPr id="48" name="矩形 47"/>
          <p:cNvSpPr/>
          <p:nvPr/>
        </p:nvSpPr>
        <p:spPr>
          <a:xfrm>
            <a:off x="3376853" y="1972250"/>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本地销售</a:t>
            </a:r>
            <a:endParaRPr lang="zh-CN" altLang="en-US" b="1" dirty="0">
              <a:solidFill>
                <a:schemeClr val="tx1">
                  <a:lumMod val="65000"/>
                  <a:lumOff val="35000"/>
                </a:schemeClr>
              </a:solidFill>
            </a:endParaRPr>
          </a:p>
        </p:txBody>
      </p:sp>
      <p:sp>
        <p:nvSpPr>
          <p:cNvPr id="49" name="矩形 48"/>
          <p:cNvSpPr/>
          <p:nvPr/>
        </p:nvSpPr>
        <p:spPr>
          <a:xfrm>
            <a:off x="5143109" y="161716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广播推广</a:t>
            </a:r>
            <a:endParaRPr lang="zh-CN" altLang="en-US" b="1" dirty="0">
              <a:solidFill>
                <a:schemeClr val="tx1">
                  <a:lumMod val="65000"/>
                  <a:lumOff val="35000"/>
                </a:schemeClr>
              </a:solidFill>
            </a:endParaRPr>
          </a:p>
        </p:txBody>
      </p:sp>
      <p:sp>
        <p:nvSpPr>
          <p:cNvPr id="50" name="矩形 49"/>
          <p:cNvSpPr/>
          <p:nvPr/>
        </p:nvSpPr>
        <p:spPr>
          <a:xfrm>
            <a:off x="6929142" y="1972250"/>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微博营销</a:t>
            </a:r>
            <a:endParaRPr lang="zh-CN" altLang="en-US" b="1" dirty="0">
              <a:solidFill>
                <a:schemeClr val="tx1">
                  <a:lumMod val="65000"/>
                  <a:lumOff val="35000"/>
                </a:schemeClr>
              </a:solidFill>
            </a:endParaRPr>
          </a:p>
        </p:txBody>
      </p:sp>
      <p:sp>
        <p:nvSpPr>
          <p:cNvPr id="51" name="矩形 50"/>
          <p:cNvSpPr/>
          <p:nvPr/>
        </p:nvSpPr>
        <p:spPr>
          <a:xfrm>
            <a:off x="8484250" y="2414685"/>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其他策略</a:t>
            </a:r>
            <a:endParaRPr lang="zh-CN" altLang="en-US" b="1" dirty="0">
              <a:solidFill>
                <a:schemeClr val="tx1">
                  <a:lumMod val="65000"/>
                  <a:lumOff val="35000"/>
                </a:schemeClr>
              </a:solidFill>
            </a:endParaRPr>
          </a:p>
        </p:txBody>
      </p:sp>
      <p:sp>
        <p:nvSpPr>
          <p:cNvPr id="21"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708786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0000">
                                          <p:cBhvr additive="base">
                                            <p:cTn id="7"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1+#ppt_w/2"/>
                                              </p:val>
                                            </p:tav>
                                            <p:tav tm="100000">
                                              <p:val>
                                                <p:strVal val="#ppt_x"/>
                                              </p:val>
                                            </p:tav>
                                          </p:tavLst>
                                        </p:anim>
                                        <p:anim calcmode="lin" valueType="num">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513050" y="1774388"/>
            <a:ext cx="9175102" cy="3451284"/>
            <a:chOff x="1513050" y="1939488"/>
            <a:chExt cx="9175102" cy="3451284"/>
          </a:xfrm>
        </p:grpSpPr>
        <p:sp>
          <p:nvSpPr>
            <p:cNvPr id="4" name="ïṡľíḑè"/>
            <p:cNvSpPr/>
            <p:nvPr/>
          </p:nvSpPr>
          <p:spPr>
            <a:xfrm>
              <a:off x="2570214" y="1939488"/>
              <a:ext cx="3023575" cy="172443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5" name="íşḻïdê"/>
            <p:cNvSpPr/>
            <p:nvPr/>
          </p:nvSpPr>
          <p:spPr>
            <a:xfrm>
              <a:off x="5509403" y="2452897"/>
              <a:ext cx="177090" cy="183022"/>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C3111A"/>
            </a:solidFill>
            <a:ln w="9525" cap="flat">
              <a:noFill/>
              <a:prstDash val="solid"/>
              <a:round/>
            </a:ln>
            <a:effectLst/>
          </p:spPr>
          <p:txBody>
            <a:bodyPr anchor="ctr"/>
            <a:lstStyle/>
            <a:p>
              <a:pPr algn="ctr"/>
              <a:endParaRPr/>
            </a:p>
          </p:txBody>
        </p:sp>
        <p:sp>
          <p:nvSpPr>
            <p:cNvPr id="8" name="íṧḷíḓe"/>
            <p:cNvSpPr/>
            <p:nvPr/>
          </p:nvSpPr>
          <p:spPr>
            <a:xfrm>
              <a:off x="3369441" y="2358567"/>
              <a:ext cx="2210389" cy="1318613"/>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0" name="iSľïďe"/>
            <p:cNvSpPr/>
            <p:nvPr/>
          </p:nvSpPr>
          <p:spPr>
            <a:xfrm>
              <a:off x="3050041" y="3663925"/>
              <a:ext cx="2970252" cy="1726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2" name="ïṣlídé"/>
            <p:cNvSpPr/>
            <p:nvPr/>
          </p:nvSpPr>
          <p:spPr>
            <a:xfrm>
              <a:off x="6174118" y="1939488"/>
              <a:ext cx="3023574" cy="172443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3" name="íṣľiďê"/>
            <p:cNvSpPr/>
            <p:nvPr/>
          </p:nvSpPr>
          <p:spPr>
            <a:xfrm>
              <a:off x="9113308" y="2452897"/>
              <a:ext cx="177090" cy="183022"/>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C3111A"/>
            </a:solidFill>
            <a:ln w="9525" cap="flat">
              <a:noFill/>
              <a:prstDash val="solid"/>
              <a:round/>
            </a:ln>
            <a:effectLst/>
          </p:spPr>
          <p:txBody>
            <a:bodyPr anchor="ctr"/>
            <a:lstStyle/>
            <a:p>
              <a:pPr algn="ctr"/>
              <a:endParaRPr/>
            </a:p>
          </p:txBody>
        </p:sp>
        <p:sp>
          <p:nvSpPr>
            <p:cNvPr id="16" name="ïs1iḋe"/>
            <p:cNvSpPr/>
            <p:nvPr/>
          </p:nvSpPr>
          <p:spPr>
            <a:xfrm>
              <a:off x="6973346" y="2358567"/>
              <a:ext cx="2210389" cy="1318613"/>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7" name="îŝ1îḍe"/>
            <p:cNvSpPr/>
            <p:nvPr/>
          </p:nvSpPr>
          <p:spPr>
            <a:xfrm>
              <a:off x="6653946" y="3663925"/>
              <a:ext cx="2970252" cy="1726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31" name="ïSḻíḓe"/>
            <p:cNvSpPr/>
            <p:nvPr/>
          </p:nvSpPr>
          <p:spPr>
            <a:xfrm>
              <a:off x="1708598" y="2804719"/>
              <a:ext cx="172323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27" name="ï$ļidé"/>
            <p:cNvSpPr/>
            <p:nvPr/>
          </p:nvSpPr>
          <p:spPr>
            <a:xfrm>
              <a:off x="5158677" y="2804719"/>
              <a:ext cx="172082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23" name="i$ḻïdê"/>
            <p:cNvSpPr/>
            <p:nvPr/>
          </p:nvSpPr>
          <p:spPr>
            <a:xfrm>
              <a:off x="8762581" y="2804719"/>
              <a:ext cx="172082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6" name="iş1îḑe"/>
            <p:cNvSpPr/>
            <p:nvPr/>
          </p:nvSpPr>
          <p:spPr>
            <a:xfrm>
              <a:off x="2991360" y="3562699"/>
              <a:ext cx="2208352" cy="1381198"/>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7" name="iş1ídè"/>
            <p:cNvSpPr/>
            <p:nvPr/>
          </p:nvSpPr>
          <p:spPr>
            <a:xfrm>
              <a:off x="5107018" y="4478402"/>
              <a:ext cx="183011" cy="177147"/>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C3111A"/>
            </a:solidFill>
            <a:ln w="9525" cap="flat">
              <a:noFill/>
              <a:prstDash val="solid"/>
              <a:round/>
            </a:ln>
            <a:effectLst/>
          </p:spPr>
          <p:txBody>
            <a:bodyPr anchor="ctr"/>
            <a:lstStyle/>
            <a:p>
              <a:pPr algn="ctr"/>
              <a:endParaRPr/>
            </a:p>
          </p:txBody>
        </p:sp>
        <p:sp>
          <p:nvSpPr>
            <p:cNvPr id="9" name="îṣḷîḋê"/>
            <p:cNvSpPr/>
            <p:nvPr/>
          </p:nvSpPr>
          <p:spPr>
            <a:xfrm>
              <a:off x="3301684" y="2638437"/>
              <a:ext cx="179502" cy="179421"/>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C3111A"/>
            </a:solidFill>
            <a:ln w="9525" cap="flat">
              <a:noFill/>
              <a:prstDash val="solid"/>
              <a:round/>
            </a:ln>
            <a:effectLst/>
          </p:spPr>
          <p:txBody>
            <a:bodyPr anchor="ctr"/>
            <a:lstStyle/>
            <a:p>
              <a:pPr algn="ctr"/>
              <a:endParaRPr/>
            </a:p>
          </p:txBody>
        </p:sp>
        <p:sp>
          <p:nvSpPr>
            <p:cNvPr id="11" name="iSḻïḓe"/>
            <p:cNvSpPr/>
            <p:nvPr/>
          </p:nvSpPr>
          <p:spPr>
            <a:xfrm>
              <a:off x="2996804" y="4809609"/>
              <a:ext cx="180664" cy="179460"/>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C3111A"/>
            </a:solidFill>
            <a:ln w="9525" cap="flat">
              <a:noFill/>
              <a:prstDash val="solid"/>
              <a:round/>
            </a:ln>
            <a:effectLst/>
          </p:spPr>
          <p:txBody>
            <a:bodyPr anchor="ctr"/>
            <a:lstStyle/>
            <a:p>
              <a:pPr algn="ctr"/>
              <a:endParaRPr/>
            </a:p>
          </p:txBody>
        </p:sp>
        <p:sp>
          <p:nvSpPr>
            <p:cNvPr id="14" name="ïSlïdé"/>
            <p:cNvSpPr/>
            <p:nvPr/>
          </p:nvSpPr>
          <p:spPr>
            <a:xfrm>
              <a:off x="6595264" y="3562699"/>
              <a:ext cx="2208352" cy="1381198"/>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5" name="iṥļíḍé"/>
            <p:cNvSpPr/>
            <p:nvPr/>
          </p:nvSpPr>
          <p:spPr>
            <a:xfrm>
              <a:off x="8710922" y="4478402"/>
              <a:ext cx="183011" cy="177147"/>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C3111A"/>
            </a:solidFill>
            <a:ln w="9525" cap="flat">
              <a:noFill/>
              <a:prstDash val="solid"/>
              <a:round/>
            </a:ln>
            <a:effectLst/>
          </p:spPr>
          <p:txBody>
            <a:bodyPr anchor="ctr"/>
            <a:lstStyle/>
            <a:p>
              <a:pPr algn="ctr"/>
              <a:endParaRPr/>
            </a:p>
          </p:txBody>
        </p:sp>
        <p:sp>
          <p:nvSpPr>
            <p:cNvPr id="35" name="îṣḷîḋê"/>
            <p:cNvSpPr/>
            <p:nvPr/>
          </p:nvSpPr>
          <p:spPr>
            <a:xfrm>
              <a:off x="6887409" y="2638437"/>
              <a:ext cx="179502" cy="179421"/>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C3111A"/>
            </a:solidFill>
            <a:ln w="9525" cap="flat">
              <a:noFill/>
              <a:prstDash val="solid"/>
              <a:round/>
            </a:ln>
            <a:effectLst/>
          </p:spPr>
          <p:txBody>
            <a:bodyPr anchor="ctr"/>
            <a:lstStyle/>
            <a:p>
              <a:pPr algn="ctr"/>
              <a:endParaRPr/>
            </a:p>
          </p:txBody>
        </p:sp>
        <p:sp>
          <p:nvSpPr>
            <p:cNvPr id="36" name="iSḻïḓe"/>
            <p:cNvSpPr/>
            <p:nvPr/>
          </p:nvSpPr>
          <p:spPr>
            <a:xfrm>
              <a:off x="6582529" y="4809609"/>
              <a:ext cx="180664" cy="179460"/>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C3111A"/>
            </a:solidFill>
            <a:ln w="9525" cap="flat">
              <a:noFill/>
              <a:prstDash val="solid"/>
              <a:round/>
            </a:ln>
            <a:effectLst/>
          </p:spPr>
          <p:txBody>
            <a:bodyPr anchor="ctr"/>
            <a:lstStyle/>
            <a:p>
              <a:pPr algn="ctr"/>
              <a:endParaRPr/>
            </a:p>
          </p:txBody>
        </p:sp>
        <p:pic>
          <p:nvPicPr>
            <p:cNvPr id="37" name="图片 36"/>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1513050" y="2589318"/>
              <a:ext cx="2121714" cy="2121714"/>
            </a:xfrm>
            <a:prstGeom prst="rect">
              <a:avLst/>
            </a:prstGeom>
          </p:spPr>
        </p:pic>
        <p:pic>
          <p:nvPicPr>
            <p:cNvPr id="38" name="图片 37"/>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4972171" y="2589318"/>
              <a:ext cx="2121714" cy="2121714"/>
            </a:xfrm>
            <a:prstGeom prst="rect">
              <a:avLst/>
            </a:prstGeom>
          </p:spPr>
        </p:pic>
        <p:pic>
          <p:nvPicPr>
            <p:cNvPr id="39" name="图片 38"/>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8566438" y="2589318"/>
              <a:ext cx="2121714" cy="2121714"/>
            </a:xfrm>
            <a:prstGeom prst="rect">
              <a:avLst/>
            </a:prstGeom>
          </p:spPr>
        </p:pic>
        <p:grpSp>
          <p:nvGrpSpPr>
            <p:cNvPr id="43" name="组合 42"/>
            <p:cNvGrpSpPr/>
            <p:nvPr/>
          </p:nvGrpSpPr>
          <p:grpSpPr>
            <a:xfrm>
              <a:off x="3591166" y="3144758"/>
              <a:ext cx="1475742" cy="1010833"/>
              <a:chOff x="2349663" y="4069994"/>
              <a:chExt cx="1475742" cy="1010833"/>
            </a:xfrm>
          </p:grpSpPr>
          <p:sp>
            <p:nvSpPr>
              <p:cNvPr id="44" name="矩形 43"/>
              <p:cNvSpPr/>
              <p:nvPr/>
            </p:nvSpPr>
            <p:spPr>
              <a:xfrm>
                <a:off x="2349663" y="4406796"/>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lumMod val="50000"/>
                      </a:schemeClr>
                    </a:solidFill>
                    <a:latin typeface="+mn-ea"/>
                  </a:rPr>
                  <a:t>用户可以在投影仪或者计算机上进行演示也可以将演示</a:t>
                </a:r>
                <a:r>
                  <a:rPr lang="zh-CN" altLang="en-US" sz="1050" dirty="0" smtClean="0">
                    <a:solidFill>
                      <a:schemeClr val="bg1">
                        <a:lumMod val="50000"/>
                      </a:schemeClr>
                    </a:solidFill>
                    <a:latin typeface="+mn-ea"/>
                  </a:rPr>
                  <a:t>文稿</a:t>
                </a:r>
              </a:p>
            </p:txBody>
          </p:sp>
          <p:sp>
            <p:nvSpPr>
              <p:cNvPr id="45" name="矩形 44"/>
              <p:cNvSpPr/>
              <p:nvPr/>
            </p:nvSpPr>
            <p:spPr>
              <a:xfrm>
                <a:off x="2442323" y="4069994"/>
                <a:ext cx="129042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latin typeface="+mn-ea"/>
                  </a:rPr>
                  <a:t>文字</a:t>
                </a:r>
                <a:r>
                  <a:rPr lang="zh-CN" altLang="en-US" sz="1600" b="1" dirty="0">
                    <a:solidFill>
                      <a:schemeClr val="tx1">
                        <a:lumMod val="75000"/>
                        <a:lumOff val="25000"/>
                      </a:schemeClr>
                    </a:solidFill>
                    <a:latin typeface="+mn-ea"/>
                  </a:rPr>
                  <a:t>添加</a:t>
                </a:r>
              </a:p>
            </p:txBody>
          </p:sp>
        </p:grpSp>
        <p:grpSp>
          <p:nvGrpSpPr>
            <p:cNvPr id="46" name="组合 45"/>
            <p:cNvGrpSpPr/>
            <p:nvPr/>
          </p:nvGrpSpPr>
          <p:grpSpPr>
            <a:xfrm>
              <a:off x="7094821" y="3144758"/>
              <a:ext cx="1475742" cy="1010833"/>
              <a:chOff x="2349663" y="4069994"/>
              <a:chExt cx="1475742" cy="1010833"/>
            </a:xfrm>
          </p:grpSpPr>
          <p:sp>
            <p:nvSpPr>
              <p:cNvPr id="47" name="矩形 46"/>
              <p:cNvSpPr/>
              <p:nvPr/>
            </p:nvSpPr>
            <p:spPr>
              <a:xfrm>
                <a:off x="2349663" y="4406796"/>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lumMod val="50000"/>
                      </a:schemeClr>
                    </a:solidFill>
                    <a:latin typeface="+mn-ea"/>
                  </a:rPr>
                  <a:t>用户可以在投影仪或者计算机上进行演示也可以将演示</a:t>
                </a:r>
                <a:r>
                  <a:rPr lang="zh-CN" altLang="en-US" sz="1050" dirty="0" smtClean="0">
                    <a:solidFill>
                      <a:schemeClr val="bg1">
                        <a:lumMod val="50000"/>
                      </a:schemeClr>
                    </a:solidFill>
                    <a:latin typeface="+mn-ea"/>
                  </a:rPr>
                  <a:t>文稿</a:t>
                </a:r>
              </a:p>
            </p:txBody>
          </p:sp>
          <p:sp>
            <p:nvSpPr>
              <p:cNvPr id="48" name="矩形 47"/>
              <p:cNvSpPr/>
              <p:nvPr/>
            </p:nvSpPr>
            <p:spPr>
              <a:xfrm>
                <a:off x="2442323" y="4069994"/>
                <a:ext cx="129042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latin typeface="+mn-ea"/>
                  </a:rPr>
                  <a:t>文字</a:t>
                </a:r>
                <a:r>
                  <a:rPr lang="zh-CN" altLang="en-US" sz="1600" b="1" dirty="0">
                    <a:solidFill>
                      <a:schemeClr val="tx1">
                        <a:lumMod val="75000"/>
                        <a:lumOff val="25000"/>
                      </a:schemeClr>
                    </a:solidFill>
                    <a:latin typeface="+mn-ea"/>
                  </a:rPr>
                  <a:t>添加</a:t>
                </a:r>
              </a:p>
            </p:txBody>
          </p:sp>
        </p:grpSp>
      </p:grpSp>
      <p:sp>
        <p:nvSpPr>
          <p:cNvPr id="34"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3289177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Effect transition="in" filter="fade">
                                      <p:cBhvr>
                                        <p:cTn id="9"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6" name="图片 5"/>
          <p:cNvPicPr>
            <a:picLocks noChangeAspect="1"/>
          </p:cNvPicPr>
          <p:nvPr/>
        </p:nvPicPr>
        <p:blipFill>
          <a:blip r:embed="rId4"/>
          <a:stretch>
            <a:fillRect/>
          </a:stretch>
        </p:blipFill>
        <p:spPr>
          <a:xfrm>
            <a:off x="3543300" y="840587"/>
            <a:ext cx="5105400" cy="5126026"/>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gradFill>
                  <a:gsLst>
                    <a:gs pos="0">
                      <a:srgbClr val="BE1820"/>
                    </a:gs>
                    <a:gs pos="100000">
                      <a:srgbClr val="E01C26"/>
                    </a:gs>
                  </a:gsLst>
                  <a:lin ang="5400000" scaled="1"/>
                </a:gradFill>
                <a:latin typeface="+mn-ea"/>
              </a:rPr>
              <a:t>领导新年寄语</a:t>
            </a:r>
          </a:p>
        </p:txBody>
      </p:sp>
      <p:grpSp>
        <p:nvGrpSpPr>
          <p:cNvPr id="13" name="组合 12"/>
          <p:cNvGrpSpPr/>
          <p:nvPr/>
        </p:nvGrpSpPr>
        <p:grpSpPr>
          <a:xfrm>
            <a:off x="4626666" y="1981202"/>
            <a:ext cx="2938666" cy="1323440"/>
            <a:chOff x="4844203" y="1919745"/>
            <a:chExt cx="2503597" cy="1127504"/>
          </a:xfrm>
        </p:grpSpPr>
        <p:sp>
          <p:nvSpPr>
            <p:cNvPr id="7" name="文本框 6"/>
            <p:cNvSpPr txBox="1"/>
            <p:nvPr/>
          </p:nvSpPr>
          <p:spPr>
            <a:xfrm>
              <a:off x="5557187" y="1919745"/>
              <a:ext cx="1077626" cy="1127504"/>
            </a:xfrm>
            <a:prstGeom prst="rect">
              <a:avLst/>
            </a:prstGeom>
            <a:noFill/>
          </p:spPr>
          <p:txBody>
            <a:bodyPr wrap="square" rtlCol="0">
              <a:spAutoFit/>
              <a:scene3d>
                <a:camera prst="orthographicFront"/>
                <a:lightRig rig="threePt" dir="t"/>
              </a:scene3d>
              <a:sp3d contourW="12700"/>
            </a:bodyPr>
            <a:lstStyle/>
            <a:p>
              <a:pPr algn="ctr"/>
              <a:r>
                <a:rPr lang="zh-CN" altLang="en-US" sz="8000" b="1" dirty="0" smtClean="0">
                  <a:gradFill>
                    <a:gsLst>
                      <a:gs pos="0">
                        <a:srgbClr val="BE1820"/>
                      </a:gs>
                      <a:gs pos="100000">
                        <a:srgbClr val="E01C26"/>
                      </a:gs>
                    </a:gsLst>
                    <a:lin ang="5400000" scaled="1"/>
                  </a:gradFill>
                  <a:latin typeface="+mj-ea"/>
                  <a:ea typeface="+mj-ea"/>
                </a:rPr>
                <a:t>肆</a:t>
              </a:r>
              <a:endParaRPr lang="zh-CN" altLang="en-US" sz="8000" b="1" dirty="0">
                <a:gradFill>
                  <a:gsLst>
                    <a:gs pos="0">
                      <a:srgbClr val="BE1820"/>
                    </a:gs>
                    <a:gs pos="100000">
                      <a:srgbClr val="E01C26"/>
                    </a:gs>
                  </a:gsLst>
                  <a:lin ang="5400000" scaled="1"/>
                </a:gradFill>
                <a:latin typeface="+mj-ea"/>
                <a:ea typeface="+mj-ea"/>
              </a:endParaRPr>
            </a:p>
          </p:txBody>
        </p:sp>
        <p:grpSp>
          <p:nvGrpSpPr>
            <p:cNvPr id="9" name="组合 8"/>
            <p:cNvGrpSpPr/>
            <p:nvPr/>
          </p:nvGrpSpPr>
          <p:grpSpPr>
            <a:xfrm>
              <a:off x="4844203" y="2226106"/>
              <a:ext cx="2503597" cy="601956"/>
              <a:chOff x="4793771" y="2563434"/>
              <a:chExt cx="2604457" cy="626207"/>
            </a:xfrm>
          </p:grpSpPr>
          <p:sp>
            <p:nvSpPr>
              <p:cNvPr id="10" name="Freeform 7"/>
              <p:cNvSpPr>
                <a:spLocks noEditPoints="1"/>
              </p:cNvSpPr>
              <p:nvPr/>
            </p:nvSpPr>
            <p:spPr bwMode="auto">
              <a:xfrm>
                <a:off x="4793771" y="2563434"/>
                <a:ext cx="662744"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sp>
            <p:nvSpPr>
              <p:cNvPr id="11" name="Freeform 7"/>
              <p:cNvSpPr>
                <a:spLocks noEditPoints="1"/>
              </p:cNvSpPr>
              <p:nvPr/>
            </p:nvSpPr>
            <p:spPr bwMode="auto">
              <a:xfrm flipH="1">
                <a:off x="6735485" y="2563434"/>
                <a:ext cx="662743"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grpSp>
      </p:gr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rgbClr val="FF0000"/>
                </a:solidFill>
                <a:latin typeface="Century Gothic" panose="020B0502020202020204" pitchFamily="34" charset="0"/>
                <a:ea typeface="+mj-ea"/>
              </a:rPr>
              <a:t>The user can demonstrate on a projector or computer, or print the </a:t>
            </a:r>
            <a:r>
              <a:rPr lang="en-US" altLang="zh-CN" sz="1050" dirty="0" smtClean="0">
                <a:solidFill>
                  <a:srgbClr val="FF0000"/>
                </a:solidFill>
                <a:latin typeface="Century Gothic" panose="020B0502020202020204" pitchFamily="34" charset="0"/>
                <a:ea typeface="+mj-ea"/>
              </a:rPr>
              <a:t>presentation</a:t>
            </a:r>
            <a:endParaRPr lang="en-US" altLang="zh-CN" sz="1050" dirty="0">
              <a:solidFill>
                <a:srgbClr val="FF0000"/>
              </a:solidFill>
              <a:latin typeface="Century Gothic" panose="020B0502020202020204" pitchFamily="34" charset="0"/>
              <a:ea typeface="+mj-ea"/>
            </a:endParaRPr>
          </a:p>
        </p:txBody>
      </p:sp>
    </p:spTree>
    <p:extLst>
      <p:ext uri="{BB962C8B-B14F-4D97-AF65-F5344CB8AC3E}">
        <p14:creationId xmlns:p14="http://schemas.microsoft.com/office/powerpoint/2010/main" val="4098394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8" name="图片 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7773520" y="1030848"/>
            <a:ext cx="4418480" cy="5821896"/>
          </a:xfrm>
          <a:prstGeom prst="rect">
            <a:avLst/>
          </a:prstGeom>
          <a:noFill/>
          <a:ln w="9525">
            <a:noFill/>
            <a:miter lim="800000"/>
            <a:headEnd/>
            <a:tailEnd/>
          </a:ln>
        </p:spPr>
      </p:pic>
      <p:sp>
        <p:nvSpPr>
          <p:cNvPr id="9"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新年寄语</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10" name="矩形 9"/>
          <p:cNvSpPr/>
          <p:nvPr/>
        </p:nvSpPr>
        <p:spPr>
          <a:xfrm>
            <a:off x="1583562" y="1937395"/>
            <a:ext cx="6633338" cy="3170099"/>
          </a:xfrm>
          <a:prstGeom prst="rect">
            <a:avLst/>
          </a:prstGeom>
        </p:spPr>
        <p:txBody>
          <a:bodyPr wrap="square">
            <a:spAutoFit/>
            <a:scene3d>
              <a:camera prst="orthographicFront"/>
              <a:lightRig rig="threePt" dir="t"/>
            </a:scene3d>
            <a:sp3d contourW="12700"/>
          </a:bodyPr>
          <a:lstStyle/>
          <a:p>
            <a:pPr>
              <a:lnSpc>
                <a:spcPct val="125000"/>
              </a:lnSpc>
            </a:pPr>
            <a:r>
              <a:rPr lang="zh-CN" altLang="en-US" sz="2000" b="1" dirty="0" smtClean="0">
                <a:gradFill flip="none" rotWithShape="1">
                  <a:gsLst>
                    <a:gs pos="0">
                      <a:srgbClr val="C00000"/>
                    </a:gs>
                    <a:gs pos="100000">
                      <a:srgbClr val="FC352F"/>
                    </a:gs>
                  </a:gsLst>
                  <a:lin ang="5400000" scaled="1"/>
                  <a:tileRect/>
                </a:gradFill>
                <a:latin typeface="+mn-ea"/>
              </a:rPr>
              <a:t>       新年</a:t>
            </a:r>
            <a:r>
              <a:rPr lang="zh-CN" altLang="en-US" sz="2000" b="1" dirty="0">
                <a:gradFill flip="none" rotWithShape="1">
                  <a:gsLst>
                    <a:gs pos="0">
                      <a:srgbClr val="C00000"/>
                    </a:gs>
                    <a:gs pos="100000">
                      <a:srgbClr val="FC352F"/>
                    </a:gs>
                  </a:gsLst>
                  <a:lin ang="5400000" scaled="1"/>
                  <a:tileRect/>
                </a:gradFill>
                <a:latin typeface="+mn-ea"/>
              </a:rPr>
              <a:t>伊始，让我们把一切所经历过的，统统成为过去吧！以往的成功也好，失败也罢，让我们卸下沉重的包袱轻装上阵。新的一年，翻开新的一页，所有的期待与希望、向往与憧憬向我们走来。</a:t>
            </a:r>
          </a:p>
          <a:p>
            <a:pPr>
              <a:lnSpc>
                <a:spcPct val="125000"/>
              </a:lnSpc>
            </a:pPr>
            <a:r>
              <a:rPr lang="zh-CN" altLang="en-US" sz="2000" b="1" dirty="0">
                <a:gradFill flip="none" rotWithShape="1">
                  <a:gsLst>
                    <a:gs pos="0">
                      <a:srgbClr val="C00000"/>
                    </a:gs>
                    <a:gs pos="100000">
                      <a:srgbClr val="FC352F"/>
                    </a:gs>
                  </a:gsLst>
                  <a:lin ang="5400000" scaled="1"/>
                  <a:tileRect/>
                </a:gradFill>
                <a:latin typeface="+mn-ea"/>
              </a:rPr>
              <a:t>       生活还要继续，梦想不断延伸，脚步依旧执着。整理好行囊，带上健康与平安，因为健康是幸福的起点，平安是最单纯的快乐，伴着一份好心情，微笑着出发，脚步轻盈，且歌且行。</a:t>
            </a:r>
          </a:p>
        </p:txBody>
      </p:sp>
    </p:spTree>
    <p:extLst>
      <p:ext uri="{BB962C8B-B14F-4D97-AF65-F5344CB8AC3E}">
        <p14:creationId xmlns:p14="http://schemas.microsoft.com/office/powerpoint/2010/main" val="1630277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67452" y="1326469"/>
            <a:ext cx="2415406" cy="590176"/>
          </a:xfrm>
          <a:prstGeom prst="rect">
            <a:avLst/>
          </a:prstGeom>
        </p:spPr>
      </p:pic>
      <p:sp>
        <p:nvSpPr>
          <p:cNvPr id="6" name="PA_淘宝店Chenying0907出品 13"/>
          <p:cNvSpPr/>
          <p:nvPr>
            <p:custDataLst>
              <p:tags r:id="rId1"/>
            </p:custDataLst>
          </p:nvPr>
        </p:nvSpPr>
        <p:spPr>
          <a:xfrm>
            <a:off x="1880076" y="4383257"/>
            <a:ext cx="8442783" cy="731864"/>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感谢您的参与 谢谢观看</a:t>
            </a:r>
            <a:endParaRPr lang="zh-CN" altLang="en-US" sz="4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8" name="文本框 7"/>
          <p:cNvSpPr txBox="1"/>
          <p:nvPr/>
        </p:nvSpPr>
        <p:spPr>
          <a:xfrm>
            <a:off x="3289300" y="5127821"/>
            <a:ext cx="5613400" cy="3942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 Using PowerPoint, </a:t>
            </a:r>
            <a:endParaRPr lang="en-US" altLang="zh-CN" sz="900" dirty="0" smtClean="0">
              <a:solidFill>
                <a:schemeClr val="tx1">
                  <a:lumMod val="65000"/>
                  <a:lumOff val="35000"/>
                </a:schemeClr>
              </a:solidFill>
              <a:latin typeface="Century Gothic" panose="020B0502020202020204" pitchFamily="34" charset="0"/>
              <a:ea typeface="+mj-ea"/>
            </a:endParaRPr>
          </a:p>
        </p:txBody>
      </p:sp>
    </p:spTree>
    <p:extLst>
      <p:ext uri="{BB962C8B-B14F-4D97-AF65-F5344CB8AC3E}">
        <p14:creationId xmlns:p14="http://schemas.microsoft.com/office/powerpoint/2010/main" val="185816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strVal val="4*#ppt_w"/>
                                          </p:val>
                                        </p:tav>
                                        <p:tav tm="100000">
                                          <p:val>
                                            <p:strVal val="#ppt_w"/>
                                          </p:val>
                                        </p:tav>
                                      </p:tavLst>
                                    </p:anim>
                                    <p:anim calcmode="lin" valueType="num">
                                      <p:cBhvr>
                                        <p:cTn id="8" dur="25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250"/>
                            </p:stCondLst>
                            <p:childTnLst>
                              <p:par>
                                <p:cTn id="10" presetID="6" presetClass="emph" presetSubtype="0" autoRev="1" fill="hold" grpId="1" nodeType="afterEffect">
                                  <p:stCondLst>
                                    <p:cond delay="0"/>
                                  </p:stCondLst>
                                  <p:childTnLst>
                                    <p:animScale>
                                      <p:cBhvr>
                                        <p:cTn id="11" dur="1000" fill="hold"/>
                                        <p:tgtEl>
                                          <p:spTgt spid="6"/>
                                        </p:tgtEl>
                                      </p:cBhvr>
                                      <p:by x="90000" y="90000"/>
                                    </p:animScale>
                                  </p:childTnLst>
                                </p:cTn>
                              </p:par>
                            </p:childTnLst>
                          </p:cTn>
                        </p:par>
                        <p:par>
                          <p:cTn id="12" fill="hold">
                            <p:stCondLst>
                              <p:cond delay="22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5" y="4437117"/>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21"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9"/>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5168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6" name="PA_淘宝店Chenying0907出品 5"/>
          <p:cNvSpPr/>
          <p:nvPr>
            <p:custDataLst>
              <p:tags r:id="rId1"/>
            </p:custDataLst>
          </p:nvPr>
        </p:nvSpPr>
        <p:spPr>
          <a:xfrm rot="1795194">
            <a:off x="-1787471" y="-810798"/>
            <a:ext cx="2000264" cy="107157"/>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7" name="PA_淘宝店Chenying0907出品 6"/>
          <p:cNvSpPr/>
          <p:nvPr>
            <p:custDataLst>
              <p:tags r:id="rId2"/>
            </p:custDataLst>
          </p:nvPr>
        </p:nvSpPr>
        <p:spPr>
          <a:xfrm rot="1994839">
            <a:off x="12228453" y="7459199"/>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8" name="PA_淘宝店Chenying0907出品 7"/>
          <p:cNvSpPr/>
          <p:nvPr>
            <p:custDataLst>
              <p:tags r:id="rId3"/>
            </p:custDataLst>
          </p:nvPr>
        </p:nvSpPr>
        <p:spPr>
          <a:xfrm rot="19446474">
            <a:off x="12061885" y="-733208"/>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9" name="PA_淘宝店Chenying0907出品 8"/>
          <p:cNvSpPr/>
          <p:nvPr>
            <p:custDataLst>
              <p:tags r:id="rId4"/>
            </p:custDataLst>
          </p:nvPr>
        </p:nvSpPr>
        <p:spPr>
          <a:xfrm rot="19446474">
            <a:off x="-1872389" y="742399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0" name="PA_淘宝店Chenying0907出品 9"/>
          <p:cNvSpPr/>
          <p:nvPr>
            <p:custDataLst>
              <p:tags r:id="rId5"/>
            </p:custDataLst>
          </p:nvPr>
        </p:nvSpPr>
        <p:spPr>
          <a:xfrm rot="16043342">
            <a:off x="5125961" y="-111113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1" name="PA_淘宝店Chenying0907出品 10"/>
          <p:cNvSpPr/>
          <p:nvPr>
            <p:custDataLst>
              <p:tags r:id="rId6"/>
            </p:custDataLst>
          </p:nvPr>
        </p:nvSpPr>
        <p:spPr>
          <a:xfrm rot="5400000">
            <a:off x="5075871" y="7871016"/>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2" name="PA_淘宝店Chenying0907出品 11"/>
          <p:cNvSpPr/>
          <p:nvPr>
            <p:custDataLst>
              <p:tags r:id="rId7"/>
            </p:custDataLst>
          </p:nvPr>
        </p:nvSpPr>
        <p:spPr>
          <a:xfrm>
            <a:off x="-2005392" y="3072373"/>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3" name="PA_淘宝店Chenying0907出品 12"/>
          <p:cNvSpPr/>
          <p:nvPr>
            <p:custDataLst>
              <p:tags r:id="rId8"/>
            </p:custDataLst>
          </p:nvPr>
        </p:nvSpPr>
        <p:spPr>
          <a:xfrm>
            <a:off x="12122699" y="3357561"/>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4" name="PA_淘宝店Chenying0907出品 13"/>
          <p:cNvSpPr/>
          <p:nvPr>
            <p:custDataLst>
              <p:tags r:id="rId9"/>
            </p:custDataLst>
          </p:nvPr>
        </p:nvSpPr>
        <p:spPr>
          <a:xfrm>
            <a:off x="1682287" y="1651816"/>
            <a:ext cx="8812962" cy="363727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lnSpc>
                <a:spcPct val="110000"/>
              </a:lnSpc>
            </a:pP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起</a:t>
            </a:r>
            <a:r>
              <a:rPr lang="zh-CN" altLang="en-US"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航</a:t>
            </a:r>
            <a:r>
              <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endPar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a:p>
            <a:pPr algn="ctr">
              <a:lnSpc>
                <a:spcPct val="110000"/>
              </a:lnSpc>
            </a:pP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我们将开拓创新、与时俱进</a:t>
            </a:r>
          </a:p>
          <a:p>
            <a:pPr algn="ctr">
              <a:lnSpc>
                <a:spcPct val="110000"/>
              </a:lnSpc>
            </a:pPr>
            <a:r>
              <a:rPr lang="zh-CN" altLang="en-US"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谱写新的篇章！</a:t>
            </a:r>
          </a:p>
        </p:txBody>
      </p:sp>
      <p:grpSp>
        <p:nvGrpSpPr>
          <p:cNvPr id="15" name="PA_淘宝店Chenying0907出品 550"/>
          <p:cNvGrpSpPr/>
          <p:nvPr>
            <p:custDataLst>
              <p:tags r:id="rId10"/>
            </p:custDataLst>
          </p:nvPr>
        </p:nvGrpSpPr>
        <p:grpSpPr bwMode="auto">
          <a:xfrm>
            <a:off x="5600176" y="2765994"/>
            <a:ext cx="1224564" cy="1239071"/>
            <a:chOff x="295" y="3475"/>
            <a:chExt cx="1407" cy="1407"/>
          </a:xfrm>
        </p:grpSpPr>
        <p:sp>
          <p:nvSpPr>
            <p:cNvPr id="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17" name="Group 552"/>
            <p:cNvGrpSpPr/>
            <p:nvPr/>
          </p:nvGrpSpPr>
          <p:grpSpPr bwMode="auto">
            <a:xfrm>
              <a:off x="476" y="3657"/>
              <a:ext cx="1051" cy="1051"/>
              <a:chOff x="-6064" y="-2209"/>
              <a:chExt cx="2212" cy="2211"/>
            </a:xfrm>
          </p:grpSpPr>
          <p:sp>
            <p:nvSpPr>
              <p:cNvPr id="18"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50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19" name="Group 554"/>
              <p:cNvGrpSpPr/>
              <p:nvPr/>
            </p:nvGrpSpPr>
            <p:grpSpPr bwMode="auto">
              <a:xfrm>
                <a:off x="-6059" y="-2209"/>
                <a:ext cx="2207" cy="2211"/>
                <a:chOff x="-4063" y="-880"/>
                <a:chExt cx="2207" cy="2211"/>
              </a:xfrm>
            </p:grpSpPr>
            <p:grpSp>
              <p:nvGrpSpPr>
                <p:cNvPr id="20" name="Group 555"/>
                <p:cNvGrpSpPr/>
                <p:nvPr/>
              </p:nvGrpSpPr>
              <p:grpSpPr bwMode="auto">
                <a:xfrm>
                  <a:off x="-4063" y="-880"/>
                  <a:ext cx="2207" cy="2211"/>
                  <a:chOff x="-3927" y="-789"/>
                  <a:chExt cx="2207" cy="2211"/>
                </a:xfrm>
              </p:grpSpPr>
              <p:grpSp>
                <p:nvGrpSpPr>
                  <p:cNvPr id="36" name="Group 556"/>
                  <p:cNvGrpSpPr>
                    <a:grpSpLocks noChangeAspect="1"/>
                  </p:cNvGrpSpPr>
                  <p:nvPr/>
                </p:nvGrpSpPr>
                <p:grpSpPr bwMode="auto">
                  <a:xfrm>
                    <a:off x="-3927" y="-789"/>
                    <a:ext cx="2207" cy="2205"/>
                    <a:chOff x="165" y="695"/>
                    <a:chExt cx="1428" cy="1431"/>
                  </a:xfrm>
                </p:grpSpPr>
                <p:grpSp>
                  <p:nvGrpSpPr>
                    <p:cNvPr id="44" name="Group 557"/>
                    <p:cNvGrpSpPr>
                      <a:grpSpLocks noChangeAspect="1"/>
                    </p:cNvGrpSpPr>
                    <p:nvPr/>
                  </p:nvGrpSpPr>
                  <p:grpSpPr bwMode="auto">
                    <a:xfrm>
                      <a:off x="848" y="695"/>
                      <a:ext cx="56" cy="1431"/>
                      <a:chOff x="839" y="695"/>
                      <a:chExt cx="56" cy="1431"/>
                    </a:xfrm>
                  </p:grpSpPr>
                  <p:sp>
                    <p:nvSpPr>
                      <p:cNvPr id="4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45" name="Group 560"/>
                    <p:cNvGrpSpPr>
                      <a:grpSpLocks noChangeAspect="1"/>
                    </p:cNvGrpSpPr>
                    <p:nvPr/>
                  </p:nvGrpSpPr>
                  <p:grpSpPr bwMode="auto">
                    <a:xfrm rot="5400000">
                      <a:off x="850" y="697"/>
                      <a:ext cx="57" cy="1428"/>
                      <a:chOff x="842" y="704"/>
                      <a:chExt cx="57" cy="1428"/>
                    </a:xfrm>
                  </p:grpSpPr>
                  <p:sp>
                    <p:nvSpPr>
                      <p:cNvPr id="4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37" name="Group 563"/>
                  <p:cNvGrpSpPr>
                    <a:grpSpLocks noChangeAspect="1"/>
                  </p:cNvGrpSpPr>
                  <p:nvPr/>
                </p:nvGrpSpPr>
                <p:grpSpPr bwMode="auto">
                  <a:xfrm rot="2700000">
                    <a:off x="-3929" y="-784"/>
                    <a:ext cx="2209" cy="2203"/>
                    <a:chOff x="167" y="697"/>
                    <a:chExt cx="1430" cy="1430"/>
                  </a:xfrm>
                </p:grpSpPr>
                <p:grpSp>
                  <p:nvGrpSpPr>
                    <p:cNvPr id="38" name="Group 564"/>
                    <p:cNvGrpSpPr>
                      <a:grpSpLocks noChangeAspect="1"/>
                    </p:cNvGrpSpPr>
                    <p:nvPr/>
                  </p:nvGrpSpPr>
                  <p:grpSpPr bwMode="auto">
                    <a:xfrm>
                      <a:off x="852" y="697"/>
                      <a:ext cx="56" cy="1430"/>
                      <a:chOff x="843" y="697"/>
                      <a:chExt cx="56" cy="1430"/>
                    </a:xfrm>
                  </p:grpSpPr>
                  <p:sp>
                    <p:nvSpPr>
                      <p:cNvPr id="4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9" name="Group 567"/>
                    <p:cNvGrpSpPr>
                      <a:grpSpLocks noChangeAspect="1"/>
                    </p:cNvGrpSpPr>
                    <p:nvPr/>
                  </p:nvGrpSpPr>
                  <p:grpSpPr bwMode="auto">
                    <a:xfrm rot="5400000">
                      <a:off x="853" y="698"/>
                      <a:ext cx="58" cy="1430"/>
                      <a:chOff x="843" y="700"/>
                      <a:chExt cx="58" cy="1430"/>
                    </a:xfrm>
                  </p:grpSpPr>
                  <p:sp>
                    <p:nvSpPr>
                      <p:cNvPr id="4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21" name="Group 570"/>
                <p:cNvGrpSpPr/>
                <p:nvPr/>
              </p:nvGrpSpPr>
              <p:grpSpPr bwMode="auto">
                <a:xfrm rot="1320000">
                  <a:off x="-3744" y="-520"/>
                  <a:ext cx="1545" cy="1546"/>
                  <a:chOff x="-3929" y="-783"/>
                  <a:chExt cx="2208" cy="2208"/>
                </a:xfrm>
              </p:grpSpPr>
              <p:grpSp>
                <p:nvGrpSpPr>
                  <p:cNvPr id="22" name="Group 571"/>
                  <p:cNvGrpSpPr>
                    <a:grpSpLocks noChangeAspect="1"/>
                  </p:cNvGrpSpPr>
                  <p:nvPr/>
                </p:nvGrpSpPr>
                <p:grpSpPr bwMode="auto">
                  <a:xfrm>
                    <a:off x="-3928" y="-783"/>
                    <a:ext cx="2207" cy="2202"/>
                    <a:chOff x="165" y="699"/>
                    <a:chExt cx="1429" cy="1429"/>
                  </a:xfrm>
                </p:grpSpPr>
                <p:grpSp>
                  <p:nvGrpSpPr>
                    <p:cNvPr id="30" name="Group 572"/>
                    <p:cNvGrpSpPr>
                      <a:grpSpLocks noChangeAspect="1"/>
                    </p:cNvGrpSpPr>
                    <p:nvPr/>
                  </p:nvGrpSpPr>
                  <p:grpSpPr bwMode="auto">
                    <a:xfrm>
                      <a:off x="849" y="699"/>
                      <a:ext cx="57" cy="1429"/>
                      <a:chOff x="840" y="699"/>
                      <a:chExt cx="57" cy="1429"/>
                    </a:xfrm>
                  </p:grpSpPr>
                  <p:sp>
                    <p:nvSpPr>
                      <p:cNvPr id="3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1" name="Group 575"/>
                    <p:cNvGrpSpPr>
                      <a:grpSpLocks noChangeAspect="1"/>
                    </p:cNvGrpSpPr>
                    <p:nvPr/>
                  </p:nvGrpSpPr>
                  <p:grpSpPr bwMode="auto">
                    <a:xfrm rot="5400000">
                      <a:off x="851" y="699"/>
                      <a:ext cx="57" cy="1429"/>
                      <a:chOff x="845" y="702"/>
                      <a:chExt cx="57" cy="1429"/>
                    </a:xfrm>
                  </p:grpSpPr>
                  <p:sp>
                    <p:nvSpPr>
                      <p:cNvPr id="3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23" name="Group 578"/>
                  <p:cNvGrpSpPr>
                    <a:grpSpLocks noChangeAspect="1"/>
                  </p:cNvGrpSpPr>
                  <p:nvPr/>
                </p:nvGrpSpPr>
                <p:grpSpPr bwMode="auto">
                  <a:xfrm rot="2700000">
                    <a:off x="-3931" y="-781"/>
                    <a:ext cx="2208" cy="2204"/>
                    <a:chOff x="168" y="700"/>
                    <a:chExt cx="1429" cy="1430"/>
                  </a:xfrm>
                </p:grpSpPr>
                <p:grpSp>
                  <p:nvGrpSpPr>
                    <p:cNvPr id="24" name="Group 579"/>
                    <p:cNvGrpSpPr>
                      <a:grpSpLocks noChangeAspect="1"/>
                    </p:cNvGrpSpPr>
                    <p:nvPr/>
                  </p:nvGrpSpPr>
                  <p:grpSpPr bwMode="auto">
                    <a:xfrm>
                      <a:off x="852" y="700"/>
                      <a:ext cx="56" cy="1430"/>
                      <a:chOff x="843" y="700"/>
                      <a:chExt cx="56" cy="1430"/>
                    </a:xfrm>
                  </p:grpSpPr>
                  <p:sp>
                    <p:nvSpPr>
                      <p:cNvPr id="2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25" name="Group 582"/>
                    <p:cNvGrpSpPr>
                      <a:grpSpLocks noChangeAspect="1"/>
                    </p:cNvGrpSpPr>
                    <p:nvPr/>
                  </p:nvGrpSpPr>
                  <p:grpSpPr bwMode="auto">
                    <a:xfrm rot="5400000">
                      <a:off x="854" y="701"/>
                      <a:ext cx="57" cy="1429"/>
                      <a:chOff x="847" y="699"/>
                      <a:chExt cx="57" cy="1429"/>
                    </a:xfrm>
                  </p:grpSpPr>
                  <p:sp>
                    <p:nvSpPr>
                      <p:cNvPr id="2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grpSp>
        <p:nvGrpSpPr>
          <p:cNvPr id="50" name="PA_淘宝店Chenying0907出品 550"/>
          <p:cNvGrpSpPr/>
          <p:nvPr>
            <p:custDataLst>
              <p:tags r:id="rId11"/>
            </p:custDataLst>
          </p:nvPr>
        </p:nvGrpSpPr>
        <p:grpSpPr bwMode="auto">
          <a:xfrm>
            <a:off x="5537884" y="2750201"/>
            <a:ext cx="1224564" cy="1239071"/>
            <a:chOff x="295" y="3475"/>
            <a:chExt cx="1407" cy="1407"/>
          </a:xfrm>
        </p:grpSpPr>
        <p:sp>
          <p:nvSpPr>
            <p:cNvPr id="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C00000">
                    <a:alpha val="2000"/>
                  </a:srgb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52" name="Group 552"/>
            <p:cNvGrpSpPr/>
            <p:nvPr/>
          </p:nvGrpSpPr>
          <p:grpSpPr bwMode="auto">
            <a:xfrm>
              <a:off x="476" y="3657"/>
              <a:ext cx="1051" cy="1051"/>
              <a:chOff x="-6064" y="-2209"/>
              <a:chExt cx="2212" cy="2211"/>
            </a:xfrm>
          </p:grpSpPr>
          <p:sp>
            <p:nvSpPr>
              <p:cNvPr id="53"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75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54" name="Group 554"/>
              <p:cNvGrpSpPr/>
              <p:nvPr/>
            </p:nvGrpSpPr>
            <p:grpSpPr bwMode="auto">
              <a:xfrm>
                <a:off x="-6059" y="-2209"/>
                <a:ext cx="2207" cy="2211"/>
                <a:chOff x="-4063" y="-880"/>
                <a:chExt cx="2207" cy="2211"/>
              </a:xfrm>
            </p:grpSpPr>
            <p:grpSp>
              <p:nvGrpSpPr>
                <p:cNvPr id="55" name="Group 555"/>
                <p:cNvGrpSpPr/>
                <p:nvPr/>
              </p:nvGrpSpPr>
              <p:grpSpPr bwMode="auto">
                <a:xfrm>
                  <a:off x="-4063" y="-880"/>
                  <a:ext cx="2207" cy="2211"/>
                  <a:chOff x="-3927" y="-789"/>
                  <a:chExt cx="2207" cy="2211"/>
                </a:xfrm>
              </p:grpSpPr>
              <p:grpSp>
                <p:nvGrpSpPr>
                  <p:cNvPr id="71" name="Group 556"/>
                  <p:cNvGrpSpPr>
                    <a:grpSpLocks noChangeAspect="1"/>
                  </p:cNvGrpSpPr>
                  <p:nvPr/>
                </p:nvGrpSpPr>
                <p:grpSpPr bwMode="auto">
                  <a:xfrm>
                    <a:off x="-3927" y="-789"/>
                    <a:ext cx="2207" cy="2205"/>
                    <a:chOff x="165" y="695"/>
                    <a:chExt cx="1428" cy="1431"/>
                  </a:xfrm>
                </p:grpSpPr>
                <p:grpSp>
                  <p:nvGrpSpPr>
                    <p:cNvPr id="79" name="Group 557"/>
                    <p:cNvGrpSpPr>
                      <a:grpSpLocks noChangeAspect="1"/>
                    </p:cNvGrpSpPr>
                    <p:nvPr/>
                  </p:nvGrpSpPr>
                  <p:grpSpPr bwMode="auto">
                    <a:xfrm>
                      <a:off x="848" y="695"/>
                      <a:ext cx="56" cy="1431"/>
                      <a:chOff x="839" y="695"/>
                      <a:chExt cx="56" cy="1431"/>
                    </a:xfrm>
                  </p:grpSpPr>
                  <p:sp>
                    <p:nvSpPr>
                      <p:cNvPr id="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80" name="Group 560"/>
                    <p:cNvGrpSpPr>
                      <a:grpSpLocks noChangeAspect="1"/>
                    </p:cNvGrpSpPr>
                    <p:nvPr/>
                  </p:nvGrpSpPr>
                  <p:grpSpPr bwMode="auto">
                    <a:xfrm rot="5400000">
                      <a:off x="850" y="697"/>
                      <a:ext cx="57" cy="1428"/>
                      <a:chOff x="842" y="704"/>
                      <a:chExt cx="57" cy="1428"/>
                    </a:xfrm>
                  </p:grpSpPr>
                  <p:sp>
                    <p:nvSpPr>
                      <p:cNvPr id="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72" name="Group 563"/>
                  <p:cNvGrpSpPr>
                    <a:grpSpLocks noChangeAspect="1"/>
                  </p:cNvGrpSpPr>
                  <p:nvPr/>
                </p:nvGrpSpPr>
                <p:grpSpPr bwMode="auto">
                  <a:xfrm rot="2700000">
                    <a:off x="-3929" y="-784"/>
                    <a:ext cx="2209" cy="2203"/>
                    <a:chOff x="167" y="697"/>
                    <a:chExt cx="1430" cy="1430"/>
                  </a:xfrm>
                </p:grpSpPr>
                <p:grpSp>
                  <p:nvGrpSpPr>
                    <p:cNvPr id="73" name="Group 564"/>
                    <p:cNvGrpSpPr>
                      <a:grpSpLocks noChangeAspect="1"/>
                    </p:cNvGrpSpPr>
                    <p:nvPr/>
                  </p:nvGrpSpPr>
                  <p:grpSpPr bwMode="auto">
                    <a:xfrm>
                      <a:off x="852" y="697"/>
                      <a:ext cx="56" cy="1430"/>
                      <a:chOff x="843" y="697"/>
                      <a:chExt cx="56" cy="1430"/>
                    </a:xfrm>
                  </p:grpSpPr>
                  <p:sp>
                    <p:nvSpPr>
                      <p:cNvPr id="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74" name="Group 567"/>
                    <p:cNvGrpSpPr>
                      <a:grpSpLocks noChangeAspect="1"/>
                    </p:cNvGrpSpPr>
                    <p:nvPr/>
                  </p:nvGrpSpPr>
                  <p:grpSpPr bwMode="auto">
                    <a:xfrm rot="5400000">
                      <a:off x="853" y="698"/>
                      <a:ext cx="58" cy="1430"/>
                      <a:chOff x="843" y="700"/>
                      <a:chExt cx="58" cy="1430"/>
                    </a:xfrm>
                  </p:grpSpPr>
                  <p:sp>
                    <p:nvSpPr>
                      <p:cNvPr id="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56" name="Group 570"/>
                <p:cNvGrpSpPr/>
                <p:nvPr/>
              </p:nvGrpSpPr>
              <p:grpSpPr bwMode="auto">
                <a:xfrm rot="1320000">
                  <a:off x="-3744" y="-520"/>
                  <a:ext cx="1545" cy="1546"/>
                  <a:chOff x="-3929" y="-783"/>
                  <a:chExt cx="2208" cy="2208"/>
                </a:xfrm>
              </p:grpSpPr>
              <p:grpSp>
                <p:nvGrpSpPr>
                  <p:cNvPr id="57" name="Group 571"/>
                  <p:cNvGrpSpPr>
                    <a:grpSpLocks noChangeAspect="1"/>
                  </p:cNvGrpSpPr>
                  <p:nvPr/>
                </p:nvGrpSpPr>
                <p:grpSpPr bwMode="auto">
                  <a:xfrm>
                    <a:off x="-3928" y="-783"/>
                    <a:ext cx="2207" cy="2202"/>
                    <a:chOff x="165" y="699"/>
                    <a:chExt cx="1429" cy="1429"/>
                  </a:xfrm>
                </p:grpSpPr>
                <p:grpSp>
                  <p:nvGrpSpPr>
                    <p:cNvPr id="65" name="Group 572"/>
                    <p:cNvGrpSpPr>
                      <a:grpSpLocks noChangeAspect="1"/>
                    </p:cNvGrpSpPr>
                    <p:nvPr/>
                  </p:nvGrpSpPr>
                  <p:grpSpPr bwMode="auto">
                    <a:xfrm>
                      <a:off x="849" y="699"/>
                      <a:ext cx="57" cy="1429"/>
                      <a:chOff x="840" y="699"/>
                      <a:chExt cx="57" cy="1429"/>
                    </a:xfrm>
                  </p:grpSpPr>
                  <p:sp>
                    <p:nvSpPr>
                      <p:cNvPr id="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6" name="Group 575"/>
                    <p:cNvGrpSpPr>
                      <a:grpSpLocks noChangeAspect="1"/>
                    </p:cNvGrpSpPr>
                    <p:nvPr/>
                  </p:nvGrpSpPr>
                  <p:grpSpPr bwMode="auto">
                    <a:xfrm rot="5400000">
                      <a:off x="851" y="699"/>
                      <a:ext cx="57" cy="1429"/>
                      <a:chOff x="845" y="702"/>
                      <a:chExt cx="57" cy="1429"/>
                    </a:xfrm>
                  </p:grpSpPr>
                  <p:sp>
                    <p:nvSpPr>
                      <p:cNvPr id="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58" name="Group 578"/>
                  <p:cNvGrpSpPr>
                    <a:grpSpLocks noChangeAspect="1"/>
                  </p:cNvGrpSpPr>
                  <p:nvPr/>
                </p:nvGrpSpPr>
                <p:grpSpPr bwMode="auto">
                  <a:xfrm rot="2700000">
                    <a:off x="-3931" y="-781"/>
                    <a:ext cx="2208" cy="2204"/>
                    <a:chOff x="168" y="700"/>
                    <a:chExt cx="1429" cy="1430"/>
                  </a:xfrm>
                </p:grpSpPr>
                <p:grpSp>
                  <p:nvGrpSpPr>
                    <p:cNvPr id="59" name="Group 579"/>
                    <p:cNvGrpSpPr>
                      <a:grpSpLocks noChangeAspect="1"/>
                    </p:cNvGrpSpPr>
                    <p:nvPr/>
                  </p:nvGrpSpPr>
                  <p:grpSpPr bwMode="auto">
                    <a:xfrm>
                      <a:off x="852" y="700"/>
                      <a:ext cx="56" cy="1430"/>
                      <a:chOff x="843" y="700"/>
                      <a:chExt cx="56" cy="1430"/>
                    </a:xfrm>
                  </p:grpSpPr>
                  <p:sp>
                    <p:nvSpPr>
                      <p:cNvPr id="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0" name="Group 582"/>
                    <p:cNvGrpSpPr>
                      <a:grpSpLocks noChangeAspect="1"/>
                    </p:cNvGrpSpPr>
                    <p:nvPr/>
                  </p:nvGrpSpPr>
                  <p:grpSpPr bwMode="auto">
                    <a:xfrm rot="5400000">
                      <a:off x="854" y="701"/>
                      <a:ext cx="57" cy="1429"/>
                      <a:chOff x="847" y="699"/>
                      <a:chExt cx="57" cy="1429"/>
                    </a:xfrm>
                  </p:grpSpPr>
                  <p:sp>
                    <p:nvSpPr>
                      <p:cNvPr id="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pic>
        <p:nvPicPr>
          <p:cNvPr id="88" name="PA_图片 27" descr="光"/>
          <p:cNvPicPr>
            <a:picLocks noChangeAspect="1" noChangeArrowheads="1"/>
          </p:cNvPicPr>
          <p:nvPr>
            <p:custDataLst>
              <p:tags r:id="rId12"/>
            </p:custDataLst>
          </p:nvPr>
        </p:nvPicPr>
        <p:blipFill>
          <a:blip r:embed="rId18">
            <a:extLst>
              <a:ext uri="{28A0092B-C50C-407E-A947-70E740481C1C}">
                <a14:useLocalDpi xmlns:a14="http://schemas.microsoft.com/office/drawing/2010/main"/>
              </a:ext>
            </a:extLst>
          </a:blip>
          <a:srcRect/>
          <a:stretch>
            <a:fillRect/>
          </a:stretch>
        </p:blipFill>
        <p:spPr bwMode="auto">
          <a:xfrm>
            <a:off x="1457725" y="4504314"/>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A_图片 27" descr="光"/>
          <p:cNvPicPr>
            <a:picLocks noChangeAspect="1" noChangeArrowheads="1"/>
          </p:cNvPicPr>
          <p:nvPr>
            <p:custDataLst>
              <p:tags r:id="rId13"/>
            </p:custDataLst>
          </p:nvPr>
        </p:nvPicPr>
        <p:blipFill>
          <a:blip r:embed="rId18">
            <a:extLst>
              <a:ext uri="{28A0092B-C50C-407E-A947-70E740481C1C}">
                <a14:useLocalDpi xmlns:a14="http://schemas.microsoft.com/office/drawing/2010/main"/>
              </a:ext>
            </a:extLst>
          </a:blip>
          <a:srcRect/>
          <a:stretch>
            <a:fillRect/>
          </a:stretch>
        </p:blipFill>
        <p:spPr bwMode="auto">
          <a:xfrm>
            <a:off x="6104539" y="2426860"/>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PA_淘宝店Chenying0907出品 13"/>
          <p:cNvSpPr/>
          <p:nvPr>
            <p:custDataLst>
              <p:tags r:id="rId14"/>
            </p:custDataLst>
          </p:nvPr>
        </p:nvSpPr>
        <p:spPr>
          <a:xfrm>
            <a:off x="1682287" y="1651816"/>
            <a:ext cx="8812962" cy="363727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lnSpc>
                <a:spcPct val="110000"/>
              </a:lnSpc>
            </a:pP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起</a:t>
            </a:r>
            <a:r>
              <a:rPr lang="zh-CN" altLang="en-US"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航</a:t>
            </a:r>
            <a:r>
              <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endParaRPr lang="en-US" altLang="zh-CN" sz="8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a:p>
            <a:pPr algn="ctr">
              <a:lnSpc>
                <a:spcPct val="110000"/>
              </a:lnSpc>
            </a:pP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我们将开拓创新、与时俱进</a:t>
            </a:r>
          </a:p>
          <a:p>
            <a:pPr algn="ctr">
              <a:lnSpc>
                <a:spcPct val="110000"/>
              </a:lnSpc>
            </a:pPr>
            <a:r>
              <a:rPr lang="zh-CN" altLang="en-US"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谱写新的篇章！</a:t>
            </a:r>
          </a:p>
        </p:txBody>
      </p:sp>
    </p:spTree>
    <p:extLst>
      <p:ext uri="{BB962C8B-B14F-4D97-AF65-F5344CB8AC3E}">
        <p14:creationId xmlns:p14="http://schemas.microsoft.com/office/powerpoint/2010/main" val="51317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grpId="1" nodeType="afterEffect">
                                  <p:stCondLst>
                                    <p:cond delay="0"/>
                                  </p:stCondLst>
                                  <p:childTnLst>
                                    <p:animScale>
                                      <p:cBhvr>
                                        <p:cTn id="15" dur="300" fill="hold"/>
                                        <p:tgtEl>
                                          <p:spTgt spid="85"/>
                                        </p:tgtEl>
                                      </p:cBhvr>
                                      <p:by x="120000" y="120000"/>
                                    </p:animScale>
                                  </p:childTnLst>
                                </p:cTn>
                              </p:par>
                              <p:par>
                                <p:cTn id="16" presetID="10" presetClass="exit" presetSubtype="0" fill="hold" grpId="2" nodeType="withEffect">
                                  <p:stCondLst>
                                    <p:cond delay="0"/>
                                  </p:stCondLst>
                                  <p:childTnLst>
                                    <p:animEffect transition="out" filter="fade">
                                      <p:cBhvr>
                                        <p:cTn id="17" dur="300"/>
                                        <p:tgtEl>
                                          <p:spTgt spid="85"/>
                                        </p:tgtEl>
                                      </p:cBhvr>
                                    </p:animEffect>
                                    <p:set>
                                      <p:cBhvr>
                                        <p:cTn id="18" dur="1" fill="hold">
                                          <p:stCondLst>
                                            <p:cond delay="299"/>
                                          </p:stCondLst>
                                        </p:cTn>
                                        <p:tgtEl>
                                          <p:spTgt spid="85"/>
                                        </p:tgtEl>
                                        <p:attrNameLst>
                                          <p:attrName>style.visibility</p:attrName>
                                        </p:attrNameLst>
                                      </p:cBhvr>
                                      <p:to>
                                        <p:strVal val="hidden"/>
                                      </p:to>
                                    </p:set>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6" presetClass="emph" presetSubtype="0" fill="hold" nodeType="withEffect">
                                  <p:stCondLst>
                                    <p:cond delay="250"/>
                                  </p:stCondLst>
                                  <p:childTnLst>
                                    <p:animScale>
                                      <p:cBhvr>
                                        <p:cTn id="24" dur="750" fill="hold"/>
                                        <p:tgtEl>
                                          <p:spTgt spid="15"/>
                                        </p:tgtEl>
                                      </p:cBhvr>
                                      <p:by x="400000" y="400000"/>
                                    </p:animScale>
                                  </p:childTnLst>
                                </p:cTn>
                              </p:par>
                              <p:par>
                                <p:cTn id="25" presetID="6" presetClass="emph" presetSubtype="0" autoRev="1" fill="hold" nodeType="withEffect">
                                  <p:stCondLst>
                                    <p:cond delay="500"/>
                                  </p:stCondLst>
                                  <p:childTnLst>
                                    <p:animScale>
                                      <p:cBhvr>
                                        <p:cTn id="26" dur="250" fill="hold"/>
                                        <p:tgtEl>
                                          <p:spTgt spid="15"/>
                                        </p:tgtEl>
                                      </p:cBhvr>
                                      <p:by x="400000" y="400000"/>
                                    </p:animScale>
                                  </p:childTnLst>
                                </p:cTn>
                              </p:par>
                              <p:par>
                                <p:cTn id="27" presetID="10" presetClass="exit" presetSubtype="0" fill="hold" nodeType="withEffect">
                                  <p:stCondLst>
                                    <p:cond delay="750"/>
                                  </p:stCondLst>
                                  <p:childTnLst>
                                    <p:animEffect transition="out" filter="fade">
                                      <p:cBhvr>
                                        <p:cTn id="28" dur="750"/>
                                        <p:tgtEl>
                                          <p:spTgt spid="15"/>
                                        </p:tgtEl>
                                      </p:cBhvr>
                                    </p:animEffect>
                                    <p:set>
                                      <p:cBhvr>
                                        <p:cTn id="29" dur="1" fill="hold">
                                          <p:stCondLst>
                                            <p:cond delay="749"/>
                                          </p:stCondLst>
                                        </p:cTn>
                                        <p:tgtEl>
                                          <p:spTgt spid="15"/>
                                        </p:tgtEl>
                                        <p:attrNameLst>
                                          <p:attrName>style.visibility</p:attrName>
                                        </p:attrNameLst>
                                      </p:cBhvr>
                                      <p:to>
                                        <p:strVal val="hidden"/>
                                      </p:to>
                                    </p:set>
                                  </p:childTnLst>
                                </p:cTn>
                              </p:par>
                              <p:par>
                                <p:cTn id="30" presetID="10" presetClass="entr" presetSubtype="0" fill="hold" nodeType="withEffect">
                                  <p:stCondLst>
                                    <p:cond delay="300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6" presetClass="emph" presetSubtype="0" fill="hold" nodeType="withEffect">
                                  <p:stCondLst>
                                    <p:cond delay="3250"/>
                                  </p:stCondLst>
                                  <p:childTnLst>
                                    <p:animScale>
                                      <p:cBhvr>
                                        <p:cTn id="34" dur="750" fill="hold"/>
                                        <p:tgtEl>
                                          <p:spTgt spid="50"/>
                                        </p:tgtEl>
                                      </p:cBhvr>
                                      <p:by x="400000" y="400000"/>
                                    </p:animScale>
                                  </p:childTnLst>
                                </p:cTn>
                              </p:par>
                              <p:par>
                                <p:cTn id="35" presetID="6" presetClass="emph" presetSubtype="0" autoRev="1" fill="hold" nodeType="withEffect">
                                  <p:stCondLst>
                                    <p:cond delay="3500"/>
                                  </p:stCondLst>
                                  <p:childTnLst>
                                    <p:animScale>
                                      <p:cBhvr>
                                        <p:cTn id="36" dur="250" fill="hold"/>
                                        <p:tgtEl>
                                          <p:spTgt spid="50"/>
                                        </p:tgtEl>
                                      </p:cBhvr>
                                      <p:by x="400000" y="400000"/>
                                    </p:animScale>
                                  </p:childTnLst>
                                </p:cTn>
                              </p:par>
                              <p:par>
                                <p:cTn id="37" presetID="10" presetClass="exit" presetSubtype="0" fill="hold" nodeType="withEffect">
                                  <p:stCondLst>
                                    <p:cond delay="3750"/>
                                  </p:stCondLst>
                                  <p:childTnLst>
                                    <p:animEffect transition="out" filter="fade">
                                      <p:cBhvr>
                                        <p:cTn id="38" dur="750"/>
                                        <p:tgtEl>
                                          <p:spTgt spid="50"/>
                                        </p:tgtEl>
                                      </p:cBhvr>
                                    </p:animEffect>
                                    <p:set>
                                      <p:cBhvr>
                                        <p:cTn id="39" dur="1" fill="hold">
                                          <p:stCondLst>
                                            <p:cond delay="749"/>
                                          </p:stCondLst>
                                        </p:cTn>
                                        <p:tgtEl>
                                          <p:spTgt spid="50"/>
                                        </p:tgtEl>
                                        <p:attrNameLst>
                                          <p:attrName>style.visibility</p:attrName>
                                        </p:attrNameLst>
                                      </p:cBhvr>
                                      <p:to>
                                        <p:strVal val="hidden"/>
                                      </p:to>
                                    </p:set>
                                  </p:childTnLst>
                                </p:cTn>
                              </p:par>
                              <p:par>
                                <p:cTn id="40" presetID="23" presetClass="exit" presetSubtype="544" repeatCount="7000" fill="hold" nodeType="withEffect">
                                  <p:stCondLst>
                                    <p:cond delay="0"/>
                                  </p:stCondLst>
                                  <p:childTnLst>
                                    <p:anim calcmode="lin" valueType="num">
                                      <p:cBhvr>
                                        <p:cTn id="41" dur="500"/>
                                        <p:tgtEl>
                                          <p:spTgt spid="6"/>
                                        </p:tgtEl>
                                        <p:attrNameLst>
                                          <p:attrName>ppt_w</p:attrName>
                                        </p:attrNameLst>
                                      </p:cBhvr>
                                      <p:tavLst>
                                        <p:tav tm="0">
                                          <p:val>
                                            <p:strVal val="ppt_w"/>
                                          </p:val>
                                        </p:tav>
                                        <p:tav tm="100000">
                                          <p:val>
                                            <p:fltVal val="0"/>
                                          </p:val>
                                        </p:tav>
                                      </p:tavLst>
                                    </p:anim>
                                    <p:anim calcmode="lin" valueType="num">
                                      <p:cBhvr>
                                        <p:cTn id="42" dur="500"/>
                                        <p:tgtEl>
                                          <p:spTgt spid="6"/>
                                        </p:tgtEl>
                                        <p:attrNameLst>
                                          <p:attrName>ppt_h</p:attrName>
                                        </p:attrNameLst>
                                      </p:cBhvr>
                                      <p:tavLst>
                                        <p:tav tm="0">
                                          <p:val>
                                            <p:strVal val="ppt_h"/>
                                          </p:val>
                                        </p:tav>
                                        <p:tav tm="100000">
                                          <p:val>
                                            <p:fltVal val="0"/>
                                          </p:val>
                                        </p:tav>
                                      </p:tavLst>
                                    </p:anim>
                                    <p:anim calcmode="lin" valueType="num">
                                      <p:cBhvr>
                                        <p:cTn id="43" dur="500"/>
                                        <p:tgtEl>
                                          <p:spTgt spid="6"/>
                                        </p:tgtEl>
                                        <p:attrNameLst>
                                          <p:attrName>ppt_x</p:attrName>
                                        </p:attrNameLst>
                                      </p:cBhvr>
                                      <p:tavLst>
                                        <p:tav tm="0">
                                          <p:val>
                                            <p:strVal val="ppt_x"/>
                                          </p:val>
                                        </p:tav>
                                        <p:tav tm="100000">
                                          <p:val>
                                            <p:fltVal val="0.5"/>
                                          </p:val>
                                        </p:tav>
                                      </p:tavLst>
                                    </p:anim>
                                    <p:anim calcmode="lin" valueType="num">
                                      <p:cBhvr>
                                        <p:cTn id="44" dur="500"/>
                                        <p:tgtEl>
                                          <p:spTgt spid="6"/>
                                        </p:tgtEl>
                                        <p:attrNameLst>
                                          <p:attrName>ppt_y</p:attrName>
                                        </p:attrNameLst>
                                      </p:cBhvr>
                                      <p:tavLst>
                                        <p:tav tm="0">
                                          <p:val>
                                            <p:strVal val="ppt_y"/>
                                          </p:val>
                                        </p:tav>
                                        <p:tav tm="100000">
                                          <p:val>
                                            <p:fltVal val="0.5"/>
                                          </p:val>
                                        </p:tav>
                                      </p:tavLst>
                                    </p:anim>
                                    <p:set>
                                      <p:cBhvr>
                                        <p:cTn id="45" dur="1" fill="hold">
                                          <p:stCondLst>
                                            <p:cond delay="499"/>
                                          </p:stCondLst>
                                        </p:cTn>
                                        <p:tgtEl>
                                          <p:spTgt spid="6"/>
                                        </p:tgtEl>
                                        <p:attrNameLst>
                                          <p:attrName>style.visibility</p:attrName>
                                        </p:attrNameLst>
                                      </p:cBhvr>
                                      <p:to>
                                        <p:strVal val="hidden"/>
                                      </p:to>
                                    </p:set>
                                  </p:childTnLst>
                                </p:cTn>
                              </p:par>
                              <p:par>
                                <p:cTn id="46" presetID="23" presetClass="exit" presetSubtype="544" repeatCount="7000" fill="hold" nodeType="withEffect">
                                  <p:stCondLst>
                                    <p:cond delay="200"/>
                                  </p:stCondLst>
                                  <p:childTnLst>
                                    <p:anim calcmode="lin" valueType="num">
                                      <p:cBhvr>
                                        <p:cTn id="47" dur="500"/>
                                        <p:tgtEl>
                                          <p:spTgt spid="7"/>
                                        </p:tgtEl>
                                        <p:attrNameLst>
                                          <p:attrName>ppt_w</p:attrName>
                                        </p:attrNameLst>
                                      </p:cBhvr>
                                      <p:tavLst>
                                        <p:tav tm="0">
                                          <p:val>
                                            <p:strVal val="ppt_w"/>
                                          </p:val>
                                        </p:tav>
                                        <p:tav tm="100000">
                                          <p:val>
                                            <p:fltVal val="0"/>
                                          </p:val>
                                        </p:tav>
                                      </p:tavLst>
                                    </p:anim>
                                    <p:anim calcmode="lin" valueType="num">
                                      <p:cBhvr>
                                        <p:cTn id="48" dur="500"/>
                                        <p:tgtEl>
                                          <p:spTgt spid="7"/>
                                        </p:tgtEl>
                                        <p:attrNameLst>
                                          <p:attrName>ppt_h</p:attrName>
                                        </p:attrNameLst>
                                      </p:cBhvr>
                                      <p:tavLst>
                                        <p:tav tm="0">
                                          <p:val>
                                            <p:strVal val="ppt_h"/>
                                          </p:val>
                                        </p:tav>
                                        <p:tav tm="100000">
                                          <p:val>
                                            <p:fltVal val="0"/>
                                          </p:val>
                                        </p:tav>
                                      </p:tavLst>
                                    </p:anim>
                                    <p:anim calcmode="lin" valueType="num">
                                      <p:cBhvr>
                                        <p:cTn id="49" dur="500"/>
                                        <p:tgtEl>
                                          <p:spTgt spid="7"/>
                                        </p:tgtEl>
                                        <p:attrNameLst>
                                          <p:attrName>ppt_x</p:attrName>
                                        </p:attrNameLst>
                                      </p:cBhvr>
                                      <p:tavLst>
                                        <p:tav tm="0">
                                          <p:val>
                                            <p:strVal val="ppt_x"/>
                                          </p:val>
                                        </p:tav>
                                        <p:tav tm="100000">
                                          <p:val>
                                            <p:fltVal val="0.5"/>
                                          </p:val>
                                        </p:tav>
                                      </p:tavLst>
                                    </p:anim>
                                    <p:anim calcmode="lin" valueType="num">
                                      <p:cBhvr>
                                        <p:cTn id="50" dur="500"/>
                                        <p:tgtEl>
                                          <p:spTgt spid="7"/>
                                        </p:tgtEl>
                                        <p:attrNameLst>
                                          <p:attrName>ppt_y</p:attrName>
                                        </p:attrNameLst>
                                      </p:cBhvr>
                                      <p:tavLst>
                                        <p:tav tm="0">
                                          <p:val>
                                            <p:strVal val="ppt_y"/>
                                          </p:val>
                                        </p:tav>
                                        <p:tav tm="100000">
                                          <p:val>
                                            <p:fltVal val="0.5"/>
                                          </p:val>
                                        </p:tav>
                                      </p:tavLst>
                                    </p:anim>
                                    <p:set>
                                      <p:cBhvr>
                                        <p:cTn id="51" dur="1" fill="hold">
                                          <p:stCondLst>
                                            <p:cond delay="499"/>
                                          </p:stCondLst>
                                        </p:cTn>
                                        <p:tgtEl>
                                          <p:spTgt spid="7"/>
                                        </p:tgtEl>
                                        <p:attrNameLst>
                                          <p:attrName>style.visibility</p:attrName>
                                        </p:attrNameLst>
                                      </p:cBhvr>
                                      <p:to>
                                        <p:strVal val="hidden"/>
                                      </p:to>
                                    </p:set>
                                  </p:childTnLst>
                                </p:cTn>
                              </p:par>
                              <p:par>
                                <p:cTn id="52" presetID="23" presetClass="exit" presetSubtype="544" repeatCount="7000" fill="hold" nodeType="withEffect">
                                  <p:stCondLst>
                                    <p:cond delay="400"/>
                                  </p:stCondLst>
                                  <p:childTnLst>
                                    <p:anim calcmode="lin" valueType="num">
                                      <p:cBhvr>
                                        <p:cTn id="53" dur="500"/>
                                        <p:tgtEl>
                                          <p:spTgt spid="8"/>
                                        </p:tgtEl>
                                        <p:attrNameLst>
                                          <p:attrName>ppt_w</p:attrName>
                                        </p:attrNameLst>
                                      </p:cBhvr>
                                      <p:tavLst>
                                        <p:tav tm="0">
                                          <p:val>
                                            <p:strVal val="ppt_w"/>
                                          </p:val>
                                        </p:tav>
                                        <p:tav tm="100000">
                                          <p:val>
                                            <p:fltVal val="0"/>
                                          </p:val>
                                        </p:tav>
                                      </p:tavLst>
                                    </p:anim>
                                    <p:anim calcmode="lin" valueType="num">
                                      <p:cBhvr>
                                        <p:cTn id="54" dur="500"/>
                                        <p:tgtEl>
                                          <p:spTgt spid="8"/>
                                        </p:tgtEl>
                                        <p:attrNameLst>
                                          <p:attrName>ppt_h</p:attrName>
                                        </p:attrNameLst>
                                      </p:cBhvr>
                                      <p:tavLst>
                                        <p:tav tm="0">
                                          <p:val>
                                            <p:strVal val="ppt_h"/>
                                          </p:val>
                                        </p:tav>
                                        <p:tav tm="100000">
                                          <p:val>
                                            <p:fltVal val="0"/>
                                          </p:val>
                                        </p:tav>
                                      </p:tavLst>
                                    </p:anim>
                                    <p:anim calcmode="lin" valueType="num">
                                      <p:cBhvr>
                                        <p:cTn id="55" dur="500"/>
                                        <p:tgtEl>
                                          <p:spTgt spid="8"/>
                                        </p:tgtEl>
                                        <p:attrNameLst>
                                          <p:attrName>ppt_x</p:attrName>
                                        </p:attrNameLst>
                                      </p:cBhvr>
                                      <p:tavLst>
                                        <p:tav tm="0">
                                          <p:val>
                                            <p:strVal val="ppt_x"/>
                                          </p:val>
                                        </p:tav>
                                        <p:tav tm="100000">
                                          <p:val>
                                            <p:fltVal val="0.5"/>
                                          </p:val>
                                        </p:tav>
                                      </p:tavLst>
                                    </p:anim>
                                    <p:anim calcmode="lin" valueType="num">
                                      <p:cBhvr>
                                        <p:cTn id="56" dur="500"/>
                                        <p:tgtEl>
                                          <p:spTgt spid="8"/>
                                        </p:tgtEl>
                                        <p:attrNameLst>
                                          <p:attrName>ppt_y</p:attrName>
                                        </p:attrNameLst>
                                      </p:cBhvr>
                                      <p:tavLst>
                                        <p:tav tm="0">
                                          <p:val>
                                            <p:strVal val="ppt_y"/>
                                          </p:val>
                                        </p:tav>
                                        <p:tav tm="100000">
                                          <p:val>
                                            <p:fltVal val="0.5"/>
                                          </p:val>
                                        </p:tav>
                                      </p:tavLst>
                                    </p:anim>
                                    <p:set>
                                      <p:cBhvr>
                                        <p:cTn id="57" dur="1" fill="hold">
                                          <p:stCondLst>
                                            <p:cond delay="499"/>
                                          </p:stCondLst>
                                        </p:cTn>
                                        <p:tgtEl>
                                          <p:spTgt spid="8"/>
                                        </p:tgtEl>
                                        <p:attrNameLst>
                                          <p:attrName>style.visibility</p:attrName>
                                        </p:attrNameLst>
                                      </p:cBhvr>
                                      <p:to>
                                        <p:strVal val="hidden"/>
                                      </p:to>
                                    </p:set>
                                  </p:childTnLst>
                                </p:cTn>
                              </p:par>
                              <p:par>
                                <p:cTn id="58" presetID="23" presetClass="exit" presetSubtype="544" repeatCount="7000" fill="hold" nodeType="withEffect">
                                  <p:stCondLst>
                                    <p:cond delay="600"/>
                                  </p:stCondLst>
                                  <p:childTnLst>
                                    <p:anim calcmode="lin" valueType="num">
                                      <p:cBhvr>
                                        <p:cTn id="59" dur="500"/>
                                        <p:tgtEl>
                                          <p:spTgt spid="9"/>
                                        </p:tgtEl>
                                        <p:attrNameLst>
                                          <p:attrName>ppt_w</p:attrName>
                                        </p:attrNameLst>
                                      </p:cBhvr>
                                      <p:tavLst>
                                        <p:tav tm="0">
                                          <p:val>
                                            <p:strVal val="ppt_w"/>
                                          </p:val>
                                        </p:tav>
                                        <p:tav tm="100000">
                                          <p:val>
                                            <p:fltVal val="0"/>
                                          </p:val>
                                        </p:tav>
                                      </p:tavLst>
                                    </p:anim>
                                    <p:anim calcmode="lin" valueType="num">
                                      <p:cBhvr>
                                        <p:cTn id="60" dur="500"/>
                                        <p:tgtEl>
                                          <p:spTgt spid="9"/>
                                        </p:tgtEl>
                                        <p:attrNameLst>
                                          <p:attrName>ppt_h</p:attrName>
                                        </p:attrNameLst>
                                      </p:cBhvr>
                                      <p:tavLst>
                                        <p:tav tm="0">
                                          <p:val>
                                            <p:strVal val="ppt_h"/>
                                          </p:val>
                                        </p:tav>
                                        <p:tav tm="100000">
                                          <p:val>
                                            <p:fltVal val="0"/>
                                          </p:val>
                                        </p:tav>
                                      </p:tavLst>
                                    </p:anim>
                                    <p:anim calcmode="lin" valueType="num">
                                      <p:cBhvr>
                                        <p:cTn id="61" dur="500"/>
                                        <p:tgtEl>
                                          <p:spTgt spid="9"/>
                                        </p:tgtEl>
                                        <p:attrNameLst>
                                          <p:attrName>ppt_x</p:attrName>
                                        </p:attrNameLst>
                                      </p:cBhvr>
                                      <p:tavLst>
                                        <p:tav tm="0">
                                          <p:val>
                                            <p:strVal val="ppt_x"/>
                                          </p:val>
                                        </p:tav>
                                        <p:tav tm="100000">
                                          <p:val>
                                            <p:fltVal val="0.5"/>
                                          </p:val>
                                        </p:tav>
                                      </p:tavLst>
                                    </p:anim>
                                    <p:anim calcmode="lin" valueType="num">
                                      <p:cBhvr>
                                        <p:cTn id="62" dur="500"/>
                                        <p:tgtEl>
                                          <p:spTgt spid="9"/>
                                        </p:tgtEl>
                                        <p:attrNameLst>
                                          <p:attrName>ppt_y</p:attrName>
                                        </p:attrNameLst>
                                      </p:cBhvr>
                                      <p:tavLst>
                                        <p:tav tm="0">
                                          <p:val>
                                            <p:strVal val="ppt_y"/>
                                          </p:val>
                                        </p:tav>
                                        <p:tav tm="100000">
                                          <p:val>
                                            <p:fltVal val="0.5"/>
                                          </p:val>
                                        </p:tav>
                                      </p:tavLst>
                                    </p:anim>
                                    <p:set>
                                      <p:cBhvr>
                                        <p:cTn id="63" dur="1" fill="hold">
                                          <p:stCondLst>
                                            <p:cond delay="499"/>
                                          </p:stCondLst>
                                        </p:cTn>
                                        <p:tgtEl>
                                          <p:spTgt spid="9"/>
                                        </p:tgtEl>
                                        <p:attrNameLst>
                                          <p:attrName>style.visibility</p:attrName>
                                        </p:attrNameLst>
                                      </p:cBhvr>
                                      <p:to>
                                        <p:strVal val="hidden"/>
                                      </p:to>
                                    </p:set>
                                  </p:childTnLst>
                                </p:cTn>
                              </p:par>
                              <p:par>
                                <p:cTn id="64" presetID="23" presetClass="exit" presetSubtype="544" repeatCount="7000" fill="hold" nodeType="withEffect">
                                  <p:stCondLst>
                                    <p:cond delay="0"/>
                                  </p:stCondLst>
                                  <p:childTnLst>
                                    <p:anim calcmode="lin" valueType="num">
                                      <p:cBhvr>
                                        <p:cTn id="65" dur="500"/>
                                        <p:tgtEl>
                                          <p:spTgt spid="10"/>
                                        </p:tgtEl>
                                        <p:attrNameLst>
                                          <p:attrName>ppt_w</p:attrName>
                                        </p:attrNameLst>
                                      </p:cBhvr>
                                      <p:tavLst>
                                        <p:tav tm="0">
                                          <p:val>
                                            <p:strVal val="ppt_w"/>
                                          </p:val>
                                        </p:tav>
                                        <p:tav tm="100000">
                                          <p:val>
                                            <p:fltVal val="0"/>
                                          </p:val>
                                        </p:tav>
                                      </p:tavLst>
                                    </p:anim>
                                    <p:anim calcmode="lin" valueType="num">
                                      <p:cBhvr>
                                        <p:cTn id="66" dur="500"/>
                                        <p:tgtEl>
                                          <p:spTgt spid="10"/>
                                        </p:tgtEl>
                                        <p:attrNameLst>
                                          <p:attrName>ppt_h</p:attrName>
                                        </p:attrNameLst>
                                      </p:cBhvr>
                                      <p:tavLst>
                                        <p:tav tm="0">
                                          <p:val>
                                            <p:strVal val="ppt_h"/>
                                          </p:val>
                                        </p:tav>
                                        <p:tav tm="100000">
                                          <p:val>
                                            <p:fltVal val="0"/>
                                          </p:val>
                                        </p:tav>
                                      </p:tavLst>
                                    </p:anim>
                                    <p:anim calcmode="lin" valueType="num">
                                      <p:cBhvr>
                                        <p:cTn id="67" dur="500"/>
                                        <p:tgtEl>
                                          <p:spTgt spid="10"/>
                                        </p:tgtEl>
                                        <p:attrNameLst>
                                          <p:attrName>ppt_x</p:attrName>
                                        </p:attrNameLst>
                                      </p:cBhvr>
                                      <p:tavLst>
                                        <p:tav tm="0">
                                          <p:val>
                                            <p:strVal val="ppt_x"/>
                                          </p:val>
                                        </p:tav>
                                        <p:tav tm="100000">
                                          <p:val>
                                            <p:fltVal val="0.5"/>
                                          </p:val>
                                        </p:tav>
                                      </p:tavLst>
                                    </p:anim>
                                    <p:anim calcmode="lin" valueType="num">
                                      <p:cBhvr>
                                        <p:cTn id="68" dur="500"/>
                                        <p:tgtEl>
                                          <p:spTgt spid="10"/>
                                        </p:tgtEl>
                                        <p:attrNameLst>
                                          <p:attrName>ppt_y</p:attrName>
                                        </p:attrNameLst>
                                      </p:cBhvr>
                                      <p:tavLst>
                                        <p:tav tm="0">
                                          <p:val>
                                            <p:strVal val="ppt_y"/>
                                          </p:val>
                                        </p:tav>
                                        <p:tav tm="100000">
                                          <p:val>
                                            <p:fltVal val="0.5"/>
                                          </p:val>
                                        </p:tav>
                                      </p:tavLst>
                                    </p:anim>
                                    <p:set>
                                      <p:cBhvr>
                                        <p:cTn id="69" dur="1" fill="hold">
                                          <p:stCondLst>
                                            <p:cond delay="499"/>
                                          </p:stCondLst>
                                        </p:cTn>
                                        <p:tgtEl>
                                          <p:spTgt spid="10"/>
                                        </p:tgtEl>
                                        <p:attrNameLst>
                                          <p:attrName>style.visibility</p:attrName>
                                        </p:attrNameLst>
                                      </p:cBhvr>
                                      <p:to>
                                        <p:strVal val="hidden"/>
                                      </p:to>
                                    </p:set>
                                  </p:childTnLst>
                                </p:cTn>
                              </p:par>
                              <p:par>
                                <p:cTn id="70" presetID="23" presetClass="exit" presetSubtype="544" repeatCount="7000" fill="hold" nodeType="withEffect">
                                  <p:stCondLst>
                                    <p:cond delay="200"/>
                                  </p:stCondLst>
                                  <p:childTnLst>
                                    <p:anim calcmode="lin" valueType="num">
                                      <p:cBhvr>
                                        <p:cTn id="71" dur="500"/>
                                        <p:tgtEl>
                                          <p:spTgt spid="11"/>
                                        </p:tgtEl>
                                        <p:attrNameLst>
                                          <p:attrName>ppt_w</p:attrName>
                                        </p:attrNameLst>
                                      </p:cBhvr>
                                      <p:tavLst>
                                        <p:tav tm="0">
                                          <p:val>
                                            <p:strVal val="ppt_w"/>
                                          </p:val>
                                        </p:tav>
                                        <p:tav tm="100000">
                                          <p:val>
                                            <p:fltVal val="0"/>
                                          </p:val>
                                        </p:tav>
                                      </p:tavLst>
                                    </p:anim>
                                    <p:anim calcmode="lin" valueType="num">
                                      <p:cBhvr>
                                        <p:cTn id="72" dur="500"/>
                                        <p:tgtEl>
                                          <p:spTgt spid="11"/>
                                        </p:tgtEl>
                                        <p:attrNameLst>
                                          <p:attrName>ppt_h</p:attrName>
                                        </p:attrNameLst>
                                      </p:cBhvr>
                                      <p:tavLst>
                                        <p:tav tm="0">
                                          <p:val>
                                            <p:strVal val="ppt_h"/>
                                          </p:val>
                                        </p:tav>
                                        <p:tav tm="100000">
                                          <p:val>
                                            <p:fltVal val="0"/>
                                          </p:val>
                                        </p:tav>
                                      </p:tavLst>
                                    </p:anim>
                                    <p:anim calcmode="lin" valueType="num">
                                      <p:cBhvr>
                                        <p:cTn id="73" dur="500"/>
                                        <p:tgtEl>
                                          <p:spTgt spid="11"/>
                                        </p:tgtEl>
                                        <p:attrNameLst>
                                          <p:attrName>ppt_x</p:attrName>
                                        </p:attrNameLst>
                                      </p:cBhvr>
                                      <p:tavLst>
                                        <p:tav tm="0">
                                          <p:val>
                                            <p:strVal val="ppt_x"/>
                                          </p:val>
                                        </p:tav>
                                        <p:tav tm="100000">
                                          <p:val>
                                            <p:fltVal val="0.5"/>
                                          </p:val>
                                        </p:tav>
                                      </p:tavLst>
                                    </p:anim>
                                    <p:anim calcmode="lin" valueType="num">
                                      <p:cBhvr>
                                        <p:cTn id="74" dur="500"/>
                                        <p:tgtEl>
                                          <p:spTgt spid="11"/>
                                        </p:tgtEl>
                                        <p:attrNameLst>
                                          <p:attrName>ppt_y</p:attrName>
                                        </p:attrNameLst>
                                      </p:cBhvr>
                                      <p:tavLst>
                                        <p:tav tm="0">
                                          <p:val>
                                            <p:strVal val="ppt_y"/>
                                          </p:val>
                                        </p:tav>
                                        <p:tav tm="100000">
                                          <p:val>
                                            <p:fltVal val="0.5"/>
                                          </p:val>
                                        </p:tav>
                                      </p:tavLst>
                                    </p:anim>
                                    <p:set>
                                      <p:cBhvr>
                                        <p:cTn id="75" dur="1" fill="hold">
                                          <p:stCondLst>
                                            <p:cond delay="499"/>
                                          </p:stCondLst>
                                        </p:cTn>
                                        <p:tgtEl>
                                          <p:spTgt spid="11"/>
                                        </p:tgtEl>
                                        <p:attrNameLst>
                                          <p:attrName>style.visibility</p:attrName>
                                        </p:attrNameLst>
                                      </p:cBhvr>
                                      <p:to>
                                        <p:strVal val="hidden"/>
                                      </p:to>
                                    </p:set>
                                  </p:childTnLst>
                                </p:cTn>
                              </p:par>
                              <p:par>
                                <p:cTn id="76" presetID="23" presetClass="exit" presetSubtype="544" repeatCount="7000" fill="hold" nodeType="withEffect">
                                  <p:stCondLst>
                                    <p:cond delay="400"/>
                                  </p:stCondLst>
                                  <p:childTnLst>
                                    <p:anim calcmode="lin" valueType="num">
                                      <p:cBhvr>
                                        <p:cTn id="77" dur="500"/>
                                        <p:tgtEl>
                                          <p:spTgt spid="12"/>
                                        </p:tgtEl>
                                        <p:attrNameLst>
                                          <p:attrName>ppt_w</p:attrName>
                                        </p:attrNameLst>
                                      </p:cBhvr>
                                      <p:tavLst>
                                        <p:tav tm="0">
                                          <p:val>
                                            <p:strVal val="ppt_w"/>
                                          </p:val>
                                        </p:tav>
                                        <p:tav tm="100000">
                                          <p:val>
                                            <p:fltVal val="0"/>
                                          </p:val>
                                        </p:tav>
                                      </p:tavLst>
                                    </p:anim>
                                    <p:anim calcmode="lin" valueType="num">
                                      <p:cBhvr>
                                        <p:cTn id="78" dur="500"/>
                                        <p:tgtEl>
                                          <p:spTgt spid="12"/>
                                        </p:tgtEl>
                                        <p:attrNameLst>
                                          <p:attrName>ppt_h</p:attrName>
                                        </p:attrNameLst>
                                      </p:cBhvr>
                                      <p:tavLst>
                                        <p:tav tm="0">
                                          <p:val>
                                            <p:strVal val="ppt_h"/>
                                          </p:val>
                                        </p:tav>
                                        <p:tav tm="100000">
                                          <p:val>
                                            <p:fltVal val="0"/>
                                          </p:val>
                                        </p:tav>
                                      </p:tavLst>
                                    </p:anim>
                                    <p:anim calcmode="lin" valueType="num">
                                      <p:cBhvr>
                                        <p:cTn id="79" dur="500"/>
                                        <p:tgtEl>
                                          <p:spTgt spid="12"/>
                                        </p:tgtEl>
                                        <p:attrNameLst>
                                          <p:attrName>ppt_x</p:attrName>
                                        </p:attrNameLst>
                                      </p:cBhvr>
                                      <p:tavLst>
                                        <p:tav tm="0">
                                          <p:val>
                                            <p:strVal val="ppt_x"/>
                                          </p:val>
                                        </p:tav>
                                        <p:tav tm="100000">
                                          <p:val>
                                            <p:fltVal val="0.5"/>
                                          </p:val>
                                        </p:tav>
                                      </p:tavLst>
                                    </p:anim>
                                    <p:anim calcmode="lin" valueType="num">
                                      <p:cBhvr>
                                        <p:cTn id="80" dur="500"/>
                                        <p:tgtEl>
                                          <p:spTgt spid="12"/>
                                        </p:tgtEl>
                                        <p:attrNameLst>
                                          <p:attrName>ppt_y</p:attrName>
                                        </p:attrNameLst>
                                      </p:cBhvr>
                                      <p:tavLst>
                                        <p:tav tm="0">
                                          <p:val>
                                            <p:strVal val="ppt_y"/>
                                          </p:val>
                                        </p:tav>
                                        <p:tav tm="100000">
                                          <p:val>
                                            <p:fltVal val="0.5"/>
                                          </p:val>
                                        </p:tav>
                                      </p:tavLst>
                                    </p:anim>
                                    <p:set>
                                      <p:cBhvr>
                                        <p:cTn id="81" dur="1" fill="hold">
                                          <p:stCondLst>
                                            <p:cond delay="499"/>
                                          </p:stCondLst>
                                        </p:cTn>
                                        <p:tgtEl>
                                          <p:spTgt spid="12"/>
                                        </p:tgtEl>
                                        <p:attrNameLst>
                                          <p:attrName>style.visibility</p:attrName>
                                        </p:attrNameLst>
                                      </p:cBhvr>
                                      <p:to>
                                        <p:strVal val="hidden"/>
                                      </p:to>
                                    </p:set>
                                  </p:childTnLst>
                                </p:cTn>
                              </p:par>
                              <p:par>
                                <p:cTn id="82" presetID="23" presetClass="exit" presetSubtype="544" repeatCount="7000" fill="hold" nodeType="withEffect">
                                  <p:stCondLst>
                                    <p:cond delay="700"/>
                                  </p:stCondLst>
                                  <p:childTnLst>
                                    <p:anim calcmode="lin" valueType="num">
                                      <p:cBhvr>
                                        <p:cTn id="83" dur="500"/>
                                        <p:tgtEl>
                                          <p:spTgt spid="13"/>
                                        </p:tgtEl>
                                        <p:attrNameLst>
                                          <p:attrName>ppt_w</p:attrName>
                                        </p:attrNameLst>
                                      </p:cBhvr>
                                      <p:tavLst>
                                        <p:tav tm="0">
                                          <p:val>
                                            <p:strVal val="ppt_w"/>
                                          </p:val>
                                        </p:tav>
                                        <p:tav tm="100000">
                                          <p:val>
                                            <p:fltVal val="0"/>
                                          </p:val>
                                        </p:tav>
                                      </p:tavLst>
                                    </p:anim>
                                    <p:anim calcmode="lin" valueType="num">
                                      <p:cBhvr>
                                        <p:cTn id="84" dur="500"/>
                                        <p:tgtEl>
                                          <p:spTgt spid="13"/>
                                        </p:tgtEl>
                                        <p:attrNameLst>
                                          <p:attrName>ppt_h</p:attrName>
                                        </p:attrNameLst>
                                      </p:cBhvr>
                                      <p:tavLst>
                                        <p:tav tm="0">
                                          <p:val>
                                            <p:strVal val="ppt_h"/>
                                          </p:val>
                                        </p:tav>
                                        <p:tav tm="100000">
                                          <p:val>
                                            <p:fltVal val="0"/>
                                          </p:val>
                                        </p:tav>
                                      </p:tavLst>
                                    </p:anim>
                                    <p:anim calcmode="lin" valueType="num">
                                      <p:cBhvr>
                                        <p:cTn id="85" dur="500"/>
                                        <p:tgtEl>
                                          <p:spTgt spid="13"/>
                                        </p:tgtEl>
                                        <p:attrNameLst>
                                          <p:attrName>ppt_x</p:attrName>
                                        </p:attrNameLst>
                                      </p:cBhvr>
                                      <p:tavLst>
                                        <p:tav tm="0">
                                          <p:val>
                                            <p:strVal val="ppt_x"/>
                                          </p:val>
                                        </p:tav>
                                        <p:tav tm="100000">
                                          <p:val>
                                            <p:fltVal val="0.5"/>
                                          </p:val>
                                        </p:tav>
                                      </p:tavLst>
                                    </p:anim>
                                    <p:anim calcmode="lin" valueType="num">
                                      <p:cBhvr>
                                        <p:cTn id="86" dur="500"/>
                                        <p:tgtEl>
                                          <p:spTgt spid="13"/>
                                        </p:tgtEl>
                                        <p:attrNameLst>
                                          <p:attrName>ppt_y</p:attrName>
                                        </p:attrNameLst>
                                      </p:cBhvr>
                                      <p:tavLst>
                                        <p:tav tm="0">
                                          <p:val>
                                            <p:strVal val="ppt_y"/>
                                          </p:val>
                                        </p:tav>
                                        <p:tav tm="100000">
                                          <p:val>
                                            <p:fltVal val="0.5"/>
                                          </p:val>
                                        </p:tav>
                                      </p:tavLst>
                                    </p:anim>
                                    <p:set>
                                      <p:cBhvr>
                                        <p:cTn id="87" dur="1" fill="hold">
                                          <p:stCondLst>
                                            <p:cond delay="499"/>
                                          </p:stCondLst>
                                        </p:cTn>
                                        <p:tgtEl>
                                          <p:spTgt spid="13"/>
                                        </p:tgtEl>
                                        <p:attrNameLst>
                                          <p:attrName>style.visibility</p:attrName>
                                        </p:attrNameLst>
                                      </p:cBhvr>
                                      <p:to>
                                        <p:strVal val="hidden"/>
                                      </p:to>
                                    </p:set>
                                  </p:childTnLst>
                                </p:cTn>
                              </p:par>
                              <p:par>
                                <p:cTn id="88" presetID="1" presetClass="exit" presetSubtype="0" fill="hold" nodeType="withEffect">
                                  <p:stCondLst>
                                    <p:cond delay="4250"/>
                                  </p:stCondLst>
                                  <p:childTnLst>
                                    <p:set>
                                      <p:cBhvr>
                                        <p:cTn id="89" dur="1" fill="hold">
                                          <p:stCondLst>
                                            <p:cond delay="0"/>
                                          </p:stCondLst>
                                        </p:cTn>
                                        <p:tgtEl>
                                          <p:spTgt spid="6"/>
                                        </p:tgtEl>
                                        <p:attrNameLst>
                                          <p:attrName>style.visibility</p:attrName>
                                        </p:attrNameLst>
                                      </p:cBhvr>
                                      <p:to>
                                        <p:strVal val="hidden"/>
                                      </p:to>
                                    </p:set>
                                  </p:childTnLst>
                                </p:cTn>
                              </p:par>
                              <p:par>
                                <p:cTn id="90" presetID="1" presetClass="exit" presetSubtype="0" fill="hold" nodeType="withEffect">
                                  <p:stCondLst>
                                    <p:cond delay="4250"/>
                                  </p:stCondLst>
                                  <p:childTnLst>
                                    <p:set>
                                      <p:cBhvr>
                                        <p:cTn id="91" dur="1" fill="hold">
                                          <p:stCondLst>
                                            <p:cond delay="0"/>
                                          </p:stCondLst>
                                        </p:cTn>
                                        <p:tgtEl>
                                          <p:spTgt spid="7"/>
                                        </p:tgtEl>
                                        <p:attrNameLst>
                                          <p:attrName>style.visibility</p:attrName>
                                        </p:attrNameLst>
                                      </p:cBhvr>
                                      <p:to>
                                        <p:strVal val="hidden"/>
                                      </p:to>
                                    </p:set>
                                  </p:childTnLst>
                                </p:cTn>
                              </p:par>
                              <p:par>
                                <p:cTn id="92" presetID="1" presetClass="exit" presetSubtype="0" fill="hold" nodeType="withEffect">
                                  <p:stCondLst>
                                    <p:cond delay="4250"/>
                                  </p:stCondLst>
                                  <p:childTnLst>
                                    <p:set>
                                      <p:cBhvr>
                                        <p:cTn id="93" dur="1" fill="hold">
                                          <p:stCondLst>
                                            <p:cond delay="0"/>
                                          </p:stCondLst>
                                        </p:cTn>
                                        <p:tgtEl>
                                          <p:spTgt spid="8"/>
                                        </p:tgtEl>
                                        <p:attrNameLst>
                                          <p:attrName>style.visibility</p:attrName>
                                        </p:attrNameLst>
                                      </p:cBhvr>
                                      <p:to>
                                        <p:strVal val="hidden"/>
                                      </p:to>
                                    </p:set>
                                  </p:childTnLst>
                                </p:cTn>
                              </p:par>
                              <p:par>
                                <p:cTn id="94" presetID="1" presetClass="exit" presetSubtype="0" fill="hold" nodeType="withEffect">
                                  <p:stCondLst>
                                    <p:cond delay="4250"/>
                                  </p:stCondLst>
                                  <p:childTnLst>
                                    <p:set>
                                      <p:cBhvr>
                                        <p:cTn id="95" dur="1" fill="hold">
                                          <p:stCondLst>
                                            <p:cond delay="0"/>
                                          </p:stCondLst>
                                        </p:cTn>
                                        <p:tgtEl>
                                          <p:spTgt spid="9"/>
                                        </p:tgtEl>
                                        <p:attrNameLst>
                                          <p:attrName>style.visibility</p:attrName>
                                        </p:attrNameLst>
                                      </p:cBhvr>
                                      <p:to>
                                        <p:strVal val="hidden"/>
                                      </p:to>
                                    </p:set>
                                  </p:childTnLst>
                                </p:cTn>
                              </p:par>
                              <p:par>
                                <p:cTn id="96" presetID="1" presetClass="exit" presetSubtype="0" fill="hold" nodeType="withEffect">
                                  <p:stCondLst>
                                    <p:cond delay="4250"/>
                                  </p:stCondLst>
                                  <p:childTnLst>
                                    <p:set>
                                      <p:cBhvr>
                                        <p:cTn id="97" dur="1" fill="hold">
                                          <p:stCondLst>
                                            <p:cond delay="0"/>
                                          </p:stCondLst>
                                        </p:cTn>
                                        <p:tgtEl>
                                          <p:spTgt spid="10"/>
                                        </p:tgtEl>
                                        <p:attrNameLst>
                                          <p:attrName>style.visibility</p:attrName>
                                        </p:attrNameLst>
                                      </p:cBhvr>
                                      <p:to>
                                        <p:strVal val="hidden"/>
                                      </p:to>
                                    </p:set>
                                  </p:childTnLst>
                                </p:cTn>
                              </p:par>
                              <p:par>
                                <p:cTn id="98" presetID="1" presetClass="exit" presetSubtype="0" fill="hold" nodeType="withEffect">
                                  <p:stCondLst>
                                    <p:cond delay="4250"/>
                                  </p:stCondLst>
                                  <p:childTnLst>
                                    <p:set>
                                      <p:cBhvr>
                                        <p:cTn id="99" dur="1" fill="hold">
                                          <p:stCondLst>
                                            <p:cond delay="0"/>
                                          </p:stCondLst>
                                        </p:cTn>
                                        <p:tgtEl>
                                          <p:spTgt spid="11"/>
                                        </p:tgtEl>
                                        <p:attrNameLst>
                                          <p:attrName>style.visibility</p:attrName>
                                        </p:attrNameLst>
                                      </p:cBhvr>
                                      <p:to>
                                        <p:strVal val="hidden"/>
                                      </p:to>
                                    </p:set>
                                  </p:childTnLst>
                                </p:cTn>
                              </p:par>
                              <p:par>
                                <p:cTn id="100" presetID="1" presetClass="exit" presetSubtype="0" fill="hold" nodeType="withEffect">
                                  <p:stCondLst>
                                    <p:cond delay="4250"/>
                                  </p:stCondLst>
                                  <p:childTnLst>
                                    <p:set>
                                      <p:cBhvr>
                                        <p:cTn id="101" dur="1" fill="hold">
                                          <p:stCondLst>
                                            <p:cond delay="0"/>
                                          </p:stCondLst>
                                        </p:cTn>
                                        <p:tgtEl>
                                          <p:spTgt spid="12"/>
                                        </p:tgtEl>
                                        <p:attrNameLst>
                                          <p:attrName>style.visibility</p:attrName>
                                        </p:attrNameLst>
                                      </p:cBhvr>
                                      <p:to>
                                        <p:strVal val="hidden"/>
                                      </p:to>
                                    </p:set>
                                  </p:childTnLst>
                                </p:cTn>
                              </p:par>
                              <p:par>
                                <p:cTn id="102" presetID="1" presetClass="exit" presetSubtype="0" fill="hold" nodeType="withEffect">
                                  <p:stCondLst>
                                    <p:cond delay="4250"/>
                                  </p:stCondLst>
                                  <p:childTnLst>
                                    <p:set>
                                      <p:cBhvr>
                                        <p:cTn id="103" dur="1" fill="hold">
                                          <p:stCondLst>
                                            <p:cond delay="0"/>
                                          </p:stCondLst>
                                        </p:cTn>
                                        <p:tgtEl>
                                          <p:spTgt spid="13"/>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88"/>
                                        </p:tgtEl>
                                        <p:attrNameLst>
                                          <p:attrName>style.visibility</p:attrName>
                                        </p:attrNameLst>
                                      </p:cBhvr>
                                      <p:to>
                                        <p:strVal val="visible"/>
                                      </p:to>
                                    </p:set>
                                    <p:animEffect transition="in" filter="fade">
                                      <p:cBhvr>
                                        <p:cTn id="106" dur="500"/>
                                        <p:tgtEl>
                                          <p:spTgt spid="88"/>
                                        </p:tgtEl>
                                      </p:cBhvr>
                                    </p:animEffect>
                                  </p:childTnLst>
                                </p:cTn>
                              </p:par>
                              <p:par>
                                <p:cTn id="107" presetID="63" presetClass="path" presetSubtype="0" accel="50000" decel="50000" fill="hold" nodeType="withEffect">
                                  <p:stCondLst>
                                    <p:cond delay="0"/>
                                  </p:stCondLst>
                                  <p:childTnLst>
                                    <p:animMotion origin="layout" path="M 6.25E-7 3.7037E-7 L 0.33372 0.00718 " pathEditMode="relative" rAng="0" ptsTypes="AA">
                                      <p:cBhvr>
                                        <p:cTn id="108" dur="1750" fill="hold"/>
                                        <p:tgtEl>
                                          <p:spTgt spid="88"/>
                                        </p:tgtEl>
                                        <p:attrNameLst>
                                          <p:attrName>ppt_x</p:attrName>
                                          <p:attrName>ppt_y</p:attrName>
                                        </p:attrNameLst>
                                      </p:cBhvr>
                                      <p:rCtr x="16680" y="347"/>
                                    </p:animMotion>
                                  </p:childTnLst>
                                </p:cTn>
                              </p:par>
                              <p:par>
                                <p:cTn id="109" presetID="6" presetClass="emph" presetSubtype="0" accel="19000" decel="54000" fill="hold" nodeType="withEffect">
                                  <p:stCondLst>
                                    <p:cond delay="1250"/>
                                  </p:stCondLst>
                                  <p:childTnLst>
                                    <p:animScale>
                                      <p:cBhvr>
                                        <p:cTn id="110" dur="2000" fill="hold"/>
                                        <p:tgtEl>
                                          <p:spTgt spid="88"/>
                                        </p:tgtEl>
                                      </p:cBhvr>
                                      <p:by x="65000" y="65000"/>
                                    </p:animScale>
                                  </p:childTnLst>
                                </p:cTn>
                              </p:par>
                              <p:par>
                                <p:cTn id="111" presetID="10" presetClass="exit" presetSubtype="0" fill="hold" nodeType="withEffect">
                                  <p:stCondLst>
                                    <p:cond delay="1000"/>
                                  </p:stCondLst>
                                  <p:childTnLst>
                                    <p:animEffect transition="out" filter="fade">
                                      <p:cBhvr>
                                        <p:cTn id="112" dur="500"/>
                                        <p:tgtEl>
                                          <p:spTgt spid="88"/>
                                        </p:tgtEl>
                                      </p:cBhvr>
                                    </p:animEffect>
                                    <p:set>
                                      <p:cBhvr>
                                        <p:cTn id="113" dur="1" fill="hold">
                                          <p:stCondLst>
                                            <p:cond delay="499"/>
                                          </p:stCondLst>
                                        </p:cTn>
                                        <p:tgtEl>
                                          <p:spTgt spid="88"/>
                                        </p:tgtEl>
                                        <p:attrNameLst>
                                          <p:attrName>style.visibility</p:attrName>
                                        </p:attrNameLst>
                                      </p:cBhvr>
                                      <p:to>
                                        <p:strVal val="hidden"/>
                                      </p:to>
                                    </p:set>
                                  </p:childTnLst>
                                </p:cTn>
                              </p:par>
                              <p:par>
                                <p:cTn id="114" presetID="10" presetClass="entr" presetSubtype="0" fill="hold" nodeType="with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500"/>
                                        <p:tgtEl>
                                          <p:spTgt spid="90"/>
                                        </p:tgtEl>
                                      </p:cBhvr>
                                    </p:animEffect>
                                  </p:childTnLst>
                                </p:cTn>
                              </p:par>
                              <p:par>
                                <p:cTn id="117" presetID="63" presetClass="path" presetSubtype="0" accel="50000" decel="50000" fill="hold" nodeType="withEffect">
                                  <p:stCondLst>
                                    <p:cond delay="0"/>
                                  </p:stCondLst>
                                  <p:childTnLst>
                                    <p:animMotion origin="layout" path="M 8.33333E-7 -1.85185E-6 L -0.38229 -1.85185E-6 " pathEditMode="relative" rAng="0" ptsTypes="AA">
                                      <p:cBhvr>
                                        <p:cTn id="118" dur="1750" fill="hold"/>
                                        <p:tgtEl>
                                          <p:spTgt spid="90"/>
                                        </p:tgtEl>
                                        <p:attrNameLst>
                                          <p:attrName>ppt_x</p:attrName>
                                          <p:attrName>ppt_y</p:attrName>
                                        </p:attrNameLst>
                                      </p:cBhvr>
                                      <p:rCtr x="-19115" y="0"/>
                                    </p:animMotion>
                                  </p:childTnLst>
                                </p:cTn>
                              </p:par>
                              <p:par>
                                <p:cTn id="119" presetID="6" presetClass="emph" presetSubtype="0" accel="19000" decel="54000" fill="hold" nodeType="withEffect">
                                  <p:stCondLst>
                                    <p:cond delay="1250"/>
                                  </p:stCondLst>
                                  <p:childTnLst>
                                    <p:animScale>
                                      <p:cBhvr>
                                        <p:cTn id="120" dur="2000" fill="hold"/>
                                        <p:tgtEl>
                                          <p:spTgt spid="90"/>
                                        </p:tgtEl>
                                      </p:cBhvr>
                                      <p:by x="65000" y="65000"/>
                                    </p:animScale>
                                  </p:childTnLst>
                                </p:cTn>
                              </p:par>
                              <p:par>
                                <p:cTn id="121" presetID="10" presetClass="exit" presetSubtype="0" fill="hold" nodeType="withEffect">
                                  <p:stCondLst>
                                    <p:cond delay="1000"/>
                                  </p:stCondLst>
                                  <p:childTnLst>
                                    <p:animEffect transition="out" filter="fade">
                                      <p:cBhvr>
                                        <p:cTn id="122" dur="500"/>
                                        <p:tgtEl>
                                          <p:spTgt spid="90"/>
                                        </p:tgtEl>
                                      </p:cBhvr>
                                    </p:animEffect>
                                    <p:set>
                                      <p:cBhvr>
                                        <p:cTn id="123" dur="1" fill="hold">
                                          <p:stCondLst>
                                            <p:cond delay="4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5" grpId="0"/>
      <p:bldP spid="85" grpId="1"/>
      <p:bldP spid="85"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865049" y="0"/>
            <a:ext cx="1993454" cy="3606800"/>
          </a:xfrm>
          <a:prstGeom prst="rect">
            <a:avLst/>
          </a:prstGeom>
        </p:spPr>
      </p:pic>
      <p:grpSp>
        <p:nvGrpSpPr>
          <p:cNvPr id="5" name="组合 4"/>
          <p:cNvGrpSpPr/>
          <p:nvPr/>
        </p:nvGrpSpPr>
        <p:grpSpPr>
          <a:xfrm>
            <a:off x="4185068" y="4127500"/>
            <a:ext cx="3821863" cy="2730500"/>
            <a:chOff x="4711218" y="4868852"/>
            <a:chExt cx="2784194" cy="1989147"/>
          </a:xfrm>
        </p:grpSpPr>
        <p:pic>
          <p:nvPicPr>
            <p:cNvPr id="6" name="图片 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bwMode="auto">
            <a:xfrm>
              <a:off x="4711218" y="5452678"/>
              <a:ext cx="1305943" cy="1405321"/>
            </a:xfrm>
            <a:prstGeom prst="rect">
              <a:avLst/>
            </a:prstGeom>
            <a:noFill/>
            <a:ln w="9525">
              <a:noFill/>
              <a:miter lim="800000"/>
              <a:headEnd/>
              <a:tailEnd/>
            </a:ln>
          </p:spPr>
        </p:pic>
        <p:pic>
          <p:nvPicPr>
            <p:cNvPr id="7" name="图片 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bwMode="auto">
            <a:xfrm>
              <a:off x="6189469" y="5452678"/>
              <a:ext cx="1305943" cy="1405321"/>
            </a:xfrm>
            <a:prstGeom prst="rect">
              <a:avLst/>
            </a:prstGeom>
            <a:noFill/>
            <a:ln w="9525">
              <a:noFill/>
              <a:miter lim="800000"/>
              <a:headEnd/>
              <a:tailEnd/>
            </a:ln>
          </p:spPr>
        </p:pic>
        <p:pic>
          <p:nvPicPr>
            <p:cNvPr id="8" name="图片 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bwMode="auto">
            <a:xfrm>
              <a:off x="5179074" y="4868852"/>
              <a:ext cx="1848483" cy="1989147"/>
            </a:xfrm>
            <a:prstGeom prst="rect">
              <a:avLst/>
            </a:prstGeom>
            <a:noFill/>
            <a:ln w="9525">
              <a:noFill/>
              <a:miter lim="800000"/>
              <a:headEnd/>
              <a:tailEnd/>
            </a:ln>
          </p:spPr>
        </p:pic>
      </p:grpSp>
      <p:sp>
        <p:nvSpPr>
          <p:cNvPr id="9"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领导致辞</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10" name="矩形 9"/>
          <p:cNvSpPr/>
          <p:nvPr/>
        </p:nvSpPr>
        <p:spPr>
          <a:xfrm>
            <a:off x="2049471" y="1757214"/>
            <a:ext cx="8110530" cy="230832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gradFill flip="none" rotWithShape="1">
                  <a:gsLst>
                    <a:gs pos="0">
                      <a:srgbClr val="C00000"/>
                    </a:gs>
                    <a:gs pos="100000">
                      <a:srgbClr val="FC352F"/>
                    </a:gs>
                  </a:gsLst>
                  <a:lin ang="5400000" scaled="1"/>
                  <a:tileRect/>
                </a:gradFill>
                <a:latin typeface="+mn-ea"/>
              </a:rPr>
              <a:t>       新年</a:t>
            </a:r>
            <a:r>
              <a:rPr lang="zh-CN" altLang="en-US" sz="2000" b="1" dirty="0">
                <a:gradFill flip="none" rotWithShape="1">
                  <a:gsLst>
                    <a:gs pos="0">
                      <a:srgbClr val="C00000"/>
                    </a:gs>
                    <a:gs pos="100000">
                      <a:srgbClr val="FC352F"/>
                    </a:gs>
                  </a:gsLst>
                  <a:lin ang="5400000" scaled="1"/>
                  <a:tileRect/>
                </a:gradFill>
                <a:latin typeface="+mn-ea"/>
              </a:rPr>
              <a:t>伊始，让我们把一切所经历过的，统统成为过去吧！以往的成功也好，失败也罢，让我们卸下沉重的包袱轻装上阵。新的一年，翻开新的一页，所有的期待与希望、向往与憧憬向我们走来。</a:t>
            </a:r>
          </a:p>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生活还要继续，梦想不断延伸，脚步依旧执着。整理好行囊，带上健康与平安，因为健康是幸福的起点，平安是最单纯的快乐，伴着一份好心情，微笑着出发，脚步轻盈，且歌且行。</a:t>
            </a:r>
          </a:p>
        </p:txBody>
      </p:sp>
    </p:spTree>
    <p:extLst>
      <p:ext uri="{BB962C8B-B14F-4D97-AF65-F5344CB8AC3E}">
        <p14:creationId xmlns:p14="http://schemas.microsoft.com/office/powerpoint/2010/main" val="3557273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9" name="图片 8"/>
          <p:cNvPicPr>
            <a:picLocks noChangeAspect="1"/>
          </p:cNvPicPr>
          <p:nvPr/>
        </p:nvPicPr>
        <p:blipFill>
          <a:blip r:embed="rId9" cstate="screen">
            <a:extLst>
              <a:ext uri="{BEBA8EAE-BF5A-486C-A8C5-ECC9F3942E4B}">
                <a14:imgProps xmlns:a14="http://schemas.microsoft.com/office/drawing/2010/main">
                  <a14:imgLayer r:embed="rId10">
                    <a14:imgEffect>
                      <a14:colorTemperature colorTemp="47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1" y="3489878"/>
            <a:ext cx="5169227" cy="3368122"/>
          </a:xfrm>
          <a:prstGeom prst="rect">
            <a:avLst/>
          </a:prstGeom>
        </p:spPr>
      </p:pic>
      <p:pic>
        <p:nvPicPr>
          <p:cNvPr id="10" name="图片 9"/>
          <p:cNvPicPr>
            <a:picLocks noChangeAspect="1"/>
          </p:cNvPicPr>
          <p:nvPr/>
        </p:nvPicPr>
        <p:blipFill>
          <a:blip r:embed="rId11" cstate="screen">
            <a:extLst>
              <a:ext uri="{BEBA8EAE-BF5A-486C-A8C5-ECC9F3942E4B}">
                <a14:imgProps xmlns:a14="http://schemas.microsoft.com/office/drawing/2010/main">
                  <a14:imgLayer r:embed="rId12">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flipH="1">
            <a:off x="7022773" y="3489878"/>
            <a:ext cx="5169227" cy="3368122"/>
          </a:xfrm>
          <a:prstGeom prst="rect">
            <a:avLst/>
          </a:prstGeom>
        </p:spPr>
      </p:pic>
      <p:pic>
        <p:nvPicPr>
          <p:cNvPr id="11" name="图片 10"/>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89895" y="1"/>
            <a:ext cx="3791047" cy="1744384"/>
          </a:xfrm>
          <a:prstGeom prst="rect">
            <a:avLst/>
          </a:prstGeom>
        </p:spPr>
      </p:pic>
      <p:pic>
        <p:nvPicPr>
          <p:cNvPr id="12" name="图片 11"/>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008794" y="0"/>
            <a:ext cx="1803936" cy="3263900"/>
          </a:xfrm>
          <a:prstGeom prst="rect">
            <a:avLst/>
          </a:prstGeom>
        </p:spPr>
      </p:pic>
      <p:grpSp>
        <p:nvGrpSpPr>
          <p:cNvPr id="37" name="组合 36"/>
          <p:cNvGrpSpPr/>
          <p:nvPr/>
        </p:nvGrpSpPr>
        <p:grpSpPr>
          <a:xfrm>
            <a:off x="3613363" y="1744385"/>
            <a:ext cx="4976207" cy="1036709"/>
            <a:chOff x="3262487" y="2819341"/>
            <a:chExt cx="5667026" cy="1180630"/>
          </a:xfrm>
        </p:grpSpPr>
        <p:pic>
          <p:nvPicPr>
            <p:cNvPr id="36" name="图片 3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32" name="PA_淘宝店Chenying0907出品 13"/>
            <p:cNvSpPr/>
            <p:nvPr>
              <p:custDataLst>
                <p:tags r:id="rId5"/>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grpSp>
      <p:grpSp>
        <p:nvGrpSpPr>
          <p:cNvPr id="38" name="组合 37"/>
          <p:cNvGrpSpPr/>
          <p:nvPr/>
        </p:nvGrpSpPr>
        <p:grpSpPr>
          <a:xfrm>
            <a:off x="3613363" y="2617132"/>
            <a:ext cx="4976207" cy="1036709"/>
            <a:chOff x="3262487" y="2819341"/>
            <a:chExt cx="5667026" cy="1180630"/>
          </a:xfrm>
        </p:grpSpPr>
        <p:pic>
          <p:nvPicPr>
            <p:cNvPr id="39" name="图片 3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0" name="PA_淘宝店Chenying0907出品 13"/>
            <p:cNvSpPr/>
            <p:nvPr>
              <p:custDataLst>
                <p:tags r:id="rId4"/>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grpSp>
      <p:grpSp>
        <p:nvGrpSpPr>
          <p:cNvPr id="41" name="组合 40"/>
          <p:cNvGrpSpPr/>
          <p:nvPr/>
        </p:nvGrpSpPr>
        <p:grpSpPr>
          <a:xfrm>
            <a:off x="3613363" y="3489878"/>
            <a:ext cx="4976207" cy="1036709"/>
            <a:chOff x="3262487" y="2819341"/>
            <a:chExt cx="5667026" cy="1180630"/>
          </a:xfrm>
        </p:grpSpPr>
        <p:pic>
          <p:nvPicPr>
            <p:cNvPr id="42" name="图片 41"/>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3" name="PA_淘宝店Chenying0907出品 13"/>
            <p:cNvSpPr/>
            <p:nvPr>
              <p:custDataLst>
                <p:tags r:id="rId3"/>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grpSp>
      <p:grpSp>
        <p:nvGrpSpPr>
          <p:cNvPr id="44" name="组合 43"/>
          <p:cNvGrpSpPr/>
          <p:nvPr/>
        </p:nvGrpSpPr>
        <p:grpSpPr>
          <a:xfrm>
            <a:off x="3613363" y="4362625"/>
            <a:ext cx="4976207" cy="1036709"/>
            <a:chOff x="3262487" y="2819341"/>
            <a:chExt cx="5667026" cy="1180630"/>
          </a:xfrm>
        </p:grpSpPr>
        <p:pic>
          <p:nvPicPr>
            <p:cNvPr id="45" name="图片 4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6" name="PA_淘宝店Chenying0907出品 13"/>
            <p:cNvSpPr/>
            <p:nvPr>
              <p:custDataLst>
                <p:tags r:id="rId2"/>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领导新年寄语</a:t>
              </a:r>
              <a:endPar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grpSp>
      <p:sp>
        <p:nvSpPr>
          <p:cNvPr id="48"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smtClean="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晚会流程</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444070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6" name="图片 5"/>
          <p:cNvPicPr>
            <a:picLocks noChangeAspect="1"/>
          </p:cNvPicPr>
          <p:nvPr/>
        </p:nvPicPr>
        <p:blipFill>
          <a:blip r:embed="rId4"/>
          <a:stretch>
            <a:fillRect/>
          </a:stretch>
        </p:blipFill>
        <p:spPr>
          <a:xfrm>
            <a:off x="3543300" y="840587"/>
            <a:ext cx="5105400" cy="5126026"/>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gradFill>
                  <a:gsLst>
                    <a:gs pos="0">
                      <a:srgbClr val="BE1820"/>
                    </a:gs>
                    <a:gs pos="100000">
                      <a:srgbClr val="E01C26"/>
                    </a:gs>
                  </a:gsLst>
                  <a:lin ang="5400000" scaled="1"/>
                </a:gradFill>
                <a:latin typeface="+mn-ea"/>
              </a:rPr>
              <a:t>公司年终总结</a:t>
            </a:r>
          </a:p>
        </p:txBody>
      </p:sp>
      <p:grpSp>
        <p:nvGrpSpPr>
          <p:cNvPr id="13" name="组合 12"/>
          <p:cNvGrpSpPr/>
          <p:nvPr/>
        </p:nvGrpSpPr>
        <p:grpSpPr>
          <a:xfrm>
            <a:off x="4626666" y="1981202"/>
            <a:ext cx="2938666" cy="1323440"/>
            <a:chOff x="4844203" y="1919745"/>
            <a:chExt cx="2503597" cy="1127504"/>
          </a:xfrm>
        </p:grpSpPr>
        <p:sp>
          <p:nvSpPr>
            <p:cNvPr id="7" name="文本框 6"/>
            <p:cNvSpPr txBox="1"/>
            <p:nvPr/>
          </p:nvSpPr>
          <p:spPr>
            <a:xfrm>
              <a:off x="5557187" y="1919745"/>
              <a:ext cx="1077626" cy="1127504"/>
            </a:xfrm>
            <a:prstGeom prst="rect">
              <a:avLst/>
            </a:prstGeom>
            <a:noFill/>
          </p:spPr>
          <p:txBody>
            <a:bodyPr wrap="square" rtlCol="0">
              <a:spAutoFit/>
              <a:scene3d>
                <a:camera prst="orthographicFront"/>
                <a:lightRig rig="threePt" dir="t"/>
              </a:scene3d>
              <a:sp3d contourW="12700"/>
            </a:bodyPr>
            <a:lstStyle/>
            <a:p>
              <a:pPr algn="ctr"/>
              <a:r>
                <a:rPr lang="zh-CN" altLang="en-US" sz="8000" b="1" dirty="0" smtClean="0">
                  <a:gradFill>
                    <a:gsLst>
                      <a:gs pos="0">
                        <a:srgbClr val="BE1820"/>
                      </a:gs>
                      <a:gs pos="100000">
                        <a:srgbClr val="E01C26"/>
                      </a:gs>
                    </a:gsLst>
                    <a:lin ang="5400000" scaled="1"/>
                  </a:gradFill>
                  <a:latin typeface="+mj-ea"/>
                  <a:ea typeface="+mj-ea"/>
                </a:rPr>
                <a:t>壹</a:t>
              </a:r>
              <a:endParaRPr lang="zh-CN" altLang="en-US" sz="8000" b="1" dirty="0">
                <a:gradFill>
                  <a:gsLst>
                    <a:gs pos="0">
                      <a:srgbClr val="BE1820"/>
                    </a:gs>
                    <a:gs pos="100000">
                      <a:srgbClr val="E01C26"/>
                    </a:gs>
                  </a:gsLst>
                  <a:lin ang="5400000" scaled="1"/>
                </a:gradFill>
                <a:latin typeface="+mj-ea"/>
                <a:ea typeface="+mj-ea"/>
              </a:endParaRPr>
            </a:p>
          </p:txBody>
        </p:sp>
        <p:grpSp>
          <p:nvGrpSpPr>
            <p:cNvPr id="9" name="组合 8"/>
            <p:cNvGrpSpPr/>
            <p:nvPr/>
          </p:nvGrpSpPr>
          <p:grpSpPr>
            <a:xfrm>
              <a:off x="4844203" y="2226106"/>
              <a:ext cx="2503597" cy="601956"/>
              <a:chOff x="4793771" y="2563434"/>
              <a:chExt cx="2604457" cy="626207"/>
            </a:xfrm>
          </p:grpSpPr>
          <p:sp>
            <p:nvSpPr>
              <p:cNvPr id="10" name="Freeform 7"/>
              <p:cNvSpPr>
                <a:spLocks noEditPoints="1"/>
              </p:cNvSpPr>
              <p:nvPr/>
            </p:nvSpPr>
            <p:spPr bwMode="auto">
              <a:xfrm>
                <a:off x="4793771" y="2563434"/>
                <a:ext cx="662744"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sp>
            <p:nvSpPr>
              <p:cNvPr id="11" name="Freeform 7"/>
              <p:cNvSpPr>
                <a:spLocks noEditPoints="1"/>
              </p:cNvSpPr>
              <p:nvPr/>
            </p:nvSpPr>
            <p:spPr bwMode="auto">
              <a:xfrm flipH="1">
                <a:off x="6735485" y="2563434"/>
                <a:ext cx="662743" cy="626207"/>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01C26"/>
              </a:solidFill>
              <a:ln>
                <a:noFill/>
              </a:ln>
              <a:effectLst/>
              <a:extLst/>
            </p:spPr>
            <p:txBody>
              <a:bodyPr vert="horz" wrap="square" lIns="91440" tIns="45720" rIns="91440" bIns="45720" numCol="1" anchor="t" anchorCtr="0" compatLnSpc="1"/>
              <a:lstStyle/>
              <a:p>
                <a:endParaRPr lang="zh-CN" altLang="en-US" sz="2400"/>
              </a:p>
            </p:txBody>
          </p:sp>
        </p:grpSp>
      </p:gr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rgbClr val="FF0000"/>
                </a:solidFill>
                <a:latin typeface="Century Gothic" panose="020B0502020202020204" pitchFamily="34" charset="0"/>
                <a:ea typeface="+mj-ea"/>
              </a:rPr>
              <a:t>The user can demonstrate on a projector or computer, or print the </a:t>
            </a:r>
            <a:r>
              <a:rPr lang="en-US" altLang="zh-CN" sz="1050" dirty="0" smtClean="0">
                <a:solidFill>
                  <a:srgbClr val="FF0000"/>
                </a:solidFill>
                <a:latin typeface="Century Gothic" panose="020B0502020202020204" pitchFamily="34" charset="0"/>
                <a:ea typeface="+mj-ea"/>
              </a:rPr>
              <a:t>presentation</a:t>
            </a:r>
            <a:endParaRPr lang="en-US" altLang="zh-CN" sz="1050" dirty="0">
              <a:solidFill>
                <a:srgbClr val="FF0000"/>
              </a:solidFill>
              <a:latin typeface="Century Gothic" panose="020B0502020202020204" pitchFamily="34" charset="0"/>
              <a:ea typeface="+mj-ea"/>
            </a:endParaRPr>
          </a:p>
        </p:txBody>
      </p:sp>
    </p:spTree>
    <p:extLst>
      <p:ext uri="{BB962C8B-B14F-4D97-AF65-F5344CB8AC3E}">
        <p14:creationId xmlns:p14="http://schemas.microsoft.com/office/powerpoint/2010/main" val="3179740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3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67378" y="17993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3" name="图片占位符 4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367378" y="39456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4" name="图片占位符 39"/>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14818" y="17993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5" name="图片占位符 4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314818" y="39456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6" name="图片 5"/>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46180" y="1670956"/>
            <a:ext cx="1484320" cy="1490317"/>
          </a:xfrm>
          <a:prstGeom prst="rect">
            <a:avLst/>
          </a:prstGeom>
        </p:spPr>
      </p:pic>
      <p:pic>
        <p:nvPicPr>
          <p:cNvPr id="7" name="图片 6"/>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93620" y="1670956"/>
            <a:ext cx="1484320" cy="1490317"/>
          </a:xfrm>
          <a:prstGeom prst="rect">
            <a:avLst/>
          </a:prstGeom>
        </p:spPr>
      </p:pic>
      <p:pic>
        <p:nvPicPr>
          <p:cNvPr id="8" name="图片 7"/>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46180" y="3817256"/>
            <a:ext cx="1484320" cy="1490317"/>
          </a:xfrm>
          <a:prstGeom prst="rect">
            <a:avLst/>
          </a:prstGeom>
        </p:spPr>
      </p:pic>
      <p:pic>
        <p:nvPicPr>
          <p:cNvPr id="9" name="图片 8"/>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93620" y="3817256"/>
            <a:ext cx="1484320" cy="1490317"/>
          </a:xfrm>
          <a:prstGeom prst="rect">
            <a:avLst/>
          </a:prstGeom>
        </p:spPr>
      </p:pic>
      <p:grpSp>
        <p:nvGrpSpPr>
          <p:cNvPr id="10" name="组合 9"/>
          <p:cNvGrpSpPr/>
          <p:nvPr/>
        </p:nvGrpSpPr>
        <p:grpSpPr>
          <a:xfrm>
            <a:off x="2996339" y="1824744"/>
            <a:ext cx="2947261" cy="1182741"/>
            <a:chOff x="7483989" y="3433235"/>
            <a:chExt cx="2947261" cy="1182741"/>
          </a:xfrm>
        </p:grpSpPr>
        <p:sp>
          <p:nvSpPr>
            <p:cNvPr id="11" name="矩形 10"/>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a:t>
              </a:r>
            </a:p>
          </p:txBody>
        </p:sp>
        <p:sp>
          <p:nvSpPr>
            <p:cNvPr id="12" name="矩形 11"/>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3" name="组合 12"/>
          <p:cNvGrpSpPr/>
          <p:nvPr/>
        </p:nvGrpSpPr>
        <p:grpSpPr>
          <a:xfrm>
            <a:off x="7933089" y="1824744"/>
            <a:ext cx="2947261" cy="1182741"/>
            <a:chOff x="7483989" y="3433235"/>
            <a:chExt cx="2947261" cy="1182741"/>
          </a:xfrm>
        </p:grpSpPr>
        <p:sp>
          <p:nvSpPr>
            <p:cNvPr id="14" name="矩形 13"/>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a:t>
              </a:r>
            </a:p>
          </p:txBody>
        </p:sp>
        <p:sp>
          <p:nvSpPr>
            <p:cNvPr id="15" name="矩形 14"/>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6" name="组合 15"/>
          <p:cNvGrpSpPr/>
          <p:nvPr/>
        </p:nvGrpSpPr>
        <p:grpSpPr>
          <a:xfrm>
            <a:off x="2996339" y="3971044"/>
            <a:ext cx="2947261" cy="1182741"/>
            <a:chOff x="7483989" y="3433235"/>
            <a:chExt cx="2947261" cy="1182741"/>
          </a:xfrm>
        </p:grpSpPr>
        <p:sp>
          <p:nvSpPr>
            <p:cNvPr id="17" name="矩形 16"/>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a:t>
              </a:r>
            </a:p>
          </p:txBody>
        </p:sp>
        <p:sp>
          <p:nvSpPr>
            <p:cNvPr id="18" name="矩形 17"/>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9" name="组合 18"/>
          <p:cNvGrpSpPr/>
          <p:nvPr/>
        </p:nvGrpSpPr>
        <p:grpSpPr>
          <a:xfrm>
            <a:off x="7933089" y="3971044"/>
            <a:ext cx="2947261" cy="1182741"/>
            <a:chOff x="7483989" y="3433235"/>
            <a:chExt cx="2947261" cy="1182741"/>
          </a:xfrm>
        </p:grpSpPr>
        <p:sp>
          <p:nvSpPr>
            <p:cNvPr id="20" name="矩形 19"/>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a:t>
              </a:r>
            </a:p>
          </p:txBody>
        </p:sp>
        <p:sp>
          <p:nvSpPr>
            <p:cNvPr id="21" name="矩形 20"/>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sp>
        <p:nvSpPr>
          <p:cNvPr id="22"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704592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ppt_w</p:attrName>
                                        </p:attrNameLst>
                                      </p:cBhvr>
                                      <p:tavLst>
                                        <p:tav tm="0">
                                          <p:val>
                                            <p:fltVal val="0"/>
                                          </p:val>
                                        </p:tav>
                                        <p:tav tm="100000">
                                          <p:val>
                                            <p:strVal val="#ppt_w"/>
                                          </p:val>
                                        </p:tav>
                                      </p:tavLst>
                                    </p:anim>
                                    <p:anim calcmode="lin" valueType="num">
                                      <p:cBhvr>
                                        <p:cTn id="44" dur="1000" fill="hold"/>
                                        <p:tgtEl>
                                          <p:spTgt spid="7"/>
                                        </p:tgtEl>
                                        <p:attrNameLst>
                                          <p:attrName>ppt_h</p:attrName>
                                        </p:attrNameLst>
                                      </p:cBhvr>
                                      <p:tavLst>
                                        <p:tav tm="0">
                                          <p:val>
                                            <p:fltVal val="0"/>
                                          </p:val>
                                        </p:tav>
                                        <p:tav tm="100000">
                                          <p:val>
                                            <p:strVal val="#ppt_h"/>
                                          </p:val>
                                        </p:tav>
                                      </p:tavLst>
                                    </p:anim>
                                    <p:anim calcmode="lin" valueType="num">
                                      <p:cBhvr>
                                        <p:cTn id="45" dur="1000" fill="hold"/>
                                        <p:tgtEl>
                                          <p:spTgt spid="7"/>
                                        </p:tgtEl>
                                        <p:attrNameLst>
                                          <p:attrName>style.rotation</p:attrName>
                                        </p:attrNameLst>
                                      </p:cBhvr>
                                      <p:tavLst>
                                        <p:tav tm="0">
                                          <p:val>
                                            <p:fltVal val="90"/>
                                          </p:val>
                                        </p:tav>
                                        <p:tav tm="100000">
                                          <p:val>
                                            <p:fltVal val="0"/>
                                          </p:val>
                                        </p:tav>
                                      </p:tavLst>
                                    </p:anim>
                                    <p:animEffect transition="in" filter="fade">
                                      <p:cBhvr>
                                        <p:cTn id="46" dur="1000"/>
                                        <p:tgtEl>
                                          <p:spTgt spid="7"/>
                                        </p:tgtEl>
                                      </p:cBhvr>
                                    </p:animEffect>
                                  </p:childTnLst>
                                </p:cTn>
                              </p:par>
                              <p:par>
                                <p:cTn id="47" presetID="31"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style.rotation</p:attrName>
                                        </p:attrNameLst>
                                      </p:cBhvr>
                                      <p:tavLst>
                                        <p:tav tm="0">
                                          <p:val>
                                            <p:fltVal val="90"/>
                                          </p:val>
                                        </p:tav>
                                        <p:tav tm="100000">
                                          <p:val>
                                            <p:fltVal val="0"/>
                                          </p:val>
                                        </p:tav>
                                      </p:tavLst>
                                    </p:anim>
                                    <p:animEffect transition="in" filter="fade">
                                      <p:cBhvr>
                                        <p:cTn id="52" dur="1000"/>
                                        <p:tgtEl>
                                          <p:spTgt spid="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par>
                                <p:cTn id="57" presetID="22" presetClass="entr" presetSubtype="8"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par>
                                <p:cTn id="60" presetID="22" presetClass="entr" presetSubtype="8"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1295401" y="1592948"/>
            <a:ext cx="2882615" cy="1788319"/>
            <a:chOff x="1295401" y="1758048"/>
            <a:chExt cx="2882615" cy="1788319"/>
          </a:xfrm>
        </p:grpSpPr>
        <p:sp>
          <p:nvSpPr>
            <p:cNvPr id="7" name="îṥļîḑé-Rectangle: Rounded Corners 5"/>
            <p:cNvSpPr/>
            <p:nvPr/>
          </p:nvSpPr>
          <p:spPr>
            <a:xfrm>
              <a:off x="1295401"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2" name="组合 71"/>
            <p:cNvGrpSpPr/>
            <p:nvPr/>
          </p:nvGrpSpPr>
          <p:grpSpPr>
            <a:xfrm>
              <a:off x="1414464" y="2504852"/>
              <a:ext cx="2763552" cy="875417"/>
              <a:chOff x="7483989" y="3433235"/>
              <a:chExt cx="3654141" cy="875417"/>
            </a:xfrm>
          </p:grpSpPr>
          <p:sp>
            <p:nvSpPr>
              <p:cNvPr id="73" name="矩形 72"/>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74" name="矩形 73"/>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5" name="图片 94"/>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2600082" y="1758048"/>
              <a:ext cx="1263619" cy="587273"/>
            </a:xfrm>
            <a:prstGeom prst="rect">
              <a:avLst/>
            </a:prstGeom>
          </p:spPr>
        </p:pic>
      </p:grpSp>
      <p:grpSp>
        <p:nvGrpSpPr>
          <p:cNvPr id="102" name="组合 101"/>
          <p:cNvGrpSpPr/>
          <p:nvPr/>
        </p:nvGrpSpPr>
        <p:grpSpPr>
          <a:xfrm>
            <a:off x="4686300" y="1592948"/>
            <a:ext cx="2873539" cy="1788319"/>
            <a:chOff x="4686300" y="1758048"/>
            <a:chExt cx="2873539" cy="1788319"/>
          </a:xfrm>
        </p:grpSpPr>
        <p:sp>
          <p:nvSpPr>
            <p:cNvPr id="23" name="îṥļîḑé-Rectangle: Rounded Corners 12"/>
            <p:cNvSpPr/>
            <p:nvPr/>
          </p:nvSpPr>
          <p:spPr>
            <a:xfrm>
              <a:off x="4686300"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8" name="组合 77"/>
            <p:cNvGrpSpPr/>
            <p:nvPr/>
          </p:nvGrpSpPr>
          <p:grpSpPr>
            <a:xfrm>
              <a:off x="4796287" y="2504852"/>
              <a:ext cx="2763552" cy="875417"/>
              <a:chOff x="7483989" y="3433235"/>
              <a:chExt cx="3654141" cy="875417"/>
            </a:xfrm>
          </p:grpSpPr>
          <p:sp>
            <p:nvSpPr>
              <p:cNvPr id="79" name="矩形 78"/>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80" name="矩形 79"/>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6" name="图片 95"/>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5979530" y="1758048"/>
              <a:ext cx="1263619" cy="587273"/>
            </a:xfrm>
            <a:prstGeom prst="rect">
              <a:avLst/>
            </a:prstGeom>
          </p:spPr>
        </p:pic>
      </p:grpSp>
      <p:grpSp>
        <p:nvGrpSpPr>
          <p:cNvPr id="103" name="组合 102"/>
          <p:cNvGrpSpPr/>
          <p:nvPr/>
        </p:nvGrpSpPr>
        <p:grpSpPr>
          <a:xfrm>
            <a:off x="8077200" y="1592948"/>
            <a:ext cx="2885490" cy="1788319"/>
            <a:chOff x="8077200" y="1758048"/>
            <a:chExt cx="2885490" cy="1788319"/>
          </a:xfrm>
        </p:grpSpPr>
        <p:sp>
          <p:nvSpPr>
            <p:cNvPr id="39" name="îṥļîḑé-Rectangle: Rounded Corners 19"/>
            <p:cNvSpPr/>
            <p:nvPr/>
          </p:nvSpPr>
          <p:spPr>
            <a:xfrm>
              <a:off x="8077200"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4" name="组合 83"/>
            <p:cNvGrpSpPr/>
            <p:nvPr/>
          </p:nvGrpSpPr>
          <p:grpSpPr>
            <a:xfrm>
              <a:off x="8199138" y="2504852"/>
              <a:ext cx="2763552" cy="875417"/>
              <a:chOff x="7483989" y="3433235"/>
              <a:chExt cx="3654141" cy="875417"/>
            </a:xfrm>
          </p:grpSpPr>
          <p:sp>
            <p:nvSpPr>
              <p:cNvPr id="85" name="矩形 84"/>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86" name="矩形 85"/>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7" name="图片 96"/>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9325069" y="1758048"/>
              <a:ext cx="1263619" cy="587273"/>
            </a:xfrm>
            <a:prstGeom prst="rect">
              <a:avLst/>
            </a:prstGeom>
          </p:spPr>
        </p:pic>
      </p:grpSp>
      <p:grpSp>
        <p:nvGrpSpPr>
          <p:cNvPr id="106" name="组合 105"/>
          <p:cNvGrpSpPr/>
          <p:nvPr/>
        </p:nvGrpSpPr>
        <p:grpSpPr>
          <a:xfrm>
            <a:off x="1295401" y="3574081"/>
            <a:ext cx="2882615" cy="1794853"/>
            <a:chOff x="1295401" y="4069381"/>
            <a:chExt cx="2882615" cy="1794853"/>
          </a:xfrm>
        </p:grpSpPr>
        <p:sp>
          <p:nvSpPr>
            <p:cNvPr id="15" name="îṥļîḑé-Rectangle: Rounded Corners 26"/>
            <p:cNvSpPr/>
            <p:nvPr/>
          </p:nvSpPr>
          <p:spPr>
            <a:xfrm>
              <a:off x="1295401"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5" name="组合 74"/>
            <p:cNvGrpSpPr/>
            <p:nvPr/>
          </p:nvGrpSpPr>
          <p:grpSpPr>
            <a:xfrm>
              <a:off x="1414464" y="4820238"/>
              <a:ext cx="2763552" cy="875417"/>
              <a:chOff x="7483989" y="3433235"/>
              <a:chExt cx="3654141" cy="875417"/>
            </a:xfrm>
          </p:grpSpPr>
          <p:sp>
            <p:nvSpPr>
              <p:cNvPr id="76" name="矩形 75"/>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77" name="矩形 76"/>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8" name="图片 97"/>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2600082" y="4069381"/>
              <a:ext cx="1263619" cy="587273"/>
            </a:xfrm>
            <a:prstGeom prst="rect">
              <a:avLst/>
            </a:prstGeom>
          </p:spPr>
        </p:pic>
      </p:grpSp>
      <p:grpSp>
        <p:nvGrpSpPr>
          <p:cNvPr id="105" name="组合 104"/>
          <p:cNvGrpSpPr/>
          <p:nvPr/>
        </p:nvGrpSpPr>
        <p:grpSpPr>
          <a:xfrm>
            <a:off x="4686300" y="3574081"/>
            <a:ext cx="2873539" cy="1794853"/>
            <a:chOff x="4686300" y="4069381"/>
            <a:chExt cx="2873539" cy="1794853"/>
          </a:xfrm>
        </p:grpSpPr>
        <p:sp>
          <p:nvSpPr>
            <p:cNvPr id="31" name="îṥļîḑé-Rectangle: Rounded Corners 33"/>
            <p:cNvSpPr/>
            <p:nvPr/>
          </p:nvSpPr>
          <p:spPr>
            <a:xfrm>
              <a:off x="4686300"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1" name="组合 80"/>
            <p:cNvGrpSpPr/>
            <p:nvPr/>
          </p:nvGrpSpPr>
          <p:grpSpPr>
            <a:xfrm>
              <a:off x="4796287" y="4820238"/>
              <a:ext cx="2763552" cy="875417"/>
              <a:chOff x="7483989" y="3433235"/>
              <a:chExt cx="3654141" cy="875417"/>
            </a:xfrm>
          </p:grpSpPr>
          <p:sp>
            <p:nvSpPr>
              <p:cNvPr id="82" name="矩形 81"/>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83" name="矩形 82"/>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9" name="图片 98"/>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5979530" y="4069381"/>
              <a:ext cx="1263619" cy="587273"/>
            </a:xfrm>
            <a:prstGeom prst="rect">
              <a:avLst/>
            </a:prstGeom>
          </p:spPr>
        </p:pic>
      </p:grpSp>
      <p:grpSp>
        <p:nvGrpSpPr>
          <p:cNvPr id="104" name="组合 103"/>
          <p:cNvGrpSpPr/>
          <p:nvPr/>
        </p:nvGrpSpPr>
        <p:grpSpPr>
          <a:xfrm>
            <a:off x="8077200" y="3574081"/>
            <a:ext cx="2885490" cy="1794853"/>
            <a:chOff x="8077200" y="4069381"/>
            <a:chExt cx="2885490" cy="1794853"/>
          </a:xfrm>
        </p:grpSpPr>
        <p:sp>
          <p:nvSpPr>
            <p:cNvPr id="47" name="îṥļîḑé-Rectangle: Rounded Corners 40"/>
            <p:cNvSpPr/>
            <p:nvPr/>
          </p:nvSpPr>
          <p:spPr>
            <a:xfrm>
              <a:off x="8077200"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7" name="组合 86"/>
            <p:cNvGrpSpPr/>
            <p:nvPr/>
          </p:nvGrpSpPr>
          <p:grpSpPr>
            <a:xfrm>
              <a:off x="8199138" y="4820238"/>
              <a:ext cx="2763552" cy="875417"/>
              <a:chOff x="7483989" y="3433235"/>
              <a:chExt cx="3654141" cy="875417"/>
            </a:xfrm>
          </p:grpSpPr>
          <p:sp>
            <p:nvSpPr>
              <p:cNvPr id="88" name="矩形 87"/>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89" name="矩形 88"/>
              <p:cNvSpPr/>
              <p:nvPr/>
            </p:nvSpPr>
            <p:spPr>
              <a:xfrm>
                <a:off x="7483989" y="3433235"/>
                <a:ext cx="277112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rgbClr val="E01C26"/>
                    </a:solidFill>
                    <a:latin typeface="+mn-ea"/>
                  </a:rPr>
                  <a:t>标题</a:t>
                </a:r>
                <a:r>
                  <a:rPr lang="zh-CN" altLang="en-US" sz="2000" b="1" dirty="0">
                    <a:solidFill>
                      <a:srgbClr val="E01C26"/>
                    </a:solidFill>
                    <a:latin typeface="+mn-ea"/>
                  </a:rPr>
                  <a:t>文字</a:t>
                </a:r>
                <a:r>
                  <a:rPr lang="zh-CN" altLang="en-US" sz="2000" dirty="0">
                    <a:solidFill>
                      <a:srgbClr val="E01C26"/>
                    </a:solidFill>
                    <a:latin typeface="+mn-ea"/>
                  </a:rPr>
                  <a:t>添加</a:t>
                </a:r>
              </a:p>
            </p:txBody>
          </p:sp>
        </p:grpSp>
        <p:pic>
          <p:nvPicPr>
            <p:cNvPr id="100" name="图片 99"/>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9325069" y="4069381"/>
              <a:ext cx="1263619" cy="587273"/>
            </a:xfrm>
            <a:prstGeom prst="rect">
              <a:avLst/>
            </a:prstGeom>
          </p:spPr>
        </p:pic>
      </p:grpSp>
      <p:sp>
        <p:nvSpPr>
          <p:cNvPr id="43"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88376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p:cTn id="13" dur="500" fill="hold"/>
                                        <p:tgtEl>
                                          <p:spTgt spid="102"/>
                                        </p:tgtEl>
                                        <p:attrNameLst>
                                          <p:attrName>ppt_w</p:attrName>
                                        </p:attrNameLst>
                                      </p:cBhvr>
                                      <p:tavLst>
                                        <p:tav tm="0">
                                          <p:val>
                                            <p:fltVal val="0"/>
                                          </p:val>
                                        </p:tav>
                                        <p:tav tm="100000">
                                          <p:val>
                                            <p:strVal val="#ppt_w"/>
                                          </p:val>
                                        </p:tav>
                                      </p:tavLst>
                                    </p:anim>
                                    <p:anim calcmode="lin" valueType="num">
                                      <p:cBhvr>
                                        <p:cTn id="14" dur="500" fill="hold"/>
                                        <p:tgtEl>
                                          <p:spTgt spid="102"/>
                                        </p:tgtEl>
                                        <p:attrNameLst>
                                          <p:attrName>ppt_h</p:attrName>
                                        </p:attrNameLst>
                                      </p:cBhvr>
                                      <p:tavLst>
                                        <p:tav tm="0">
                                          <p:val>
                                            <p:fltVal val="0"/>
                                          </p:val>
                                        </p:tav>
                                        <p:tav tm="100000">
                                          <p:val>
                                            <p:strVal val="#ppt_h"/>
                                          </p:val>
                                        </p:tav>
                                      </p:tavLst>
                                    </p:anim>
                                    <p:animEffect transition="in" filter="fade">
                                      <p:cBhvr>
                                        <p:cTn id="15" dur="500"/>
                                        <p:tgtEl>
                                          <p:spTgt spid="10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6"/>
                                        </p:tgtEl>
                                        <p:attrNameLst>
                                          <p:attrName>style.visibility</p:attrName>
                                        </p:attrNameLst>
                                      </p:cBhvr>
                                      <p:to>
                                        <p:strVal val="visible"/>
                                      </p:to>
                                    </p:set>
                                    <p:anim calcmode="lin" valueType="num">
                                      <p:cBhvr>
                                        <p:cTn id="25" dur="500" fill="hold"/>
                                        <p:tgtEl>
                                          <p:spTgt spid="106"/>
                                        </p:tgtEl>
                                        <p:attrNameLst>
                                          <p:attrName>ppt_w</p:attrName>
                                        </p:attrNameLst>
                                      </p:cBhvr>
                                      <p:tavLst>
                                        <p:tav tm="0">
                                          <p:val>
                                            <p:fltVal val="0"/>
                                          </p:val>
                                        </p:tav>
                                        <p:tav tm="100000">
                                          <p:val>
                                            <p:strVal val="#ppt_w"/>
                                          </p:val>
                                        </p:tav>
                                      </p:tavLst>
                                    </p:anim>
                                    <p:anim calcmode="lin" valueType="num">
                                      <p:cBhvr>
                                        <p:cTn id="26" dur="500" fill="hold"/>
                                        <p:tgtEl>
                                          <p:spTgt spid="106"/>
                                        </p:tgtEl>
                                        <p:attrNameLst>
                                          <p:attrName>ppt_h</p:attrName>
                                        </p:attrNameLst>
                                      </p:cBhvr>
                                      <p:tavLst>
                                        <p:tav tm="0">
                                          <p:val>
                                            <p:fltVal val="0"/>
                                          </p:val>
                                        </p:tav>
                                        <p:tav tm="100000">
                                          <p:val>
                                            <p:strVal val="#ppt_h"/>
                                          </p:val>
                                        </p:tav>
                                      </p:tavLst>
                                    </p:anim>
                                    <p:animEffect transition="in" filter="fade">
                                      <p:cBhvr>
                                        <p:cTn id="27" dur="500"/>
                                        <p:tgtEl>
                                          <p:spTgt spid="10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fltVal val="0"/>
                                          </p:val>
                                        </p:tav>
                                        <p:tav tm="100000">
                                          <p:val>
                                            <p:strVal val="#ppt_w"/>
                                          </p:val>
                                        </p:tav>
                                      </p:tavLst>
                                    </p:anim>
                                    <p:anim calcmode="lin" valueType="num">
                                      <p:cBhvr>
                                        <p:cTn id="32" dur="500" fill="hold"/>
                                        <p:tgtEl>
                                          <p:spTgt spid="105"/>
                                        </p:tgtEl>
                                        <p:attrNameLst>
                                          <p:attrName>ppt_h</p:attrName>
                                        </p:attrNameLst>
                                      </p:cBhvr>
                                      <p:tavLst>
                                        <p:tav tm="0">
                                          <p:val>
                                            <p:fltVal val="0"/>
                                          </p:val>
                                        </p:tav>
                                        <p:tav tm="100000">
                                          <p:val>
                                            <p:strVal val="#ppt_h"/>
                                          </p:val>
                                        </p:tav>
                                      </p:tavLst>
                                    </p:anim>
                                    <p:animEffect transition="in" filter="fade">
                                      <p:cBhvr>
                                        <p:cTn id="33" dur="500"/>
                                        <p:tgtEl>
                                          <p:spTgt spid="10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 calcmode="lin" valueType="num">
                                      <p:cBhvr>
                                        <p:cTn id="37" dur="500" fill="hold"/>
                                        <p:tgtEl>
                                          <p:spTgt spid="104"/>
                                        </p:tgtEl>
                                        <p:attrNameLst>
                                          <p:attrName>ppt_w</p:attrName>
                                        </p:attrNameLst>
                                      </p:cBhvr>
                                      <p:tavLst>
                                        <p:tav tm="0">
                                          <p:val>
                                            <p:fltVal val="0"/>
                                          </p:val>
                                        </p:tav>
                                        <p:tav tm="100000">
                                          <p:val>
                                            <p:strVal val="#ppt_w"/>
                                          </p:val>
                                        </p:tav>
                                      </p:tavLst>
                                    </p:anim>
                                    <p:anim calcmode="lin" valueType="num">
                                      <p:cBhvr>
                                        <p:cTn id="38" dur="500" fill="hold"/>
                                        <p:tgtEl>
                                          <p:spTgt spid="104"/>
                                        </p:tgtEl>
                                        <p:attrNameLst>
                                          <p:attrName>ppt_h</p:attrName>
                                        </p:attrNameLst>
                                      </p:cBhvr>
                                      <p:tavLst>
                                        <p:tav tm="0">
                                          <p:val>
                                            <p:fltVal val="0"/>
                                          </p:val>
                                        </p:tav>
                                        <p:tav tm="100000">
                                          <p:val>
                                            <p:strVal val="#ppt_h"/>
                                          </p:val>
                                        </p:tav>
                                      </p:tavLst>
                                    </p:anim>
                                    <p:animEffect transition="in" filter="fade">
                                      <p:cBhvr>
                                        <p:cTn id="3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e5bf21af-b495-4e29-b207-f49c83c92206" descr="LgcAAB+LCAAAAAAABADVUk1Pg0AQ/S+r3tBQ0trIjWpqetCalOjB9LCy27KVXZplMTUN/91ZYCkt2I/ExDRclpk3M+/NvDW6VN9Lilw04ViqB4bnEvORohxZaESQK9IostCACcLE/FHG6TJB7vu6Kqtn3pgKX3GUUl0rmGI4Kn7dBt7AnphgPOUlzL6xIYRXtVDHLoKMkIjWYSOhqPyqJnR0LH9PlIQBw1hyrGDg2s6uUJlCbhdwmS4mdAWNLOQXtAyfkp5eQKtOndAyPbJIE8WpUJuiFwyro8CqRW+zboOu6Di7+7i+a9mI07dzDWXnSYiX9Blaab7lBnQITStxW2RhLjy2ZGfWr3x9ujpRoa6oa2s7x172+cgN+ZJBG+1pC/HKiPdxFMvDRjSwRn48m7GA+iHl1GB8JpQnCHAmxoUDyeahEjRJysD4Y0EDVStzexqVJiH0vBgOu07/1vOQkWdnbW40A4914w7+mDPlJfU7gd6EKi8IYM0l80JQHm/oNPQP+xD0BbHY9aShvHXXIrjHjv8m1DnFsuehrd87eMUBDj7P/HCdv9I2he8HD9EcWC4HAAA="/>
          <p:cNvGrpSpPr>
            <a:grpSpLocks noChangeAspect="1"/>
          </p:cNvGrpSpPr>
          <p:nvPr/>
        </p:nvGrpSpPr>
        <p:grpSpPr>
          <a:xfrm>
            <a:off x="1811272" y="1789464"/>
            <a:ext cx="2454391" cy="2603677"/>
            <a:chOff x="1555096" y="2057400"/>
            <a:chExt cx="2524174" cy="2677704"/>
          </a:xfrm>
        </p:grpSpPr>
        <p:sp>
          <p:nvSpPr>
            <p:cNvPr id="7" name="ValueShape"/>
            <p:cNvSpPr/>
            <p:nvPr/>
          </p:nvSpPr>
          <p:spPr>
            <a:xfrm>
              <a:off x="1555096" y="2057400"/>
              <a:ext cx="2524174" cy="2524174"/>
            </a:xfrm>
            <a:prstGeom prst="blockArc">
              <a:avLst>
                <a:gd name="adj1" fmla="val 16200000"/>
                <a:gd name="adj2" fmla="val 3456000"/>
                <a:gd name="adj3" fmla="val 9739"/>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BackShape"/>
            <p:cNvSpPr/>
            <p:nvPr/>
          </p:nvSpPr>
          <p:spPr>
            <a:xfrm>
              <a:off x="1840022" y="2342326"/>
              <a:ext cx="1954322" cy="1954322"/>
            </a:xfrm>
            <a:prstGeom prst="ellipse">
              <a:avLst/>
            </a:prstGeom>
            <a:solidFill>
              <a:schemeClr val="accent1">
                <a:lumMod val="25000"/>
                <a:lumOff val="75000"/>
                <a:alpha val="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dirty="0">
                  <a:solidFill>
                    <a:schemeClr val="accent1">
                      <a:lumMod val="100000"/>
                    </a:schemeClr>
                  </a:solidFill>
                </a:rPr>
                <a:t>41%</a:t>
              </a:r>
            </a:p>
          </p:txBody>
        </p:sp>
        <p:cxnSp>
          <p:nvCxnSpPr>
            <p:cNvPr id="10"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12" name="e5bf21af-b495-4e29-b207-f49c83c92206" descr="LgcAAB+LCAAAAAAABADVUk1PwkAQ/S+r3iopNUrorYgYDooJRA+Gw9od6GJ3S9qtwZD+d3fb3VJo5SMxMaSX7cybmfdm3hpdiu8lIBeNGY5Fn+J5jNlQAEMWGhLk8jQMLdSjnFA+f4yjdJkg931dllUzb1QErzhMQdVyKigOi1+3hjewJ8opS5mG2S1bhvCqEmrbRZASEkIVNuQC4q9yQlvF8vdYxHLAIIoZFnLg2s6ukE4h1+m07EwVE1jJRhaaFLQMH01PLaBRp0oomR5ZpIlgwMWm6AXL1YFk1aC3XrdBl3Sc3X1cdxs24nTsXIPuPA7wEp5lK8VXb0CF0LQUt0VWzpWPLdmZ9SvfCaxOVKgqqtqazrGXfT5yQ14zaKI9bSBeGvE+CqP4sBENrJYfzWbUh0kADAxmQrnwOJGciXFhL6bzQHBIEh0YfSzAF5Uy906h0iSQPS8Gg5u+133oIiPPzprcaAYe68Yd/DFnykuqd5J6ExCe78s1a+aFoDxe02noH/ah1OdHfNeThvLWXYvgHjv+m1DnFMueh7bO7cEr9rD/eeaHa/+Vtqn8fgBJFrQZLgcAAA=="/>
          <p:cNvGrpSpPr>
            <a:grpSpLocks noChangeAspect="1"/>
          </p:cNvGrpSpPr>
          <p:nvPr/>
        </p:nvGrpSpPr>
        <p:grpSpPr>
          <a:xfrm>
            <a:off x="4868804" y="1789464"/>
            <a:ext cx="2454391" cy="2603677"/>
            <a:chOff x="1555096" y="2057400"/>
            <a:chExt cx="2524174" cy="2677704"/>
          </a:xfrm>
        </p:grpSpPr>
        <p:sp>
          <p:nvSpPr>
            <p:cNvPr id="13" name="ValueShape"/>
            <p:cNvSpPr/>
            <p:nvPr/>
          </p:nvSpPr>
          <p:spPr>
            <a:xfrm>
              <a:off x="1555096" y="2057400"/>
              <a:ext cx="2524174" cy="2524174"/>
            </a:xfrm>
            <a:prstGeom prst="blockArc">
              <a:avLst>
                <a:gd name="adj1" fmla="val 16200000"/>
                <a:gd name="adj2" fmla="val 432000"/>
                <a:gd name="adj3" fmla="val 9739"/>
              </a:avLst>
            </a:prstGeom>
            <a:solidFill>
              <a:srgbClr val="E01C2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BackShape"/>
            <p:cNvSpPr/>
            <p:nvPr/>
          </p:nvSpPr>
          <p:spPr>
            <a:xfrm>
              <a:off x="1840022" y="2342326"/>
              <a:ext cx="1954322" cy="1954322"/>
            </a:xfrm>
            <a:prstGeom prst="ellipse">
              <a:avLst/>
            </a:prstGeom>
            <a:solidFill>
              <a:schemeClr val="accent2">
                <a:lumMod val="25000"/>
                <a:lumOff val="75000"/>
                <a:alpha val="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dirty="0" smtClean="0">
                  <a:solidFill>
                    <a:srgbClr val="E01C26"/>
                  </a:solidFill>
                </a:rPr>
                <a:t>27%</a:t>
              </a:r>
              <a:endParaRPr lang="en-US" altLang="zh-CN" sz="4800" dirty="0">
                <a:solidFill>
                  <a:srgbClr val="E01C26"/>
                </a:solidFill>
              </a:endParaRPr>
            </a:p>
          </p:txBody>
        </p:sp>
        <p:cxnSp>
          <p:nvCxnSpPr>
            <p:cNvPr id="16"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18" name="e5bf21af-b495-4e29-b207-f49c83c92206" descr="LgcAAB+LCAAAAAAABADVUk1vgkAQ/S/b9kYbtCFEblhj46G1iaQ9NB627ChrYTHL0tgY/3t3YRdRqB9Jk8ZwWWbezLw389boWnwvAXlokmAuBhTPOU5GAhJkoRFBHsvj2EJ9yghl80ee5ssMee/rqqyeeaMiesVxDqqWUUFxXP56DbyBPVFGkzzRMPvOliG8qoU6dhmkhMRQh42YAP5VTeioWPGeCC4HDFOeYCEHru3NDdIp5Ln3d/ZGFRNYyUYWCkpaho+mpxbQqlMllEyfLPJMJMDEtugFy9WBZNWit1m3RVd0uvv7uO21bKTr2oUG3XkS4SU8y1aKr96ACqFpJW6HrJwrHzuyN9avfANYnalQVdS1tZ3jIPti5Ja8ZtBGe9pCvDLiQxqn/LgRDayRH89mNIQgggQMJqBM+IxIzsS4sM/pPBIMskwHxh8LCEWtzHMVKs8i2fNqOPQdx+kNkJFnb9rcaAae6sY9/ClnKkrqd5J6MxB+GMo1a+aloCLe0GnoH/eh1BembN+ThvLOXcvgATv+m9DuOZa9DG2uc/SKfRx+XvjhOn+lbSq/H3UIf7AuBwAA"/>
          <p:cNvGrpSpPr>
            <a:grpSpLocks noChangeAspect="1"/>
          </p:cNvGrpSpPr>
          <p:nvPr/>
        </p:nvGrpSpPr>
        <p:grpSpPr>
          <a:xfrm>
            <a:off x="7926336" y="1789464"/>
            <a:ext cx="2454391" cy="2603677"/>
            <a:chOff x="1555096" y="2057400"/>
            <a:chExt cx="2524174" cy="2677704"/>
          </a:xfrm>
        </p:grpSpPr>
        <p:sp>
          <p:nvSpPr>
            <p:cNvPr id="19" name="ValueShape"/>
            <p:cNvSpPr/>
            <p:nvPr/>
          </p:nvSpPr>
          <p:spPr>
            <a:xfrm>
              <a:off x="1555096" y="2057400"/>
              <a:ext cx="2524174" cy="2524174"/>
            </a:xfrm>
            <a:prstGeom prst="blockArc">
              <a:avLst>
                <a:gd name="adj1" fmla="val 16200000"/>
                <a:gd name="adj2" fmla="val 10368000"/>
                <a:gd name="adj3" fmla="val 9739"/>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BackShape"/>
            <p:cNvSpPr/>
            <p:nvPr/>
          </p:nvSpPr>
          <p:spPr>
            <a:xfrm>
              <a:off x="1840022" y="2342326"/>
              <a:ext cx="1954322" cy="1954322"/>
            </a:xfrm>
            <a:prstGeom prst="ellipse">
              <a:avLst/>
            </a:prstGeom>
            <a:solidFill>
              <a:schemeClr val="accent3">
                <a:lumMod val="25000"/>
                <a:lumOff val="75000"/>
                <a:alpha val="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smtClean="0">
                  <a:solidFill>
                    <a:schemeClr val="accent3">
                      <a:lumMod val="100000"/>
                    </a:schemeClr>
                  </a:solidFill>
                </a:rPr>
                <a:t>73%</a:t>
              </a:r>
              <a:endParaRPr lang="en-US" altLang="zh-CN" sz="4800" dirty="0">
                <a:solidFill>
                  <a:schemeClr val="accent3">
                    <a:lumMod val="100000"/>
                  </a:schemeClr>
                </a:solidFill>
              </a:endParaRPr>
            </a:p>
          </p:txBody>
        </p:sp>
        <p:cxnSp>
          <p:nvCxnSpPr>
            <p:cNvPr id="22"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24" name="组合 23"/>
          <p:cNvGrpSpPr/>
          <p:nvPr/>
        </p:nvGrpSpPr>
        <p:grpSpPr>
          <a:xfrm>
            <a:off x="1656691" y="4542428"/>
            <a:ext cx="2763552" cy="913517"/>
            <a:chOff x="7483989" y="3395135"/>
            <a:chExt cx="3654141" cy="913517"/>
          </a:xfrm>
        </p:grpSpPr>
        <p:sp>
          <p:nvSpPr>
            <p:cNvPr id="25" name="矩形 24"/>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26" name="矩形 25"/>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grpSp>
        <p:nvGrpSpPr>
          <p:cNvPr id="27" name="组合 26"/>
          <p:cNvGrpSpPr/>
          <p:nvPr/>
        </p:nvGrpSpPr>
        <p:grpSpPr>
          <a:xfrm>
            <a:off x="4723748" y="4542428"/>
            <a:ext cx="2763552" cy="913517"/>
            <a:chOff x="7483989" y="3395135"/>
            <a:chExt cx="3654141" cy="913517"/>
          </a:xfrm>
        </p:grpSpPr>
        <p:sp>
          <p:nvSpPr>
            <p:cNvPr id="28" name="矩形 27"/>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29" name="矩形 28"/>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grpSp>
        <p:nvGrpSpPr>
          <p:cNvPr id="30" name="组合 29"/>
          <p:cNvGrpSpPr/>
          <p:nvPr/>
        </p:nvGrpSpPr>
        <p:grpSpPr>
          <a:xfrm>
            <a:off x="7771755" y="4542428"/>
            <a:ext cx="2763552" cy="913517"/>
            <a:chOff x="7483989" y="3395135"/>
            <a:chExt cx="3654141" cy="913517"/>
          </a:xfrm>
        </p:grpSpPr>
        <p:sp>
          <p:nvSpPr>
            <p:cNvPr id="31" name="矩形 30"/>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a:t>
              </a:r>
              <a:r>
                <a:rPr lang="zh-CN" altLang="en-US" sz="1200" dirty="0" smtClean="0">
                  <a:solidFill>
                    <a:schemeClr val="tx1">
                      <a:lumMod val="65000"/>
                      <a:lumOff val="35000"/>
                    </a:schemeClr>
                  </a:solidFill>
                  <a:latin typeface="+mn-ea"/>
                </a:rPr>
                <a:t>打印</a:t>
              </a:r>
            </a:p>
          </p:txBody>
        </p:sp>
        <p:sp>
          <p:nvSpPr>
            <p:cNvPr id="32" name="矩形 31"/>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sp>
        <p:nvSpPr>
          <p:cNvPr id="38"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09446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53" presetClass="entr" presetSubtype="16"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402</TotalTime>
  <Words>2314</Words>
  <Application>Microsoft Office PowerPoint</Application>
  <PresentationFormat>自定义</PresentationFormat>
  <Paragraphs>162</Paragraphs>
  <Slides>26</Slides>
  <Notes>25</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颁奖盛典</dc:title>
  <dc:creator>第一PPT</dc:creator>
  <cp:keywords>www.1ppt.com</cp:keywords>
  <dc:description>www.1ppt.com</dc:description>
  <cp:lastModifiedBy>Windows User</cp:lastModifiedBy>
  <cp:revision>76</cp:revision>
  <dcterms:created xsi:type="dcterms:W3CDTF">2017-08-18T03:02:00Z</dcterms:created>
  <dcterms:modified xsi:type="dcterms:W3CDTF">2018-12-12T14:51:45Z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