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5"/>
  </p:notesMasterIdLst>
  <p:handoutMasterIdLst>
    <p:handoutMasterId r:id="rId6"/>
  </p:handoutMasterIdLst>
  <p:sldIdLst>
    <p:sldId id="319" r:id="rId3"/>
    <p:sldId id="318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6444" autoAdjust="0"/>
  </p:normalViewPr>
  <p:slideViewPr>
    <p:cSldViewPr>
      <p:cViewPr>
        <p:scale>
          <a:sx n="75" d="100"/>
          <a:sy n="75" d="100"/>
        </p:scale>
        <p:origin x="-270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2018/12/12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2018/12/12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2018/12/12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2018/12/12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image" Target="../media/image13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12" Type="http://schemas.openxmlformats.org/officeDocument/2006/relationships/image" Target="../media/image12.png"/><Relationship Id="rId17" Type="http://schemas.openxmlformats.org/officeDocument/2006/relationships/image" Target="../media/image17.emf"/><Relationship Id="rId2" Type="http://schemas.openxmlformats.org/officeDocument/2006/relationships/image" Target="../media/image2.emf"/><Relationship Id="rId16" Type="http://schemas.openxmlformats.org/officeDocument/2006/relationships/image" Target="../media/image16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11" Type="http://schemas.openxmlformats.org/officeDocument/2006/relationships/image" Target="../media/image11.emf"/><Relationship Id="rId5" Type="http://schemas.openxmlformats.org/officeDocument/2006/relationships/image" Target="../media/image5.emf"/><Relationship Id="rId15" Type="http://schemas.openxmlformats.org/officeDocument/2006/relationships/image" Target="../media/image15.emf"/><Relationship Id="rId10" Type="http://schemas.openxmlformats.org/officeDocument/2006/relationships/image" Target="../media/image10.emf"/><Relationship Id="rId4" Type="http://schemas.openxmlformats.org/officeDocument/2006/relationships/image" Target="../media/image4.png"/><Relationship Id="rId9" Type="http://schemas.openxmlformats.org/officeDocument/2006/relationships/image" Target="../media/image9.emf"/><Relationship Id="rId14" Type="http://schemas.openxmlformats.org/officeDocument/2006/relationships/image" Target="../media/image14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20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组合 47"/>
          <p:cNvGrpSpPr/>
          <p:nvPr/>
        </p:nvGrpSpPr>
        <p:grpSpPr>
          <a:xfrm>
            <a:off x="3292112" y="4201729"/>
            <a:ext cx="916108" cy="1287076"/>
            <a:chOff x="270419" y="76706"/>
            <a:chExt cx="1244684" cy="1748704"/>
          </a:xfrm>
        </p:grpSpPr>
        <p:grpSp>
          <p:nvGrpSpPr>
            <p:cNvPr id="49" name="组合 48"/>
            <p:cNvGrpSpPr/>
            <p:nvPr/>
          </p:nvGrpSpPr>
          <p:grpSpPr>
            <a:xfrm>
              <a:off x="270419" y="76706"/>
              <a:ext cx="1085735" cy="1069021"/>
              <a:chOff x="0" y="-21267"/>
              <a:chExt cx="2171469" cy="2138042"/>
            </a:xfrm>
          </p:grpSpPr>
          <p:pic>
            <p:nvPicPr>
              <p:cNvPr id="60" name="图片 5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V="1">
                <a:off x="484744" y="-21265"/>
                <a:ext cx="429656" cy="196621"/>
              </a:xfrm>
              <a:prstGeom prst="rect">
                <a:avLst/>
              </a:prstGeom>
            </p:spPr>
          </p:pic>
          <p:pic>
            <p:nvPicPr>
              <p:cNvPr id="61" name="图片 6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-8658"/>
                <a:ext cx="495377" cy="495377"/>
              </a:xfrm>
              <a:prstGeom prst="rect">
                <a:avLst/>
              </a:prstGeom>
            </p:spPr>
          </p:pic>
          <p:pic>
            <p:nvPicPr>
              <p:cNvPr id="62" name="图片 6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5400000" flipV="1">
                <a:off x="-116517" y="581971"/>
                <a:ext cx="429656" cy="196621"/>
              </a:xfrm>
              <a:prstGeom prst="rect">
                <a:avLst/>
              </a:prstGeom>
            </p:spPr>
          </p:pic>
          <p:pic>
            <p:nvPicPr>
              <p:cNvPr id="63" name="图片 6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V="1">
                <a:off x="903767" y="-21266"/>
                <a:ext cx="429656" cy="196621"/>
              </a:xfrm>
              <a:prstGeom prst="rect">
                <a:avLst/>
              </a:prstGeom>
            </p:spPr>
          </p:pic>
          <p:pic>
            <p:nvPicPr>
              <p:cNvPr id="64" name="图片 6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5400000" flipV="1">
                <a:off x="-116516" y="988608"/>
                <a:ext cx="429656" cy="196621"/>
              </a:xfrm>
              <a:prstGeom prst="rect">
                <a:avLst/>
              </a:prstGeom>
            </p:spPr>
          </p:pic>
          <p:pic>
            <p:nvPicPr>
              <p:cNvPr id="65" name="图片 6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V="1">
                <a:off x="1322790" y="-21266"/>
                <a:ext cx="429656" cy="196621"/>
              </a:xfrm>
              <a:prstGeom prst="rect">
                <a:avLst/>
              </a:prstGeom>
            </p:spPr>
          </p:pic>
          <p:pic>
            <p:nvPicPr>
              <p:cNvPr id="66" name="图片 6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V="1">
                <a:off x="1741813" y="-21267"/>
                <a:ext cx="429656" cy="196621"/>
              </a:xfrm>
              <a:prstGeom prst="rect">
                <a:avLst/>
              </a:prstGeom>
            </p:spPr>
          </p:pic>
          <p:pic>
            <p:nvPicPr>
              <p:cNvPr id="67" name="图片 6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5400000" flipV="1">
                <a:off x="-113378" y="1396999"/>
                <a:ext cx="429656" cy="196621"/>
              </a:xfrm>
              <a:prstGeom prst="rect">
                <a:avLst/>
              </a:prstGeom>
            </p:spPr>
          </p:pic>
          <p:pic>
            <p:nvPicPr>
              <p:cNvPr id="68" name="图片 6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5400000" flipV="1">
                <a:off x="-113377" y="1803636"/>
                <a:ext cx="429656" cy="196621"/>
              </a:xfrm>
              <a:prstGeom prst="rect">
                <a:avLst/>
              </a:prstGeom>
            </p:spPr>
          </p:pic>
        </p:grpSp>
        <p:grpSp>
          <p:nvGrpSpPr>
            <p:cNvPr id="50" name="组合 49"/>
            <p:cNvGrpSpPr/>
            <p:nvPr/>
          </p:nvGrpSpPr>
          <p:grpSpPr>
            <a:xfrm rot="10800000">
              <a:off x="429368" y="756389"/>
              <a:ext cx="1085735" cy="1069021"/>
              <a:chOff x="0" y="-21267"/>
              <a:chExt cx="2171469" cy="2138042"/>
            </a:xfrm>
          </p:grpSpPr>
          <p:pic>
            <p:nvPicPr>
              <p:cNvPr id="51" name="图片 5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V="1">
                <a:off x="484744" y="-21265"/>
                <a:ext cx="429656" cy="196621"/>
              </a:xfrm>
              <a:prstGeom prst="rect">
                <a:avLst/>
              </a:prstGeom>
            </p:spPr>
          </p:pic>
          <p:pic>
            <p:nvPicPr>
              <p:cNvPr id="52" name="图片 5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-8658"/>
                <a:ext cx="495377" cy="495377"/>
              </a:xfrm>
              <a:prstGeom prst="rect">
                <a:avLst/>
              </a:prstGeom>
            </p:spPr>
          </p:pic>
          <p:pic>
            <p:nvPicPr>
              <p:cNvPr id="53" name="图片 5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5400000" flipV="1">
                <a:off x="-116517" y="581971"/>
                <a:ext cx="429656" cy="196621"/>
              </a:xfrm>
              <a:prstGeom prst="rect">
                <a:avLst/>
              </a:prstGeom>
            </p:spPr>
          </p:pic>
          <p:pic>
            <p:nvPicPr>
              <p:cNvPr id="54" name="图片 5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V="1">
                <a:off x="903767" y="-21266"/>
                <a:ext cx="429656" cy="196621"/>
              </a:xfrm>
              <a:prstGeom prst="rect">
                <a:avLst/>
              </a:prstGeom>
            </p:spPr>
          </p:pic>
          <p:pic>
            <p:nvPicPr>
              <p:cNvPr id="55" name="图片 5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5400000" flipV="1">
                <a:off x="-116516" y="988608"/>
                <a:ext cx="429656" cy="196621"/>
              </a:xfrm>
              <a:prstGeom prst="rect">
                <a:avLst/>
              </a:prstGeom>
            </p:spPr>
          </p:pic>
          <p:pic>
            <p:nvPicPr>
              <p:cNvPr id="56" name="图片 5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V="1">
                <a:off x="1322790" y="-21266"/>
                <a:ext cx="429656" cy="196621"/>
              </a:xfrm>
              <a:prstGeom prst="rect">
                <a:avLst/>
              </a:prstGeom>
            </p:spPr>
          </p:pic>
          <p:pic>
            <p:nvPicPr>
              <p:cNvPr id="57" name="图片 5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V="1">
                <a:off x="1741813" y="-21267"/>
                <a:ext cx="429656" cy="196621"/>
              </a:xfrm>
              <a:prstGeom prst="rect">
                <a:avLst/>
              </a:prstGeom>
            </p:spPr>
          </p:pic>
          <p:pic>
            <p:nvPicPr>
              <p:cNvPr id="58" name="图片 5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5400000" flipV="1">
                <a:off x="-113378" y="1396999"/>
                <a:ext cx="429656" cy="196621"/>
              </a:xfrm>
              <a:prstGeom prst="rect">
                <a:avLst/>
              </a:prstGeom>
            </p:spPr>
          </p:pic>
          <p:pic>
            <p:nvPicPr>
              <p:cNvPr id="59" name="图片 5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5400000" flipV="1">
                <a:off x="-113377" y="1803636"/>
                <a:ext cx="429656" cy="196621"/>
              </a:xfrm>
              <a:prstGeom prst="rect">
                <a:avLst/>
              </a:prstGeom>
            </p:spPr>
          </p:pic>
        </p:grpSp>
      </p:grpSp>
      <p:pic>
        <p:nvPicPr>
          <p:cNvPr id="69" name="图片 6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600" y="1075735"/>
            <a:ext cx="1038381" cy="2034666"/>
          </a:xfrm>
          <a:prstGeom prst="rect">
            <a:avLst/>
          </a:prstGeom>
        </p:spPr>
      </p:pic>
      <p:grpSp>
        <p:nvGrpSpPr>
          <p:cNvPr id="70" name="组合 69"/>
          <p:cNvGrpSpPr/>
          <p:nvPr/>
        </p:nvGrpSpPr>
        <p:grpSpPr>
          <a:xfrm>
            <a:off x="1093878" y="1480128"/>
            <a:ext cx="1147005" cy="1052731"/>
            <a:chOff x="296117" y="1592507"/>
            <a:chExt cx="4081475" cy="3746012"/>
          </a:xfrm>
          <a:effectLst>
            <a:outerShdw blurRad="152400" dist="317500" dir="5400000" sx="90000" sy="-19000" rotWithShape="0">
              <a:srgbClr val="C2404C">
                <a:alpha val="49000"/>
              </a:srgbClr>
            </a:outerShdw>
          </a:effectLst>
        </p:grpSpPr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6117" y="1592507"/>
              <a:ext cx="4081475" cy="3746012"/>
            </a:xfrm>
            <a:prstGeom prst="rect">
              <a:avLst/>
            </a:prstGeom>
            <a:effectLst>
              <a:outerShdw dist="12700" dir="3600000" sx="95000" sy="95000" algn="ctr" rotWithShape="0">
                <a:srgbClr val="C2404C">
                  <a:alpha val="20000"/>
                </a:srgbClr>
              </a:outerShdw>
            </a:effectLst>
          </p:spPr>
        </p:pic>
        <p:pic>
          <p:nvPicPr>
            <p:cNvPr id="73" name="图片 7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79779" y="2591856"/>
              <a:ext cx="900396" cy="777615"/>
            </a:xfrm>
            <a:prstGeom prst="rect">
              <a:avLst/>
            </a:prstGeom>
          </p:spPr>
        </p:pic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748802" y="1951540"/>
              <a:ext cx="947437" cy="818241"/>
            </a:xfrm>
            <a:prstGeom prst="rect">
              <a:avLst/>
            </a:prstGeom>
          </p:spPr>
        </p:pic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964867" y="2250698"/>
              <a:ext cx="790049" cy="682315"/>
            </a:xfrm>
            <a:prstGeom prst="rect">
              <a:avLst/>
            </a:prstGeom>
          </p:spPr>
        </p:pic>
      </p:grpSp>
      <p:grpSp>
        <p:nvGrpSpPr>
          <p:cNvPr id="76" name="组合 75"/>
          <p:cNvGrpSpPr/>
          <p:nvPr/>
        </p:nvGrpSpPr>
        <p:grpSpPr>
          <a:xfrm>
            <a:off x="7274933" y="1052736"/>
            <a:ext cx="857658" cy="1877564"/>
            <a:chOff x="4651931" y="0"/>
            <a:chExt cx="2888137" cy="6322640"/>
          </a:xfrm>
        </p:grpSpPr>
        <p:pic>
          <p:nvPicPr>
            <p:cNvPr id="77" name="图片 7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013275" y="0"/>
              <a:ext cx="165450" cy="1243035"/>
            </a:xfrm>
            <a:prstGeom prst="rect">
              <a:avLst/>
            </a:prstGeom>
          </p:spPr>
        </p:pic>
        <p:pic>
          <p:nvPicPr>
            <p:cNvPr id="78" name="图片 77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651931" y="2099437"/>
              <a:ext cx="2888137" cy="2924542"/>
            </a:xfrm>
            <a:prstGeom prst="rect">
              <a:avLst/>
            </a:prstGeom>
            <a:effectLst>
              <a:outerShdw blurRad="50800" dist="50800" dir="5400000" sx="97000" sy="97000" algn="ctr" rotWithShape="0">
                <a:srgbClr val="761920">
                  <a:alpha val="52000"/>
                </a:srgbClr>
              </a:outerShdw>
            </a:effectLst>
          </p:spPr>
        </p:pic>
        <p:pic>
          <p:nvPicPr>
            <p:cNvPr id="79" name="图片 78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550807" y="5023979"/>
              <a:ext cx="1090385" cy="1298661"/>
            </a:xfrm>
            <a:prstGeom prst="rect">
              <a:avLst/>
            </a:prstGeom>
            <a:effectLst>
              <a:outerShdw dir="6600000" sx="95000" sy="95000" algn="ctr" rotWithShape="0">
                <a:srgbClr val="CD414E">
                  <a:alpha val="55000"/>
                </a:srgbClr>
              </a:outerShdw>
            </a:effectLst>
          </p:spPr>
        </p:pic>
        <p:grpSp>
          <p:nvGrpSpPr>
            <p:cNvPr id="80" name="组合 79"/>
            <p:cNvGrpSpPr/>
            <p:nvPr/>
          </p:nvGrpSpPr>
          <p:grpSpPr>
            <a:xfrm>
              <a:off x="5744439" y="1297460"/>
              <a:ext cx="717644" cy="717644"/>
              <a:chOff x="9306582" y="2237321"/>
              <a:chExt cx="989713" cy="989713"/>
            </a:xfrm>
            <a:effectLst>
              <a:outerShdw blurRad="25400" dist="25400" dir="6000000" sx="94000" sy="94000" algn="ctr" rotWithShape="0">
                <a:srgbClr val="B22D3F">
                  <a:alpha val="35000"/>
                </a:srgbClr>
              </a:outerShdw>
            </a:effectLst>
          </p:grpSpPr>
          <p:pic>
            <p:nvPicPr>
              <p:cNvPr id="81" name="图片 80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 rot="13357605">
                <a:off x="9309934" y="2237321"/>
                <a:ext cx="982593" cy="989713"/>
              </a:xfrm>
              <a:prstGeom prst="rect">
                <a:avLst/>
              </a:prstGeom>
            </p:spPr>
          </p:pic>
          <p:pic>
            <p:nvPicPr>
              <p:cNvPr id="82" name="图片 81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 rot="7957605">
                <a:off x="9310142" y="2237531"/>
                <a:ext cx="982593" cy="989713"/>
              </a:xfrm>
              <a:prstGeom prst="rect">
                <a:avLst/>
              </a:prstGeom>
            </p:spPr>
          </p:pic>
        </p:grpSp>
      </p:grpSp>
      <p:pic>
        <p:nvPicPr>
          <p:cNvPr id="83" name="图片 8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741805" y="1421106"/>
            <a:ext cx="1218739" cy="1201598"/>
          </a:xfrm>
          <a:prstGeom prst="rect">
            <a:avLst/>
          </a:prstGeom>
        </p:spPr>
      </p:pic>
      <p:pic>
        <p:nvPicPr>
          <p:cNvPr id="84" name="图片 8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491" y="3828036"/>
            <a:ext cx="3402947" cy="3402947"/>
          </a:xfrm>
          <a:prstGeom prst="rect">
            <a:avLst/>
          </a:prstGeom>
        </p:spPr>
      </p:pic>
      <p:pic>
        <p:nvPicPr>
          <p:cNvPr id="85" name="图片 8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875710" y="4201729"/>
            <a:ext cx="801970" cy="1267113"/>
          </a:xfrm>
          <a:prstGeom prst="rect">
            <a:avLst/>
          </a:prstGeom>
          <a:effectLst>
            <a:outerShdw blurRad="76200" dir="18900000" sy="23000" kx="-1200000" algn="bl" rotWithShape="0">
              <a:srgbClr val="AA2D3E">
                <a:alpha val="20000"/>
              </a:srgbClr>
            </a:outerShdw>
          </a:effectLst>
        </p:spPr>
      </p:pic>
      <p:pic>
        <p:nvPicPr>
          <p:cNvPr id="86" name="图片 8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21122643">
            <a:off x="6615226" y="4108769"/>
            <a:ext cx="397449" cy="877700"/>
          </a:xfrm>
          <a:prstGeom prst="rect">
            <a:avLst/>
          </a:prstGeom>
        </p:spPr>
      </p:pic>
      <p:grpSp>
        <p:nvGrpSpPr>
          <p:cNvPr id="87" name="组合 86"/>
          <p:cNvGrpSpPr/>
          <p:nvPr/>
        </p:nvGrpSpPr>
        <p:grpSpPr>
          <a:xfrm>
            <a:off x="5817894" y="1085010"/>
            <a:ext cx="999733" cy="2016115"/>
            <a:chOff x="8418857" y="1632314"/>
            <a:chExt cx="2860448" cy="5768526"/>
          </a:xfrm>
        </p:grpSpPr>
        <p:pic>
          <p:nvPicPr>
            <p:cNvPr id="88" name="图片 8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797255" y="6271420"/>
              <a:ext cx="179953" cy="1129420"/>
            </a:xfrm>
            <a:prstGeom prst="rect">
              <a:avLst/>
            </a:prstGeom>
          </p:spPr>
        </p:pic>
        <p:sp>
          <p:nvSpPr>
            <p:cNvPr id="89" name="椭圆 88"/>
            <p:cNvSpPr/>
            <p:nvPr/>
          </p:nvSpPr>
          <p:spPr>
            <a:xfrm>
              <a:off x="8764791" y="4040014"/>
              <a:ext cx="2270223" cy="2175910"/>
            </a:xfrm>
            <a:prstGeom prst="ellipse">
              <a:avLst/>
            </a:prstGeom>
            <a:noFill/>
            <a:ln w="123825" cap="flat" cmpd="sng" algn="ctr">
              <a:solidFill>
                <a:srgbClr val="CD414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pic>
          <p:nvPicPr>
            <p:cNvPr id="90" name="图片 89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8418857" y="2453107"/>
              <a:ext cx="2860448" cy="2024812"/>
            </a:xfrm>
            <a:prstGeom prst="rect">
              <a:avLst/>
            </a:prstGeom>
          </p:spPr>
        </p:pic>
        <p:cxnSp>
          <p:nvCxnSpPr>
            <p:cNvPr id="91" name="直接连接符 90"/>
            <p:cNvCxnSpPr/>
            <p:nvPr/>
          </p:nvCxnSpPr>
          <p:spPr>
            <a:xfrm>
              <a:off x="9887231" y="1632314"/>
              <a:ext cx="0" cy="952781"/>
            </a:xfrm>
            <a:prstGeom prst="line">
              <a:avLst/>
            </a:prstGeom>
            <a:noFill/>
            <a:ln w="31750" cap="flat" cmpd="sng" algn="ctr">
              <a:solidFill>
                <a:srgbClr val="C2404C"/>
              </a:solidFill>
              <a:prstDash val="solid"/>
              <a:miter lim="800000"/>
            </a:ln>
            <a:effectLst/>
          </p:spPr>
        </p:cxnSp>
      </p:grpSp>
      <p:pic>
        <p:nvPicPr>
          <p:cNvPr id="92" name="图片 9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flipV="1">
            <a:off x="7274933" y="4835285"/>
            <a:ext cx="1545539" cy="89648"/>
          </a:xfrm>
          <a:prstGeom prst="rect">
            <a:avLst/>
          </a:prstGeom>
        </p:spPr>
      </p:pic>
      <p:pic>
        <p:nvPicPr>
          <p:cNvPr id="93" name="图片 92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flipV="1">
            <a:off x="6209899" y="5036337"/>
            <a:ext cx="1247905" cy="380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16632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23212</TotalTime>
  <Words>236</Words>
  <Application>Microsoft Office PowerPoint</Application>
  <PresentationFormat>全屏显示(4:3)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1155</cp:revision>
  <dcterms:created xsi:type="dcterms:W3CDTF">2009-02-11T05:37:22Z</dcterms:created>
  <dcterms:modified xsi:type="dcterms:W3CDTF">2018-12-12T14:06:47Z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