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3" r:id="rId6"/>
    <p:sldId id="264" r:id="rId7"/>
    <p:sldId id="265" r:id="rId8"/>
    <p:sldId id="259" r:id="rId9"/>
    <p:sldId id="266" r:id="rId10"/>
    <p:sldId id="267" r:id="rId11"/>
    <p:sldId id="268" r:id="rId12"/>
    <p:sldId id="260" r:id="rId13"/>
    <p:sldId id="269" r:id="rId14"/>
    <p:sldId id="270" r:id="rId15"/>
    <p:sldId id="271" r:id="rId16"/>
    <p:sldId id="261" r:id="rId17"/>
    <p:sldId id="272" r:id="rId18"/>
    <p:sldId id="273" r:id="rId19"/>
    <p:sldId id="274" r:id="rId20"/>
    <p:sldId id="275" r:id="rId21"/>
    <p:sldId id="262" r:id="rId22"/>
    <p:sldId id="277" r:id="rId23"/>
    <p:sldId id="278" r:id="rId24"/>
    <p:sldId id="279" r:id="rId25"/>
    <p:sldId id="280"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260C"/>
    <a:srgbClr val="F8F2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8F2E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854201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190723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3983683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1321365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224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687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531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25460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806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580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628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37443327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198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855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38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23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4CD4AC0-0BFE-46A4-916E-1FF91C0CEA17}" type="slidenum">
              <a:rPr lang="zh-CN" altLang="en-US" smtClean="0"/>
              <a:t>‹#›</a:t>
            </a:fld>
            <a:endParaRPr lang="zh-CN" altLang="en-US"/>
          </a:p>
        </p:txBody>
      </p:sp>
      <p:sp>
        <p:nvSpPr>
          <p:cNvPr id="7" name="矩形 6"/>
          <p:cNvSpPr/>
          <p:nvPr userDrawn="1"/>
        </p:nvSpPr>
        <p:spPr>
          <a:xfrm>
            <a:off x="6946371" y="374416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046726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263635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113495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3535631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2120455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1025576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4F6285C-99BB-489E-8D92-6B59793F60AB}" type="datetimeFigureOut">
              <a:rPr lang="zh-CN" altLang="en-US" smtClean="0"/>
              <a:t>2018/12/10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654853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4F6285C-99BB-489E-8D92-6B59793F60AB}" type="datetimeFigureOut">
              <a:rPr lang="zh-CN" altLang="en-US" smtClean="0"/>
              <a:t>2018/12/10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4CD4AC0-0BFE-46A4-916E-1FF91C0CEA17}" type="slidenum">
              <a:rPr lang="zh-CN" altLang="en-US" smtClean="0"/>
              <a:t>‹#›</a:t>
            </a:fld>
            <a:endParaRPr lang="zh-CN" altLang="en-US"/>
          </a:p>
        </p:txBody>
      </p:sp>
    </p:spTree>
    <p:extLst>
      <p:ext uri="{BB962C8B-B14F-4D97-AF65-F5344CB8AC3E}">
        <p14:creationId xmlns:p14="http://schemas.microsoft.com/office/powerpoint/2010/main" val="3933341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9047250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extBox 38"/>
          <p:cNvSpPr txBox="1">
            <a:spLocks noChangeArrowheads="1"/>
          </p:cNvSpPr>
          <p:nvPr/>
        </p:nvSpPr>
        <p:spPr bwMode="auto">
          <a:xfrm>
            <a:off x="2158120" y="2294163"/>
            <a:ext cx="6070889" cy="166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r>
              <a:rPr lang="en-US" altLang="zh-CN" sz="6000" dirty="0">
                <a:solidFill>
                  <a:srgbClr val="C3260C"/>
                </a:solidFill>
                <a:latin typeface="Broadway" pitchFamily="82" charset="0"/>
                <a:ea typeface="+mn-ea"/>
              </a:rPr>
              <a:t>                   </a:t>
            </a:r>
            <a:r>
              <a:rPr lang="en-US" altLang="zh-CN" sz="6600" b="1" dirty="0" smtClean="0">
                <a:solidFill>
                  <a:srgbClr val="C3260C"/>
                </a:solidFill>
                <a:latin typeface="微软雅黑" pitchFamily="34" charset="-122"/>
                <a:ea typeface="微软雅黑" pitchFamily="34" charset="-122"/>
              </a:rPr>
              <a:t>20XX</a:t>
            </a:r>
            <a:endParaRPr lang="en-US" altLang="zh-CN" sz="6600" b="1" dirty="0">
              <a:solidFill>
                <a:srgbClr val="C3260C"/>
              </a:solidFill>
              <a:latin typeface="微软雅黑" pitchFamily="34" charset="-122"/>
              <a:ea typeface="微软雅黑" pitchFamily="34" charset="-122"/>
            </a:endParaRPr>
          </a:p>
          <a:p>
            <a:pPr algn="r"/>
            <a:r>
              <a:rPr lang="zh-CN" altLang="en-US" sz="3600" b="1" dirty="0">
                <a:solidFill>
                  <a:srgbClr val="C3260C"/>
                </a:solidFill>
                <a:latin typeface="微软雅黑" pitchFamily="34" charset="-122"/>
                <a:ea typeface="微软雅黑" pitchFamily="34" charset="-122"/>
              </a:rPr>
              <a:t>新</a:t>
            </a:r>
            <a:r>
              <a:rPr lang="zh-CN" altLang="en-US" sz="3600" b="1" dirty="0" smtClean="0">
                <a:solidFill>
                  <a:srgbClr val="C3260C"/>
                </a:solidFill>
                <a:latin typeface="微软雅黑" pitchFamily="34" charset="-122"/>
                <a:ea typeface="微软雅黑" pitchFamily="34" charset="-122"/>
              </a:rPr>
              <a:t>年主题幻灯片模板</a:t>
            </a:r>
            <a:endParaRPr lang="zh-CN" altLang="en-US" sz="3600" b="1" dirty="0">
              <a:solidFill>
                <a:srgbClr val="C3260C"/>
              </a:solidFill>
              <a:latin typeface="微软雅黑" pitchFamily="34" charset="-122"/>
              <a:ea typeface="微软雅黑" pitchFamily="34" charset="-122"/>
            </a:endParaRPr>
          </a:p>
        </p:txBody>
      </p:sp>
      <p:sp>
        <p:nvSpPr>
          <p:cNvPr id="10" name="矩形 9"/>
          <p:cNvSpPr/>
          <p:nvPr/>
        </p:nvSpPr>
        <p:spPr>
          <a:xfrm>
            <a:off x="4578442" y="4120386"/>
            <a:ext cx="3619754" cy="323165"/>
          </a:xfrm>
          <a:prstGeom prst="rect">
            <a:avLst/>
          </a:prstGeom>
        </p:spPr>
        <p:txBody>
          <a:bodyPr wrap="square">
            <a:spAutoFit/>
          </a:bodyPr>
          <a:lstStyle/>
          <a:p>
            <a:r>
              <a:rPr lang="en-US" altLang="zh-CN" sz="1500" dirty="0">
                <a:solidFill>
                  <a:srgbClr val="C3260C"/>
                </a:solidFill>
              </a:rPr>
              <a:t>Year-end summary &amp; New Year's resolutions</a:t>
            </a:r>
            <a:endParaRPr lang="zh-CN" altLang="en-US" sz="1500" dirty="0">
              <a:solidFill>
                <a:srgbClr val="C3260C"/>
              </a:solidFill>
              <a:latin typeface="微软雅黑" pitchFamily="34" charset="-122"/>
              <a:ea typeface="微软雅黑" pitchFamily="34" charset="-122"/>
            </a:endParaRPr>
          </a:p>
        </p:txBody>
      </p:sp>
      <p:sp>
        <p:nvSpPr>
          <p:cNvPr id="11" name="TextBox 41"/>
          <p:cNvSpPr txBox="1"/>
          <p:nvPr/>
        </p:nvSpPr>
        <p:spPr>
          <a:xfrm>
            <a:off x="4592956" y="4482063"/>
            <a:ext cx="1362008"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汇报人：</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
        <p:nvSpPr>
          <p:cNvPr id="12" name="TextBox 42"/>
          <p:cNvSpPr txBox="1"/>
          <p:nvPr/>
        </p:nvSpPr>
        <p:spPr>
          <a:xfrm>
            <a:off x="5842868" y="4482063"/>
            <a:ext cx="1071263"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部门：</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
        <p:nvSpPr>
          <p:cNvPr id="13" name="TextBox 43"/>
          <p:cNvSpPr txBox="1"/>
          <p:nvPr/>
        </p:nvSpPr>
        <p:spPr>
          <a:xfrm>
            <a:off x="7174020" y="4482063"/>
            <a:ext cx="1162055"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时间：</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Tree>
    <p:extLst>
      <p:ext uri="{BB962C8B-B14F-4D97-AF65-F5344CB8AC3E}">
        <p14:creationId xmlns:p14="http://schemas.microsoft.com/office/powerpoint/2010/main" val="93824711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4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34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840"/>
                            </p:stCondLst>
                            <p:childTnLst>
                              <p:par>
                                <p:cTn id="16" presetID="14"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par>
                                <p:cTn id="19" presetID="14" presetClass="entr" presetSubtype="10" fill="hold" grpId="0" nodeType="withEffect">
                                  <p:stCondLst>
                                    <p:cond delay="35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par>
                                <p:cTn id="22" presetID="14" presetClass="entr" presetSubtype="10" fill="hold" grpId="0" nodeType="withEffect">
                                  <p:stCondLst>
                                    <p:cond delay="70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5538813" y="1536444"/>
            <a:ext cx="2796076" cy="2835506"/>
            <a:chOff x="1331640" y="1707654"/>
            <a:chExt cx="2796076" cy="2835506"/>
          </a:xfrm>
          <a:solidFill>
            <a:srgbClr val="D90605"/>
          </a:solidFill>
        </p:grpSpPr>
        <p:sp>
          <p:nvSpPr>
            <p:cNvPr id="13"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4"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5"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6"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7"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8"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sp>
        <p:nvSpPr>
          <p:cNvPr id="19"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solidFill>
                  <a:srgbClr val="D90605"/>
                </a:solidFill>
                <a:latin typeface="微软雅黑" panose="020B0503020204020204" pitchFamily="34" charset="-122"/>
                <a:ea typeface="微软雅黑" panose="020B0503020204020204" pitchFamily="34" charset="-122"/>
              </a:rPr>
              <a:t>。</a:t>
            </a:r>
            <a:endParaRPr lang="zh-CN" altLang="en-US" sz="1000" dirty="0">
              <a:solidFill>
                <a:srgbClr val="D90605"/>
              </a:solidFill>
              <a:latin typeface="微软雅黑" panose="020B0503020204020204" pitchFamily="34" charset="-122"/>
              <a:ea typeface="微软雅黑" panose="020B0503020204020204" pitchFamily="34" charset="-122"/>
            </a:endParaRPr>
          </a:p>
        </p:txBody>
      </p:sp>
      <p:sp>
        <p:nvSpPr>
          <p:cNvPr id="20"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rgbClr val="D90605"/>
              </a:solidFill>
              <a:latin typeface="微软雅黑" pitchFamily="34" charset="-122"/>
              <a:ea typeface="微软雅黑" pitchFamily="34" charset="-122"/>
            </a:endParaRPr>
          </a:p>
        </p:txBody>
      </p:sp>
      <p:sp>
        <p:nvSpPr>
          <p:cNvPr id="21"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rgbClr val="D90605"/>
              </a:solidFill>
              <a:latin typeface="微软雅黑" pitchFamily="34" charset="-122"/>
              <a:ea typeface="微软雅黑" pitchFamily="34" charset="-122"/>
            </a:endParaRPr>
          </a:p>
        </p:txBody>
      </p:sp>
      <p:sp>
        <p:nvSpPr>
          <p:cNvPr id="22"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rgbClr val="D90605"/>
              </a:solidFill>
              <a:latin typeface="微软雅黑" pitchFamily="34" charset="-122"/>
              <a:ea typeface="微软雅黑" pitchFamily="34" charset="-122"/>
            </a:endParaRPr>
          </a:p>
        </p:txBody>
      </p:sp>
      <p:cxnSp>
        <p:nvCxnSpPr>
          <p:cNvPr id="23" name="直接连接符 22"/>
          <p:cNvCxnSpPr/>
          <p:nvPr/>
        </p:nvCxnSpPr>
        <p:spPr>
          <a:xfrm flipH="1">
            <a:off x="4662482" y="1897626"/>
            <a:ext cx="792087" cy="0"/>
          </a:xfrm>
          <a:prstGeom prst="line">
            <a:avLst/>
          </a:prstGeom>
          <a:ln w="6350">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662482" y="2624638"/>
            <a:ext cx="792087" cy="0"/>
          </a:xfrm>
          <a:prstGeom prst="line">
            <a:avLst/>
          </a:prstGeom>
          <a:ln w="6350">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4662482" y="3351650"/>
            <a:ext cx="792087" cy="0"/>
          </a:xfrm>
          <a:prstGeom prst="line">
            <a:avLst/>
          </a:prstGeom>
          <a:ln w="6350">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4662482" y="4078663"/>
            <a:ext cx="792087" cy="0"/>
          </a:xfrm>
          <a:prstGeom prst="line">
            <a:avLst/>
          </a:prstGeom>
          <a:ln w="6350">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35110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 presetClass="entr" presetSubtype="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2" presetClass="entr" presetSubtype="2"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right)">
                                          <p:cBhvr>
                                            <p:cTn id="30" dur="500"/>
                                            <p:tgtEl>
                                              <p:spTgt spid="23"/>
                                            </p:tgtEl>
                                          </p:cBhvr>
                                        </p:animEffect>
                                      </p:childTnLst>
                                    </p:cTn>
                                  </p:par>
                                  <p:par>
                                    <p:cTn id="31" presetID="2" presetClass="entr" presetSubtype="8" fill="hold" grpId="0" nodeType="withEffect" p14:presetBounceEnd="50000">
                                      <p:stCondLst>
                                        <p:cond delay="300"/>
                                      </p:stCondLst>
                                      <p:childTnLst>
                                        <p:set>
                                          <p:cBhvr>
                                            <p:cTn id="32" dur="1" fill="hold">
                                              <p:stCondLst>
                                                <p:cond delay="0"/>
                                              </p:stCondLst>
                                            </p:cTn>
                                            <p:tgtEl>
                                              <p:spTgt spid="19"/>
                                            </p:tgtEl>
                                            <p:attrNameLst>
                                              <p:attrName>style.visibility</p:attrName>
                                            </p:attrNameLst>
                                          </p:cBhvr>
                                          <p:to>
                                            <p:strVal val="visible"/>
                                          </p:to>
                                        </p:set>
                                        <p:anim calcmode="lin" valueType="num" p14:bounceEnd="50000">
                                          <p:cBhvr additive="base">
                                            <p:cTn id="33" dur="3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34" dur="300" fill="hold"/>
                                            <p:tgtEl>
                                              <p:spTgt spid="19"/>
                                            </p:tgtEl>
                                            <p:attrNameLst>
                                              <p:attrName>ppt_y</p:attrName>
                                            </p:attrNameLst>
                                          </p:cBhvr>
                                          <p:tavLst>
                                            <p:tav tm="0">
                                              <p:val>
                                                <p:strVal val="#ppt_y"/>
                                              </p:val>
                                            </p:tav>
                                            <p:tav tm="100000">
                                              <p:val>
                                                <p:strVal val="#ppt_y"/>
                                              </p:val>
                                            </p:tav>
                                          </p:tavLst>
                                        </p:anim>
                                      </p:childTnLst>
                                    </p:cTn>
                                  </p:par>
                                </p:childTnLst>
                              </p:cTn>
                            </p:par>
                            <p:par>
                              <p:cTn id="35" fill="hold">
                                <p:stCondLst>
                                  <p:cond delay="2450"/>
                                </p:stCondLst>
                                <p:childTnLst>
                                  <p:par>
                                    <p:cTn id="36" presetID="22" presetClass="entr" presetSubtype="2"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right)">
                                          <p:cBhvr>
                                            <p:cTn id="38" dur="500"/>
                                            <p:tgtEl>
                                              <p:spTgt spid="24"/>
                                            </p:tgtEl>
                                          </p:cBhvr>
                                        </p:animEffect>
                                      </p:childTnLst>
                                    </p:cTn>
                                  </p:par>
                                  <p:par>
                                    <p:cTn id="39" presetID="2" presetClass="entr" presetSubtype="8" fill="hold" grpId="0" nodeType="withEffect" p14:presetBounceEnd="50000">
                                      <p:stCondLst>
                                        <p:cond delay="300"/>
                                      </p:stCondLst>
                                      <p:childTnLst>
                                        <p:set>
                                          <p:cBhvr>
                                            <p:cTn id="40" dur="1" fill="hold">
                                              <p:stCondLst>
                                                <p:cond delay="0"/>
                                              </p:stCondLst>
                                            </p:cTn>
                                            <p:tgtEl>
                                              <p:spTgt spid="20"/>
                                            </p:tgtEl>
                                            <p:attrNameLst>
                                              <p:attrName>style.visibility</p:attrName>
                                            </p:attrNameLst>
                                          </p:cBhvr>
                                          <p:to>
                                            <p:strVal val="visible"/>
                                          </p:to>
                                        </p:set>
                                        <p:anim calcmode="lin" valueType="num" p14:bounceEnd="50000">
                                          <p:cBhvr additive="base">
                                            <p:cTn id="41" dur="3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42" dur="300" fill="hold"/>
                                            <p:tgtEl>
                                              <p:spTgt spid="20"/>
                                            </p:tgtEl>
                                            <p:attrNameLst>
                                              <p:attrName>ppt_y</p:attrName>
                                            </p:attrNameLst>
                                          </p:cBhvr>
                                          <p:tavLst>
                                            <p:tav tm="0">
                                              <p:val>
                                                <p:strVal val="#ppt_y"/>
                                              </p:val>
                                            </p:tav>
                                            <p:tav tm="100000">
                                              <p:val>
                                                <p:strVal val="#ppt_y"/>
                                              </p:val>
                                            </p:tav>
                                          </p:tavLst>
                                        </p:anim>
                                      </p:childTnLst>
                                    </p:cTn>
                                  </p:par>
                                </p:childTnLst>
                              </p:cTn>
                            </p:par>
                            <p:par>
                              <p:cTn id="43" fill="hold">
                                <p:stCondLst>
                                  <p:cond delay="3050"/>
                                </p:stCondLst>
                                <p:childTnLst>
                                  <p:par>
                                    <p:cTn id="44" presetID="22" presetClass="entr" presetSubtype="2"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right)">
                                          <p:cBhvr>
                                            <p:cTn id="46" dur="500"/>
                                            <p:tgtEl>
                                              <p:spTgt spid="25"/>
                                            </p:tgtEl>
                                          </p:cBhvr>
                                        </p:animEffect>
                                      </p:childTnLst>
                                    </p:cTn>
                                  </p:par>
                                  <p:par>
                                    <p:cTn id="47" presetID="2" presetClass="entr" presetSubtype="8" fill="hold" grpId="0" nodeType="withEffect" p14:presetBounceEnd="50000">
                                      <p:stCondLst>
                                        <p:cond delay="300"/>
                                      </p:stCondLst>
                                      <p:childTnLst>
                                        <p:set>
                                          <p:cBhvr>
                                            <p:cTn id="48" dur="1" fill="hold">
                                              <p:stCondLst>
                                                <p:cond delay="0"/>
                                              </p:stCondLst>
                                            </p:cTn>
                                            <p:tgtEl>
                                              <p:spTgt spid="21"/>
                                            </p:tgtEl>
                                            <p:attrNameLst>
                                              <p:attrName>style.visibility</p:attrName>
                                            </p:attrNameLst>
                                          </p:cBhvr>
                                          <p:to>
                                            <p:strVal val="visible"/>
                                          </p:to>
                                        </p:set>
                                        <p:anim calcmode="lin" valueType="num" p14:bounceEnd="50000">
                                          <p:cBhvr additive="base">
                                            <p:cTn id="49" dur="3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50" dur="3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3650"/>
                                </p:stCondLst>
                                <p:childTnLst>
                                  <p:par>
                                    <p:cTn id="52" presetID="22" presetClass="entr" presetSubtype="2"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 presetClass="entr" presetSubtype="8" fill="hold" grpId="0" nodeType="withEffect" p14:presetBounceEnd="50000">
                                      <p:stCondLst>
                                        <p:cond delay="300"/>
                                      </p:stCondLst>
                                      <p:childTnLst>
                                        <p:set>
                                          <p:cBhvr>
                                            <p:cTn id="56" dur="1" fill="hold">
                                              <p:stCondLst>
                                                <p:cond delay="0"/>
                                              </p:stCondLst>
                                            </p:cTn>
                                            <p:tgtEl>
                                              <p:spTgt spid="22"/>
                                            </p:tgtEl>
                                            <p:attrNameLst>
                                              <p:attrName>style.visibility</p:attrName>
                                            </p:attrNameLst>
                                          </p:cBhvr>
                                          <p:to>
                                            <p:strVal val="visible"/>
                                          </p:to>
                                        </p:set>
                                        <p:anim calcmode="lin" valueType="num" p14:bounceEnd="50000">
                                          <p:cBhvr additive="base">
                                            <p:cTn id="57" dur="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58"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 presetClass="entr" presetSubtype="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2" presetClass="entr" presetSubtype="2"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right)">
                                          <p:cBhvr>
                                            <p:cTn id="30" dur="500"/>
                                            <p:tgtEl>
                                              <p:spTgt spid="23"/>
                                            </p:tgtEl>
                                          </p:cBhvr>
                                        </p:animEffect>
                                      </p:childTnLst>
                                    </p:cTn>
                                  </p:par>
                                  <p:par>
                                    <p:cTn id="31" presetID="2" presetClass="entr" presetSubtype="8" fill="hold" grpId="0" nodeType="withEffect">
                                      <p:stCondLst>
                                        <p:cond delay="30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300" fill="hold"/>
                                            <p:tgtEl>
                                              <p:spTgt spid="19"/>
                                            </p:tgtEl>
                                            <p:attrNameLst>
                                              <p:attrName>ppt_x</p:attrName>
                                            </p:attrNameLst>
                                          </p:cBhvr>
                                          <p:tavLst>
                                            <p:tav tm="0">
                                              <p:val>
                                                <p:strVal val="0-#ppt_w/2"/>
                                              </p:val>
                                            </p:tav>
                                            <p:tav tm="100000">
                                              <p:val>
                                                <p:strVal val="#ppt_x"/>
                                              </p:val>
                                            </p:tav>
                                          </p:tavLst>
                                        </p:anim>
                                        <p:anim calcmode="lin" valueType="num">
                                          <p:cBhvr additive="base">
                                            <p:cTn id="34" dur="300" fill="hold"/>
                                            <p:tgtEl>
                                              <p:spTgt spid="19"/>
                                            </p:tgtEl>
                                            <p:attrNameLst>
                                              <p:attrName>ppt_y</p:attrName>
                                            </p:attrNameLst>
                                          </p:cBhvr>
                                          <p:tavLst>
                                            <p:tav tm="0">
                                              <p:val>
                                                <p:strVal val="#ppt_y"/>
                                              </p:val>
                                            </p:tav>
                                            <p:tav tm="100000">
                                              <p:val>
                                                <p:strVal val="#ppt_y"/>
                                              </p:val>
                                            </p:tav>
                                          </p:tavLst>
                                        </p:anim>
                                      </p:childTnLst>
                                    </p:cTn>
                                  </p:par>
                                </p:childTnLst>
                              </p:cTn>
                            </p:par>
                            <p:par>
                              <p:cTn id="35" fill="hold">
                                <p:stCondLst>
                                  <p:cond delay="2450"/>
                                </p:stCondLst>
                                <p:childTnLst>
                                  <p:par>
                                    <p:cTn id="36" presetID="22" presetClass="entr" presetSubtype="2"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right)">
                                          <p:cBhvr>
                                            <p:cTn id="38" dur="500"/>
                                            <p:tgtEl>
                                              <p:spTgt spid="24"/>
                                            </p:tgtEl>
                                          </p:cBhvr>
                                        </p:animEffect>
                                      </p:childTnLst>
                                    </p:cTn>
                                  </p:par>
                                  <p:par>
                                    <p:cTn id="39" presetID="2" presetClass="entr" presetSubtype="8" fill="hold" grpId="0" nodeType="withEffect">
                                      <p:stCondLst>
                                        <p:cond delay="3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300" fill="hold"/>
                                            <p:tgtEl>
                                              <p:spTgt spid="20"/>
                                            </p:tgtEl>
                                            <p:attrNameLst>
                                              <p:attrName>ppt_x</p:attrName>
                                            </p:attrNameLst>
                                          </p:cBhvr>
                                          <p:tavLst>
                                            <p:tav tm="0">
                                              <p:val>
                                                <p:strVal val="0-#ppt_w/2"/>
                                              </p:val>
                                            </p:tav>
                                            <p:tav tm="100000">
                                              <p:val>
                                                <p:strVal val="#ppt_x"/>
                                              </p:val>
                                            </p:tav>
                                          </p:tavLst>
                                        </p:anim>
                                        <p:anim calcmode="lin" valueType="num">
                                          <p:cBhvr additive="base">
                                            <p:cTn id="42" dur="300" fill="hold"/>
                                            <p:tgtEl>
                                              <p:spTgt spid="20"/>
                                            </p:tgtEl>
                                            <p:attrNameLst>
                                              <p:attrName>ppt_y</p:attrName>
                                            </p:attrNameLst>
                                          </p:cBhvr>
                                          <p:tavLst>
                                            <p:tav tm="0">
                                              <p:val>
                                                <p:strVal val="#ppt_y"/>
                                              </p:val>
                                            </p:tav>
                                            <p:tav tm="100000">
                                              <p:val>
                                                <p:strVal val="#ppt_y"/>
                                              </p:val>
                                            </p:tav>
                                          </p:tavLst>
                                        </p:anim>
                                      </p:childTnLst>
                                    </p:cTn>
                                  </p:par>
                                </p:childTnLst>
                              </p:cTn>
                            </p:par>
                            <p:par>
                              <p:cTn id="43" fill="hold">
                                <p:stCondLst>
                                  <p:cond delay="3050"/>
                                </p:stCondLst>
                                <p:childTnLst>
                                  <p:par>
                                    <p:cTn id="44" presetID="22" presetClass="entr" presetSubtype="2"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right)">
                                          <p:cBhvr>
                                            <p:cTn id="46" dur="500"/>
                                            <p:tgtEl>
                                              <p:spTgt spid="25"/>
                                            </p:tgtEl>
                                          </p:cBhvr>
                                        </p:animEffect>
                                      </p:childTnLst>
                                    </p:cTn>
                                  </p:par>
                                  <p:par>
                                    <p:cTn id="47" presetID="2" presetClass="entr" presetSubtype="8" fill="hold" grpId="0" nodeType="withEffect">
                                      <p:stCondLst>
                                        <p:cond delay="30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300" fill="hold"/>
                                            <p:tgtEl>
                                              <p:spTgt spid="21"/>
                                            </p:tgtEl>
                                            <p:attrNameLst>
                                              <p:attrName>ppt_x</p:attrName>
                                            </p:attrNameLst>
                                          </p:cBhvr>
                                          <p:tavLst>
                                            <p:tav tm="0">
                                              <p:val>
                                                <p:strVal val="0-#ppt_w/2"/>
                                              </p:val>
                                            </p:tav>
                                            <p:tav tm="100000">
                                              <p:val>
                                                <p:strVal val="#ppt_x"/>
                                              </p:val>
                                            </p:tav>
                                          </p:tavLst>
                                        </p:anim>
                                        <p:anim calcmode="lin" valueType="num">
                                          <p:cBhvr additive="base">
                                            <p:cTn id="50" dur="3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3650"/>
                                </p:stCondLst>
                                <p:childTnLst>
                                  <p:par>
                                    <p:cTn id="52" presetID="22" presetClass="entr" presetSubtype="2"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 presetClass="entr" presetSubtype="8" fill="hold" grpId="0" nodeType="withEffect">
                                      <p:stCondLst>
                                        <p:cond delay="30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300" fill="hold"/>
                                            <p:tgtEl>
                                              <p:spTgt spid="22"/>
                                            </p:tgtEl>
                                            <p:attrNameLst>
                                              <p:attrName>ppt_x</p:attrName>
                                            </p:attrNameLst>
                                          </p:cBhvr>
                                          <p:tavLst>
                                            <p:tav tm="0">
                                              <p:val>
                                                <p:strVal val="0-#ppt_w/2"/>
                                              </p:val>
                                            </p:tav>
                                            <p:tav tm="100000">
                                              <p:val>
                                                <p:strVal val="#ppt_x"/>
                                              </p:val>
                                            </p:tav>
                                          </p:tavLst>
                                        </p:anim>
                                        <p:anim calcmode="lin" valueType="num">
                                          <p:cBhvr additive="base">
                                            <p:cTn id="58"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p:bldP spid="21" grpId="0"/>
          <p:bldP spid="22"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7"/>
          <p:cNvSpPr txBox="1"/>
          <p:nvPr/>
        </p:nvSpPr>
        <p:spPr>
          <a:xfrm>
            <a:off x="2419741" y="1856894"/>
            <a:ext cx="1826141"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C3260C"/>
                </a:solidFill>
              </a:rPr>
              <a:t>03</a:t>
            </a:r>
            <a:endParaRPr lang="zh-CN" altLang="en-US" dirty="0">
              <a:solidFill>
                <a:srgbClr val="C3260C"/>
              </a:solidFill>
            </a:endParaRPr>
          </a:p>
        </p:txBody>
      </p:sp>
      <p:sp>
        <p:nvSpPr>
          <p:cNvPr id="1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7" name="直接连接符 1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572002" y="2920884"/>
            <a:ext cx="974819" cy="307777"/>
            <a:chOff x="1694389" y="3210530"/>
            <a:chExt cx="974819" cy="307777"/>
          </a:xfrm>
        </p:grpSpPr>
        <p:sp>
          <p:nvSpPr>
            <p:cNvPr id="19" name="矩形 1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1" name="组合 20"/>
          <p:cNvGrpSpPr/>
          <p:nvPr/>
        </p:nvGrpSpPr>
        <p:grpSpPr>
          <a:xfrm>
            <a:off x="5973447" y="2920884"/>
            <a:ext cx="974819" cy="307777"/>
            <a:chOff x="1694389" y="3537387"/>
            <a:chExt cx="974819" cy="307777"/>
          </a:xfrm>
        </p:grpSpPr>
        <p:sp>
          <p:nvSpPr>
            <p:cNvPr id="22" name="矩形 2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4" name="组合 23"/>
          <p:cNvGrpSpPr/>
          <p:nvPr/>
        </p:nvGrpSpPr>
        <p:grpSpPr>
          <a:xfrm>
            <a:off x="4572002" y="3280923"/>
            <a:ext cx="974819" cy="307777"/>
            <a:chOff x="1694389" y="3875941"/>
            <a:chExt cx="974819" cy="307777"/>
          </a:xfrm>
        </p:grpSpPr>
        <p:sp>
          <p:nvSpPr>
            <p:cNvPr id="25" name="矩形 2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7" name="组合 26"/>
          <p:cNvGrpSpPr/>
          <p:nvPr/>
        </p:nvGrpSpPr>
        <p:grpSpPr>
          <a:xfrm>
            <a:off x="5973447" y="3280922"/>
            <a:ext cx="974819" cy="307777"/>
            <a:chOff x="1694389" y="4211992"/>
            <a:chExt cx="974819" cy="307777"/>
          </a:xfrm>
        </p:grpSpPr>
        <p:sp>
          <p:nvSpPr>
            <p:cNvPr id="28" name="矩形 2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30" name="等腰三角形 29"/>
          <p:cNvSpPr/>
          <p:nvPr/>
        </p:nvSpPr>
        <p:spPr>
          <a:xfrm rot="18035669">
            <a:off x="2382961" y="1282355"/>
            <a:ext cx="360040" cy="310379"/>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1" name="等腰三角形 30"/>
          <p:cNvSpPr/>
          <p:nvPr/>
        </p:nvSpPr>
        <p:spPr>
          <a:xfrm rot="21283757">
            <a:off x="1968925" y="1497553"/>
            <a:ext cx="191945" cy="165470"/>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2" name="等腰三角形 31"/>
          <p:cNvSpPr/>
          <p:nvPr/>
        </p:nvSpPr>
        <p:spPr>
          <a:xfrm rot="15968008">
            <a:off x="1663187" y="1888656"/>
            <a:ext cx="304349" cy="227352"/>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pic>
        <p:nvPicPr>
          <p:cNvPr id="33"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765" y="3228661"/>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824587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100" fill="hold"/>
                                        <p:tgtEl>
                                          <p:spTgt spid="30"/>
                                        </p:tgtEl>
                                        <p:attrNameLst>
                                          <p:attrName>ppt_x</p:attrName>
                                        </p:attrNameLst>
                                      </p:cBhvr>
                                      <p:tavLst>
                                        <p:tav tm="0">
                                          <p:val>
                                            <p:strVal val="0-#ppt_w/2"/>
                                          </p:val>
                                        </p:tav>
                                        <p:tav tm="100000">
                                          <p:val>
                                            <p:strVal val="#ppt_x"/>
                                          </p:val>
                                        </p:tav>
                                      </p:tavLst>
                                    </p:anim>
                                    <p:anim calcmode="lin" valueType="num">
                                      <p:cBhvr additive="base">
                                        <p:cTn id="17" dur="1100" fill="hold"/>
                                        <p:tgtEl>
                                          <p:spTgt spid="30"/>
                                        </p:tgtEl>
                                        <p:attrNameLst>
                                          <p:attrName>ppt_y</p:attrName>
                                        </p:attrNameLst>
                                      </p:cBhvr>
                                      <p:tavLst>
                                        <p:tav tm="0">
                                          <p:val>
                                            <p:strVal val="0-#ppt_h/2"/>
                                          </p:val>
                                        </p:tav>
                                        <p:tav tm="100000">
                                          <p:val>
                                            <p:strVal val="#ppt_y"/>
                                          </p:val>
                                        </p:tav>
                                      </p:tavLst>
                                    </p:anim>
                                  </p:childTnLst>
                                </p:cTn>
                              </p:par>
                              <p:par>
                                <p:cTn id="18" presetID="8" presetClass="emph" presetSubtype="0" fill="hold" grpId="1" nodeType="withEffect">
                                  <p:stCondLst>
                                    <p:cond delay="0"/>
                                  </p:stCondLst>
                                  <p:childTnLst>
                                    <p:animRot by="21600000">
                                      <p:cBhvr>
                                        <p:cTn id="19" dur="1100" fill="hold"/>
                                        <p:tgtEl>
                                          <p:spTgt spid="30"/>
                                        </p:tgtEl>
                                        <p:attrNameLst>
                                          <p:attrName>r</p:attrName>
                                        </p:attrNameLst>
                                      </p:cBhvr>
                                    </p:animRot>
                                  </p:childTnLst>
                                </p:cTn>
                              </p:par>
                              <p:par>
                                <p:cTn id="20" presetID="2" presetClass="entr" presetSubtype="9" fill="hold" grpId="0" nodeType="withEffect">
                                  <p:stCondLst>
                                    <p:cond delay="6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100" fill="hold"/>
                                        <p:tgtEl>
                                          <p:spTgt spid="31"/>
                                        </p:tgtEl>
                                        <p:attrNameLst>
                                          <p:attrName>ppt_x</p:attrName>
                                        </p:attrNameLst>
                                      </p:cBhvr>
                                      <p:tavLst>
                                        <p:tav tm="0">
                                          <p:val>
                                            <p:strVal val="0-#ppt_w/2"/>
                                          </p:val>
                                        </p:tav>
                                        <p:tav tm="100000">
                                          <p:val>
                                            <p:strVal val="#ppt_x"/>
                                          </p:val>
                                        </p:tav>
                                      </p:tavLst>
                                    </p:anim>
                                    <p:anim calcmode="lin" valueType="num">
                                      <p:cBhvr additive="base">
                                        <p:cTn id="23" dur="1100" fill="hold"/>
                                        <p:tgtEl>
                                          <p:spTgt spid="31"/>
                                        </p:tgtEl>
                                        <p:attrNameLst>
                                          <p:attrName>ppt_y</p:attrName>
                                        </p:attrNameLst>
                                      </p:cBhvr>
                                      <p:tavLst>
                                        <p:tav tm="0">
                                          <p:val>
                                            <p:strVal val="0-#ppt_h/2"/>
                                          </p:val>
                                        </p:tav>
                                        <p:tav tm="100000">
                                          <p:val>
                                            <p:strVal val="#ppt_y"/>
                                          </p:val>
                                        </p:tav>
                                      </p:tavLst>
                                    </p:anim>
                                  </p:childTnLst>
                                </p:cTn>
                              </p:par>
                              <p:par>
                                <p:cTn id="24" presetID="8" presetClass="emph" presetSubtype="0" fill="hold" grpId="1" nodeType="withEffect">
                                  <p:stCondLst>
                                    <p:cond delay="600"/>
                                  </p:stCondLst>
                                  <p:childTnLst>
                                    <p:animRot by="21600000">
                                      <p:cBhvr>
                                        <p:cTn id="25" dur="1100" fill="hold"/>
                                        <p:tgtEl>
                                          <p:spTgt spid="31"/>
                                        </p:tgtEl>
                                        <p:attrNameLst>
                                          <p:attrName>r</p:attrName>
                                        </p:attrNameLst>
                                      </p:cBhvr>
                                    </p:animRot>
                                  </p:childTnLst>
                                </p:cTn>
                              </p:par>
                              <p:par>
                                <p:cTn id="26" presetID="2" presetClass="entr" presetSubtype="9" fill="hold" grpId="0" nodeType="withEffect">
                                  <p:stCondLst>
                                    <p:cond delay="12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100" fill="hold"/>
                                        <p:tgtEl>
                                          <p:spTgt spid="32"/>
                                        </p:tgtEl>
                                        <p:attrNameLst>
                                          <p:attrName>ppt_x</p:attrName>
                                        </p:attrNameLst>
                                      </p:cBhvr>
                                      <p:tavLst>
                                        <p:tav tm="0">
                                          <p:val>
                                            <p:strVal val="0-#ppt_w/2"/>
                                          </p:val>
                                        </p:tav>
                                        <p:tav tm="100000">
                                          <p:val>
                                            <p:strVal val="#ppt_x"/>
                                          </p:val>
                                        </p:tav>
                                      </p:tavLst>
                                    </p:anim>
                                    <p:anim calcmode="lin" valueType="num">
                                      <p:cBhvr additive="base">
                                        <p:cTn id="29" dur="1100" fill="hold"/>
                                        <p:tgtEl>
                                          <p:spTgt spid="32"/>
                                        </p:tgtEl>
                                        <p:attrNameLst>
                                          <p:attrName>ppt_y</p:attrName>
                                        </p:attrNameLst>
                                      </p:cBhvr>
                                      <p:tavLst>
                                        <p:tav tm="0">
                                          <p:val>
                                            <p:strVal val="0-#ppt_h/2"/>
                                          </p:val>
                                        </p:tav>
                                        <p:tav tm="100000">
                                          <p:val>
                                            <p:strVal val="#ppt_y"/>
                                          </p:val>
                                        </p:tav>
                                      </p:tavLst>
                                    </p:anim>
                                  </p:childTnLst>
                                </p:cTn>
                              </p:par>
                              <p:par>
                                <p:cTn id="30" presetID="8" presetClass="emph" presetSubtype="0" fill="hold" grpId="1" nodeType="withEffect">
                                  <p:stCondLst>
                                    <p:cond delay="1200"/>
                                  </p:stCondLst>
                                  <p:childTnLst>
                                    <p:animRot by="21600000">
                                      <p:cBhvr>
                                        <p:cTn id="31" dur="1100" fill="hold"/>
                                        <p:tgtEl>
                                          <p:spTgt spid="32"/>
                                        </p:tgtEl>
                                        <p:attrNameLst>
                                          <p:attrName>r</p:attrName>
                                        </p:attrNameLst>
                                      </p:cBhvr>
                                    </p:animRot>
                                  </p:childTnLst>
                                </p:cTn>
                              </p:par>
                              <p:par>
                                <p:cTn id="32" presetID="2" presetClass="entr" presetSubtype="9" fill="hold" grpId="0"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100" fill="hold"/>
                                        <p:tgtEl>
                                          <p:spTgt spid="14"/>
                                        </p:tgtEl>
                                        <p:attrNameLst>
                                          <p:attrName>ppt_x</p:attrName>
                                        </p:attrNameLst>
                                      </p:cBhvr>
                                      <p:tavLst>
                                        <p:tav tm="0">
                                          <p:val>
                                            <p:strVal val="0-#ppt_w/2"/>
                                          </p:val>
                                        </p:tav>
                                        <p:tav tm="100000">
                                          <p:val>
                                            <p:strVal val="#ppt_x"/>
                                          </p:val>
                                        </p:tav>
                                      </p:tavLst>
                                    </p:anim>
                                    <p:anim calcmode="lin" valueType="num">
                                      <p:cBhvr additive="base">
                                        <p:cTn id="35" dur="1100" fill="hold"/>
                                        <p:tgtEl>
                                          <p:spTgt spid="14"/>
                                        </p:tgtEl>
                                        <p:attrNameLst>
                                          <p:attrName>ppt_y</p:attrName>
                                        </p:attrNameLst>
                                      </p:cBhvr>
                                      <p:tavLst>
                                        <p:tav tm="0">
                                          <p:val>
                                            <p:strVal val="0-#ppt_h/2"/>
                                          </p:val>
                                        </p:tav>
                                        <p:tav tm="100000">
                                          <p:val>
                                            <p:strVal val="#ppt_y"/>
                                          </p:val>
                                        </p:tav>
                                      </p:tavLst>
                                    </p:anim>
                                  </p:childTnLst>
                                </p:cTn>
                              </p:par>
                              <p:par>
                                <p:cTn id="36" presetID="8" presetClass="emph" presetSubtype="0" fill="hold" grpId="1" nodeType="withEffect">
                                  <p:stCondLst>
                                    <p:cond delay="700"/>
                                  </p:stCondLst>
                                  <p:childTnLst>
                                    <p:animRot by="21600000">
                                      <p:cBhvr>
                                        <p:cTn id="37" dur="1100" fill="hold"/>
                                        <p:tgtEl>
                                          <p:spTgt spid="14"/>
                                        </p:tgtEl>
                                        <p:attrNameLst>
                                          <p:attrName>r</p:attrName>
                                        </p:attrNameLst>
                                      </p:cBhvr>
                                    </p:animRot>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ppt_y</p:attrName>
                                        </p:attrNameLst>
                                      </p:cBhvr>
                                      <p:tavLst>
                                        <p:tav tm="0">
                                          <p:val>
                                            <p:strVal val="#ppt_y-#ppt_h*1.125000"/>
                                          </p:val>
                                        </p:tav>
                                        <p:tav tm="100000">
                                          <p:val>
                                            <p:strVal val="#ppt_y"/>
                                          </p:val>
                                        </p:tav>
                                      </p:tavLst>
                                    </p:anim>
                                    <p:animEffect transition="in" filter="wipe(down)">
                                      <p:cBhvr>
                                        <p:cTn id="50" dur="500"/>
                                        <p:tgtEl>
                                          <p:spTgt spid="16"/>
                                        </p:tgtEl>
                                      </p:cBhvr>
                                    </p:animEffect>
                                  </p:childTnLst>
                                </p:cTn>
                              </p:par>
                              <p:par>
                                <p:cTn id="51" presetID="4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anim calcmode="lin" valueType="num">
                                      <p:cBhvr>
                                        <p:cTn id="69" dur="500" fill="hold"/>
                                        <p:tgtEl>
                                          <p:spTgt spid="27"/>
                                        </p:tgtEl>
                                        <p:attrNameLst>
                                          <p:attrName>ppt_x</p:attrName>
                                        </p:attrNameLst>
                                      </p:cBhvr>
                                      <p:tavLst>
                                        <p:tav tm="0">
                                          <p:val>
                                            <p:strVal val="#ppt_x"/>
                                          </p:val>
                                        </p:tav>
                                        <p:tav tm="100000">
                                          <p:val>
                                            <p:strVal val="#ppt_x"/>
                                          </p:val>
                                        </p:tav>
                                      </p:tavLst>
                                    </p:anim>
                                    <p:anim calcmode="lin" valueType="num">
                                      <p:cBhvr>
                                        <p:cTn id="7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angle 2"/>
          <p:cNvSpPr>
            <a:spLocks noChangeArrowheads="1"/>
          </p:cNvSpPr>
          <p:nvPr/>
        </p:nvSpPr>
        <p:spPr bwMode="auto">
          <a:xfrm flipH="1">
            <a:off x="4621412" y="1537399"/>
            <a:ext cx="3041633" cy="1342259"/>
          </a:xfrm>
          <a:prstGeom prst="snip2DiagRect">
            <a:avLst/>
          </a:prstGeom>
          <a:blipFill dpi="0" rotWithShape="1">
            <a:blip r:embed="rId2"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68573" tIns="34286" rIns="68573" bIns="34286" anchor="ctr"/>
          <a:lstStyle/>
          <a:p>
            <a:endParaRPr lang="zh-CN" altLang="en-US" sz="1013">
              <a:solidFill>
                <a:srgbClr val="F2F2F2"/>
              </a:solidFill>
              <a:latin typeface="Calibri" pitchFamily="34" charset="0"/>
              <a:sym typeface="Calibri" pitchFamily="34" charset="0"/>
            </a:endParaRPr>
          </a:p>
        </p:txBody>
      </p:sp>
      <p:sp>
        <p:nvSpPr>
          <p:cNvPr id="13" name="Oval 4"/>
          <p:cNvSpPr>
            <a:spLocks noChangeArrowheads="1"/>
          </p:cNvSpPr>
          <p:nvPr/>
        </p:nvSpPr>
        <p:spPr bwMode="auto">
          <a:xfrm>
            <a:off x="1863128" y="3003798"/>
            <a:ext cx="524054" cy="526665"/>
          </a:xfrm>
          <a:prstGeom prst="ellipse">
            <a:avLst/>
          </a:prstGeom>
          <a:solidFill>
            <a:srgbClr val="C3260C"/>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14" name="Oval 12"/>
          <p:cNvSpPr>
            <a:spLocks noChangeArrowheads="1"/>
          </p:cNvSpPr>
          <p:nvPr/>
        </p:nvSpPr>
        <p:spPr bwMode="auto">
          <a:xfrm>
            <a:off x="3619946" y="3003798"/>
            <a:ext cx="524924" cy="526665"/>
          </a:xfrm>
          <a:prstGeom prst="ellipse">
            <a:avLst/>
          </a:prstGeom>
          <a:solidFill>
            <a:srgbClr val="C3260C"/>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15" name="Oval 14"/>
          <p:cNvSpPr>
            <a:spLocks noChangeArrowheads="1"/>
          </p:cNvSpPr>
          <p:nvPr/>
        </p:nvSpPr>
        <p:spPr bwMode="auto">
          <a:xfrm>
            <a:off x="5226496" y="3003798"/>
            <a:ext cx="524054" cy="526665"/>
          </a:xfrm>
          <a:prstGeom prst="ellipse">
            <a:avLst/>
          </a:prstGeom>
          <a:solidFill>
            <a:srgbClr val="C3260C"/>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16" name="Oval 16"/>
          <p:cNvSpPr>
            <a:spLocks noChangeArrowheads="1"/>
          </p:cNvSpPr>
          <p:nvPr/>
        </p:nvSpPr>
        <p:spPr bwMode="auto">
          <a:xfrm>
            <a:off x="6725224" y="3003798"/>
            <a:ext cx="523184" cy="526665"/>
          </a:xfrm>
          <a:prstGeom prst="ellipse">
            <a:avLst/>
          </a:prstGeom>
          <a:solidFill>
            <a:srgbClr val="C3260C"/>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grpSp>
        <p:nvGrpSpPr>
          <p:cNvPr id="17" name="Group 20"/>
          <p:cNvGrpSpPr>
            <a:grpSpLocks/>
          </p:cNvGrpSpPr>
          <p:nvPr/>
        </p:nvGrpSpPr>
        <p:grpSpPr bwMode="auto">
          <a:xfrm>
            <a:off x="1988187" y="3117429"/>
            <a:ext cx="293364" cy="295976"/>
            <a:chOff x="0" y="0"/>
            <a:chExt cx="401822" cy="404317"/>
          </a:xfrm>
        </p:grpSpPr>
        <p:sp>
          <p:nvSpPr>
            <p:cNvPr id="18"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9"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20" name="Group 23"/>
          <p:cNvGrpSpPr>
            <a:grpSpLocks/>
          </p:cNvGrpSpPr>
          <p:nvPr/>
        </p:nvGrpSpPr>
        <p:grpSpPr bwMode="auto">
          <a:xfrm>
            <a:off x="3772078" y="3152225"/>
            <a:ext cx="284660" cy="248097"/>
            <a:chOff x="0" y="0"/>
            <a:chExt cx="389342" cy="339426"/>
          </a:xfrm>
        </p:grpSpPr>
        <p:sp>
          <p:nvSpPr>
            <p:cNvPr id="21"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2"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3"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4"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5"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6"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7"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8" name="Rectangle 117"/>
            <p:cNvSpPr>
              <a:spLocks noChangeArrowheads="1"/>
            </p:cNvSpPr>
            <p:nvPr/>
          </p:nvSpPr>
          <p:spPr bwMode="auto">
            <a:xfrm>
              <a:off x="49916" y="114806"/>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29" name="Rectangle 118"/>
            <p:cNvSpPr>
              <a:spLocks noChangeArrowheads="1"/>
            </p:cNvSpPr>
            <p:nvPr/>
          </p:nvSpPr>
          <p:spPr bwMode="auto">
            <a:xfrm>
              <a:off x="49916" y="154738"/>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0" name="Rectangle 119"/>
            <p:cNvSpPr>
              <a:spLocks noChangeArrowheads="1"/>
            </p:cNvSpPr>
            <p:nvPr/>
          </p:nvSpPr>
          <p:spPr bwMode="auto">
            <a:xfrm>
              <a:off x="49916" y="199662"/>
              <a:ext cx="109814" cy="14975"/>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1" name="Rectangle 120"/>
            <p:cNvSpPr>
              <a:spLocks noChangeArrowheads="1"/>
            </p:cNvSpPr>
            <p:nvPr/>
          </p:nvSpPr>
          <p:spPr bwMode="auto">
            <a:xfrm>
              <a:off x="49916" y="242091"/>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32" name="Group 35"/>
          <p:cNvGrpSpPr>
            <a:grpSpLocks/>
          </p:cNvGrpSpPr>
          <p:nvPr/>
        </p:nvGrpSpPr>
        <p:grpSpPr bwMode="auto">
          <a:xfrm>
            <a:off x="6847966" y="3123303"/>
            <a:ext cx="277697" cy="275085"/>
            <a:chOff x="0" y="0"/>
            <a:chExt cx="379359" cy="376864"/>
          </a:xfrm>
        </p:grpSpPr>
        <p:sp>
          <p:nvSpPr>
            <p:cNvPr id="33"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4" name="Rectangle 151"/>
            <p:cNvSpPr>
              <a:spLocks noChangeArrowheads="1"/>
            </p:cNvSpPr>
            <p:nvPr/>
          </p:nvSpPr>
          <p:spPr bwMode="auto">
            <a:xfrm>
              <a:off x="144756" y="272040"/>
              <a:ext cx="22463"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5" name="Rectangle 152"/>
            <p:cNvSpPr>
              <a:spLocks noChangeArrowheads="1"/>
            </p:cNvSpPr>
            <p:nvPr/>
          </p:nvSpPr>
          <p:spPr bwMode="auto">
            <a:xfrm>
              <a:off x="179697" y="272040"/>
              <a:ext cx="19966"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6" name="Rectangle 153"/>
            <p:cNvSpPr>
              <a:spLocks noChangeArrowheads="1"/>
            </p:cNvSpPr>
            <p:nvPr/>
          </p:nvSpPr>
          <p:spPr bwMode="auto">
            <a:xfrm>
              <a:off x="214638" y="272040"/>
              <a:ext cx="19966"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7"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8"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39"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0"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1"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2" name="Rectangle 159"/>
            <p:cNvSpPr>
              <a:spLocks noChangeArrowheads="1"/>
            </p:cNvSpPr>
            <p:nvPr/>
          </p:nvSpPr>
          <p:spPr bwMode="auto">
            <a:xfrm>
              <a:off x="187185" y="34941"/>
              <a:ext cx="7488" cy="22463"/>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3"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4"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5"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6"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7"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8"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49" name="Rectangle 166"/>
            <p:cNvSpPr>
              <a:spLocks noChangeArrowheads="1"/>
            </p:cNvSpPr>
            <p:nvPr/>
          </p:nvSpPr>
          <p:spPr bwMode="auto">
            <a:xfrm>
              <a:off x="39933" y="174705"/>
              <a:ext cx="24958" cy="7488"/>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50" name="Rectangle 167"/>
            <p:cNvSpPr>
              <a:spLocks noChangeArrowheads="1"/>
            </p:cNvSpPr>
            <p:nvPr/>
          </p:nvSpPr>
          <p:spPr bwMode="auto">
            <a:xfrm>
              <a:off x="316965" y="177200"/>
              <a:ext cx="27454" cy="7488"/>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51" name="Group 54"/>
          <p:cNvGrpSpPr>
            <a:grpSpLocks/>
          </p:cNvGrpSpPr>
          <p:nvPr/>
        </p:nvGrpSpPr>
        <p:grpSpPr bwMode="auto">
          <a:xfrm>
            <a:off x="5382267" y="3159084"/>
            <a:ext cx="219373" cy="284660"/>
            <a:chOff x="0" y="0"/>
            <a:chExt cx="299494" cy="389342"/>
          </a:xfrm>
        </p:grpSpPr>
        <p:sp>
          <p:nvSpPr>
            <p:cNvPr id="52"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53"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sp>
        <p:nvSpPr>
          <p:cNvPr id="54" name="剪去对角的矩形 53"/>
          <p:cNvSpPr/>
          <p:nvPr/>
        </p:nvSpPr>
        <p:spPr>
          <a:xfrm>
            <a:off x="1327044" y="1593501"/>
            <a:ext cx="3224402" cy="1301108"/>
          </a:xfrm>
          <a:prstGeom prst="snip2DiagRect">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endParaRPr lang="zh-CN" altLang="en-US" sz="1013">
              <a:solidFill>
                <a:srgbClr val="007FDE"/>
              </a:solidFill>
            </a:endParaRPr>
          </a:p>
        </p:txBody>
      </p:sp>
      <p:sp>
        <p:nvSpPr>
          <p:cNvPr id="55" name="矩形 104"/>
          <p:cNvSpPr>
            <a:spLocks noChangeArrowheads="1"/>
          </p:cNvSpPr>
          <p:nvPr/>
        </p:nvSpPr>
        <p:spPr bwMode="auto">
          <a:xfrm>
            <a:off x="3022486" y="1768427"/>
            <a:ext cx="1023331" cy="334693"/>
          </a:xfrm>
          <a:prstGeom prst="rect">
            <a:avLst/>
          </a:prstGeom>
          <a:noFill/>
          <a:ln w="9525">
            <a:noFill/>
            <a:miter lim="800000"/>
            <a:headEnd/>
            <a:tailEnd/>
          </a:ln>
        </p:spPr>
        <p:txBody>
          <a:bodyPr wrap="none" lIns="68567" tIns="34283" rIns="68567" bIns="34283">
            <a:spAutoFit/>
          </a:bodyPr>
          <a:lstStyle/>
          <a:p>
            <a:pPr algn="r"/>
            <a:r>
              <a:rPr lang="zh-CN" altLang="en-US" sz="1725" b="1" dirty="0">
                <a:solidFill>
                  <a:srgbClr val="F2F2F2"/>
                </a:solidFill>
                <a:latin typeface="微软雅黑" pitchFamily="34" charset="-122"/>
                <a:ea typeface="微软雅黑" pitchFamily="34" charset="-122"/>
                <a:sym typeface="微软雅黑" pitchFamily="34" charset="-122"/>
              </a:rPr>
              <a:t>添加标题</a:t>
            </a:r>
            <a:endParaRPr lang="en-US" sz="1725" b="1" dirty="0">
              <a:solidFill>
                <a:srgbClr val="F2F2F2"/>
              </a:solidFill>
              <a:latin typeface="微软雅黑" pitchFamily="34" charset="-122"/>
              <a:ea typeface="微软雅黑" pitchFamily="34" charset="-122"/>
              <a:sym typeface="微软雅黑" pitchFamily="34" charset="-122"/>
            </a:endParaRPr>
          </a:p>
        </p:txBody>
      </p:sp>
      <p:sp>
        <p:nvSpPr>
          <p:cNvPr id="56" name="矩形 47"/>
          <p:cNvSpPr>
            <a:spLocks noChangeArrowheads="1"/>
          </p:cNvSpPr>
          <p:nvPr/>
        </p:nvSpPr>
        <p:spPr bwMode="auto">
          <a:xfrm>
            <a:off x="1714531" y="2092275"/>
            <a:ext cx="2603870" cy="484734"/>
          </a:xfrm>
          <a:prstGeom prst="rect">
            <a:avLst/>
          </a:prstGeom>
          <a:noFill/>
          <a:ln w="9525">
            <a:noFill/>
            <a:miter lim="800000"/>
            <a:headEnd/>
            <a:tailEnd/>
          </a:ln>
        </p:spPr>
        <p:txBody>
          <a:bodyPr wrap="square" lIns="68567" tIns="34283" rIns="68567" bIns="34283">
            <a:spAutoFit/>
          </a:bodyPr>
          <a:lstStyle/>
          <a:p>
            <a:pPr algn="r">
              <a:lnSpc>
                <a:spcPct val="120000"/>
              </a:lnSpc>
            </a:pPr>
            <a:r>
              <a:rPr lang="zh-CN" altLang="en-US" sz="1125"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57" name="TextBox 152"/>
          <p:cNvSpPr txBox="1"/>
          <p:nvPr/>
        </p:nvSpPr>
        <p:spPr>
          <a:xfrm>
            <a:off x="1441193" y="3917453"/>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58" name="TextBox 173"/>
          <p:cNvSpPr txBox="1"/>
          <p:nvPr/>
        </p:nvSpPr>
        <p:spPr>
          <a:xfrm>
            <a:off x="1441193" y="3571206"/>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59" name="TextBox 174"/>
          <p:cNvSpPr txBox="1"/>
          <p:nvPr/>
        </p:nvSpPr>
        <p:spPr>
          <a:xfrm>
            <a:off x="3223506" y="3935403"/>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60" name="TextBox 175"/>
          <p:cNvSpPr txBox="1"/>
          <p:nvPr/>
        </p:nvSpPr>
        <p:spPr>
          <a:xfrm>
            <a:off x="3223506" y="3589158"/>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61" name="TextBox 176"/>
          <p:cNvSpPr txBox="1"/>
          <p:nvPr/>
        </p:nvSpPr>
        <p:spPr>
          <a:xfrm>
            <a:off x="4826598" y="3925026"/>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62" name="TextBox 177"/>
          <p:cNvSpPr txBox="1"/>
          <p:nvPr/>
        </p:nvSpPr>
        <p:spPr>
          <a:xfrm>
            <a:off x="4826598" y="3578781"/>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63" name="TextBox 178"/>
          <p:cNvSpPr txBox="1"/>
          <p:nvPr/>
        </p:nvSpPr>
        <p:spPr>
          <a:xfrm>
            <a:off x="6319635" y="3916865"/>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64" name="TextBox 179"/>
          <p:cNvSpPr txBox="1"/>
          <p:nvPr/>
        </p:nvSpPr>
        <p:spPr>
          <a:xfrm>
            <a:off x="6319635" y="3570618"/>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33020713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 presetClass="entr" presetSubtype="2"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additive="base">
                                        <p:cTn id="30" dur="500" fill="hold"/>
                                        <p:tgtEl>
                                          <p:spTgt spid="54"/>
                                        </p:tgtEl>
                                        <p:attrNameLst>
                                          <p:attrName>ppt_x</p:attrName>
                                        </p:attrNameLst>
                                      </p:cBhvr>
                                      <p:tavLst>
                                        <p:tav tm="0">
                                          <p:val>
                                            <p:strVal val="1+#ppt_w/2"/>
                                          </p:val>
                                        </p:tav>
                                        <p:tav tm="100000">
                                          <p:val>
                                            <p:strVal val="#ppt_x"/>
                                          </p:val>
                                        </p:tav>
                                      </p:tavLst>
                                    </p:anim>
                                    <p:anim calcmode="lin" valueType="num">
                                      <p:cBhvr additive="base">
                                        <p:cTn id="31" dur="500" fill="hold"/>
                                        <p:tgtEl>
                                          <p:spTgt spid="54"/>
                                        </p:tgtEl>
                                        <p:attrNameLst>
                                          <p:attrName>ppt_y</p:attrName>
                                        </p:attrNameLst>
                                      </p:cBhvr>
                                      <p:tavLst>
                                        <p:tav tm="0">
                                          <p:val>
                                            <p:strVal val="#ppt_y"/>
                                          </p:val>
                                        </p:tav>
                                        <p:tav tm="100000">
                                          <p:val>
                                            <p:strVal val="#ppt_y"/>
                                          </p:val>
                                        </p:tav>
                                      </p:tavLst>
                                    </p:anim>
                                  </p:childTnLst>
                                </p:cTn>
                              </p:par>
                            </p:childTnLst>
                          </p:cTn>
                        </p:par>
                        <p:par>
                          <p:cTn id="32" fill="hold">
                            <p:stCondLst>
                              <p:cond delay="2350"/>
                            </p:stCondLst>
                            <p:childTnLst>
                              <p:par>
                                <p:cTn id="33" presetID="14" presetClass="entr" presetSubtype="1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randombar(horizontal)">
                                      <p:cBhvr>
                                        <p:cTn id="35" dur="300"/>
                                        <p:tgtEl>
                                          <p:spTgt spid="56"/>
                                        </p:tgtEl>
                                      </p:cBhvr>
                                    </p:animEffect>
                                  </p:childTnLst>
                                </p:cTn>
                              </p:par>
                            </p:childTnLst>
                          </p:cTn>
                        </p:par>
                        <p:par>
                          <p:cTn id="36" fill="hold">
                            <p:stCondLst>
                              <p:cond delay="2650"/>
                            </p:stCondLst>
                            <p:childTnLst>
                              <p:par>
                                <p:cTn id="37" presetID="22" presetClass="entr" presetSubtype="2" fill="hold" grpId="0"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right)">
                                      <p:cBhvr>
                                        <p:cTn id="39" dur="300"/>
                                        <p:tgtEl>
                                          <p:spTgt spid="55"/>
                                        </p:tgtEl>
                                      </p:cBhvr>
                                    </p:animEffect>
                                  </p:childTnLst>
                                </p:cTn>
                              </p:par>
                            </p:childTnLst>
                          </p:cTn>
                        </p:par>
                        <p:par>
                          <p:cTn id="40" fill="hold">
                            <p:stCondLst>
                              <p:cond delay="295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00"/>
                                        <p:tgtEl>
                                          <p:spTgt spid="13"/>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heel(1)">
                                      <p:cBhvr>
                                        <p:cTn id="46" dur="50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500"/>
                                        <p:tgtEl>
                                          <p:spTgt spid="1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500"/>
                                        <p:tgtEl>
                                          <p:spTgt spid="16"/>
                                        </p:tgtEl>
                                      </p:cBhvr>
                                    </p:animEffect>
                                  </p:childTnLst>
                                </p:cTn>
                              </p:par>
                              <p:par>
                                <p:cTn id="53" presetID="21" presetClass="entr" presetSubtype="1"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500"/>
                                        <p:tgtEl>
                                          <p:spTgt spid="17"/>
                                        </p:tgtEl>
                                      </p:cBhvr>
                                    </p:animEffect>
                                  </p:childTnLst>
                                </p:cTn>
                              </p:par>
                              <p:par>
                                <p:cTn id="56" presetID="21" presetClass="entr" presetSubtype="1"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heel(1)">
                                      <p:cBhvr>
                                        <p:cTn id="58" dur="500"/>
                                        <p:tgtEl>
                                          <p:spTgt spid="20"/>
                                        </p:tgtEl>
                                      </p:cBhvr>
                                    </p:animEffect>
                                  </p:childTnLst>
                                </p:cTn>
                              </p:par>
                              <p:par>
                                <p:cTn id="59" presetID="21" presetClass="entr" presetSubtype="1"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heel(1)">
                                      <p:cBhvr>
                                        <p:cTn id="61" dur="500"/>
                                        <p:tgtEl>
                                          <p:spTgt spid="32"/>
                                        </p:tgtEl>
                                      </p:cBhvr>
                                    </p:animEffect>
                                  </p:childTnLst>
                                </p:cTn>
                              </p:par>
                              <p:par>
                                <p:cTn id="62" presetID="21" presetClass="entr" presetSubtype="1" fill="hold"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wheel(1)">
                                      <p:cBhvr>
                                        <p:cTn id="64" dur="500"/>
                                        <p:tgtEl>
                                          <p:spTgt spid="51"/>
                                        </p:tgtEl>
                                      </p:cBhvr>
                                    </p:animEffect>
                                  </p:childTnLst>
                                </p:cTn>
                              </p:par>
                            </p:childTnLst>
                          </p:cTn>
                        </p:par>
                        <p:par>
                          <p:cTn id="65" fill="hold">
                            <p:stCondLst>
                              <p:cond delay="3450"/>
                            </p:stCondLst>
                            <p:childTnLst>
                              <p:par>
                                <p:cTn id="66" presetID="42" presetClass="entr" presetSubtype="0"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anim calcmode="lin" valueType="num">
                                      <p:cBhvr>
                                        <p:cTn id="69" dur="500" fill="hold"/>
                                        <p:tgtEl>
                                          <p:spTgt spid="58"/>
                                        </p:tgtEl>
                                        <p:attrNameLst>
                                          <p:attrName>ppt_x</p:attrName>
                                        </p:attrNameLst>
                                      </p:cBhvr>
                                      <p:tavLst>
                                        <p:tav tm="0">
                                          <p:val>
                                            <p:strVal val="#ppt_x"/>
                                          </p:val>
                                        </p:tav>
                                        <p:tav tm="100000">
                                          <p:val>
                                            <p:strVal val="#ppt_x"/>
                                          </p:val>
                                        </p:tav>
                                      </p:tavLst>
                                    </p:anim>
                                    <p:anim calcmode="lin" valueType="num">
                                      <p:cBhvr>
                                        <p:cTn id="70" dur="500" fill="hold"/>
                                        <p:tgtEl>
                                          <p:spTgt spid="5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anim calcmode="lin" valueType="num">
                                      <p:cBhvr>
                                        <p:cTn id="74" dur="500" fill="hold"/>
                                        <p:tgtEl>
                                          <p:spTgt spid="60"/>
                                        </p:tgtEl>
                                        <p:attrNameLst>
                                          <p:attrName>ppt_x</p:attrName>
                                        </p:attrNameLst>
                                      </p:cBhvr>
                                      <p:tavLst>
                                        <p:tav tm="0">
                                          <p:val>
                                            <p:strVal val="#ppt_x"/>
                                          </p:val>
                                        </p:tav>
                                        <p:tav tm="100000">
                                          <p:val>
                                            <p:strVal val="#ppt_x"/>
                                          </p:val>
                                        </p:tav>
                                      </p:tavLst>
                                    </p:anim>
                                    <p:anim calcmode="lin" valueType="num">
                                      <p:cBhvr>
                                        <p:cTn id="75" dur="500" fill="hold"/>
                                        <p:tgtEl>
                                          <p:spTgt spid="6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fade">
                                      <p:cBhvr>
                                        <p:cTn id="78" dur="500"/>
                                        <p:tgtEl>
                                          <p:spTgt spid="62"/>
                                        </p:tgtEl>
                                      </p:cBhvr>
                                    </p:animEffect>
                                    <p:anim calcmode="lin" valueType="num">
                                      <p:cBhvr>
                                        <p:cTn id="79" dur="500" fill="hold"/>
                                        <p:tgtEl>
                                          <p:spTgt spid="62"/>
                                        </p:tgtEl>
                                        <p:attrNameLst>
                                          <p:attrName>ppt_x</p:attrName>
                                        </p:attrNameLst>
                                      </p:cBhvr>
                                      <p:tavLst>
                                        <p:tav tm="0">
                                          <p:val>
                                            <p:strVal val="#ppt_x"/>
                                          </p:val>
                                        </p:tav>
                                        <p:tav tm="100000">
                                          <p:val>
                                            <p:strVal val="#ppt_x"/>
                                          </p:val>
                                        </p:tav>
                                      </p:tavLst>
                                    </p:anim>
                                    <p:anim calcmode="lin" valueType="num">
                                      <p:cBhvr>
                                        <p:cTn id="80" dur="500" fill="hold"/>
                                        <p:tgtEl>
                                          <p:spTgt spid="6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500"/>
                                        <p:tgtEl>
                                          <p:spTgt spid="64"/>
                                        </p:tgtEl>
                                      </p:cBhvr>
                                    </p:animEffect>
                                    <p:anim calcmode="lin" valueType="num">
                                      <p:cBhvr>
                                        <p:cTn id="84" dur="500" fill="hold"/>
                                        <p:tgtEl>
                                          <p:spTgt spid="64"/>
                                        </p:tgtEl>
                                        <p:attrNameLst>
                                          <p:attrName>ppt_x</p:attrName>
                                        </p:attrNameLst>
                                      </p:cBhvr>
                                      <p:tavLst>
                                        <p:tav tm="0">
                                          <p:val>
                                            <p:strVal val="#ppt_x"/>
                                          </p:val>
                                        </p:tav>
                                        <p:tav tm="100000">
                                          <p:val>
                                            <p:strVal val="#ppt_x"/>
                                          </p:val>
                                        </p:tav>
                                      </p:tavLst>
                                    </p:anim>
                                    <p:anim calcmode="lin" valueType="num">
                                      <p:cBhvr>
                                        <p:cTn id="85" dur="500" fill="hold"/>
                                        <p:tgtEl>
                                          <p:spTgt spid="64"/>
                                        </p:tgtEl>
                                        <p:attrNameLst>
                                          <p:attrName>ppt_y</p:attrName>
                                        </p:attrNameLst>
                                      </p:cBhvr>
                                      <p:tavLst>
                                        <p:tav tm="0">
                                          <p:val>
                                            <p:strVal val="#ppt_y+.1"/>
                                          </p:val>
                                        </p:tav>
                                        <p:tav tm="100000">
                                          <p:val>
                                            <p:strVal val="#ppt_y"/>
                                          </p:val>
                                        </p:tav>
                                      </p:tavLst>
                                    </p:anim>
                                  </p:childTnLst>
                                </p:cTn>
                              </p:par>
                            </p:childTnLst>
                          </p:cTn>
                        </p:par>
                        <p:par>
                          <p:cTn id="86" fill="hold">
                            <p:stCondLst>
                              <p:cond delay="3950"/>
                            </p:stCondLst>
                            <p:childTnLst>
                              <p:par>
                                <p:cTn id="87" presetID="14" presetClass="entr" presetSubtype="10" fill="hold" grpId="0" nodeType="after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randombar(horizontal)">
                                      <p:cBhvr>
                                        <p:cTn id="89" dur="500"/>
                                        <p:tgtEl>
                                          <p:spTgt spid="57"/>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transition="in" filter="randombar(horizontal)">
                                      <p:cBhvr>
                                        <p:cTn id="92" dur="500"/>
                                        <p:tgtEl>
                                          <p:spTgt spid="59"/>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randombar(horizontal)">
                                      <p:cBhvr>
                                        <p:cTn id="95" dur="500"/>
                                        <p:tgtEl>
                                          <p:spTgt spid="61"/>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randombar(horizontal)">
                                      <p:cBhvr>
                                        <p:cTn id="9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54" grpId="0" animBg="1"/>
      <p:bldP spid="55" grpId="0"/>
      <p:bldP spid="56" grpId="0"/>
      <p:bldP spid="57" grpId="0"/>
      <p:bldP spid="58" grpId="0"/>
      <p:bldP spid="59" grpId="0"/>
      <p:bldP spid="60" grpId="0"/>
      <p:bldP spid="61"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a:grpSpLocks/>
          </p:cNvGrpSpPr>
          <p:nvPr/>
        </p:nvGrpSpPr>
        <p:grpSpPr bwMode="auto">
          <a:xfrm>
            <a:off x="3177778" y="1460898"/>
            <a:ext cx="2633663" cy="2621756"/>
            <a:chOff x="4277618" y="1813081"/>
            <a:chExt cx="3512584" cy="3496242"/>
          </a:xfrm>
        </p:grpSpPr>
        <p:grpSp>
          <p:nvGrpSpPr>
            <p:cNvPr id="13" name="组合 12"/>
            <p:cNvGrpSpPr>
              <a:grpSpLocks/>
            </p:cNvGrpSpPr>
            <p:nvPr/>
          </p:nvGrpSpPr>
          <p:grpSpPr bwMode="auto">
            <a:xfrm>
              <a:off x="4277618" y="3489753"/>
              <a:ext cx="1677196" cy="1819570"/>
              <a:chOff x="4277618" y="3489753"/>
              <a:chExt cx="1677196" cy="1819570"/>
            </a:xfrm>
          </p:grpSpPr>
          <p:sp>
            <p:nvSpPr>
              <p:cNvPr id="23"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C3260C"/>
              </a:solid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83"/>
              <p:cNvSpPr>
                <a:spLocks noChangeArrowheads="1"/>
              </p:cNvSpPr>
              <p:nvPr/>
            </p:nvSpPr>
            <p:spPr bwMode="auto">
              <a:xfrm>
                <a:off x="4277618" y="4255721"/>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14" name="组合 13"/>
            <p:cNvGrpSpPr>
              <a:grpSpLocks/>
            </p:cNvGrpSpPr>
            <p:nvPr/>
          </p:nvGrpSpPr>
          <p:grpSpPr bwMode="auto">
            <a:xfrm>
              <a:off x="5954512" y="3632651"/>
              <a:ext cx="1821398" cy="1676672"/>
              <a:chOff x="5954512" y="3632651"/>
              <a:chExt cx="1821398" cy="1676672"/>
            </a:xfrm>
          </p:grpSpPr>
          <p:sp>
            <p:nvSpPr>
              <p:cNvPr id="21"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C3260C"/>
              </a:solid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15" name="组合 14"/>
            <p:cNvGrpSpPr>
              <a:grpSpLocks/>
            </p:cNvGrpSpPr>
            <p:nvPr/>
          </p:nvGrpSpPr>
          <p:grpSpPr bwMode="auto">
            <a:xfrm>
              <a:off x="6099016" y="1813081"/>
              <a:ext cx="1691186" cy="1821157"/>
              <a:chOff x="6099016" y="1813081"/>
              <a:chExt cx="1691186" cy="1821157"/>
            </a:xfrm>
          </p:grpSpPr>
          <p:sp>
            <p:nvSpPr>
              <p:cNvPr id="19" name="矩形 35"/>
              <p:cNvSpPr>
                <a:spLocks noChangeArrowheads="1"/>
              </p:cNvSpPr>
              <p:nvPr/>
            </p:nvSpPr>
            <p:spPr bwMode="auto">
              <a:xfrm>
                <a:off x="6099016" y="1813081"/>
                <a:ext cx="1676894" cy="1821157"/>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C3260C"/>
              </a:solid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矩形 85"/>
              <p:cNvSpPr>
                <a:spLocks noChangeArrowheads="1"/>
              </p:cNvSpPr>
              <p:nvPr/>
            </p:nvSpPr>
            <p:spPr bwMode="auto">
              <a:xfrm>
                <a:off x="6113005" y="2273106"/>
                <a:ext cx="1677197"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16" name="组合 15"/>
            <p:cNvGrpSpPr>
              <a:grpSpLocks/>
            </p:cNvGrpSpPr>
            <p:nvPr/>
          </p:nvGrpSpPr>
          <p:grpSpPr bwMode="auto">
            <a:xfrm>
              <a:off x="4277618" y="1813081"/>
              <a:ext cx="1821398" cy="1676672"/>
              <a:chOff x="4277618" y="1813081"/>
              <a:chExt cx="1821398" cy="1676672"/>
            </a:xfrm>
          </p:grpSpPr>
          <p:sp>
            <p:nvSpPr>
              <p:cNvPr id="17"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C3260C"/>
              </a:solid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25" name="Group 21"/>
          <p:cNvGrpSpPr>
            <a:grpSpLocks/>
          </p:cNvGrpSpPr>
          <p:nvPr/>
        </p:nvGrpSpPr>
        <p:grpSpPr bwMode="auto">
          <a:xfrm>
            <a:off x="5869782" y="1419226"/>
            <a:ext cx="2683669" cy="794679"/>
            <a:chOff x="0" y="0"/>
            <a:chExt cx="2689320" cy="794703"/>
          </a:xfrm>
        </p:grpSpPr>
        <p:sp>
          <p:nvSpPr>
            <p:cNvPr id="26" name="TextBox 72"/>
            <p:cNvSpPr>
              <a:spLocks noChangeArrowheads="1"/>
            </p:cNvSpPr>
            <p:nvPr/>
          </p:nvSpPr>
          <p:spPr bwMode="auto">
            <a:xfrm>
              <a:off x="0" y="0"/>
              <a:ext cx="2213248" cy="25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27" name="TextBox 77"/>
            <p:cNvSpPr>
              <a:spLocks noChangeArrowheads="1"/>
            </p:cNvSpPr>
            <p:nvPr/>
          </p:nvSpPr>
          <p:spPr bwMode="auto">
            <a:xfrm>
              <a:off x="10694" y="217604"/>
              <a:ext cx="2678626" cy="57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28" name="Group 24"/>
          <p:cNvGrpSpPr>
            <a:grpSpLocks/>
          </p:cNvGrpSpPr>
          <p:nvPr/>
        </p:nvGrpSpPr>
        <p:grpSpPr bwMode="auto">
          <a:xfrm>
            <a:off x="5879307" y="2789635"/>
            <a:ext cx="2674144" cy="794170"/>
            <a:chOff x="0" y="0"/>
            <a:chExt cx="2678626" cy="796054"/>
          </a:xfrm>
        </p:grpSpPr>
        <p:sp>
          <p:nvSpPr>
            <p:cNvPr id="29" name="TextBox 79"/>
            <p:cNvSpPr>
              <a:spLocks noChangeArrowheads="1"/>
            </p:cNvSpPr>
            <p:nvPr/>
          </p:nvSpPr>
          <p:spPr bwMode="auto">
            <a:xfrm>
              <a:off x="0" y="0"/>
              <a:ext cx="2202554" cy="25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30" name="TextBox 80"/>
            <p:cNvSpPr>
              <a:spLocks noChangeArrowheads="1"/>
            </p:cNvSpPr>
            <p:nvPr/>
          </p:nvSpPr>
          <p:spPr bwMode="auto">
            <a:xfrm>
              <a:off x="10694" y="217604"/>
              <a:ext cx="2667932" cy="5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1" name="Group 27"/>
          <p:cNvGrpSpPr>
            <a:grpSpLocks/>
          </p:cNvGrpSpPr>
          <p:nvPr/>
        </p:nvGrpSpPr>
        <p:grpSpPr bwMode="auto">
          <a:xfrm>
            <a:off x="383382" y="1469231"/>
            <a:ext cx="2751535" cy="785370"/>
            <a:chOff x="32169" y="49844"/>
            <a:chExt cx="2757193" cy="785609"/>
          </a:xfrm>
        </p:grpSpPr>
        <p:sp>
          <p:nvSpPr>
            <p:cNvPr id="32"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200">
                <a:solidFill>
                  <a:srgbClr val="000000"/>
                </a:solidFill>
              </a:endParaRPr>
            </a:p>
          </p:txBody>
        </p:sp>
        <p:sp>
          <p:nvSpPr>
            <p:cNvPr id="33" name="TextBox 83"/>
            <p:cNvSpPr>
              <a:spLocks noChangeArrowheads="1"/>
            </p:cNvSpPr>
            <p:nvPr/>
          </p:nvSpPr>
          <p:spPr bwMode="auto">
            <a:xfrm>
              <a:off x="32169" y="258197"/>
              <a:ext cx="2721096" cy="577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endParaRPr lang="zh-CN" altLang="en-US" sz="105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4" name="Group 30"/>
          <p:cNvGrpSpPr>
            <a:grpSpLocks/>
          </p:cNvGrpSpPr>
          <p:nvPr/>
        </p:nvGrpSpPr>
        <p:grpSpPr bwMode="auto">
          <a:xfrm>
            <a:off x="447675" y="2887266"/>
            <a:ext cx="2690813" cy="934901"/>
            <a:chOff x="0" y="102119"/>
            <a:chExt cx="2696011" cy="935216"/>
          </a:xfrm>
        </p:grpSpPr>
        <p:sp>
          <p:nvSpPr>
            <p:cNvPr id="35" name="TextBox 89"/>
            <p:cNvSpPr>
              <a:spLocks noChangeArrowheads="1"/>
            </p:cNvSpPr>
            <p:nvPr/>
          </p:nvSpPr>
          <p:spPr bwMode="auto">
            <a:xfrm>
              <a:off x="1421063" y="102119"/>
              <a:ext cx="1274948" cy="25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050">
                <a:solidFill>
                  <a:srgbClr val="000000"/>
                </a:solidFill>
              </a:endParaRPr>
            </a:p>
          </p:txBody>
        </p:sp>
        <p:sp>
          <p:nvSpPr>
            <p:cNvPr id="36" name="TextBox 90"/>
            <p:cNvSpPr>
              <a:spLocks noChangeArrowheads="1"/>
            </p:cNvSpPr>
            <p:nvPr/>
          </p:nvSpPr>
          <p:spPr bwMode="auto">
            <a:xfrm>
              <a:off x="0" y="217604"/>
              <a:ext cx="2623790" cy="81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  </a:t>
              </a:r>
              <a:endParaRPr lang="zh-CN" altLang="en-US" sz="105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grpSp>
      <p:grpSp>
        <p:nvGrpSpPr>
          <p:cNvPr id="37" name="组合 36"/>
          <p:cNvGrpSpPr>
            <a:grpSpLocks/>
          </p:cNvGrpSpPr>
          <p:nvPr/>
        </p:nvGrpSpPr>
        <p:grpSpPr bwMode="auto">
          <a:xfrm>
            <a:off x="4010026" y="2358629"/>
            <a:ext cx="964406" cy="826294"/>
            <a:chOff x="5387199" y="3010872"/>
            <a:chExt cx="1286460" cy="1101492"/>
          </a:xfrm>
        </p:grpSpPr>
        <p:sp>
          <p:nvSpPr>
            <p:cNvPr id="38" name="椭圆 88"/>
            <p:cNvSpPr>
              <a:spLocks noChangeArrowheads="1"/>
            </p:cNvSpPr>
            <p:nvPr/>
          </p:nvSpPr>
          <p:spPr bwMode="auto">
            <a:xfrm>
              <a:off x="5479316" y="3010872"/>
              <a:ext cx="1102226" cy="1101492"/>
            </a:xfrm>
            <a:prstGeom prst="ellipse">
              <a:avLst/>
            </a:prstGeom>
            <a:solidFill>
              <a:srgbClr val="C3260C"/>
            </a:solidFill>
            <a:ln>
              <a:noFill/>
            </a:ln>
            <a:extLst/>
          </p:spPr>
          <p:txBody>
            <a:bodyPr anchor="ctr"/>
            <a:lstStyle/>
            <a:p>
              <a:pPr algn="ctr" fontAlgn="auto">
                <a:spcBef>
                  <a:spcPts val="0"/>
                </a:spcBef>
                <a:spcAft>
                  <a:spcPts val="0"/>
                </a:spcAft>
                <a:defRPr/>
              </a:pPr>
              <a:endParaRPr lang="zh-CN" altLang="zh-CN" sz="1727">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87"/>
            <p:cNvSpPr>
              <a:spLocks noChangeArrowheads="1"/>
            </p:cNvSpPr>
            <p:nvPr/>
          </p:nvSpPr>
          <p:spPr bwMode="auto">
            <a:xfrm>
              <a:off x="5387199" y="3248947"/>
              <a:ext cx="1286460" cy="573540"/>
            </a:xfrm>
            <a:prstGeom prst="rect">
              <a:avLst/>
            </a:prstGeom>
            <a:noFill/>
            <a:ln>
              <a:noFill/>
            </a:ln>
            <a:extLst/>
          </p:spPr>
          <p:txBody>
            <a:bodyPr>
              <a:spAutoFit/>
            </a:bodyPr>
            <a:lstStyle/>
            <a:p>
              <a:pPr algn="ctr" fontAlgn="auto">
                <a:spcBef>
                  <a:spcPts val="0"/>
                </a:spcBef>
                <a:spcAft>
                  <a:spcPts val="0"/>
                </a:spcAft>
                <a:defRPr/>
              </a:pPr>
              <a:r>
                <a:rPr lang="en-US" altLang="zh-CN" sz="1098"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keywords</a:t>
              </a:r>
              <a:endParaRPr lang="zh-CN" altLang="en-US" sz="1098"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34843389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185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350"/>
                            </p:stCondLst>
                            <p:childTnLst>
                              <p:par>
                                <p:cTn id="35" presetID="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par>
                          <p:cTn id="39" fill="hold">
                            <p:stCondLst>
                              <p:cond delay="2850"/>
                            </p:stCondLst>
                            <p:childTnLst>
                              <p:par>
                                <p:cTn id="40" presetID="2" presetClass="entr" presetSubtype="2"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1+#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0-#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childTnLst>
                          </p:cTn>
                        </p:par>
                        <p:par>
                          <p:cTn id="49" fill="hold">
                            <p:stCondLst>
                              <p:cond delay="3850"/>
                            </p:stCondLst>
                            <p:childTnLst>
                              <p:par>
                                <p:cTn id="50" presetID="2" presetClass="entr" presetSubtype="2"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1+#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81875" y="1509078"/>
            <a:ext cx="1686549" cy="1686551"/>
            <a:chOff x="1138194" y="2245447"/>
            <a:chExt cx="2248732" cy="2248735"/>
          </a:xfrm>
          <a:solidFill>
            <a:srgbClr val="C3260C"/>
          </a:solidFill>
        </p:grpSpPr>
        <p:sp>
          <p:nvSpPr>
            <p:cNvPr id="13" name="椭圆 12"/>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正直</a:t>
              </a:r>
            </a:p>
          </p:txBody>
        </p:sp>
      </p:grpSp>
      <p:grpSp>
        <p:nvGrpSpPr>
          <p:cNvPr id="15" name="组合 14"/>
          <p:cNvGrpSpPr/>
          <p:nvPr/>
        </p:nvGrpSpPr>
        <p:grpSpPr>
          <a:xfrm>
            <a:off x="2680784" y="1509078"/>
            <a:ext cx="1686549" cy="1686551"/>
            <a:chOff x="1138194" y="2245447"/>
            <a:chExt cx="2248732" cy="2248735"/>
          </a:xfrm>
          <a:solidFill>
            <a:srgbClr val="C3260C"/>
          </a:solidFill>
        </p:grpSpPr>
        <p:sp>
          <p:nvSpPr>
            <p:cNvPr id="16" name="椭圆 15"/>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进取</a:t>
              </a:r>
            </a:p>
          </p:txBody>
        </p:sp>
      </p:grpSp>
      <p:grpSp>
        <p:nvGrpSpPr>
          <p:cNvPr id="18" name="组合 17"/>
          <p:cNvGrpSpPr/>
          <p:nvPr/>
        </p:nvGrpSpPr>
        <p:grpSpPr>
          <a:xfrm>
            <a:off x="4679693" y="1509076"/>
            <a:ext cx="1686549" cy="1686551"/>
            <a:chOff x="1138194" y="2245447"/>
            <a:chExt cx="2248732" cy="2248735"/>
          </a:xfrm>
          <a:solidFill>
            <a:srgbClr val="C3260C"/>
          </a:solidFill>
        </p:grpSpPr>
        <p:sp>
          <p:nvSpPr>
            <p:cNvPr id="19" name="椭圆 18"/>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合作</a:t>
              </a:r>
            </a:p>
          </p:txBody>
        </p:sp>
      </p:grpSp>
      <p:grpSp>
        <p:nvGrpSpPr>
          <p:cNvPr id="21" name="组合 20"/>
          <p:cNvGrpSpPr/>
          <p:nvPr/>
        </p:nvGrpSpPr>
        <p:grpSpPr>
          <a:xfrm>
            <a:off x="6678602" y="1509076"/>
            <a:ext cx="1686549" cy="1686551"/>
            <a:chOff x="1138194" y="2245447"/>
            <a:chExt cx="2248732" cy="2248735"/>
          </a:xfrm>
          <a:solidFill>
            <a:srgbClr val="C3260C"/>
          </a:solidFill>
        </p:grpSpPr>
        <p:sp>
          <p:nvSpPr>
            <p:cNvPr id="22" name="椭圆 21"/>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创新</a:t>
              </a:r>
            </a:p>
          </p:txBody>
        </p:sp>
      </p:grpSp>
      <p:sp>
        <p:nvSpPr>
          <p:cNvPr id="24" name="矩形 23"/>
          <p:cNvSpPr/>
          <p:nvPr/>
        </p:nvSpPr>
        <p:spPr>
          <a:xfrm>
            <a:off x="816597" y="4014932"/>
            <a:ext cx="7670605" cy="480131"/>
          </a:xfrm>
          <a:prstGeom prst="rect">
            <a:avLst/>
          </a:prstGeom>
        </p:spPr>
        <p:txBody>
          <a:bodyPr wrap="square">
            <a:spAutoFit/>
          </a:bodyPr>
          <a:lstStyle/>
          <a:p>
            <a:pPr>
              <a:lnSpc>
                <a:spcPct val="120000"/>
              </a:lnSpc>
              <a:defRPr/>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单击此处添加您的文本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89521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1+#ppt_w/2"/>
                                          </p:val>
                                        </p:tav>
                                        <p:tav tm="100000">
                                          <p:val>
                                            <p:strVal val="#ppt_x"/>
                                          </p:val>
                                        </p:tav>
                                      </p:tavLst>
                                    </p:anim>
                                    <p:anim calcmode="lin" valueType="num">
                                      <p:cBhvr additive="base">
                                        <p:cTn id="31" dur="500" fill="hold"/>
                                        <p:tgtEl>
                                          <p:spTgt spid="15"/>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1+#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7"/>
          <p:cNvSpPr txBox="1"/>
          <p:nvPr/>
        </p:nvSpPr>
        <p:spPr>
          <a:xfrm>
            <a:off x="2419741" y="1856894"/>
            <a:ext cx="1779654"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C3260C"/>
                </a:solidFill>
              </a:rPr>
              <a:t>04</a:t>
            </a:r>
            <a:endParaRPr lang="zh-CN" altLang="en-US" dirty="0">
              <a:solidFill>
                <a:srgbClr val="C3260C"/>
              </a:solidFill>
            </a:endParaRPr>
          </a:p>
        </p:txBody>
      </p:sp>
      <p:sp>
        <p:nvSpPr>
          <p:cNvPr id="1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7" name="直接连接符 1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572002" y="2920884"/>
            <a:ext cx="974819" cy="307777"/>
            <a:chOff x="1694389" y="3210530"/>
            <a:chExt cx="974819" cy="307777"/>
          </a:xfrm>
        </p:grpSpPr>
        <p:sp>
          <p:nvSpPr>
            <p:cNvPr id="19" name="矩形 1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1" name="组合 20"/>
          <p:cNvGrpSpPr/>
          <p:nvPr/>
        </p:nvGrpSpPr>
        <p:grpSpPr>
          <a:xfrm>
            <a:off x="5973447" y="2920884"/>
            <a:ext cx="974819" cy="307777"/>
            <a:chOff x="1694389" y="3537387"/>
            <a:chExt cx="974819" cy="307777"/>
          </a:xfrm>
        </p:grpSpPr>
        <p:sp>
          <p:nvSpPr>
            <p:cNvPr id="22" name="矩形 2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4" name="组合 23"/>
          <p:cNvGrpSpPr/>
          <p:nvPr/>
        </p:nvGrpSpPr>
        <p:grpSpPr>
          <a:xfrm>
            <a:off x="4572002" y="3280923"/>
            <a:ext cx="974819" cy="307777"/>
            <a:chOff x="1694389" y="3875941"/>
            <a:chExt cx="974819" cy="307777"/>
          </a:xfrm>
        </p:grpSpPr>
        <p:sp>
          <p:nvSpPr>
            <p:cNvPr id="25" name="矩形 2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7" name="组合 26"/>
          <p:cNvGrpSpPr/>
          <p:nvPr/>
        </p:nvGrpSpPr>
        <p:grpSpPr>
          <a:xfrm>
            <a:off x="5973447" y="3280922"/>
            <a:ext cx="974819" cy="307777"/>
            <a:chOff x="1694389" y="4211992"/>
            <a:chExt cx="974819" cy="307777"/>
          </a:xfrm>
        </p:grpSpPr>
        <p:sp>
          <p:nvSpPr>
            <p:cNvPr id="28" name="矩形 2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30" name="等腰三角形 29"/>
          <p:cNvSpPr/>
          <p:nvPr/>
        </p:nvSpPr>
        <p:spPr>
          <a:xfrm rot="18035669">
            <a:off x="2382961" y="1282355"/>
            <a:ext cx="360040" cy="310379"/>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1" name="等腰三角形 30"/>
          <p:cNvSpPr/>
          <p:nvPr/>
        </p:nvSpPr>
        <p:spPr>
          <a:xfrm rot="21283757">
            <a:off x="1968925" y="1497553"/>
            <a:ext cx="191945" cy="165470"/>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2" name="等腰三角形 31"/>
          <p:cNvSpPr/>
          <p:nvPr/>
        </p:nvSpPr>
        <p:spPr>
          <a:xfrm rot="15968008">
            <a:off x="1663187" y="1888656"/>
            <a:ext cx="304349" cy="227352"/>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pic>
        <p:nvPicPr>
          <p:cNvPr id="33"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765" y="3228661"/>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20442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100" fill="hold"/>
                                        <p:tgtEl>
                                          <p:spTgt spid="30"/>
                                        </p:tgtEl>
                                        <p:attrNameLst>
                                          <p:attrName>ppt_x</p:attrName>
                                        </p:attrNameLst>
                                      </p:cBhvr>
                                      <p:tavLst>
                                        <p:tav tm="0">
                                          <p:val>
                                            <p:strVal val="0-#ppt_w/2"/>
                                          </p:val>
                                        </p:tav>
                                        <p:tav tm="100000">
                                          <p:val>
                                            <p:strVal val="#ppt_x"/>
                                          </p:val>
                                        </p:tav>
                                      </p:tavLst>
                                    </p:anim>
                                    <p:anim calcmode="lin" valueType="num">
                                      <p:cBhvr additive="base">
                                        <p:cTn id="17" dur="1100" fill="hold"/>
                                        <p:tgtEl>
                                          <p:spTgt spid="30"/>
                                        </p:tgtEl>
                                        <p:attrNameLst>
                                          <p:attrName>ppt_y</p:attrName>
                                        </p:attrNameLst>
                                      </p:cBhvr>
                                      <p:tavLst>
                                        <p:tav tm="0">
                                          <p:val>
                                            <p:strVal val="0-#ppt_h/2"/>
                                          </p:val>
                                        </p:tav>
                                        <p:tav tm="100000">
                                          <p:val>
                                            <p:strVal val="#ppt_y"/>
                                          </p:val>
                                        </p:tav>
                                      </p:tavLst>
                                    </p:anim>
                                  </p:childTnLst>
                                </p:cTn>
                              </p:par>
                              <p:par>
                                <p:cTn id="18" presetID="8" presetClass="emph" presetSubtype="0" fill="hold" grpId="1" nodeType="withEffect">
                                  <p:stCondLst>
                                    <p:cond delay="0"/>
                                  </p:stCondLst>
                                  <p:childTnLst>
                                    <p:animRot by="21600000">
                                      <p:cBhvr>
                                        <p:cTn id="19" dur="1100" fill="hold"/>
                                        <p:tgtEl>
                                          <p:spTgt spid="30"/>
                                        </p:tgtEl>
                                        <p:attrNameLst>
                                          <p:attrName>r</p:attrName>
                                        </p:attrNameLst>
                                      </p:cBhvr>
                                    </p:animRot>
                                  </p:childTnLst>
                                </p:cTn>
                              </p:par>
                              <p:par>
                                <p:cTn id="20" presetID="2" presetClass="entr" presetSubtype="9" fill="hold" grpId="0" nodeType="withEffect">
                                  <p:stCondLst>
                                    <p:cond delay="6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100" fill="hold"/>
                                        <p:tgtEl>
                                          <p:spTgt spid="31"/>
                                        </p:tgtEl>
                                        <p:attrNameLst>
                                          <p:attrName>ppt_x</p:attrName>
                                        </p:attrNameLst>
                                      </p:cBhvr>
                                      <p:tavLst>
                                        <p:tav tm="0">
                                          <p:val>
                                            <p:strVal val="0-#ppt_w/2"/>
                                          </p:val>
                                        </p:tav>
                                        <p:tav tm="100000">
                                          <p:val>
                                            <p:strVal val="#ppt_x"/>
                                          </p:val>
                                        </p:tav>
                                      </p:tavLst>
                                    </p:anim>
                                    <p:anim calcmode="lin" valueType="num">
                                      <p:cBhvr additive="base">
                                        <p:cTn id="23" dur="1100" fill="hold"/>
                                        <p:tgtEl>
                                          <p:spTgt spid="31"/>
                                        </p:tgtEl>
                                        <p:attrNameLst>
                                          <p:attrName>ppt_y</p:attrName>
                                        </p:attrNameLst>
                                      </p:cBhvr>
                                      <p:tavLst>
                                        <p:tav tm="0">
                                          <p:val>
                                            <p:strVal val="0-#ppt_h/2"/>
                                          </p:val>
                                        </p:tav>
                                        <p:tav tm="100000">
                                          <p:val>
                                            <p:strVal val="#ppt_y"/>
                                          </p:val>
                                        </p:tav>
                                      </p:tavLst>
                                    </p:anim>
                                  </p:childTnLst>
                                </p:cTn>
                              </p:par>
                              <p:par>
                                <p:cTn id="24" presetID="8" presetClass="emph" presetSubtype="0" fill="hold" grpId="1" nodeType="withEffect">
                                  <p:stCondLst>
                                    <p:cond delay="600"/>
                                  </p:stCondLst>
                                  <p:childTnLst>
                                    <p:animRot by="21600000">
                                      <p:cBhvr>
                                        <p:cTn id="25" dur="1100" fill="hold"/>
                                        <p:tgtEl>
                                          <p:spTgt spid="31"/>
                                        </p:tgtEl>
                                        <p:attrNameLst>
                                          <p:attrName>r</p:attrName>
                                        </p:attrNameLst>
                                      </p:cBhvr>
                                    </p:animRot>
                                  </p:childTnLst>
                                </p:cTn>
                              </p:par>
                              <p:par>
                                <p:cTn id="26" presetID="2" presetClass="entr" presetSubtype="9" fill="hold" grpId="0" nodeType="withEffect">
                                  <p:stCondLst>
                                    <p:cond delay="12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100" fill="hold"/>
                                        <p:tgtEl>
                                          <p:spTgt spid="32"/>
                                        </p:tgtEl>
                                        <p:attrNameLst>
                                          <p:attrName>ppt_x</p:attrName>
                                        </p:attrNameLst>
                                      </p:cBhvr>
                                      <p:tavLst>
                                        <p:tav tm="0">
                                          <p:val>
                                            <p:strVal val="0-#ppt_w/2"/>
                                          </p:val>
                                        </p:tav>
                                        <p:tav tm="100000">
                                          <p:val>
                                            <p:strVal val="#ppt_x"/>
                                          </p:val>
                                        </p:tav>
                                      </p:tavLst>
                                    </p:anim>
                                    <p:anim calcmode="lin" valueType="num">
                                      <p:cBhvr additive="base">
                                        <p:cTn id="29" dur="1100" fill="hold"/>
                                        <p:tgtEl>
                                          <p:spTgt spid="32"/>
                                        </p:tgtEl>
                                        <p:attrNameLst>
                                          <p:attrName>ppt_y</p:attrName>
                                        </p:attrNameLst>
                                      </p:cBhvr>
                                      <p:tavLst>
                                        <p:tav tm="0">
                                          <p:val>
                                            <p:strVal val="0-#ppt_h/2"/>
                                          </p:val>
                                        </p:tav>
                                        <p:tav tm="100000">
                                          <p:val>
                                            <p:strVal val="#ppt_y"/>
                                          </p:val>
                                        </p:tav>
                                      </p:tavLst>
                                    </p:anim>
                                  </p:childTnLst>
                                </p:cTn>
                              </p:par>
                              <p:par>
                                <p:cTn id="30" presetID="8" presetClass="emph" presetSubtype="0" fill="hold" grpId="1" nodeType="withEffect">
                                  <p:stCondLst>
                                    <p:cond delay="1200"/>
                                  </p:stCondLst>
                                  <p:childTnLst>
                                    <p:animRot by="21600000">
                                      <p:cBhvr>
                                        <p:cTn id="31" dur="1100" fill="hold"/>
                                        <p:tgtEl>
                                          <p:spTgt spid="32"/>
                                        </p:tgtEl>
                                        <p:attrNameLst>
                                          <p:attrName>r</p:attrName>
                                        </p:attrNameLst>
                                      </p:cBhvr>
                                    </p:animRot>
                                  </p:childTnLst>
                                </p:cTn>
                              </p:par>
                              <p:par>
                                <p:cTn id="32" presetID="2" presetClass="entr" presetSubtype="9" fill="hold" grpId="0"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100" fill="hold"/>
                                        <p:tgtEl>
                                          <p:spTgt spid="14"/>
                                        </p:tgtEl>
                                        <p:attrNameLst>
                                          <p:attrName>ppt_x</p:attrName>
                                        </p:attrNameLst>
                                      </p:cBhvr>
                                      <p:tavLst>
                                        <p:tav tm="0">
                                          <p:val>
                                            <p:strVal val="0-#ppt_w/2"/>
                                          </p:val>
                                        </p:tav>
                                        <p:tav tm="100000">
                                          <p:val>
                                            <p:strVal val="#ppt_x"/>
                                          </p:val>
                                        </p:tav>
                                      </p:tavLst>
                                    </p:anim>
                                    <p:anim calcmode="lin" valueType="num">
                                      <p:cBhvr additive="base">
                                        <p:cTn id="35" dur="1100" fill="hold"/>
                                        <p:tgtEl>
                                          <p:spTgt spid="14"/>
                                        </p:tgtEl>
                                        <p:attrNameLst>
                                          <p:attrName>ppt_y</p:attrName>
                                        </p:attrNameLst>
                                      </p:cBhvr>
                                      <p:tavLst>
                                        <p:tav tm="0">
                                          <p:val>
                                            <p:strVal val="0-#ppt_h/2"/>
                                          </p:val>
                                        </p:tav>
                                        <p:tav tm="100000">
                                          <p:val>
                                            <p:strVal val="#ppt_y"/>
                                          </p:val>
                                        </p:tav>
                                      </p:tavLst>
                                    </p:anim>
                                  </p:childTnLst>
                                </p:cTn>
                              </p:par>
                              <p:par>
                                <p:cTn id="36" presetID="8" presetClass="emph" presetSubtype="0" fill="hold" grpId="1" nodeType="withEffect">
                                  <p:stCondLst>
                                    <p:cond delay="700"/>
                                  </p:stCondLst>
                                  <p:childTnLst>
                                    <p:animRot by="21600000">
                                      <p:cBhvr>
                                        <p:cTn id="37" dur="1100" fill="hold"/>
                                        <p:tgtEl>
                                          <p:spTgt spid="14"/>
                                        </p:tgtEl>
                                        <p:attrNameLst>
                                          <p:attrName>r</p:attrName>
                                        </p:attrNameLst>
                                      </p:cBhvr>
                                    </p:animRot>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ppt_y</p:attrName>
                                        </p:attrNameLst>
                                      </p:cBhvr>
                                      <p:tavLst>
                                        <p:tav tm="0">
                                          <p:val>
                                            <p:strVal val="#ppt_y-#ppt_h*1.125000"/>
                                          </p:val>
                                        </p:tav>
                                        <p:tav tm="100000">
                                          <p:val>
                                            <p:strVal val="#ppt_y"/>
                                          </p:val>
                                        </p:tav>
                                      </p:tavLst>
                                    </p:anim>
                                    <p:animEffect transition="in" filter="wipe(down)">
                                      <p:cBhvr>
                                        <p:cTn id="50" dur="500"/>
                                        <p:tgtEl>
                                          <p:spTgt spid="16"/>
                                        </p:tgtEl>
                                      </p:cBhvr>
                                    </p:animEffect>
                                  </p:childTnLst>
                                </p:cTn>
                              </p:par>
                              <p:par>
                                <p:cTn id="51" presetID="4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anim calcmode="lin" valueType="num">
                                      <p:cBhvr>
                                        <p:cTn id="69" dur="500" fill="hold"/>
                                        <p:tgtEl>
                                          <p:spTgt spid="27"/>
                                        </p:tgtEl>
                                        <p:attrNameLst>
                                          <p:attrName>ppt_x</p:attrName>
                                        </p:attrNameLst>
                                      </p:cBhvr>
                                      <p:tavLst>
                                        <p:tav tm="0">
                                          <p:val>
                                            <p:strVal val="#ppt_x"/>
                                          </p:val>
                                        </p:tav>
                                        <p:tav tm="100000">
                                          <p:val>
                                            <p:strVal val="#ppt_x"/>
                                          </p:val>
                                        </p:tav>
                                      </p:tavLst>
                                    </p:anim>
                                    <p:anim calcmode="lin" valueType="num">
                                      <p:cBhvr>
                                        <p:cTn id="7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a:grpSpLocks/>
          </p:cNvGrpSpPr>
          <p:nvPr/>
        </p:nvGrpSpPr>
        <p:grpSpPr bwMode="auto">
          <a:xfrm>
            <a:off x="4741069" y="888122"/>
            <a:ext cx="1769269" cy="1670447"/>
            <a:chOff x="6824995" y="917196"/>
            <a:chExt cx="3043509" cy="2873181"/>
          </a:xfrm>
        </p:grpSpPr>
        <p:sp>
          <p:nvSpPr>
            <p:cNvPr id="13" name="椭圆 12"/>
            <p:cNvSpPr/>
            <p:nvPr/>
          </p:nvSpPr>
          <p:spPr>
            <a:xfrm>
              <a:off x="6824995" y="917196"/>
              <a:ext cx="3043509" cy="2873181"/>
            </a:xfrm>
            <a:prstGeom prst="ellips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54877" y="1223907"/>
              <a:ext cx="2383743" cy="225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 name="组合 14"/>
          <p:cNvGrpSpPr>
            <a:grpSpLocks/>
          </p:cNvGrpSpPr>
          <p:nvPr/>
        </p:nvGrpSpPr>
        <p:grpSpPr bwMode="auto">
          <a:xfrm>
            <a:off x="2035969" y="888122"/>
            <a:ext cx="1769269" cy="1670447"/>
            <a:chOff x="2077131" y="1214962"/>
            <a:chExt cx="3043509" cy="2873181"/>
          </a:xfrm>
        </p:grpSpPr>
        <p:sp>
          <p:nvSpPr>
            <p:cNvPr id="16" name="椭圆 15"/>
            <p:cNvSpPr/>
            <p:nvPr/>
          </p:nvSpPr>
          <p:spPr>
            <a:xfrm>
              <a:off x="2077131" y="1214962"/>
              <a:ext cx="3043509" cy="2873181"/>
            </a:xfrm>
            <a:prstGeom prst="ellips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EBEA7"/>
                </a:solidFill>
              </a:endParaRP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04183" y="1540758"/>
              <a:ext cx="2389403" cy="224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a:grpSpLocks/>
          </p:cNvGrpSpPr>
          <p:nvPr/>
        </p:nvGrpSpPr>
        <p:grpSpPr bwMode="auto">
          <a:xfrm>
            <a:off x="3121819" y="907171"/>
            <a:ext cx="2337197" cy="2206229"/>
            <a:chOff x="3925937" y="2768972"/>
            <a:chExt cx="3043509" cy="2873181"/>
          </a:xfrm>
        </p:grpSpPr>
        <p:sp>
          <p:nvSpPr>
            <p:cNvPr id="19" name="椭圆 18"/>
            <p:cNvSpPr/>
            <p:nvPr/>
          </p:nvSpPr>
          <p:spPr>
            <a:xfrm>
              <a:off x="3925937" y="2768972"/>
              <a:ext cx="3043509" cy="2873181"/>
            </a:xfrm>
            <a:prstGeom prst="ellips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EBEA7"/>
                </a:solidFill>
              </a:endParaRPr>
            </a:p>
          </p:txBody>
        </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01732" y="3034116"/>
              <a:ext cx="2491917" cy="2342891"/>
            </a:xfrm>
            <a:prstGeom prst="ellipse">
              <a:avLst/>
            </a:prstGeom>
          </p:spPr>
        </p:pic>
      </p:grpSp>
      <p:grpSp>
        <p:nvGrpSpPr>
          <p:cNvPr id="21" name="组合 20"/>
          <p:cNvGrpSpPr>
            <a:grpSpLocks/>
          </p:cNvGrpSpPr>
          <p:nvPr/>
        </p:nvGrpSpPr>
        <p:grpSpPr bwMode="auto">
          <a:xfrm>
            <a:off x="1508523" y="3088396"/>
            <a:ext cx="5564981" cy="872729"/>
            <a:chOff x="2039815" y="3996028"/>
            <a:chExt cx="8938193" cy="1163696"/>
          </a:xfrm>
        </p:grpSpPr>
        <p:cxnSp>
          <p:nvCxnSpPr>
            <p:cNvPr id="22" name="直接连接符 21"/>
            <p:cNvCxnSpPr>
              <a:endCxn id="25" idx="1"/>
            </p:cNvCxnSpPr>
            <p:nvPr/>
          </p:nvCxnSpPr>
          <p:spPr>
            <a:xfrm flipV="1">
              <a:off x="3053346" y="4835858"/>
              <a:ext cx="6911132" cy="17463"/>
            </a:xfrm>
            <a:prstGeom prst="line">
              <a:avLst/>
            </a:prstGeom>
            <a:ln w="57150">
              <a:solidFill>
                <a:srgbClr val="C3260C"/>
              </a:solidFill>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2039815" y="4486590"/>
              <a:ext cx="1013531" cy="646144"/>
            </a:xfrm>
            <a:prstGeom prst="roundRect">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标题</a:t>
              </a:r>
            </a:p>
          </p:txBody>
        </p:sp>
        <p:sp>
          <p:nvSpPr>
            <p:cNvPr id="24" name="圆角矩形 23"/>
            <p:cNvSpPr/>
            <p:nvPr/>
          </p:nvSpPr>
          <p:spPr>
            <a:xfrm>
              <a:off x="6011707" y="4486590"/>
              <a:ext cx="1011619" cy="646144"/>
            </a:xfrm>
            <a:prstGeom prst="roundRect">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t> </a:t>
              </a:r>
              <a:r>
                <a:rPr lang="zh-CN" altLang="en-US" b="1" dirty="0">
                  <a:latin typeface="微软雅黑" panose="020B0503020204020204" pitchFamily="34" charset="-122"/>
                  <a:ea typeface="微软雅黑" panose="020B0503020204020204" pitchFamily="34" charset="-122"/>
                </a:rPr>
                <a:t>标题</a:t>
              </a:r>
            </a:p>
          </p:txBody>
        </p:sp>
        <p:sp>
          <p:nvSpPr>
            <p:cNvPr id="25" name="圆角矩形 24"/>
            <p:cNvSpPr/>
            <p:nvPr/>
          </p:nvSpPr>
          <p:spPr>
            <a:xfrm>
              <a:off x="9964477" y="4511992"/>
              <a:ext cx="1013531" cy="647732"/>
            </a:xfrm>
            <a:prstGeom prst="roundRect">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t> </a:t>
              </a:r>
              <a:r>
                <a:rPr lang="zh-CN" altLang="en-US" b="1" dirty="0">
                  <a:latin typeface="微软雅黑" panose="020B0503020204020204" pitchFamily="34" charset="-122"/>
                  <a:ea typeface="微软雅黑" panose="020B0503020204020204" pitchFamily="34" charset="-122"/>
                </a:rPr>
                <a:t>标题</a:t>
              </a:r>
            </a:p>
          </p:txBody>
        </p:sp>
        <p:cxnSp>
          <p:nvCxnSpPr>
            <p:cNvPr id="26" name="直接连接符 25"/>
            <p:cNvCxnSpPr/>
            <p:nvPr/>
          </p:nvCxnSpPr>
          <p:spPr>
            <a:xfrm flipV="1">
              <a:off x="6476402" y="3996028"/>
              <a:ext cx="1912" cy="490562"/>
            </a:xfrm>
            <a:prstGeom prst="line">
              <a:avLst/>
            </a:prstGeom>
            <a:ln w="57150">
              <a:solidFill>
                <a:srgbClr val="C3260C"/>
              </a:solidFill>
            </a:ln>
          </p:spPr>
          <p:style>
            <a:lnRef idx="1">
              <a:schemeClr val="accent1"/>
            </a:lnRef>
            <a:fillRef idx="0">
              <a:schemeClr val="accent1"/>
            </a:fillRef>
            <a:effectRef idx="0">
              <a:schemeClr val="accent1"/>
            </a:effectRef>
            <a:fontRef idx="minor">
              <a:schemeClr val="tx1"/>
            </a:fontRef>
          </p:style>
        </p:cxnSp>
      </p:grpSp>
      <p:sp>
        <p:nvSpPr>
          <p:cNvPr id="27" name="TextBox 35"/>
          <p:cNvSpPr txBox="1">
            <a:spLocks noChangeArrowheads="1"/>
          </p:cNvSpPr>
          <p:nvPr/>
        </p:nvSpPr>
        <p:spPr bwMode="auto">
          <a:xfrm>
            <a:off x="771525" y="4063519"/>
            <a:ext cx="210383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900" dirty="0" smtClean="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在此处添加详细描述文本，尽量与标题文本语言风格相符合，语言描述尽量简洁生动在此处添加详细描述文本，尽量与标题文本语言风格相符合，语言描述尽量简洁生动</a:t>
            </a:r>
            <a:endParaRPr lang="zh-CN" altLang="en-US" sz="9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28" name="TextBox 35"/>
          <p:cNvSpPr txBox="1">
            <a:spLocks noChangeArrowheads="1"/>
          </p:cNvSpPr>
          <p:nvPr/>
        </p:nvSpPr>
        <p:spPr bwMode="auto">
          <a:xfrm>
            <a:off x="3238500" y="4063519"/>
            <a:ext cx="210383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900" dirty="0" smtClean="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在此处添加详细描述文本，尽量与标题文本语言风格相符合，语言描述尽量简洁生动在此处添加详细描述文本，尽量与标题文本语言风格相符合，语言描述尽量简洁生动</a:t>
            </a:r>
            <a:endParaRPr lang="zh-CN" altLang="en-US" sz="9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29" name="TextBox 35"/>
          <p:cNvSpPr txBox="1">
            <a:spLocks noChangeArrowheads="1"/>
          </p:cNvSpPr>
          <p:nvPr/>
        </p:nvSpPr>
        <p:spPr bwMode="auto">
          <a:xfrm>
            <a:off x="5705475" y="4063519"/>
            <a:ext cx="210383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900" dirty="0" smtClean="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在此处添加详细描述文本，尽量与标题文本语言风格相符合，语言描述尽量简洁生动在此处添加详细描述文本，尽量与标题文本语言风格相符合，语言描述尽量简洁生动</a:t>
            </a:r>
            <a:endParaRPr lang="zh-CN" altLang="en-US" sz="9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95663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1850"/>
                            </p:stCondLst>
                            <p:childTnLst>
                              <p:par>
                                <p:cTn id="29" presetID="23" presetClass="entr" presetSubtype="52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 calcmode="lin" valueType="num">
                                      <p:cBhvr>
                                        <p:cTn id="33" dur="500" fill="hold"/>
                                        <p:tgtEl>
                                          <p:spTgt spid="15"/>
                                        </p:tgtEl>
                                        <p:attrNameLst>
                                          <p:attrName>ppt_x</p:attrName>
                                        </p:attrNameLst>
                                      </p:cBhvr>
                                      <p:tavLst>
                                        <p:tav tm="0">
                                          <p:val>
                                            <p:fltVal val="0.5"/>
                                          </p:val>
                                        </p:tav>
                                        <p:tav tm="100000">
                                          <p:val>
                                            <p:strVal val="#ppt_x"/>
                                          </p:val>
                                        </p:tav>
                                      </p:tavLst>
                                    </p:anim>
                                    <p:anim calcmode="lin" valueType="num">
                                      <p:cBhvr>
                                        <p:cTn id="34" dur="500" fill="hold"/>
                                        <p:tgtEl>
                                          <p:spTgt spid="15"/>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 calcmode="lin" valueType="num">
                                      <p:cBhvr>
                                        <p:cTn id="39" dur="500" fill="hold"/>
                                        <p:tgtEl>
                                          <p:spTgt spid="12"/>
                                        </p:tgtEl>
                                        <p:attrNameLst>
                                          <p:attrName>ppt_x</p:attrName>
                                        </p:attrNameLst>
                                      </p:cBhvr>
                                      <p:tavLst>
                                        <p:tav tm="0">
                                          <p:val>
                                            <p:fltVal val="0.5"/>
                                          </p:val>
                                        </p:tav>
                                        <p:tav tm="100000">
                                          <p:val>
                                            <p:strVal val="#ppt_x"/>
                                          </p:val>
                                        </p:tav>
                                      </p:tavLst>
                                    </p:anim>
                                    <p:anim calcmode="lin" valueType="num">
                                      <p:cBhvr>
                                        <p:cTn id="40" dur="500" fill="hold"/>
                                        <p:tgtEl>
                                          <p:spTgt spid="12"/>
                                        </p:tgtEl>
                                        <p:attrNameLst>
                                          <p:attrName>ppt_y</p:attrName>
                                        </p:attrNameLst>
                                      </p:cBhvr>
                                      <p:tavLst>
                                        <p:tav tm="0">
                                          <p:val>
                                            <p:fltVal val="0.5"/>
                                          </p:val>
                                        </p:tav>
                                        <p:tav tm="100000">
                                          <p:val>
                                            <p:strVal val="#ppt_y"/>
                                          </p:val>
                                        </p:tav>
                                      </p:tavLst>
                                    </p:anim>
                                  </p:childTnLst>
                                </p:cTn>
                              </p:par>
                            </p:childTnLst>
                          </p:cTn>
                        </p:par>
                        <p:par>
                          <p:cTn id="41" fill="hold">
                            <p:stCondLst>
                              <p:cond delay="2350"/>
                            </p:stCondLst>
                            <p:childTnLst>
                              <p:par>
                                <p:cTn id="42" presetID="23" presetClass="entr" presetSubtype="528"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childTnLst>
                          </p:cTn>
                        </p:par>
                        <p:par>
                          <p:cTn id="48" fill="hold">
                            <p:stCondLst>
                              <p:cond delay="285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anim calcmode="lin" valueType="num">
                                      <p:cBhvr>
                                        <p:cTn id="52" dur="500" fill="hold"/>
                                        <p:tgtEl>
                                          <p:spTgt spid="27"/>
                                        </p:tgtEl>
                                        <p:attrNameLst>
                                          <p:attrName>ppt_x</p:attrName>
                                        </p:attrNameLst>
                                      </p:cBhvr>
                                      <p:tavLst>
                                        <p:tav tm="0">
                                          <p:val>
                                            <p:strVal val="#ppt_x"/>
                                          </p:val>
                                        </p:tav>
                                        <p:tav tm="100000">
                                          <p:val>
                                            <p:strVal val="#ppt_x"/>
                                          </p:val>
                                        </p:tav>
                                      </p:tavLst>
                                    </p:anim>
                                    <p:anim calcmode="lin" valueType="num">
                                      <p:cBhvr>
                                        <p:cTn id="53" dur="50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5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anim calcmode="lin" valueType="num">
                                      <p:cBhvr>
                                        <p:cTn id="57" dur="500" fill="hold"/>
                                        <p:tgtEl>
                                          <p:spTgt spid="28"/>
                                        </p:tgtEl>
                                        <p:attrNameLst>
                                          <p:attrName>ppt_x</p:attrName>
                                        </p:attrNameLst>
                                      </p:cBhvr>
                                      <p:tavLst>
                                        <p:tav tm="0">
                                          <p:val>
                                            <p:strVal val="#ppt_x"/>
                                          </p:val>
                                        </p:tav>
                                        <p:tav tm="100000">
                                          <p:val>
                                            <p:strVal val="#ppt_x"/>
                                          </p:val>
                                        </p:tav>
                                      </p:tavLst>
                                    </p:anim>
                                    <p:anim calcmode="lin" valueType="num">
                                      <p:cBhvr>
                                        <p:cTn id="58" dur="50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50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anim calcmode="lin" valueType="num">
                                      <p:cBhvr>
                                        <p:cTn id="62" dur="500" fill="hold"/>
                                        <p:tgtEl>
                                          <p:spTgt spid="29"/>
                                        </p:tgtEl>
                                        <p:attrNameLst>
                                          <p:attrName>ppt_x</p:attrName>
                                        </p:attrNameLst>
                                      </p:cBhvr>
                                      <p:tavLst>
                                        <p:tav tm="0">
                                          <p:val>
                                            <p:strVal val="#ppt_x"/>
                                          </p:val>
                                        </p:tav>
                                        <p:tav tm="100000">
                                          <p:val>
                                            <p:strVal val="#ppt_x"/>
                                          </p:val>
                                        </p:tav>
                                      </p:tavLst>
                                    </p:anim>
                                    <p:anim calcmode="lin" valueType="num">
                                      <p:cBhvr>
                                        <p:cTn id="63"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marL="0" lvl="0" indent="0" algn="r" eaLnBrk="1" hangingPunct="1">
              <a:spcBef>
                <a:spcPct val="0"/>
              </a:spcBef>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marL="0" lvl="0" indent="0" algn="r" eaLnBrk="1" hangingPunct="1">
              <a:spcBef>
                <a:spcPct val="0"/>
              </a:spcBef>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marL="0" lvl="0" indent="0" algn="r" eaLnBrk="1" hangingPunct="1">
              <a:spcBef>
                <a:spcPct val="0"/>
              </a:spcBef>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13"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marL="0" lvl="0" indent="0" algn="r" eaLnBrk="1" hangingPunct="1">
              <a:spcBef>
                <a:spcPct val="0"/>
              </a:spcBef>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marL="0" lvl="0" indent="0" algn="r" eaLnBrk="1" hangingPunct="1">
              <a:spcBef>
                <a:spcPct val="0"/>
              </a:spcBef>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marL="0" lvl="0" indent="0" algn="r" eaLnBrk="1" hangingPunct="1">
              <a:spcBef>
                <a:spcPct val="0"/>
              </a:spcBef>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14"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marL="0" lvl="0" indent="0" eaLnBrk="1" hangingPunct="1">
              <a:spcBef>
                <a:spcPct val="0"/>
              </a:spcBef>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marL="0" lvl="0" indent="0" eaLnBrk="1" hangingPunct="1">
              <a:spcBef>
                <a:spcPct val="0"/>
              </a:spcBef>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marL="0" lvl="0" indent="0" eaLnBrk="1" hangingPunct="1">
              <a:spcBef>
                <a:spcPct val="0"/>
              </a:spcBef>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15"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marL="0" lvl="0" indent="0" eaLnBrk="1" hangingPunct="1">
              <a:spcBef>
                <a:spcPct val="0"/>
              </a:spcBef>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marL="0" lvl="0" indent="0" eaLnBrk="1" hangingPunct="1">
              <a:spcBef>
                <a:spcPct val="0"/>
              </a:spcBef>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marL="0" lvl="0" indent="0" eaLnBrk="1" hangingPunct="1">
              <a:spcBef>
                <a:spcPct val="0"/>
              </a:spcBef>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grpSp>
        <p:nvGrpSpPr>
          <p:cNvPr id="16" name="组合 5"/>
          <p:cNvGrpSpPr/>
          <p:nvPr/>
        </p:nvGrpSpPr>
        <p:grpSpPr>
          <a:xfrm>
            <a:off x="3132138" y="1441450"/>
            <a:ext cx="2879725" cy="2876550"/>
            <a:chOff x="0" y="0"/>
            <a:chExt cx="2880320" cy="2878076"/>
          </a:xfrm>
        </p:grpSpPr>
        <p:grpSp>
          <p:nvGrpSpPr>
            <p:cNvPr id="17" name="组合 24"/>
            <p:cNvGrpSpPr/>
            <p:nvPr/>
          </p:nvGrpSpPr>
          <p:grpSpPr>
            <a:xfrm>
              <a:off x="0" y="0"/>
              <a:ext cx="2880320" cy="2878076"/>
              <a:chOff x="0" y="0"/>
              <a:chExt cx="2883157" cy="2880912"/>
            </a:xfrm>
          </p:grpSpPr>
          <p:sp>
            <p:nvSpPr>
              <p:cNvPr id="22"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C3260C"/>
              </a:solidFill>
              <a:ln w="25400">
                <a:noFill/>
              </a:ln>
            </p:spPr>
            <p:txBody>
              <a:bodyPr/>
              <a:lstStyle/>
              <a:p>
                <a:endParaRPr lang="zh-CN" altLang="en-US">
                  <a:solidFill>
                    <a:schemeClr val="tx1">
                      <a:lumMod val="75000"/>
                      <a:lumOff val="25000"/>
                    </a:schemeClr>
                  </a:solidFill>
                </a:endParaRPr>
              </a:p>
            </p:txBody>
          </p:sp>
          <p:sp>
            <p:nvSpPr>
              <p:cNvPr id="23"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C3260C"/>
              </a:solidFill>
              <a:ln w="25400">
                <a:noFill/>
              </a:ln>
            </p:spPr>
            <p:txBody>
              <a:bodyPr/>
              <a:lstStyle/>
              <a:p>
                <a:endParaRPr lang="zh-CN" altLang="en-US">
                  <a:solidFill>
                    <a:schemeClr val="tx1">
                      <a:lumMod val="75000"/>
                      <a:lumOff val="25000"/>
                    </a:schemeClr>
                  </a:solidFill>
                </a:endParaRPr>
              </a:p>
            </p:txBody>
          </p:sp>
          <p:sp>
            <p:nvSpPr>
              <p:cNvPr id="24"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C3260C"/>
              </a:solidFill>
              <a:ln w="25400">
                <a:noFill/>
              </a:ln>
            </p:spPr>
            <p:txBody>
              <a:bodyPr/>
              <a:lstStyle/>
              <a:p>
                <a:endParaRPr lang="zh-CN" altLang="en-US">
                  <a:solidFill>
                    <a:schemeClr val="tx1">
                      <a:lumMod val="75000"/>
                      <a:lumOff val="25000"/>
                    </a:schemeClr>
                  </a:solidFill>
                </a:endParaRPr>
              </a:p>
            </p:txBody>
          </p:sp>
          <p:sp>
            <p:nvSpPr>
              <p:cNvPr id="25"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C3260C"/>
              </a:solidFill>
              <a:ln w="25400">
                <a:noFill/>
              </a:ln>
            </p:spPr>
            <p:txBody>
              <a:bodyPr/>
              <a:lstStyle/>
              <a:p>
                <a:endParaRPr lang="zh-CN" altLang="en-US">
                  <a:solidFill>
                    <a:schemeClr val="tx1">
                      <a:lumMod val="75000"/>
                      <a:lumOff val="25000"/>
                    </a:schemeClr>
                  </a:solidFill>
                </a:endParaRPr>
              </a:p>
            </p:txBody>
          </p:sp>
        </p:grpSp>
        <p:sp>
          <p:nvSpPr>
            <p:cNvPr id="18"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tx1">
                    <a:lumMod val="75000"/>
                    <a:lumOff val="25000"/>
                  </a:schemeClr>
                </a:solidFill>
              </a:endParaRPr>
            </a:p>
          </p:txBody>
        </p:sp>
        <p:sp>
          <p:nvSpPr>
            <p:cNvPr id="19"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solidFill>
              <a:schemeClr val="bg1"/>
            </a:solidFill>
            <a:ln w="25400">
              <a:noFill/>
            </a:ln>
          </p:spPr>
          <p:txBody>
            <a:bodyPr/>
            <a:lstStyle/>
            <a:p>
              <a:endParaRPr lang="zh-CN" altLang="en-US">
                <a:solidFill>
                  <a:schemeClr val="tx1">
                    <a:lumMod val="75000"/>
                    <a:lumOff val="25000"/>
                  </a:schemeClr>
                </a:solidFill>
              </a:endParaRPr>
            </a:p>
          </p:txBody>
        </p:sp>
        <p:sp>
          <p:nvSpPr>
            <p:cNvPr id="20"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solidFill>
              <a:schemeClr val="bg1"/>
            </a:solidFill>
            <a:ln w="25400">
              <a:noFill/>
            </a:ln>
          </p:spPr>
          <p:txBody>
            <a:bodyPr/>
            <a:lstStyle/>
            <a:p>
              <a:endParaRPr lang="zh-CN" altLang="en-US">
                <a:solidFill>
                  <a:schemeClr val="tx1">
                    <a:lumMod val="75000"/>
                    <a:lumOff val="25000"/>
                  </a:schemeClr>
                </a:solidFill>
              </a:endParaRPr>
            </a:p>
          </p:txBody>
        </p:sp>
        <p:sp>
          <p:nvSpPr>
            <p:cNvPr id="21"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solidFill>
              <a:schemeClr val="bg1"/>
            </a:solidFill>
            <a:ln w="25400">
              <a:noFill/>
            </a:ln>
          </p:spPr>
          <p:txBody>
            <a:bodyPr/>
            <a:lstStyle/>
            <a:p>
              <a:endParaRPr lang="zh-CN" altLang="en-US">
                <a:solidFill>
                  <a:schemeClr val="tx1">
                    <a:lumMod val="75000"/>
                    <a:lumOff val="25000"/>
                  </a:schemeClr>
                </a:solidFill>
              </a:endParaRPr>
            </a:p>
          </p:txBody>
        </p:sp>
      </p:grpSp>
    </p:spTree>
    <p:extLst>
      <p:ext uri="{BB962C8B-B14F-4D97-AF65-F5344CB8AC3E}">
        <p14:creationId xmlns:p14="http://schemas.microsoft.com/office/powerpoint/2010/main" val="11171184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31"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filter="fade">
                                      <p:cBhvr>
                                        <p:cTn id="28" dur="1000"/>
                                        <p:tgtEl>
                                          <p:spTgt spid="16"/>
                                        </p:tgtEl>
                                      </p:cBhvr>
                                    </p:animEffect>
                                  </p:childTnLst>
                                </p:cTn>
                              </p:par>
                            </p:childTnLst>
                          </p:cTn>
                        </p:par>
                        <p:par>
                          <p:cTn id="29" fill="hold">
                            <p:stCondLst>
                              <p:cond delay="2350"/>
                            </p:stCondLst>
                            <p:childTnLst>
                              <p:par>
                                <p:cTn id="30" presetID="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ppt_x</p:attrName>
                                        </p:attrNameLst>
                                      </p:cBhvr>
                                      <p:tavLst>
                                        <p:tav tm="0">
                                          <p:val>
                                            <p:strVal val="0-#ppt_w/2"/>
                                          </p:val>
                                        </p:tav>
                                        <p:tav tm="100000">
                                          <p:val>
                                            <p:strVal val="#ppt_x"/>
                                          </p:val>
                                        </p:tav>
                                      </p:tavLst>
                                    </p:anim>
                                    <p:anim calcmode="lin" valueType="num">
                                      <p:cBhvr>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ppt_x</p:attrName>
                                        </p:attrNameLst>
                                      </p:cBhvr>
                                      <p:tavLst>
                                        <p:tav tm="0">
                                          <p:val>
                                            <p:strVal val="0-#ppt_w/2"/>
                                          </p:val>
                                        </p:tav>
                                        <p:tav tm="100000">
                                          <p:val>
                                            <p:strVal val="#ppt_x"/>
                                          </p:val>
                                        </p:tav>
                                      </p:tavLst>
                                    </p:anim>
                                    <p:anim calcmode="lin" valueType="num">
                                      <p:cBhvr>
                                        <p:cTn id="37" dur="500" fill="hold"/>
                                        <p:tgtEl>
                                          <p:spTgt spid="1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ppt_x</p:attrName>
                                        </p:attrNameLst>
                                      </p:cBhvr>
                                      <p:tavLst>
                                        <p:tav tm="0">
                                          <p:val>
                                            <p:strVal val="1+#ppt_w/2"/>
                                          </p:val>
                                        </p:tav>
                                        <p:tav tm="100000">
                                          <p:val>
                                            <p:strVal val="#ppt_x"/>
                                          </p:val>
                                        </p:tav>
                                      </p:tavLst>
                                    </p:anim>
                                    <p:anim calcmode="lin" valueType="num">
                                      <p:cBhvr>
                                        <p:cTn id="41" dur="50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ppt_x</p:attrName>
                                        </p:attrNameLst>
                                      </p:cBhvr>
                                      <p:tavLst>
                                        <p:tav tm="0">
                                          <p:val>
                                            <p:strVal val="1+#ppt_w/2"/>
                                          </p:val>
                                        </p:tav>
                                        <p:tav tm="100000">
                                          <p:val>
                                            <p:strVal val="#ppt_x"/>
                                          </p:val>
                                        </p:tav>
                                      </p:tavLst>
                                    </p:anim>
                                    <p:anim calcmode="lin" valueType="num">
                                      <p:cBhvr>
                                        <p:cTn id="4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ldLvl="0"/>
      <p:bldP spid="13" grpId="0" bldLvl="0"/>
      <p:bldP spid="14" grpId="0" bldLvl="0"/>
      <p:bldP spid="15"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29"/>
          <p:cNvSpPr txBox="1"/>
          <p:nvPr/>
        </p:nvSpPr>
        <p:spPr>
          <a:xfrm>
            <a:off x="553584" y="1637845"/>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rgbClr val="D90605"/>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rgbClr val="D90605"/>
                </a:solidFill>
                <a:latin typeface="微软雅黑" pitchFamily="34" charset="-122"/>
                <a:ea typeface="微软雅黑" pitchFamily="34" charset="-122"/>
              </a:rPr>
              <a:t>……</a:t>
            </a:r>
            <a:endParaRPr lang="en-US" altLang="zh-CN" sz="1050" dirty="0">
              <a:solidFill>
                <a:srgbClr val="D90605"/>
              </a:solidFill>
              <a:latin typeface="微软雅黑" pitchFamily="34" charset="-122"/>
              <a:ea typeface="微软雅黑" pitchFamily="34" charset="-122"/>
            </a:endParaRPr>
          </a:p>
        </p:txBody>
      </p:sp>
      <p:sp>
        <p:nvSpPr>
          <p:cNvPr id="13" name="TextBox 29"/>
          <p:cNvSpPr txBox="1"/>
          <p:nvPr/>
        </p:nvSpPr>
        <p:spPr>
          <a:xfrm>
            <a:off x="6995716" y="241115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rgbClr val="D90605"/>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rgbClr val="D90605"/>
                </a:solidFill>
                <a:latin typeface="微软雅黑" pitchFamily="34" charset="-122"/>
                <a:ea typeface="微软雅黑" pitchFamily="34" charset="-122"/>
              </a:rPr>
              <a:t>……</a:t>
            </a:r>
            <a:endParaRPr lang="en-US" altLang="zh-CN" sz="1050" dirty="0">
              <a:solidFill>
                <a:srgbClr val="D90605"/>
              </a:solidFill>
              <a:latin typeface="微软雅黑" pitchFamily="34" charset="-122"/>
              <a:ea typeface="微软雅黑" pitchFamily="34" charset="-122"/>
            </a:endParaRPr>
          </a:p>
        </p:txBody>
      </p:sp>
      <p:sp>
        <p:nvSpPr>
          <p:cNvPr id="14" name="TextBox 29"/>
          <p:cNvSpPr txBox="1"/>
          <p:nvPr/>
        </p:nvSpPr>
        <p:spPr>
          <a:xfrm>
            <a:off x="553584" y="3183277"/>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rgbClr val="D90605"/>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rgbClr val="D90605"/>
                </a:solidFill>
                <a:latin typeface="微软雅黑" pitchFamily="34" charset="-122"/>
                <a:ea typeface="微软雅黑" pitchFamily="34" charset="-122"/>
              </a:rPr>
              <a:t>……</a:t>
            </a:r>
            <a:endParaRPr lang="en-US" altLang="zh-CN" sz="1050" dirty="0">
              <a:solidFill>
                <a:srgbClr val="D90605"/>
              </a:solidFill>
              <a:latin typeface="微软雅黑" pitchFamily="34" charset="-122"/>
              <a:ea typeface="微软雅黑" pitchFamily="34" charset="-122"/>
            </a:endParaRPr>
          </a:p>
        </p:txBody>
      </p:sp>
      <p:sp>
        <p:nvSpPr>
          <p:cNvPr id="15" name="TextBox 29"/>
          <p:cNvSpPr txBox="1"/>
          <p:nvPr/>
        </p:nvSpPr>
        <p:spPr>
          <a:xfrm>
            <a:off x="6995716" y="3956587"/>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rgbClr val="D90605"/>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rgbClr val="D90605"/>
                </a:solidFill>
                <a:latin typeface="微软雅黑" pitchFamily="34" charset="-122"/>
                <a:ea typeface="微软雅黑" pitchFamily="34" charset="-122"/>
              </a:rPr>
              <a:t>……</a:t>
            </a:r>
            <a:endParaRPr lang="en-US" altLang="zh-CN" sz="1050" dirty="0">
              <a:solidFill>
                <a:srgbClr val="D90605"/>
              </a:solidFill>
              <a:latin typeface="微软雅黑" pitchFamily="34" charset="-122"/>
              <a:ea typeface="微软雅黑" pitchFamily="34" charset="-122"/>
            </a:endParaRPr>
          </a:p>
        </p:txBody>
      </p:sp>
      <p:sp>
        <p:nvSpPr>
          <p:cNvPr id="16" name="Freeform 40"/>
          <p:cNvSpPr>
            <a:spLocks/>
          </p:cNvSpPr>
          <p:nvPr/>
        </p:nvSpPr>
        <p:spPr bwMode="auto">
          <a:xfrm>
            <a:off x="4384675" y="3634673"/>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D90605">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7" name="Freeform 41"/>
          <p:cNvSpPr>
            <a:spLocks/>
          </p:cNvSpPr>
          <p:nvPr/>
        </p:nvSpPr>
        <p:spPr bwMode="auto">
          <a:xfrm>
            <a:off x="2395140" y="1316526"/>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D90605">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18" name="组合 17"/>
          <p:cNvGrpSpPr/>
          <p:nvPr/>
        </p:nvGrpSpPr>
        <p:grpSpPr>
          <a:xfrm>
            <a:off x="4527549" y="1562985"/>
            <a:ext cx="128588" cy="3200400"/>
            <a:chOff x="6010275" y="1583258"/>
            <a:chExt cx="171450" cy="4267200"/>
          </a:xfrm>
          <a:solidFill>
            <a:srgbClr val="D90605"/>
          </a:solidFill>
        </p:grpSpPr>
        <p:cxnSp>
          <p:nvCxnSpPr>
            <p:cNvPr id="19" name="直接连接符 18"/>
            <p:cNvCxnSpPr>
              <a:stCxn id="20" idx="3"/>
              <a:endCxn id="24" idx="0"/>
            </p:cNvCxnSpPr>
            <p:nvPr/>
          </p:nvCxnSpPr>
          <p:spPr>
            <a:xfrm>
              <a:off x="6096000" y="1713433"/>
              <a:ext cx="0" cy="4076700"/>
            </a:xfrm>
            <a:prstGeom prst="line">
              <a:avLst/>
            </a:prstGeom>
            <a:grpFill/>
            <a:ln w="12700">
              <a:solidFill>
                <a:srgbClr val="D90605"/>
              </a:solidFill>
              <a:prstDash val="dash"/>
            </a:ln>
          </p:spPr>
          <p:style>
            <a:lnRef idx="1">
              <a:schemeClr val="accent1"/>
            </a:lnRef>
            <a:fillRef idx="0">
              <a:schemeClr val="accent1"/>
            </a:fillRef>
            <a:effectRef idx="0">
              <a:schemeClr val="accent1"/>
            </a:effectRef>
            <a:fontRef idx="minor">
              <a:schemeClr val="tx1"/>
            </a:fontRef>
          </p:style>
        </p:cxnSp>
        <p:sp>
          <p:nvSpPr>
            <p:cNvPr id="20"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1"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2"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3"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4"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p>
          </p:txBody>
        </p:sp>
      </p:grpSp>
      <p:sp>
        <p:nvSpPr>
          <p:cNvPr id="25" name="Oval 47"/>
          <p:cNvSpPr>
            <a:spLocks noChangeArrowheads="1"/>
          </p:cNvSpPr>
          <p:nvPr/>
        </p:nvSpPr>
        <p:spPr bwMode="auto">
          <a:xfrm>
            <a:off x="2482056" y="1403441"/>
            <a:ext cx="1240631" cy="1238250"/>
          </a:xfrm>
          <a:prstGeom prst="ellipse">
            <a:avLst/>
          </a:prstGeom>
          <a:solidFill>
            <a:srgbClr val="D90605"/>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6" name="Oval 48"/>
          <p:cNvSpPr>
            <a:spLocks noChangeArrowheads="1"/>
          </p:cNvSpPr>
          <p:nvPr/>
        </p:nvSpPr>
        <p:spPr bwMode="auto">
          <a:xfrm>
            <a:off x="4426346" y="1857070"/>
            <a:ext cx="330994" cy="330994"/>
          </a:xfrm>
          <a:prstGeom prst="ellipse">
            <a:avLst/>
          </a:prstGeom>
          <a:solidFill>
            <a:srgbClr val="D90605"/>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7" name="Freeform 49"/>
          <p:cNvSpPr>
            <a:spLocks/>
          </p:cNvSpPr>
          <p:nvPr/>
        </p:nvSpPr>
        <p:spPr bwMode="auto">
          <a:xfrm>
            <a:off x="2395140" y="2860766"/>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D90605">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8" name="Oval 50"/>
          <p:cNvSpPr>
            <a:spLocks noChangeArrowheads="1"/>
          </p:cNvSpPr>
          <p:nvPr/>
        </p:nvSpPr>
        <p:spPr bwMode="auto">
          <a:xfrm>
            <a:off x="2482056" y="2947682"/>
            <a:ext cx="1240631" cy="1240631"/>
          </a:xfrm>
          <a:prstGeom prst="ellipse">
            <a:avLst/>
          </a:prstGeom>
          <a:solidFill>
            <a:srgbClr val="D90605"/>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29" name="Oval 51"/>
          <p:cNvSpPr>
            <a:spLocks noChangeArrowheads="1"/>
          </p:cNvSpPr>
          <p:nvPr/>
        </p:nvSpPr>
        <p:spPr bwMode="auto">
          <a:xfrm>
            <a:off x="4426346" y="3401310"/>
            <a:ext cx="330994" cy="333375"/>
          </a:xfrm>
          <a:prstGeom prst="ellipse">
            <a:avLst/>
          </a:prstGeom>
          <a:solidFill>
            <a:srgbClr val="D90605"/>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30" name="Freeform 54"/>
          <p:cNvSpPr>
            <a:spLocks/>
          </p:cNvSpPr>
          <p:nvPr/>
        </p:nvSpPr>
        <p:spPr bwMode="auto">
          <a:xfrm>
            <a:off x="4384675" y="2089241"/>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D90605">
              <a:alpha val="30000"/>
            </a:srgb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1" name="Oval 55"/>
          <p:cNvSpPr>
            <a:spLocks noChangeArrowheads="1"/>
          </p:cNvSpPr>
          <p:nvPr/>
        </p:nvSpPr>
        <p:spPr bwMode="auto">
          <a:xfrm>
            <a:off x="5461000" y="2176157"/>
            <a:ext cx="1240631" cy="1239440"/>
          </a:xfrm>
          <a:prstGeom prst="ellipse">
            <a:avLst/>
          </a:prstGeom>
          <a:solidFill>
            <a:srgbClr val="D90605"/>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2" name="Oval 56"/>
          <p:cNvSpPr>
            <a:spLocks noChangeArrowheads="1"/>
          </p:cNvSpPr>
          <p:nvPr/>
        </p:nvSpPr>
        <p:spPr bwMode="auto">
          <a:xfrm>
            <a:off x="4426346" y="2628594"/>
            <a:ext cx="330994" cy="333375"/>
          </a:xfrm>
          <a:prstGeom prst="ellipse">
            <a:avLst/>
          </a:prstGeom>
          <a:solidFill>
            <a:srgbClr val="D90605"/>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3" name="Oval 57"/>
          <p:cNvSpPr>
            <a:spLocks noChangeArrowheads="1"/>
          </p:cNvSpPr>
          <p:nvPr/>
        </p:nvSpPr>
        <p:spPr bwMode="auto">
          <a:xfrm>
            <a:off x="5461000" y="3722778"/>
            <a:ext cx="1240631" cy="1237059"/>
          </a:xfrm>
          <a:prstGeom prst="ellipse">
            <a:avLst/>
          </a:prstGeom>
          <a:solidFill>
            <a:srgbClr val="D90605"/>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34" name="Oval 59"/>
          <p:cNvSpPr>
            <a:spLocks noChangeArrowheads="1"/>
          </p:cNvSpPr>
          <p:nvPr/>
        </p:nvSpPr>
        <p:spPr bwMode="auto">
          <a:xfrm>
            <a:off x="4426346" y="4175216"/>
            <a:ext cx="330994" cy="332184"/>
          </a:xfrm>
          <a:prstGeom prst="ellipse">
            <a:avLst/>
          </a:prstGeom>
          <a:solidFill>
            <a:srgbClr val="D90605"/>
          </a:solidFill>
          <a:ln>
            <a:no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5" name="TextBox 30"/>
          <p:cNvSpPr txBox="1"/>
          <p:nvPr/>
        </p:nvSpPr>
        <p:spPr>
          <a:xfrm>
            <a:off x="2760543" y="1699401"/>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6" name="TextBox 30"/>
          <p:cNvSpPr txBox="1"/>
          <p:nvPr/>
        </p:nvSpPr>
        <p:spPr>
          <a:xfrm>
            <a:off x="5722639" y="2472712"/>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7" name="TextBox 30"/>
          <p:cNvSpPr txBox="1"/>
          <p:nvPr/>
        </p:nvSpPr>
        <p:spPr>
          <a:xfrm>
            <a:off x="2739609" y="3244832"/>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8" name="TextBox 30"/>
          <p:cNvSpPr txBox="1"/>
          <p:nvPr/>
        </p:nvSpPr>
        <p:spPr>
          <a:xfrm>
            <a:off x="5749642" y="4018143"/>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017892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par>
                                <p:cTn id="22" presetID="22" presetClass="entr" presetSubtype="1"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childTnLst>
                          </p:cTn>
                        </p:par>
                        <p:par>
                          <p:cTn id="25" fill="hold">
                            <p:stCondLst>
                              <p:cond delay="1350"/>
                            </p:stCondLst>
                            <p:childTnLst>
                              <p:par>
                                <p:cTn id="26" presetID="23" presetClass="entr" presetSubtype="32"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strVal val="4*#ppt_w"/>
                                          </p:val>
                                        </p:tav>
                                        <p:tav tm="100000">
                                          <p:val>
                                            <p:strVal val="#ppt_w"/>
                                          </p:val>
                                        </p:tav>
                                      </p:tavLst>
                                    </p:anim>
                                    <p:anim calcmode="lin" valueType="num">
                                      <p:cBhvr>
                                        <p:cTn id="29" dur="500" fill="hold"/>
                                        <p:tgtEl>
                                          <p:spTgt spid="26"/>
                                        </p:tgtEl>
                                        <p:attrNameLst>
                                          <p:attrName>ppt_h</p:attrName>
                                        </p:attrNameLst>
                                      </p:cBhvr>
                                      <p:tavLst>
                                        <p:tav tm="0">
                                          <p:val>
                                            <p:strVal val="4*#ppt_h"/>
                                          </p:val>
                                        </p:tav>
                                        <p:tav tm="100000">
                                          <p:val>
                                            <p:strVal val="#ppt_h"/>
                                          </p:val>
                                        </p:tav>
                                      </p:tavLst>
                                    </p:anim>
                                  </p:childTnLst>
                                </p:cTn>
                              </p:par>
                              <p:par>
                                <p:cTn id="30" presetID="23" presetClass="entr" presetSubtype="32" fill="hold" grpId="0" nodeType="withEffect">
                                  <p:stCondLst>
                                    <p:cond delay="20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strVal val="4*#ppt_w"/>
                                          </p:val>
                                        </p:tav>
                                        <p:tav tm="100000">
                                          <p:val>
                                            <p:strVal val="#ppt_w"/>
                                          </p:val>
                                        </p:tav>
                                      </p:tavLst>
                                    </p:anim>
                                    <p:anim calcmode="lin" valueType="num">
                                      <p:cBhvr>
                                        <p:cTn id="33" dur="500" fill="hold"/>
                                        <p:tgtEl>
                                          <p:spTgt spid="32"/>
                                        </p:tgtEl>
                                        <p:attrNameLst>
                                          <p:attrName>ppt_h</p:attrName>
                                        </p:attrNameLst>
                                      </p:cBhvr>
                                      <p:tavLst>
                                        <p:tav tm="0">
                                          <p:val>
                                            <p:strVal val="4*#ppt_h"/>
                                          </p:val>
                                        </p:tav>
                                        <p:tav tm="100000">
                                          <p:val>
                                            <p:strVal val="#ppt_h"/>
                                          </p:val>
                                        </p:tav>
                                      </p:tavLst>
                                    </p:anim>
                                  </p:childTnLst>
                                </p:cTn>
                              </p:par>
                              <p:par>
                                <p:cTn id="34" presetID="23" presetClass="entr" presetSubtype="32" fill="hold" grpId="0" nodeType="withEffect">
                                  <p:stCondLst>
                                    <p:cond delay="40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strVal val="4*#ppt_w"/>
                                          </p:val>
                                        </p:tav>
                                        <p:tav tm="100000">
                                          <p:val>
                                            <p:strVal val="#ppt_w"/>
                                          </p:val>
                                        </p:tav>
                                      </p:tavLst>
                                    </p:anim>
                                    <p:anim calcmode="lin" valueType="num">
                                      <p:cBhvr>
                                        <p:cTn id="37" dur="500" fill="hold"/>
                                        <p:tgtEl>
                                          <p:spTgt spid="29"/>
                                        </p:tgtEl>
                                        <p:attrNameLst>
                                          <p:attrName>ppt_h</p:attrName>
                                        </p:attrNameLst>
                                      </p:cBhvr>
                                      <p:tavLst>
                                        <p:tav tm="0">
                                          <p:val>
                                            <p:strVal val="4*#ppt_h"/>
                                          </p:val>
                                        </p:tav>
                                        <p:tav tm="100000">
                                          <p:val>
                                            <p:strVal val="#ppt_h"/>
                                          </p:val>
                                        </p:tav>
                                      </p:tavLst>
                                    </p:anim>
                                  </p:childTnLst>
                                </p:cTn>
                              </p:par>
                              <p:par>
                                <p:cTn id="38" presetID="23" presetClass="entr" presetSubtype="32" fill="hold" grpId="0" nodeType="withEffect">
                                  <p:stCondLst>
                                    <p:cond delay="60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strVal val="4*#ppt_w"/>
                                          </p:val>
                                        </p:tav>
                                        <p:tav tm="100000">
                                          <p:val>
                                            <p:strVal val="#ppt_w"/>
                                          </p:val>
                                        </p:tav>
                                      </p:tavLst>
                                    </p:anim>
                                    <p:anim calcmode="lin" valueType="num">
                                      <p:cBhvr>
                                        <p:cTn id="41" dur="500" fill="hold"/>
                                        <p:tgtEl>
                                          <p:spTgt spid="34"/>
                                        </p:tgtEl>
                                        <p:attrNameLst>
                                          <p:attrName>ppt_h</p:attrName>
                                        </p:attrNameLst>
                                      </p:cBhvr>
                                      <p:tavLst>
                                        <p:tav tm="0">
                                          <p:val>
                                            <p:strVal val="4*#ppt_h"/>
                                          </p:val>
                                        </p:tav>
                                        <p:tav tm="100000">
                                          <p:val>
                                            <p:strVal val="#ppt_h"/>
                                          </p:val>
                                        </p:tav>
                                      </p:tavLst>
                                    </p:anim>
                                  </p:childTnLst>
                                </p:cTn>
                              </p:par>
                            </p:childTnLst>
                          </p:cTn>
                        </p:par>
                        <p:par>
                          <p:cTn id="42" fill="hold">
                            <p:stCondLst>
                              <p:cond delay="2450"/>
                            </p:stCondLst>
                            <p:childTnLst>
                              <p:par>
                                <p:cTn id="43" presetID="22" presetClass="entr" presetSubtype="2"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right)">
                                      <p:cBhvr>
                                        <p:cTn id="45" dur="500"/>
                                        <p:tgtEl>
                                          <p:spTgt spid="17"/>
                                        </p:tgtEl>
                                      </p:cBhvr>
                                    </p:animEffect>
                                  </p:childTnLst>
                                </p:cTn>
                              </p:par>
                            </p:childTnLst>
                          </p:cTn>
                        </p:par>
                        <p:par>
                          <p:cTn id="46" fill="hold">
                            <p:stCondLst>
                              <p:cond delay="2950"/>
                            </p:stCondLst>
                            <p:childTnLst>
                              <p:par>
                                <p:cTn id="47" presetID="53" presetClass="entr" presetSubtype="16"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par>
                          <p:cTn id="57" fill="hold">
                            <p:stCondLst>
                              <p:cond delay="3450"/>
                            </p:stCondLst>
                            <p:childTnLst>
                              <p:par>
                                <p:cTn id="58" presetID="22" presetClass="entr" presetSubtype="2"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childTnLst>
                          </p:cTn>
                        </p:par>
                        <p:par>
                          <p:cTn id="61" fill="hold">
                            <p:stCondLst>
                              <p:cond delay="3950"/>
                            </p:stCondLst>
                            <p:childTnLst>
                              <p:par>
                                <p:cTn id="62" presetID="22" presetClass="entr" presetSubtype="8"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childTnLst>
                          </p:cTn>
                        </p:par>
                        <p:par>
                          <p:cTn id="65" fill="hold">
                            <p:stCondLst>
                              <p:cond delay="4450"/>
                            </p:stCondLst>
                            <p:childTnLst>
                              <p:par>
                                <p:cTn id="66" presetID="53" presetClass="entr" presetSubtype="16"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ppt_w</p:attrName>
                                        </p:attrNameLst>
                                      </p:cBhvr>
                                      <p:tavLst>
                                        <p:tav tm="0">
                                          <p:val>
                                            <p:fltVal val="0"/>
                                          </p:val>
                                        </p:tav>
                                        <p:tav tm="100000">
                                          <p:val>
                                            <p:strVal val="#ppt_w"/>
                                          </p:val>
                                        </p:tav>
                                      </p:tavLst>
                                    </p:anim>
                                    <p:anim calcmode="lin" valueType="num">
                                      <p:cBhvr>
                                        <p:cTn id="69" dur="500" fill="hold"/>
                                        <p:tgtEl>
                                          <p:spTgt spid="36"/>
                                        </p:tgtEl>
                                        <p:attrNameLst>
                                          <p:attrName>ppt_h</p:attrName>
                                        </p:attrNameLst>
                                      </p:cBhvr>
                                      <p:tavLst>
                                        <p:tav tm="0">
                                          <p:val>
                                            <p:fltVal val="0"/>
                                          </p:val>
                                        </p:tav>
                                        <p:tav tm="100000">
                                          <p:val>
                                            <p:strVal val="#ppt_h"/>
                                          </p:val>
                                        </p:tav>
                                      </p:tavLst>
                                    </p:anim>
                                    <p:animEffect transition="in" filter="fade">
                                      <p:cBhvr>
                                        <p:cTn id="70" dur="500"/>
                                        <p:tgtEl>
                                          <p:spTgt spid="3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childTnLst>
                          </p:cTn>
                        </p:par>
                        <p:par>
                          <p:cTn id="76" fill="hold">
                            <p:stCondLst>
                              <p:cond delay="4950"/>
                            </p:stCondLst>
                            <p:childTnLst>
                              <p:par>
                                <p:cTn id="77" presetID="22" presetClass="entr" presetSubtype="8"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childTnLst>
                          </p:cTn>
                        </p:par>
                        <p:par>
                          <p:cTn id="80" fill="hold">
                            <p:stCondLst>
                              <p:cond delay="5450"/>
                            </p:stCondLst>
                            <p:childTnLst>
                              <p:par>
                                <p:cTn id="81" presetID="22" presetClass="entr" presetSubtype="2"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right)">
                                      <p:cBhvr>
                                        <p:cTn id="83" dur="500"/>
                                        <p:tgtEl>
                                          <p:spTgt spid="27"/>
                                        </p:tgtEl>
                                      </p:cBhvr>
                                    </p:animEffect>
                                  </p:childTnLst>
                                </p:cTn>
                              </p:par>
                            </p:childTnLst>
                          </p:cTn>
                        </p:par>
                        <p:par>
                          <p:cTn id="84" fill="hold">
                            <p:stCondLst>
                              <p:cond delay="5950"/>
                            </p:stCondLst>
                            <p:childTnLst>
                              <p:par>
                                <p:cTn id="85" presetID="53" presetClass="entr" presetSubtype="16"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p:cTn id="87" dur="500" fill="hold"/>
                                        <p:tgtEl>
                                          <p:spTgt spid="37"/>
                                        </p:tgtEl>
                                        <p:attrNameLst>
                                          <p:attrName>ppt_w</p:attrName>
                                        </p:attrNameLst>
                                      </p:cBhvr>
                                      <p:tavLst>
                                        <p:tav tm="0">
                                          <p:val>
                                            <p:fltVal val="0"/>
                                          </p:val>
                                        </p:tav>
                                        <p:tav tm="100000">
                                          <p:val>
                                            <p:strVal val="#ppt_w"/>
                                          </p:val>
                                        </p:tav>
                                      </p:tavLst>
                                    </p:anim>
                                    <p:anim calcmode="lin" valueType="num">
                                      <p:cBhvr>
                                        <p:cTn id="88" dur="500" fill="hold"/>
                                        <p:tgtEl>
                                          <p:spTgt spid="37"/>
                                        </p:tgtEl>
                                        <p:attrNameLst>
                                          <p:attrName>ppt_h</p:attrName>
                                        </p:attrNameLst>
                                      </p:cBhvr>
                                      <p:tavLst>
                                        <p:tav tm="0">
                                          <p:val>
                                            <p:fltVal val="0"/>
                                          </p:val>
                                        </p:tav>
                                        <p:tav tm="100000">
                                          <p:val>
                                            <p:strVal val="#ppt_h"/>
                                          </p:val>
                                        </p:tav>
                                      </p:tavLst>
                                    </p:anim>
                                    <p:animEffect transition="in" filter="fade">
                                      <p:cBhvr>
                                        <p:cTn id="89" dur="500"/>
                                        <p:tgtEl>
                                          <p:spTgt spid="3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par>
                          <p:cTn id="95" fill="hold">
                            <p:stCondLst>
                              <p:cond delay="6450"/>
                            </p:stCondLst>
                            <p:childTnLst>
                              <p:par>
                                <p:cTn id="96" presetID="22" presetClass="entr" presetSubtype="2"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right)">
                                      <p:cBhvr>
                                        <p:cTn id="98" dur="500"/>
                                        <p:tgtEl>
                                          <p:spTgt spid="14"/>
                                        </p:tgtEl>
                                      </p:cBhvr>
                                    </p:animEffect>
                                  </p:childTnLst>
                                </p:cTn>
                              </p:par>
                            </p:childTnLst>
                          </p:cTn>
                        </p:par>
                        <p:par>
                          <p:cTn id="99" fill="hold">
                            <p:stCondLst>
                              <p:cond delay="6950"/>
                            </p:stCondLst>
                            <p:childTnLst>
                              <p:par>
                                <p:cTn id="100" presetID="22" presetClass="entr" presetSubtype="8" fill="hold" grpId="0" nodeType="after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wipe(left)">
                                      <p:cBhvr>
                                        <p:cTn id="102" dur="500"/>
                                        <p:tgtEl>
                                          <p:spTgt spid="16"/>
                                        </p:tgtEl>
                                      </p:cBhvr>
                                    </p:animEffect>
                                  </p:childTnLst>
                                </p:cTn>
                              </p:par>
                            </p:childTnLst>
                          </p:cTn>
                        </p:par>
                        <p:par>
                          <p:cTn id="103" fill="hold">
                            <p:stCondLst>
                              <p:cond delay="7450"/>
                            </p:stCondLst>
                            <p:childTnLst>
                              <p:par>
                                <p:cTn id="104" presetID="53" presetClass="entr" presetSubtype="16" fill="hold" grpId="0" nodeType="after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childTnLst>
                          </p:cTn>
                        </p:par>
                        <p:par>
                          <p:cTn id="114" fill="hold">
                            <p:stCondLst>
                              <p:cond delay="7950"/>
                            </p:stCondLst>
                            <p:childTnLst>
                              <p:par>
                                <p:cTn id="115" presetID="22" presetClass="entr" presetSubtype="8" fill="hold" grpId="0" nodeType="afterEffect">
                                  <p:stCondLst>
                                    <p:cond delay="0"/>
                                  </p:stCondLst>
                                  <p:childTnLst>
                                    <p:set>
                                      <p:cBhvr>
                                        <p:cTn id="116" dur="1" fill="hold">
                                          <p:stCondLst>
                                            <p:cond delay="0"/>
                                          </p:stCondLst>
                                        </p:cTn>
                                        <p:tgtEl>
                                          <p:spTgt spid="15"/>
                                        </p:tgtEl>
                                        <p:attrNameLst>
                                          <p:attrName>style.visibility</p:attrName>
                                        </p:attrNameLst>
                                      </p:cBhvr>
                                      <p:to>
                                        <p:strVal val="visible"/>
                                      </p:to>
                                    </p:set>
                                    <p:animEffect transition="in" filter="wipe(left)">
                                      <p:cBhvr>
                                        <p:cTn id="1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animBg="1"/>
      <p:bldP spid="17"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MH_SubTitle_1"/>
          <p:cNvSpPr>
            <a:spLocks noChangeArrowheads="1"/>
          </p:cNvSpPr>
          <p:nvPr>
            <p:custDataLst>
              <p:tags r:id="rId1"/>
            </p:custDataLst>
          </p:nvPr>
        </p:nvSpPr>
        <p:spPr bwMode="auto">
          <a:xfrm>
            <a:off x="1364112" y="1640867"/>
            <a:ext cx="892640" cy="892640"/>
          </a:xfrm>
          <a:prstGeom prst="ellipse">
            <a:avLst/>
          </a:prstGeom>
          <a:solidFill>
            <a:srgbClr val="D90605"/>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716271" y="2087187"/>
            <a:ext cx="1094161" cy="604561"/>
            <a:chOff x="1001790" y="2546063"/>
            <a:chExt cx="1458881" cy="806081"/>
          </a:xfrm>
        </p:grpSpPr>
        <p:cxnSp>
          <p:nvCxnSpPr>
            <p:cNvPr id="14" name="MH_Other_1"/>
            <p:cNvCxnSpPr/>
            <p:nvPr>
              <p:custDataLst>
                <p:tags r:id="rId16"/>
              </p:custDataLst>
            </p:nvPr>
          </p:nvCxnSpPr>
          <p:spPr>
            <a:xfrm>
              <a:off x="1001790" y="2546063"/>
              <a:ext cx="652799" cy="0"/>
            </a:xfrm>
            <a:prstGeom prst="line">
              <a:avLst/>
            </a:prstGeom>
            <a:ln w="25400">
              <a:solidFill>
                <a:srgbClr val="D90605"/>
              </a:solidFill>
              <a:headEnd type="oval"/>
            </a:ln>
          </p:spPr>
          <p:style>
            <a:lnRef idx="1">
              <a:schemeClr val="accent1"/>
            </a:lnRef>
            <a:fillRef idx="0">
              <a:schemeClr val="accent1"/>
            </a:fillRef>
            <a:effectRef idx="0">
              <a:schemeClr val="accent1"/>
            </a:effectRef>
            <a:fontRef idx="minor">
              <a:schemeClr val="tx1"/>
            </a:fontRef>
          </p:style>
        </p:cxnSp>
        <p:sp>
          <p:nvSpPr>
            <p:cNvPr id="15" name="MH_Other_3"/>
            <p:cNvSpPr>
              <a:spLocks/>
            </p:cNvSpPr>
            <p:nvPr>
              <p:custDataLst>
                <p:tags r:id="rId17"/>
              </p:custDataLst>
            </p:nvPr>
          </p:nvSpPr>
          <p:spPr bwMode="auto">
            <a:xfrm flipV="1">
              <a:off x="1641967"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sp>
        <p:nvSpPr>
          <p:cNvPr id="16" name="MH_SubTitle_2"/>
          <p:cNvSpPr>
            <a:spLocks noChangeArrowheads="1"/>
          </p:cNvSpPr>
          <p:nvPr>
            <p:custDataLst>
              <p:tags r:id="rId2"/>
            </p:custDataLst>
          </p:nvPr>
        </p:nvSpPr>
        <p:spPr bwMode="auto">
          <a:xfrm>
            <a:off x="3191319" y="1640867"/>
            <a:ext cx="891288" cy="892640"/>
          </a:xfrm>
          <a:prstGeom prst="ellipse">
            <a:avLst/>
          </a:prstGeom>
          <a:solidFill>
            <a:srgbClr val="D90605"/>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17" name="MH_SubTitle_3"/>
          <p:cNvSpPr>
            <a:spLocks noChangeArrowheads="1"/>
          </p:cNvSpPr>
          <p:nvPr>
            <p:custDataLst>
              <p:tags r:id="rId3"/>
            </p:custDataLst>
          </p:nvPr>
        </p:nvSpPr>
        <p:spPr bwMode="auto">
          <a:xfrm>
            <a:off x="5017173" y="1640867"/>
            <a:ext cx="891288" cy="892640"/>
          </a:xfrm>
          <a:prstGeom prst="ellipse">
            <a:avLst/>
          </a:prstGeom>
          <a:solidFill>
            <a:srgbClr val="D90605"/>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sp>
        <p:nvSpPr>
          <p:cNvPr id="18" name="MH_SubTitle_4"/>
          <p:cNvSpPr>
            <a:spLocks noChangeArrowheads="1"/>
          </p:cNvSpPr>
          <p:nvPr>
            <p:custDataLst>
              <p:tags r:id="rId4"/>
            </p:custDataLst>
          </p:nvPr>
        </p:nvSpPr>
        <p:spPr bwMode="auto">
          <a:xfrm>
            <a:off x="6848438" y="1640867"/>
            <a:ext cx="891288" cy="892640"/>
          </a:xfrm>
          <a:prstGeom prst="ellipse">
            <a:avLst/>
          </a:prstGeom>
          <a:solidFill>
            <a:srgbClr val="D90605"/>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r>
              <a:rPr lang="zh-CN" altLang="en-US" sz="1800" dirty="0" smtClean="0">
                <a:solidFill>
                  <a:schemeClr val="bg1"/>
                </a:solidFill>
                <a:latin typeface="华文细黑" panose="02010600040101010101" pitchFamily="2" charset="-122"/>
                <a:ea typeface="华文细黑" panose="02010600040101010101" pitchFamily="2" charset="-122"/>
              </a:rPr>
              <a:t>标题</a:t>
            </a:r>
            <a:endParaRPr lang="en-US" altLang="zh-CN" sz="1800" dirty="0">
              <a:solidFill>
                <a:schemeClr val="bg1"/>
              </a:solidFill>
              <a:latin typeface="华文细黑" panose="02010600040101010101" pitchFamily="2" charset="-122"/>
              <a:ea typeface="华文细黑" panose="02010600040101010101" pitchFamily="2" charset="-122"/>
            </a:endParaRPr>
          </a:p>
        </p:txBody>
      </p:sp>
      <p:grpSp>
        <p:nvGrpSpPr>
          <p:cNvPr id="19" name="组合 18"/>
          <p:cNvGrpSpPr/>
          <p:nvPr/>
        </p:nvGrpSpPr>
        <p:grpSpPr>
          <a:xfrm>
            <a:off x="5462141" y="1482627"/>
            <a:ext cx="1831265" cy="1209121"/>
            <a:chOff x="7329618" y="1739983"/>
            <a:chExt cx="2441686" cy="1612161"/>
          </a:xfrm>
        </p:grpSpPr>
        <p:sp>
          <p:nvSpPr>
            <p:cNvPr id="20" name="MH_Other_6"/>
            <p:cNvSpPr>
              <a:spLocks/>
            </p:cNvSpPr>
            <p:nvPr>
              <p:custDataLst>
                <p:tags r:id="rId13"/>
              </p:custDataLst>
            </p:nvPr>
          </p:nvSpPr>
          <p:spPr bwMode="auto">
            <a:xfrm flipH="1">
              <a:off x="7329618"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21" name="MH_Other_8"/>
            <p:cNvCxnSpPr/>
            <p:nvPr>
              <p:custDataLst>
                <p:tags r:id="rId14"/>
              </p:custDataLst>
            </p:nvPr>
          </p:nvCxnSpPr>
          <p:spPr>
            <a:xfrm>
              <a:off x="8135698" y="2546063"/>
              <a:ext cx="825918" cy="0"/>
            </a:xfrm>
            <a:prstGeom prst="line">
              <a:avLst/>
            </a:prstGeom>
            <a:ln w="25400">
              <a:solidFill>
                <a:srgbClr val="D90605"/>
              </a:solidFill>
              <a:headEnd type="none"/>
            </a:ln>
          </p:spPr>
          <p:style>
            <a:lnRef idx="1">
              <a:schemeClr val="accent1"/>
            </a:lnRef>
            <a:fillRef idx="0">
              <a:schemeClr val="accent1"/>
            </a:fillRef>
            <a:effectRef idx="0">
              <a:schemeClr val="accent1"/>
            </a:effectRef>
            <a:fontRef idx="minor">
              <a:schemeClr val="tx1"/>
            </a:fontRef>
          </p:style>
        </p:cxnSp>
        <p:sp>
          <p:nvSpPr>
            <p:cNvPr id="22" name="MH_Other_10"/>
            <p:cNvSpPr>
              <a:spLocks/>
            </p:cNvSpPr>
            <p:nvPr>
              <p:custDataLst>
                <p:tags r:id="rId15"/>
              </p:custDataLst>
            </p:nvPr>
          </p:nvSpPr>
          <p:spPr bwMode="auto">
            <a:xfrm flipV="1">
              <a:off x="8952600"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grpSp>
      <p:grpSp>
        <p:nvGrpSpPr>
          <p:cNvPr id="23" name="组合 22"/>
          <p:cNvGrpSpPr/>
          <p:nvPr/>
        </p:nvGrpSpPr>
        <p:grpSpPr>
          <a:xfrm>
            <a:off x="7293406" y="1482626"/>
            <a:ext cx="1094160" cy="604560"/>
            <a:chOff x="9771304" y="1739983"/>
            <a:chExt cx="1458880" cy="806080"/>
          </a:xfrm>
        </p:grpSpPr>
        <p:sp>
          <p:nvSpPr>
            <p:cNvPr id="24" name="MH_Other_9"/>
            <p:cNvSpPr>
              <a:spLocks/>
            </p:cNvSpPr>
            <p:nvPr>
              <p:custDataLst>
                <p:tags r:id="rId11"/>
              </p:custDataLst>
            </p:nvPr>
          </p:nvSpPr>
          <p:spPr bwMode="auto">
            <a:xfrm flipH="1">
              <a:off x="9771304"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25" name="MH_Other_11"/>
            <p:cNvCxnSpPr/>
            <p:nvPr>
              <p:custDataLst>
                <p:tags r:id="rId12"/>
              </p:custDataLst>
            </p:nvPr>
          </p:nvCxnSpPr>
          <p:spPr>
            <a:xfrm>
              <a:off x="10577385" y="2546063"/>
              <a:ext cx="652799" cy="0"/>
            </a:xfrm>
            <a:prstGeom prst="line">
              <a:avLst/>
            </a:prstGeom>
            <a:ln w="25400">
              <a:solidFill>
                <a:srgbClr val="D90605"/>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1810431" y="1482627"/>
            <a:ext cx="1827207" cy="1209121"/>
            <a:chOff x="2460671" y="1739983"/>
            <a:chExt cx="2436276" cy="1612161"/>
          </a:xfrm>
        </p:grpSpPr>
        <p:sp>
          <p:nvSpPr>
            <p:cNvPr id="27" name="MH_Other_2"/>
            <p:cNvSpPr>
              <a:spLocks/>
            </p:cNvSpPr>
            <p:nvPr>
              <p:custDataLst>
                <p:tags r:id="rId8"/>
              </p:custDataLst>
            </p:nvPr>
          </p:nvSpPr>
          <p:spPr bwMode="auto">
            <a:xfrm flipH="1">
              <a:off x="2460671"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28" name="MH_Other_5"/>
            <p:cNvSpPr>
              <a:spLocks/>
            </p:cNvSpPr>
            <p:nvPr>
              <p:custDataLst>
                <p:tags r:id="rId9"/>
              </p:custDataLst>
            </p:nvPr>
          </p:nvSpPr>
          <p:spPr bwMode="auto">
            <a:xfrm flipV="1">
              <a:off x="407824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29" name="MH_Other_12"/>
            <p:cNvCxnSpPr/>
            <p:nvPr>
              <p:custDataLst>
                <p:tags r:id="rId10"/>
              </p:custDataLst>
            </p:nvPr>
          </p:nvCxnSpPr>
          <p:spPr>
            <a:xfrm>
              <a:off x="3264949" y="2546063"/>
              <a:ext cx="827720" cy="0"/>
            </a:xfrm>
            <a:prstGeom prst="line">
              <a:avLst/>
            </a:prstGeom>
            <a:ln w="25400">
              <a:solidFill>
                <a:srgbClr val="D90605"/>
              </a:solidFill>
              <a:headEnd type="none"/>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637638" y="1482627"/>
            <a:ext cx="1824503" cy="1209121"/>
            <a:chOff x="4896947" y="1739983"/>
            <a:chExt cx="2432670" cy="1612161"/>
          </a:xfrm>
        </p:grpSpPr>
        <p:sp>
          <p:nvSpPr>
            <p:cNvPr id="31" name="MH_Other_4"/>
            <p:cNvSpPr>
              <a:spLocks/>
            </p:cNvSpPr>
            <p:nvPr>
              <p:custDataLst>
                <p:tags r:id="rId5"/>
              </p:custDataLst>
            </p:nvPr>
          </p:nvSpPr>
          <p:spPr bwMode="auto">
            <a:xfrm flipH="1">
              <a:off x="4896947"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sp>
          <p:nvSpPr>
            <p:cNvPr id="32" name="MH_Other_7"/>
            <p:cNvSpPr>
              <a:spLocks/>
            </p:cNvSpPr>
            <p:nvPr>
              <p:custDataLst>
                <p:tags r:id="rId6"/>
              </p:custDataLst>
            </p:nvPr>
          </p:nvSpPr>
          <p:spPr bwMode="auto">
            <a:xfrm flipV="1">
              <a:off x="651091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9060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latin typeface="Microsoft JhengHei UI" panose="020B0604030504040204" pitchFamily="34" charset="-120"/>
                <a:ea typeface="Microsoft JhengHei UI" panose="020B0604030504040204" pitchFamily="34" charset="-120"/>
              </a:endParaRPr>
            </a:p>
          </p:txBody>
        </p:sp>
        <p:cxnSp>
          <p:nvCxnSpPr>
            <p:cNvPr id="33" name="MH_Other_13"/>
            <p:cNvCxnSpPr/>
            <p:nvPr>
              <p:custDataLst>
                <p:tags r:id="rId7"/>
              </p:custDataLst>
            </p:nvPr>
          </p:nvCxnSpPr>
          <p:spPr>
            <a:xfrm>
              <a:off x="5701225" y="2546063"/>
              <a:ext cx="825918" cy="0"/>
            </a:xfrm>
            <a:prstGeom prst="line">
              <a:avLst/>
            </a:prstGeom>
            <a:ln w="25400">
              <a:solidFill>
                <a:srgbClr val="D90605"/>
              </a:solidFill>
              <a:headEnd type="none"/>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1011090" y="2987514"/>
            <a:ext cx="1596107" cy="1362075"/>
            <a:chOff x="1394883" y="3746500"/>
            <a:chExt cx="2128142" cy="1816100"/>
          </a:xfrm>
        </p:grpSpPr>
        <p:sp>
          <p:nvSpPr>
            <p:cNvPr id="35" name="TextBox 96"/>
            <p:cNvSpPr txBox="1"/>
            <p:nvPr/>
          </p:nvSpPr>
          <p:spPr>
            <a:xfrm>
              <a:off x="1566402" y="3746500"/>
              <a:ext cx="1785105" cy="430887"/>
            </a:xfrm>
            <a:prstGeom prst="rect">
              <a:avLst/>
            </a:prstGeom>
            <a:noFill/>
          </p:spPr>
          <p:txBody>
            <a:bodyPr wrap="none" rtlCol="0">
              <a:spAutoFit/>
            </a:bodyPr>
            <a:lstStyle/>
            <a:p>
              <a:pPr algn="ctr"/>
              <a:r>
                <a:rPr lang="zh-CN" altLang="en-US" sz="1500" dirty="0">
                  <a:solidFill>
                    <a:srgbClr val="D90605"/>
                  </a:solidFill>
                  <a:latin typeface="微软雅黑" panose="020B0503020204020204" pitchFamily="34" charset="-122"/>
                  <a:ea typeface="微软雅黑" panose="020B0503020204020204" pitchFamily="34" charset="-122"/>
                </a:rPr>
                <a:t>单击添加标题</a:t>
              </a:r>
            </a:p>
          </p:txBody>
        </p:sp>
        <p:sp>
          <p:nvSpPr>
            <p:cNvPr id="36" name="Rectangle 5"/>
            <p:cNvSpPr>
              <a:spLocks/>
            </p:cNvSpPr>
            <p:nvPr/>
          </p:nvSpPr>
          <p:spPr bwMode="auto">
            <a:xfrm>
              <a:off x="1394883"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rgbClr val="D90605"/>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rgbClr val="D90605"/>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7" name="组合 36"/>
          <p:cNvGrpSpPr/>
          <p:nvPr/>
        </p:nvGrpSpPr>
        <p:grpSpPr>
          <a:xfrm>
            <a:off x="2913821" y="2987514"/>
            <a:ext cx="1596107" cy="1362075"/>
            <a:chOff x="3931858" y="3746500"/>
            <a:chExt cx="2128142" cy="1816100"/>
          </a:xfrm>
        </p:grpSpPr>
        <p:sp>
          <p:nvSpPr>
            <p:cNvPr id="38" name="TextBox 98"/>
            <p:cNvSpPr txBox="1"/>
            <p:nvPr/>
          </p:nvSpPr>
          <p:spPr>
            <a:xfrm>
              <a:off x="4103377" y="3746500"/>
              <a:ext cx="1785105" cy="430887"/>
            </a:xfrm>
            <a:prstGeom prst="rect">
              <a:avLst/>
            </a:prstGeom>
            <a:noFill/>
          </p:spPr>
          <p:txBody>
            <a:bodyPr wrap="none" rtlCol="0">
              <a:spAutoFit/>
            </a:bodyPr>
            <a:lstStyle/>
            <a:p>
              <a:pPr algn="ctr"/>
              <a:r>
                <a:rPr lang="zh-CN" altLang="en-US" sz="1500" dirty="0">
                  <a:solidFill>
                    <a:srgbClr val="D90605"/>
                  </a:solidFill>
                  <a:latin typeface="微软雅黑" panose="020B0503020204020204" pitchFamily="34" charset="-122"/>
                  <a:ea typeface="微软雅黑" panose="020B0503020204020204" pitchFamily="34" charset="-122"/>
                </a:rPr>
                <a:t>单击添加标题</a:t>
              </a:r>
            </a:p>
          </p:txBody>
        </p:sp>
        <p:sp>
          <p:nvSpPr>
            <p:cNvPr id="39" name="Rectangle 5"/>
            <p:cNvSpPr>
              <a:spLocks/>
            </p:cNvSpPr>
            <p:nvPr/>
          </p:nvSpPr>
          <p:spPr bwMode="auto">
            <a:xfrm>
              <a:off x="3931858"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rgbClr val="D90605"/>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rgbClr val="D90605"/>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40" name="组合 39"/>
          <p:cNvGrpSpPr/>
          <p:nvPr/>
        </p:nvGrpSpPr>
        <p:grpSpPr>
          <a:xfrm>
            <a:off x="4739676" y="2987514"/>
            <a:ext cx="1596107" cy="1362075"/>
            <a:chOff x="6366331" y="3746500"/>
            <a:chExt cx="2128142" cy="1816100"/>
          </a:xfrm>
        </p:grpSpPr>
        <p:sp>
          <p:nvSpPr>
            <p:cNvPr id="41" name="TextBox 100"/>
            <p:cNvSpPr txBox="1"/>
            <p:nvPr/>
          </p:nvSpPr>
          <p:spPr>
            <a:xfrm>
              <a:off x="6537850" y="3746500"/>
              <a:ext cx="1785105" cy="430887"/>
            </a:xfrm>
            <a:prstGeom prst="rect">
              <a:avLst/>
            </a:prstGeom>
            <a:noFill/>
          </p:spPr>
          <p:txBody>
            <a:bodyPr wrap="none" rtlCol="0">
              <a:spAutoFit/>
            </a:bodyPr>
            <a:lstStyle/>
            <a:p>
              <a:pPr algn="ctr"/>
              <a:r>
                <a:rPr lang="zh-CN" altLang="en-US" sz="1500" dirty="0">
                  <a:solidFill>
                    <a:srgbClr val="D90605"/>
                  </a:solidFill>
                  <a:latin typeface="微软雅黑" panose="020B0503020204020204" pitchFamily="34" charset="-122"/>
                  <a:ea typeface="微软雅黑" panose="020B0503020204020204" pitchFamily="34" charset="-122"/>
                </a:rPr>
                <a:t>单击添加标题</a:t>
              </a:r>
            </a:p>
          </p:txBody>
        </p:sp>
        <p:sp>
          <p:nvSpPr>
            <p:cNvPr id="42" name="Rectangle 5"/>
            <p:cNvSpPr>
              <a:spLocks/>
            </p:cNvSpPr>
            <p:nvPr/>
          </p:nvSpPr>
          <p:spPr bwMode="auto">
            <a:xfrm>
              <a:off x="6366331"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rgbClr val="D90605"/>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rgbClr val="D90605"/>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43" name="组合 42"/>
          <p:cNvGrpSpPr/>
          <p:nvPr/>
        </p:nvGrpSpPr>
        <p:grpSpPr>
          <a:xfrm>
            <a:off x="6641909" y="2987514"/>
            <a:ext cx="1596107" cy="1362075"/>
            <a:chOff x="8902642" y="3746500"/>
            <a:chExt cx="2128142" cy="1816100"/>
          </a:xfrm>
        </p:grpSpPr>
        <p:sp>
          <p:nvSpPr>
            <p:cNvPr id="44" name="TextBox 102"/>
            <p:cNvSpPr txBox="1"/>
            <p:nvPr/>
          </p:nvSpPr>
          <p:spPr>
            <a:xfrm>
              <a:off x="9074161" y="3746500"/>
              <a:ext cx="1785105" cy="430887"/>
            </a:xfrm>
            <a:prstGeom prst="rect">
              <a:avLst/>
            </a:prstGeom>
            <a:noFill/>
          </p:spPr>
          <p:txBody>
            <a:bodyPr wrap="none" rtlCol="0">
              <a:spAutoFit/>
            </a:bodyPr>
            <a:lstStyle/>
            <a:p>
              <a:pPr algn="ctr"/>
              <a:r>
                <a:rPr lang="zh-CN" altLang="en-US" sz="1500" dirty="0">
                  <a:solidFill>
                    <a:srgbClr val="D90605"/>
                  </a:solidFill>
                  <a:latin typeface="微软雅黑" panose="020B0503020204020204" pitchFamily="34" charset="-122"/>
                  <a:ea typeface="微软雅黑" panose="020B0503020204020204" pitchFamily="34" charset="-122"/>
                </a:rPr>
                <a:t>单击添加标题</a:t>
              </a:r>
            </a:p>
          </p:txBody>
        </p:sp>
        <p:sp>
          <p:nvSpPr>
            <p:cNvPr id="45" name="Rectangle 5"/>
            <p:cNvSpPr>
              <a:spLocks/>
            </p:cNvSpPr>
            <p:nvPr/>
          </p:nvSpPr>
          <p:spPr bwMode="auto">
            <a:xfrm>
              <a:off x="8902642"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800" dirty="0">
                  <a:solidFill>
                    <a:srgbClr val="D90605"/>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sz="800" dirty="0">
                <a:solidFill>
                  <a:srgbClr val="D90605"/>
                </a:solidFill>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15728868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1850"/>
                                </p:stCondLst>
                                <p:childTnLst>
                                  <p:par>
                                    <p:cTn id="27" presetID="2" presetClass="entr" presetSubtype="1" accel="53333" fill="hold" grpId="0" nodeType="afterEffect" p14:presetBounceEnd="53333">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53333">
                                          <p:cBhvr additive="base">
                                            <p:cTn id="29" dur="1500" fill="hold"/>
                                            <p:tgtEl>
                                              <p:spTgt spid="12"/>
                                            </p:tgtEl>
                                            <p:attrNameLst>
                                              <p:attrName>ppt_x</p:attrName>
                                            </p:attrNameLst>
                                          </p:cBhvr>
                                          <p:tavLst>
                                            <p:tav tm="0">
                                              <p:val>
                                                <p:strVal val="#ppt_x"/>
                                              </p:val>
                                            </p:tav>
                                            <p:tav tm="100000">
                                              <p:val>
                                                <p:strVal val="#ppt_x"/>
                                              </p:val>
                                            </p:tav>
                                          </p:tavLst>
                                        </p:anim>
                                        <p:anim calcmode="lin" valueType="num" p14:bounceEnd="53333">
                                          <p:cBhvr additive="base">
                                            <p:cTn id="30" dur="1500" fill="hold"/>
                                            <p:tgtEl>
                                              <p:spTgt spid="12"/>
                                            </p:tgtEl>
                                            <p:attrNameLst>
                                              <p:attrName>ppt_y</p:attrName>
                                            </p:attrNameLst>
                                          </p:cBhvr>
                                          <p:tavLst>
                                            <p:tav tm="0">
                                              <p:val>
                                                <p:strVal val="0-#ppt_h/2"/>
                                              </p:val>
                                            </p:tav>
                                            <p:tav tm="100000">
                                              <p:val>
                                                <p:strVal val="#ppt_y"/>
                                              </p:val>
                                            </p:tav>
                                          </p:tavLst>
                                        </p:anim>
                                      </p:childTnLst>
                                    </p:cTn>
                                  </p:par>
                                </p:childTnLst>
                              </p:cTn>
                            </p:par>
                            <p:par>
                              <p:cTn id="31" fill="hold">
                                <p:stCondLst>
                                  <p:cond delay="3350"/>
                                </p:stCondLst>
                                <p:childTnLst>
                                  <p:par>
                                    <p:cTn id="32" presetID="2" presetClass="entr" presetSubtype="4" decel="10000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ppt_x"/>
                                              </p:val>
                                            </p:tav>
                                            <p:tav tm="100000">
                                              <p:val>
                                                <p:strVal val="#ppt_x"/>
                                              </p:val>
                                            </p:tav>
                                          </p:tavLst>
                                        </p:anim>
                                        <p:anim calcmode="lin" valueType="num">
                                          <p:cBhvr additive="base">
                                            <p:cTn id="35" dur="500" fill="hold"/>
                                            <p:tgtEl>
                                              <p:spTgt spid="34"/>
                                            </p:tgtEl>
                                            <p:attrNameLst>
                                              <p:attrName>ppt_y</p:attrName>
                                            </p:attrNameLst>
                                          </p:cBhvr>
                                          <p:tavLst>
                                            <p:tav tm="0">
                                              <p:val>
                                                <p:strVal val="1+#ppt_h/2"/>
                                              </p:val>
                                            </p:tav>
                                            <p:tav tm="100000">
                                              <p:val>
                                                <p:strVal val="#ppt_y"/>
                                              </p:val>
                                            </p:tav>
                                          </p:tavLst>
                                        </p:anim>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4350"/>
                                </p:stCondLst>
                                <p:childTnLst>
                                  <p:par>
                                    <p:cTn id="41" presetID="2" presetClass="entr" presetSubtype="1" accel="53333" fill="hold" grpId="0" nodeType="afterEffect" p14:presetBounceEnd="53333">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14:bounceEnd="53333">
                                          <p:cBhvr additive="base">
                                            <p:cTn id="43" dur="1500" fill="hold"/>
                                            <p:tgtEl>
                                              <p:spTgt spid="16"/>
                                            </p:tgtEl>
                                            <p:attrNameLst>
                                              <p:attrName>ppt_x</p:attrName>
                                            </p:attrNameLst>
                                          </p:cBhvr>
                                          <p:tavLst>
                                            <p:tav tm="0">
                                              <p:val>
                                                <p:strVal val="#ppt_x"/>
                                              </p:val>
                                            </p:tav>
                                            <p:tav tm="100000">
                                              <p:val>
                                                <p:strVal val="#ppt_x"/>
                                              </p:val>
                                            </p:tav>
                                          </p:tavLst>
                                        </p:anim>
                                        <p:anim calcmode="lin" valueType="num" p14:bounceEnd="53333">
                                          <p:cBhvr additive="base">
                                            <p:cTn id="44" dur="1500" fill="hold"/>
                                            <p:tgtEl>
                                              <p:spTgt spid="16"/>
                                            </p:tgtEl>
                                            <p:attrNameLst>
                                              <p:attrName>ppt_y</p:attrName>
                                            </p:attrNameLst>
                                          </p:cBhvr>
                                          <p:tavLst>
                                            <p:tav tm="0">
                                              <p:val>
                                                <p:strVal val="0-#ppt_h/2"/>
                                              </p:val>
                                            </p:tav>
                                            <p:tav tm="100000">
                                              <p:val>
                                                <p:strVal val="#ppt_y"/>
                                              </p:val>
                                            </p:tav>
                                          </p:tavLst>
                                        </p:anim>
                                      </p:childTnLst>
                                    </p:cTn>
                                  </p:par>
                                </p:childTnLst>
                              </p:cTn>
                            </p:par>
                            <p:par>
                              <p:cTn id="45" fill="hold">
                                <p:stCondLst>
                                  <p:cond delay="5850"/>
                                </p:stCondLst>
                                <p:childTnLst>
                                  <p:par>
                                    <p:cTn id="46" presetID="2" presetClass="entr" presetSubtype="4" decel="10000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ppt_x"/>
                                              </p:val>
                                            </p:tav>
                                            <p:tav tm="100000">
                                              <p:val>
                                                <p:strVal val="#ppt_x"/>
                                              </p:val>
                                            </p:tav>
                                          </p:tavLst>
                                        </p:anim>
                                        <p:anim calcmode="lin" valueType="num">
                                          <p:cBhvr additive="base">
                                            <p:cTn id="49" dur="500" fill="hold"/>
                                            <p:tgtEl>
                                              <p:spTgt spid="37"/>
                                            </p:tgtEl>
                                            <p:attrNameLst>
                                              <p:attrName>ppt_y</p:attrName>
                                            </p:attrNameLst>
                                          </p:cBhvr>
                                          <p:tavLst>
                                            <p:tav tm="0">
                                              <p:val>
                                                <p:strVal val="1+#ppt_h/2"/>
                                              </p:val>
                                            </p:tav>
                                            <p:tav tm="100000">
                                              <p:val>
                                                <p:strVal val="#ppt_y"/>
                                              </p:val>
                                            </p:tav>
                                          </p:tavLst>
                                        </p:anim>
                                      </p:childTnLst>
                                    </p:cTn>
                                  </p:par>
                                </p:childTnLst>
                              </p:cTn>
                            </p:par>
                            <p:par>
                              <p:cTn id="50" fill="hold">
                                <p:stCondLst>
                                  <p:cond delay="6350"/>
                                </p:stCondLst>
                                <p:childTnLst>
                                  <p:par>
                                    <p:cTn id="51" presetID="22" presetClass="entr" presetSubtype="8"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6850"/>
                                </p:stCondLst>
                                <p:childTnLst>
                                  <p:par>
                                    <p:cTn id="55" presetID="2" presetClass="entr" presetSubtype="1" accel="53333" fill="hold" grpId="0" nodeType="afterEffect" p14:presetBounceEnd="53333">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14:bounceEnd="53333">
                                          <p:cBhvr additive="base">
                                            <p:cTn id="57" dur="1500" fill="hold"/>
                                            <p:tgtEl>
                                              <p:spTgt spid="17"/>
                                            </p:tgtEl>
                                            <p:attrNameLst>
                                              <p:attrName>ppt_x</p:attrName>
                                            </p:attrNameLst>
                                          </p:cBhvr>
                                          <p:tavLst>
                                            <p:tav tm="0">
                                              <p:val>
                                                <p:strVal val="#ppt_x"/>
                                              </p:val>
                                            </p:tav>
                                            <p:tav tm="100000">
                                              <p:val>
                                                <p:strVal val="#ppt_x"/>
                                              </p:val>
                                            </p:tav>
                                          </p:tavLst>
                                        </p:anim>
                                        <p:anim calcmode="lin" valueType="num" p14:bounceEnd="53333">
                                          <p:cBhvr additive="base">
                                            <p:cTn id="58" dur="1500" fill="hold"/>
                                            <p:tgtEl>
                                              <p:spTgt spid="17"/>
                                            </p:tgtEl>
                                            <p:attrNameLst>
                                              <p:attrName>ppt_y</p:attrName>
                                            </p:attrNameLst>
                                          </p:cBhvr>
                                          <p:tavLst>
                                            <p:tav tm="0">
                                              <p:val>
                                                <p:strVal val="0-#ppt_h/2"/>
                                              </p:val>
                                            </p:tav>
                                            <p:tav tm="100000">
                                              <p:val>
                                                <p:strVal val="#ppt_y"/>
                                              </p:val>
                                            </p:tav>
                                          </p:tavLst>
                                        </p:anim>
                                      </p:childTnLst>
                                    </p:cTn>
                                  </p:par>
                                </p:childTnLst>
                              </p:cTn>
                            </p:par>
                            <p:par>
                              <p:cTn id="59" fill="hold">
                                <p:stCondLst>
                                  <p:cond delay="8350"/>
                                </p:stCondLst>
                                <p:childTnLst>
                                  <p:par>
                                    <p:cTn id="60" presetID="2" presetClass="entr" presetSubtype="4" decel="10000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ppt_x"/>
                                              </p:val>
                                            </p:tav>
                                            <p:tav tm="100000">
                                              <p:val>
                                                <p:strVal val="#ppt_x"/>
                                              </p:val>
                                            </p:tav>
                                          </p:tavLst>
                                        </p:anim>
                                        <p:anim calcmode="lin" valueType="num">
                                          <p:cBhvr additive="base">
                                            <p:cTn id="63" dur="500" fill="hold"/>
                                            <p:tgtEl>
                                              <p:spTgt spid="40"/>
                                            </p:tgtEl>
                                            <p:attrNameLst>
                                              <p:attrName>ppt_y</p:attrName>
                                            </p:attrNameLst>
                                          </p:cBhvr>
                                          <p:tavLst>
                                            <p:tav tm="0">
                                              <p:val>
                                                <p:strVal val="1+#ppt_h/2"/>
                                              </p:val>
                                            </p:tav>
                                            <p:tav tm="100000">
                                              <p:val>
                                                <p:strVal val="#ppt_y"/>
                                              </p:val>
                                            </p:tav>
                                          </p:tavLst>
                                        </p:anim>
                                      </p:childTnLst>
                                    </p:cTn>
                                  </p:par>
                                </p:childTnLst>
                              </p:cTn>
                            </p:par>
                            <p:par>
                              <p:cTn id="64" fill="hold">
                                <p:stCondLst>
                                  <p:cond delay="8850"/>
                                </p:stCondLst>
                                <p:childTnLst>
                                  <p:par>
                                    <p:cTn id="65" presetID="22" presetClass="entr" presetSubtype="8"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9350"/>
                                </p:stCondLst>
                                <p:childTnLst>
                                  <p:par>
                                    <p:cTn id="69" presetID="2" presetClass="entr" presetSubtype="1" accel="53333" fill="hold" grpId="0" nodeType="afterEffect" p14:presetBounceEnd="53333">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14:bounceEnd="53333">
                                          <p:cBhvr additive="base">
                                            <p:cTn id="71" dur="1500" fill="hold"/>
                                            <p:tgtEl>
                                              <p:spTgt spid="18"/>
                                            </p:tgtEl>
                                            <p:attrNameLst>
                                              <p:attrName>ppt_x</p:attrName>
                                            </p:attrNameLst>
                                          </p:cBhvr>
                                          <p:tavLst>
                                            <p:tav tm="0">
                                              <p:val>
                                                <p:strVal val="#ppt_x"/>
                                              </p:val>
                                            </p:tav>
                                            <p:tav tm="100000">
                                              <p:val>
                                                <p:strVal val="#ppt_x"/>
                                              </p:val>
                                            </p:tav>
                                          </p:tavLst>
                                        </p:anim>
                                        <p:anim calcmode="lin" valueType="num" p14:bounceEnd="53333">
                                          <p:cBhvr additive="base">
                                            <p:cTn id="72" dur="1500" fill="hold"/>
                                            <p:tgtEl>
                                              <p:spTgt spid="18"/>
                                            </p:tgtEl>
                                            <p:attrNameLst>
                                              <p:attrName>ppt_y</p:attrName>
                                            </p:attrNameLst>
                                          </p:cBhvr>
                                          <p:tavLst>
                                            <p:tav tm="0">
                                              <p:val>
                                                <p:strVal val="0-#ppt_h/2"/>
                                              </p:val>
                                            </p:tav>
                                            <p:tav tm="100000">
                                              <p:val>
                                                <p:strVal val="#ppt_y"/>
                                              </p:val>
                                            </p:tav>
                                          </p:tavLst>
                                        </p:anim>
                                      </p:childTnLst>
                                    </p:cTn>
                                  </p:par>
                                </p:childTnLst>
                              </p:cTn>
                            </p:par>
                            <p:par>
                              <p:cTn id="73" fill="hold">
                                <p:stCondLst>
                                  <p:cond delay="10850"/>
                                </p:stCondLst>
                                <p:childTnLst>
                                  <p:par>
                                    <p:cTn id="74" presetID="2" presetClass="entr" presetSubtype="4" decel="100000" fill="hold" nodeType="after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additive="base">
                                            <p:cTn id="76" dur="500" fill="hold"/>
                                            <p:tgtEl>
                                              <p:spTgt spid="43"/>
                                            </p:tgtEl>
                                            <p:attrNameLst>
                                              <p:attrName>ppt_x</p:attrName>
                                            </p:attrNameLst>
                                          </p:cBhvr>
                                          <p:tavLst>
                                            <p:tav tm="0">
                                              <p:val>
                                                <p:strVal val="#ppt_x"/>
                                              </p:val>
                                            </p:tav>
                                            <p:tav tm="100000">
                                              <p:val>
                                                <p:strVal val="#ppt_x"/>
                                              </p:val>
                                            </p:tav>
                                          </p:tavLst>
                                        </p:anim>
                                        <p:anim calcmode="lin" valueType="num">
                                          <p:cBhvr additive="base">
                                            <p:cTn id="77" dur="500" fill="hold"/>
                                            <p:tgtEl>
                                              <p:spTgt spid="43"/>
                                            </p:tgtEl>
                                            <p:attrNameLst>
                                              <p:attrName>ppt_y</p:attrName>
                                            </p:attrNameLst>
                                          </p:cBhvr>
                                          <p:tavLst>
                                            <p:tav tm="0">
                                              <p:val>
                                                <p:strVal val="1+#ppt_h/2"/>
                                              </p:val>
                                            </p:tav>
                                            <p:tav tm="100000">
                                              <p:val>
                                                <p:strVal val="#ppt_y"/>
                                              </p:val>
                                            </p:tav>
                                          </p:tavLst>
                                        </p:anim>
                                      </p:childTnLst>
                                    </p:cTn>
                                  </p:par>
                                </p:childTnLst>
                              </p:cTn>
                            </p:par>
                            <p:par>
                              <p:cTn id="78" fill="hold">
                                <p:stCondLst>
                                  <p:cond delay="11350"/>
                                </p:stCondLst>
                                <p:childTnLst>
                                  <p:par>
                                    <p:cTn id="79" presetID="22" presetClass="entr" presetSubtype="8"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6" grpId="0" animBg="1"/>
          <p:bldP spid="17"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1850"/>
                                </p:stCondLst>
                                <p:childTnLst>
                                  <p:par>
                                    <p:cTn id="27" presetID="2" presetClass="entr" presetSubtype="1" accel="53333"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ppt_x"/>
                                              </p:val>
                                            </p:tav>
                                            <p:tav tm="100000">
                                              <p:val>
                                                <p:strVal val="#ppt_x"/>
                                              </p:val>
                                            </p:tav>
                                          </p:tavLst>
                                        </p:anim>
                                        <p:anim calcmode="lin" valueType="num">
                                          <p:cBhvr additive="base">
                                            <p:cTn id="30" dur="1500" fill="hold"/>
                                            <p:tgtEl>
                                              <p:spTgt spid="12"/>
                                            </p:tgtEl>
                                            <p:attrNameLst>
                                              <p:attrName>ppt_y</p:attrName>
                                            </p:attrNameLst>
                                          </p:cBhvr>
                                          <p:tavLst>
                                            <p:tav tm="0">
                                              <p:val>
                                                <p:strVal val="0-#ppt_h/2"/>
                                              </p:val>
                                            </p:tav>
                                            <p:tav tm="100000">
                                              <p:val>
                                                <p:strVal val="#ppt_y"/>
                                              </p:val>
                                            </p:tav>
                                          </p:tavLst>
                                        </p:anim>
                                      </p:childTnLst>
                                    </p:cTn>
                                  </p:par>
                                </p:childTnLst>
                              </p:cTn>
                            </p:par>
                            <p:par>
                              <p:cTn id="31" fill="hold">
                                <p:stCondLst>
                                  <p:cond delay="3350"/>
                                </p:stCondLst>
                                <p:childTnLst>
                                  <p:par>
                                    <p:cTn id="32" presetID="2" presetClass="entr" presetSubtype="4" decel="10000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ppt_x"/>
                                              </p:val>
                                            </p:tav>
                                            <p:tav tm="100000">
                                              <p:val>
                                                <p:strVal val="#ppt_x"/>
                                              </p:val>
                                            </p:tav>
                                          </p:tavLst>
                                        </p:anim>
                                        <p:anim calcmode="lin" valueType="num">
                                          <p:cBhvr additive="base">
                                            <p:cTn id="35" dur="500" fill="hold"/>
                                            <p:tgtEl>
                                              <p:spTgt spid="34"/>
                                            </p:tgtEl>
                                            <p:attrNameLst>
                                              <p:attrName>ppt_y</p:attrName>
                                            </p:attrNameLst>
                                          </p:cBhvr>
                                          <p:tavLst>
                                            <p:tav tm="0">
                                              <p:val>
                                                <p:strVal val="1+#ppt_h/2"/>
                                              </p:val>
                                            </p:tav>
                                            <p:tav tm="100000">
                                              <p:val>
                                                <p:strVal val="#ppt_y"/>
                                              </p:val>
                                            </p:tav>
                                          </p:tavLst>
                                        </p:anim>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4350"/>
                                </p:stCondLst>
                                <p:childTnLst>
                                  <p:par>
                                    <p:cTn id="41" presetID="2" presetClass="entr" presetSubtype="1" accel="53333"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500" fill="hold"/>
                                            <p:tgtEl>
                                              <p:spTgt spid="16"/>
                                            </p:tgtEl>
                                            <p:attrNameLst>
                                              <p:attrName>ppt_x</p:attrName>
                                            </p:attrNameLst>
                                          </p:cBhvr>
                                          <p:tavLst>
                                            <p:tav tm="0">
                                              <p:val>
                                                <p:strVal val="#ppt_x"/>
                                              </p:val>
                                            </p:tav>
                                            <p:tav tm="100000">
                                              <p:val>
                                                <p:strVal val="#ppt_x"/>
                                              </p:val>
                                            </p:tav>
                                          </p:tavLst>
                                        </p:anim>
                                        <p:anim calcmode="lin" valueType="num">
                                          <p:cBhvr additive="base">
                                            <p:cTn id="44" dur="1500" fill="hold"/>
                                            <p:tgtEl>
                                              <p:spTgt spid="16"/>
                                            </p:tgtEl>
                                            <p:attrNameLst>
                                              <p:attrName>ppt_y</p:attrName>
                                            </p:attrNameLst>
                                          </p:cBhvr>
                                          <p:tavLst>
                                            <p:tav tm="0">
                                              <p:val>
                                                <p:strVal val="0-#ppt_h/2"/>
                                              </p:val>
                                            </p:tav>
                                            <p:tav tm="100000">
                                              <p:val>
                                                <p:strVal val="#ppt_y"/>
                                              </p:val>
                                            </p:tav>
                                          </p:tavLst>
                                        </p:anim>
                                      </p:childTnLst>
                                    </p:cTn>
                                  </p:par>
                                </p:childTnLst>
                              </p:cTn>
                            </p:par>
                            <p:par>
                              <p:cTn id="45" fill="hold">
                                <p:stCondLst>
                                  <p:cond delay="5850"/>
                                </p:stCondLst>
                                <p:childTnLst>
                                  <p:par>
                                    <p:cTn id="46" presetID="2" presetClass="entr" presetSubtype="4" decel="10000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ppt_x"/>
                                              </p:val>
                                            </p:tav>
                                            <p:tav tm="100000">
                                              <p:val>
                                                <p:strVal val="#ppt_x"/>
                                              </p:val>
                                            </p:tav>
                                          </p:tavLst>
                                        </p:anim>
                                        <p:anim calcmode="lin" valueType="num">
                                          <p:cBhvr additive="base">
                                            <p:cTn id="49" dur="500" fill="hold"/>
                                            <p:tgtEl>
                                              <p:spTgt spid="37"/>
                                            </p:tgtEl>
                                            <p:attrNameLst>
                                              <p:attrName>ppt_y</p:attrName>
                                            </p:attrNameLst>
                                          </p:cBhvr>
                                          <p:tavLst>
                                            <p:tav tm="0">
                                              <p:val>
                                                <p:strVal val="1+#ppt_h/2"/>
                                              </p:val>
                                            </p:tav>
                                            <p:tav tm="100000">
                                              <p:val>
                                                <p:strVal val="#ppt_y"/>
                                              </p:val>
                                            </p:tav>
                                          </p:tavLst>
                                        </p:anim>
                                      </p:childTnLst>
                                    </p:cTn>
                                  </p:par>
                                </p:childTnLst>
                              </p:cTn>
                            </p:par>
                            <p:par>
                              <p:cTn id="50" fill="hold">
                                <p:stCondLst>
                                  <p:cond delay="6350"/>
                                </p:stCondLst>
                                <p:childTnLst>
                                  <p:par>
                                    <p:cTn id="51" presetID="22" presetClass="entr" presetSubtype="8"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6850"/>
                                </p:stCondLst>
                                <p:childTnLst>
                                  <p:par>
                                    <p:cTn id="55" presetID="2" presetClass="entr" presetSubtype="1" accel="53333"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1500" fill="hold"/>
                                            <p:tgtEl>
                                              <p:spTgt spid="17"/>
                                            </p:tgtEl>
                                            <p:attrNameLst>
                                              <p:attrName>ppt_x</p:attrName>
                                            </p:attrNameLst>
                                          </p:cBhvr>
                                          <p:tavLst>
                                            <p:tav tm="0">
                                              <p:val>
                                                <p:strVal val="#ppt_x"/>
                                              </p:val>
                                            </p:tav>
                                            <p:tav tm="100000">
                                              <p:val>
                                                <p:strVal val="#ppt_x"/>
                                              </p:val>
                                            </p:tav>
                                          </p:tavLst>
                                        </p:anim>
                                        <p:anim calcmode="lin" valueType="num">
                                          <p:cBhvr additive="base">
                                            <p:cTn id="58" dur="1500" fill="hold"/>
                                            <p:tgtEl>
                                              <p:spTgt spid="17"/>
                                            </p:tgtEl>
                                            <p:attrNameLst>
                                              <p:attrName>ppt_y</p:attrName>
                                            </p:attrNameLst>
                                          </p:cBhvr>
                                          <p:tavLst>
                                            <p:tav tm="0">
                                              <p:val>
                                                <p:strVal val="0-#ppt_h/2"/>
                                              </p:val>
                                            </p:tav>
                                            <p:tav tm="100000">
                                              <p:val>
                                                <p:strVal val="#ppt_y"/>
                                              </p:val>
                                            </p:tav>
                                          </p:tavLst>
                                        </p:anim>
                                      </p:childTnLst>
                                    </p:cTn>
                                  </p:par>
                                </p:childTnLst>
                              </p:cTn>
                            </p:par>
                            <p:par>
                              <p:cTn id="59" fill="hold">
                                <p:stCondLst>
                                  <p:cond delay="8350"/>
                                </p:stCondLst>
                                <p:childTnLst>
                                  <p:par>
                                    <p:cTn id="60" presetID="2" presetClass="entr" presetSubtype="4" decel="100000"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ppt_x"/>
                                              </p:val>
                                            </p:tav>
                                            <p:tav tm="100000">
                                              <p:val>
                                                <p:strVal val="#ppt_x"/>
                                              </p:val>
                                            </p:tav>
                                          </p:tavLst>
                                        </p:anim>
                                        <p:anim calcmode="lin" valueType="num">
                                          <p:cBhvr additive="base">
                                            <p:cTn id="63" dur="500" fill="hold"/>
                                            <p:tgtEl>
                                              <p:spTgt spid="40"/>
                                            </p:tgtEl>
                                            <p:attrNameLst>
                                              <p:attrName>ppt_y</p:attrName>
                                            </p:attrNameLst>
                                          </p:cBhvr>
                                          <p:tavLst>
                                            <p:tav tm="0">
                                              <p:val>
                                                <p:strVal val="1+#ppt_h/2"/>
                                              </p:val>
                                            </p:tav>
                                            <p:tav tm="100000">
                                              <p:val>
                                                <p:strVal val="#ppt_y"/>
                                              </p:val>
                                            </p:tav>
                                          </p:tavLst>
                                        </p:anim>
                                      </p:childTnLst>
                                    </p:cTn>
                                  </p:par>
                                </p:childTnLst>
                              </p:cTn>
                            </p:par>
                            <p:par>
                              <p:cTn id="64" fill="hold">
                                <p:stCondLst>
                                  <p:cond delay="8850"/>
                                </p:stCondLst>
                                <p:childTnLst>
                                  <p:par>
                                    <p:cTn id="65" presetID="22" presetClass="entr" presetSubtype="8"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par>
                              <p:cTn id="68" fill="hold">
                                <p:stCondLst>
                                  <p:cond delay="9350"/>
                                </p:stCondLst>
                                <p:childTnLst>
                                  <p:par>
                                    <p:cTn id="69" presetID="2" presetClass="entr" presetSubtype="1" accel="53333"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1500" fill="hold"/>
                                            <p:tgtEl>
                                              <p:spTgt spid="18"/>
                                            </p:tgtEl>
                                            <p:attrNameLst>
                                              <p:attrName>ppt_x</p:attrName>
                                            </p:attrNameLst>
                                          </p:cBhvr>
                                          <p:tavLst>
                                            <p:tav tm="0">
                                              <p:val>
                                                <p:strVal val="#ppt_x"/>
                                              </p:val>
                                            </p:tav>
                                            <p:tav tm="100000">
                                              <p:val>
                                                <p:strVal val="#ppt_x"/>
                                              </p:val>
                                            </p:tav>
                                          </p:tavLst>
                                        </p:anim>
                                        <p:anim calcmode="lin" valueType="num">
                                          <p:cBhvr additive="base">
                                            <p:cTn id="72" dur="1500" fill="hold"/>
                                            <p:tgtEl>
                                              <p:spTgt spid="18"/>
                                            </p:tgtEl>
                                            <p:attrNameLst>
                                              <p:attrName>ppt_y</p:attrName>
                                            </p:attrNameLst>
                                          </p:cBhvr>
                                          <p:tavLst>
                                            <p:tav tm="0">
                                              <p:val>
                                                <p:strVal val="0-#ppt_h/2"/>
                                              </p:val>
                                            </p:tav>
                                            <p:tav tm="100000">
                                              <p:val>
                                                <p:strVal val="#ppt_y"/>
                                              </p:val>
                                            </p:tav>
                                          </p:tavLst>
                                        </p:anim>
                                      </p:childTnLst>
                                    </p:cTn>
                                  </p:par>
                                </p:childTnLst>
                              </p:cTn>
                            </p:par>
                            <p:par>
                              <p:cTn id="73" fill="hold">
                                <p:stCondLst>
                                  <p:cond delay="10850"/>
                                </p:stCondLst>
                                <p:childTnLst>
                                  <p:par>
                                    <p:cTn id="74" presetID="2" presetClass="entr" presetSubtype="4" decel="100000" fill="hold" nodeType="after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additive="base">
                                            <p:cTn id="76" dur="500" fill="hold"/>
                                            <p:tgtEl>
                                              <p:spTgt spid="43"/>
                                            </p:tgtEl>
                                            <p:attrNameLst>
                                              <p:attrName>ppt_x</p:attrName>
                                            </p:attrNameLst>
                                          </p:cBhvr>
                                          <p:tavLst>
                                            <p:tav tm="0">
                                              <p:val>
                                                <p:strVal val="#ppt_x"/>
                                              </p:val>
                                            </p:tav>
                                            <p:tav tm="100000">
                                              <p:val>
                                                <p:strVal val="#ppt_x"/>
                                              </p:val>
                                            </p:tav>
                                          </p:tavLst>
                                        </p:anim>
                                        <p:anim calcmode="lin" valueType="num">
                                          <p:cBhvr additive="base">
                                            <p:cTn id="77" dur="500" fill="hold"/>
                                            <p:tgtEl>
                                              <p:spTgt spid="43"/>
                                            </p:tgtEl>
                                            <p:attrNameLst>
                                              <p:attrName>ppt_y</p:attrName>
                                            </p:attrNameLst>
                                          </p:cBhvr>
                                          <p:tavLst>
                                            <p:tav tm="0">
                                              <p:val>
                                                <p:strVal val="1+#ppt_h/2"/>
                                              </p:val>
                                            </p:tav>
                                            <p:tav tm="100000">
                                              <p:val>
                                                <p:strVal val="#ppt_y"/>
                                              </p:val>
                                            </p:tav>
                                          </p:tavLst>
                                        </p:anim>
                                      </p:childTnLst>
                                    </p:cTn>
                                  </p:par>
                                </p:childTnLst>
                              </p:cTn>
                            </p:par>
                            <p:par>
                              <p:cTn id="78" fill="hold">
                                <p:stCondLst>
                                  <p:cond delay="11350"/>
                                </p:stCondLst>
                                <p:childTnLst>
                                  <p:par>
                                    <p:cTn id="79" presetID="22" presetClass="entr" presetSubtype="8"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6" grpId="0" animBg="1"/>
          <p:bldP spid="17" grpId="0" animBg="1"/>
          <p:bldP spid="18"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500188" y="1235517"/>
            <a:ext cx="379809" cy="378619"/>
          </a:xfrm>
          <a:prstGeom prst="roundRect">
            <a:avLst/>
          </a:prstGeom>
          <a:solidFill>
            <a:srgbClr val="C3260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prstClr val="white"/>
                </a:solidFill>
                <a:latin typeface="Calibri Light"/>
                <a:ea typeface="Arial Unicode MS" panose="020B0604020202020204" pitchFamily="34" charset="-122"/>
                <a:cs typeface="Arial Unicode MS" panose="020B0604020202020204" pitchFamily="34" charset="-122"/>
              </a:rPr>
              <a:t>1</a:t>
            </a:r>
            <a:endParaRPr lang="zh-CN" altLang="en-US" sz="2400" dirty="0">
              <a:solidFill>
                <a:prstClr val="white"/>
              </a:solidFill>
              <a:latin typeface="Calibri Light"/>
              <a:ea typeface="Arial Unicode MS" panose="020B0604020202020204" pitchFamily="34" charset="-122"/>
              <a:cs typeface="Arial Unicode MS" panose="020B0604020202020204" pitchFamily="34" charset="-122"/>
            </a:endParaRPr>
          </a:p>
        </p:txBody>
      </p:sp>
      <p:sp>
        <p:nvSpPr>
          <p:cNvPr id="5" name="矩形 4"/>
          <p:cNvSpPr/>
          <p:nvPr/>
        </p:nvSpPr>
        <p:spPr>
          <a:xfrm>
            <a:off x="4993361" y="1280788"/>
            <a:ext cx="1415773" cy="338554"/>
          </a:xfrm>
          <a:prstGeom prst="rect">
            <a:avLst/>
          </a:prstGeom>
        </p:spPr>
        <p:txBody>
          <a:bodyPr wrap="none">
            <a:spAutoFit/>
          </a:bodyPr>
          <a:lstStyle/>
          <a:p>
            <a:pPr algn="ctr">
              <a:defRPr/>
            </a:pPr>
            <a:r>
              <a:rPr lang="zh-CN" altLang="en-US" sz="16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圆角矩形 5"/>
          <p:cNvSpPr/>
          <p:nvPr/>
        </p:nvSpPr>
        <p:spPr>
          <a:xfrm>
            <a:off x="4500188" y="1801064"/>
            <a:ext cx="379809" cy="378619"/>
          </a:xfrm>
          <a:prstGeom prst="roundRect">
            <a:avLst/>
          </a:prstGeom>
          <a:solidFill>
            <a:srgbClr val="C3260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prstClr val="white"/>
                </a:solidFill>
                <a:latin typeface="Calibri Light"/>
                <a:ea typeface="Arial Unicode MS" panose="020B0604020202020204" pitchFamily="34" charset="-122"/>
                <a:cs typeface="Arial Unicode MS" panose="020B0604020202020204" pitchFamily="34" charset="-122"/>
              </a:rPr>
              <a:t>2</a:t>
            </a:r>
            <a:endParaRPr lang="zh-CN" altLang="en-US" sz="2400" dirty="0">
              <a:solidFill>
                <a:prstClr val="white"/>
              </a:solidFill>
              <a:latin typeface="Calibri Light"/>
              <a:ea typeface="Arial Unicode MS" panose="020B0604020202020204" pitchFamily="34" charset="-122"/>
              <a:cs typeface="Arial Unicode MS" panose="020B0604020202020204" pitchFamily="34" charset="-122"/>
            </a:endParaRPr>
          </a:p>
        </p:txBody>
      </p:sp>
      <p:sp>
        <p:nvSpPr>
          <p:cNvPr id="7" name="矩形 6"/>
          <p:cNvSpPr/>
          <p:nvPr/>
        </p:nvSpPr>
        <p:spPr>
          <a:xfrm>
            <a:off x="4993360" y="1845531"/>
            <a:ext cx="1415772" cy="338554"/>
          </a:xfrm>
          <a:prstGeom prst="rect">
            <a:avLst/>
          </a:prstGeom>
        </p:spPr>
        <p:txBody>
          <a:bodyPr wrap="none">
            <a:spAutoFit/>
          </a:bodyPr>
          <a:lstStyle/>
          <a:p>
            <a:pPr algn="ctr">
              <a:defRPr/>
            </a:pPr>
            <a:r>
              <a:rPr lang="zh-CN" altLang="en-US"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圆角矩形 7"/>
          <p:cNvSpPr/>
          <p:nvPr/>
        </p:nvSpPr>
        <p:spPr>
          <a:xfrm>
            <a:off x="4500188" y="2366611"/>
            <a:ext cx="379809" cy="378619"/>
          </a:xfrm>
          <a:prstGeom prst="roundRect">
            <a:avLst/>
          </a:prstGeom>
          <a:solidFill>
            <a:srgbClr val="C3260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prstClr val="white"/>
                </a:solidFill>
                <a:latin typeface="Calibri Light"/>
                <a:ea typeface="Arial Unicode MS" panose="020B0604020202020204" pitchFamily="34" charset="-122"/>
                <a:cs typeface="Arial Unicode MS" panose="020B0604020202020204" pitchFamily="34" charset="-122"/>
              </a:rPr>
              <a:t>3</a:t>
            </a:r>
            <a:endParaRPr lang="zh-CN" altLang="en-US" sz="2400" dirty="0">
              <a:solidFill>
                <a:prstClr val="white"/>
              </a:solidFill>
              <a:latin typeface="Calibri Light"/>
              <a:ea typeface="Arial Unicode MS" panose="020B0604020202020204" pitchFamily="34" charset="-122"/>
              <a:cs typeface="Arial Unicode MS" panose="020B0604020202020204" pitchFamily="34" charset="-122"/>
            </a:endParaRPr>
          </a:p>
        </p:txBody>
      </p:sp>
      <p:sp>
        <p:nvSpPr>
          <p:cNvPr id="9" name="矩形 8"/>
          <p:cNvSpPr/>
          <p:nvPr/>
        </p:nvSpPr>
        <p:spPr>
          <a:xfrm>
            <a:off x="4993360" y="2417418"/>
            <a:ext cx="1415772" cy="338554"/>
          </a:xfrm>
          <a:prstGeom prst="rect">
            <a:avLst/>
          </a:prstGeom>
        </p:spPr>
        <p:txBody>
          <a:bodyPr wrap="none">
            <a:spAutoFit/>
          </a:bodyPr>
          <a:lstStyle/>
          <a:p>
            <a:pPr algn="ctr">
              <a:defRPr/>
            </a:pPr>
            <a:r>
              <a:rPr lang="zh-CN" altLang="en-US"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圆角矩形 9"/>
          <p:cNvSpPr/>
          <p:nvPr/>
        </p:nvSpPr>
        <p:spPr>
          <a:xfrm>
            <a:off x="4500188" y="2932157"/>
            <a:ext cx="379809" cy="378619"/>
          </a:xfrm>
          <a:prstGeom prst="roundRect">
            <a:avLst/>
          </a:prstGeom>
          <a:solidFill>
            <a:srgbClr val="C3260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prstClr val="white"/>
                </a:solidFill>
                <a:latin typeface="Calibri Light"/>
                <a:ea typeface="Arial Unicode MS" panose="020B0604020202020204" pitchFamily="34" charset="-122"/>
                <a:cs typeface="Arial Unicode MS" panose="020B0604020202020204" pitchFamily="34" charset="-122"/>
              </a:rPr>
              <a:t>4</a:t>
            </a:r>
            <a:endParaRPr lang="zh-CN" altLang="en-US" sz="2400" dirty="0">
              <a:solidFill>
                <a:prstClr val="white"/>
              </a:solidFill>
              <a:latin typeface="Calibri Light"/>
              <a:ea typeface="Arial Unicode MS" panose="020B0604020202020204" pitchFamily="34" charset="-122"/>
              <a:cs typeface="Arial Unicode MS" panose="020B0604020202020204" pitchFamily="34" charset="-122"/>
            </a:endParaRPr>
          </a:p>
        </p:txBody>
      </p:sp>
      <p:sp>
        <p:nvSpPr>
          <p:cNvPr id="11" name="矩形 10"/>
          <p:cNvSpPr/>
          <p:nvPr/>
        </p:nvSpPr>
        <p:spPr>
          <a:xfrm>
            <a:off x="4993360" y="2989305"/>
            <a:ext cx="1415772" cy="338554"/>
          </a:xfrm>
          <a:prstGeom prst="rect">
            <a:avLst/>
          </a:prstGeom>
        </p:spPr>
        <p:txBody>
          <a:bodyPr wrap="none">
            <a:spAutoFit/>
          </a:bodyPr>
          <a:lstStyle/>
          <a:p>
            <a:pPr algn="ctr">
              <a:defRPr/>
            </a:pPr>
            <a:r>
              <a:rPr lang="zh-CN" altLang="en-US"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圆角矩形 11"/>
          <p:cNvSpPr/>
          <p:nvPr/>
        </p:nvSpPr>
        <p:spPr>
          <a:xfrm>
            <a:off x="4500188" y="3497704"/>
            <a:ext cx="379809" cy="378619"/>
          </a:xfrm>
          <a:prstGeom prst="roundRect">
            <a:avLst/>
          </a:prstGeom>
          <a:solidFill>
            <a:srgbClr val="C3260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prstClr val="white"/>
                </a:solidFill>
                <a:latin typeface="Calibri Light"/>
                <a:ea typeface="Arial Unicode MS" panose="020B0604020202020204" pitchFamily="34" charset="-122"/>
                <a:cs typeface="Arial Unicode MS" panose="020B0604020202020204" pitchFamily="34" charset="-122"/>
              </a:rPr>
              <a:t>5</a:t>
            </a:r>
            <a:endParaRPr lang="zh-CN" altLang="en-US" sz="2400" dirty="0">
              <a:solidFill>
                <a:prstClr val="white"/>
              </a:solidFill>
              <a:latin typeface="Calibri Light"/>
              <a:ea typeface="Arial Unicode MS" panose="020B0604020202020204" pitchFamily="34" charset="-122"/>
              <a:cs typeface="Arial Unicode MS" panose="020B0604020202020204" pitchFamily="34" charset="-122"/>
            </a:endParaRPr>
          </a:p>
        </p:txBody>
      </p:sp>
      <p:sp>
        <p:nvSpPr>
          <p:cNvPr id="13" name="矩形 12"/>
          <p:cNvSpPr/>
          <p:nvPr/>
        </p:nvSpPr>
        <p:spPr>
          <a:xfrm>
            <a:off x="4993360" y="3548511"/>
            <a:ext cx="1415772" cy="338554"/>
          </a:xfrm>
          <a:prstGeom prst="rect">
            <a:avLst/>
          </a:prstGeom>
        </p:spPr>
        <p:txBody>
          <a:bodyPr wrap="none">
            <a:spAutoFit/>
          </a:bodyPr>
          <a:lstStyle/>
          <a:p>
            <a:pPr algn="ctr">
              <a:defRPr/>
            </a:pPr>
            <a:r>
              <a:rPr lang="zh-CN" altLang="en-US"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6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2" y="0"/>
            <a:ext cx="2790825" cy="5143500"/>
          </a:xfrm>
          <a:prstGeom prst="rect">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1800" dirty="0">
              <a:solidFill>
                <a:prstClr val="white"/>
              </a:solidFill>
              <a:latin typeface="黑体" panose="02010609060101010101" pitchFamily="49" charset="-122"/>
              <a:ea typeface="黑体" panose="02010609060101010101" pitchFamily="49" charset="-122"/>
            </a:endParaRPr>
          </a:p>
        </p:txBody>
      </p:sp>
      <p:sp>
        <p:nvSpPr>
          <p:cNvPr id="15" name="矩形 14"/>
          <p:cNvSpPr/>
          <p:nvPr/>
        </p:nvSpPr>
        <p:spPr>
          <a:xfrm>
            <a:off x="738556" y="981087"/>
            <a:ext cx="1643399" cy="854080"/>
          </a:xfrm>
          <a:prstGeom prst="rect">
            <a:avLst/>
          </a:prstGeom>
        </p:spPr>
        <p:txBody>
          <a:bodyPr wrap="none">
            <a:spAutoFit/>
          </a:bodyPr>
          <a:lstStyle/>
          <a:p>
            <a:pPr algn="ctr"/>
            <a:r>
              <a:rPr lang="zh-CN" altLang="en-US" sz="4950" b="1" dirty="0">
                <a:solidFill>
                  <a:prstClr val="white"/>
                </a:solidFill>
                <a:latin typeface="微软雅黑" pitchFamily="34" charset="-122"/>
                <a:ea typeface="微软雅黑" pitchFamily="34" charset="-122"/>
              </a:rPr>
              <a:t>目 录</a:t>
            </a:r>
          </a:p>
        </p:txBody>
      </p:sp>
      <p:sp>
        <p:nvSpPr>
          <p:cNvPr id="16" name="矩形 15"/>
          <p:cNvSpPr/>
          <p:nvPr/>
        </p:nvSpPr>
        <p:spPr>
          <a:xfrm>
            <a:off x="921297" y="1945031"/>
            <a:ext cx="1277915" cy="461665"/>
          </a:xfrm>
          <a:prstGeom prst="rect">
            <a:avLst/>
          </a:prstGeom>
        </p:spPr>
        <p:txBody>
          <a:bodyPr wrap="none">
            <a:spAutoFit/>
          </a:bodyPr>
          <a:lstStyle/>
          <a:p>
            <a:pPr algn="ctr"/>
            <a:r>
              <a:rPr lang="en-US" altLang="zh-CN" sz="2400" dirty="0">
                <a:solidFill>
                  <a:prstClr val="white"/>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7" name="组合 16"/>
          <p:cNvGrpSpPr/>
          <p:nvPr/>
        </p:nvGrpSpPr>
        <p:grpSpPr>
          <a:xfrm>
            <a:off x="3657527" y="1214084"/>
            <a:ext cx="373473" cy="373473"/>
            <a:chOff x="6535243" y="2524701"/>
            <a:chExt cx="717051" cy="717051"/>
          </a:xfrm>
        </p:grpSpPr>
        <p:sp>
          <p:nvSpPr>
            <p:cNvPr id="18" name="泪滴形 17"/>
            <p:cNvSpPr/>
            <p:nvPr/>
          </p:nvSpPr>
          <p:spPr>
            <a:xfrm rot="8247616">
              <a:off x="6535243" y="2524701"/>
              <a:ext cx="717051" cy="717051"/>
            </a:xfrm>
            <a:prstGeom prst="teardrop">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6604000" y="2588424"/>
              <a:ext cx="574014" cy="574014"/>
            </a:xfrm>
            <a:prstGeom prst="ellipse">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0"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90827" y="3135512"/>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55787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3"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childTnLst>
                                </p:cTn>
                              </p:par>
                              <p:par>
                                <p:cTn id="34" presetID="56" presetClass="path" presetSubtype="0" accel="50000" decel="50000" fill="hold" grpId="1" nodeType="withEffect">
                                  <p:stCondLst>
                                    <p:cond delay="0"/>
                                  </p:stCondLst>
                                  <p:childTnLst>
                                    <p:animMotion origin="layout" path="M -0.03737 0.04121 L -6.25E-7 -3.33333E-6 " pathEditMode="relative" rAng="0" ptsTypes="AA">
                                      <p:cBhvr>
                                        <p:cTn id="35" dur="700" fill="hold"/>
                                        <p:tgtEl>
                                          <p:spTgt spid="4"/>
                                        </p:tgtEl>
                                        <p:attrNameLst>
                                          <p:attrName>ppt_x</p:attrName>
                                          <p:attrName>ppt_y</p:attrName>
                                        </p:attrNameLst>
                                      </p:cBhvr>
                                      <p:rCtr x="1862" y="-2060"/>
                                    </p:animMotion>
                                  </p:childTnLst>
                                </p:cTn>
                              </p:par>
                              <p:par>
                                <p:cTn id="36" presetID="22" presetClass="entr" presetSubtype="8" fill="hold" grpId="0" nodeType="withEffect">
                                  <p:stCondLst>
                                    <p:cond delay="25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childTnLst>
                                </p:cTn>
                              </p:par>
                              <p:par>
                                <p:cTn id="42" presetID="56" presetClass="path" presetSubtype="0" accel="50000" decel="50000" fill="hold" grpId="1" nodeType="withEffect">
                                  <p:stCondLst>
                                    <p:cond delay="250"/>
                                  </p:stCondLst>
                                  <p:childTnLst>
                                    <p:animMotion origin="layout" path="M -0.03737 0.0412 L -6.25E-7 2.96296E-6 " pathEditMode="relative" rAng="0" ptsTypes="AA">
                                      <p:cBhvr>
                                        <p:cTn id="43" dur="700" fill="hold"/>
                                        <p:tgtEl>
                                          <p:spTgt spid="6"/>
                                        </p:tgtEl>
                                        <p:attrNameLst>
                                          <p:attrName>ppt_x</p:attrName>
                                          <p:attrName>ppt_y</p:attrName>
                                        </p:attrNameLst>
                                      </p:cBhvr>
                                      <p:rCtr x="1862" y="-2060"/>
                                    </p:animMotion>
                                  </p:childTnLst>
                                </p:cTn>
                              </p:par>
                              <p:par>
                                <p:cTn id="44" presetID="22" presetClass="entr" presetSubtype="8" fill="hold" grpId="0" nodeType="withEffect">
                                  <p:stCondLst>
                                    <p:cond delay="50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childTnLst>
                                </p:cTn>
                              </p:par>
                              <p:par>
                                <p:cTn id="50" presetID="56" presetClass="path" presetSubtype="0" accel="50000" decel="50000" fill="hold" grpId="1" nodeType="withEffect">
                                  <p:stCondLst>
                                    <p:cond delay="500"/>
                                  </p:stCondLst>
                                  <p:childTnLst>
                                    <p:animMotion origin="layout" path="M -0.03737 0.0412 L -6.25E-7 -7.40741E-7 " pathEditMode="relative" rAng="0" ptsTypes="AA">
                                      <p:cBhvr>
                                        <p:cTn id="51" dur="700" fill="hold"/>
                                        <p:tgtEl>
                                          <p:spTgt spid="8"/>
                                        </p:tgtEl>
                                        <p:attrNameLst>
                                          <p:attrName>ppt_x</p:attrName>
                                          <p:attrName>ppt_y</p:attrName>
                                        </p:attrNameLst>
                                      </p:cBhvr>
                                      <p:rCtr x="1862" y="-2060"/>
                                    </p:animMotion>
                                  </p:childTnLst>
                                </p:cTn>
                              </p:par>
                              <p:par>
                                <p:cTn id="52" presetID="22" presetClass="entr" presetSubtype="8" fill="hold" grpId="0" nodeType="withEffect">
                                  <p:stCondLst>
                                    <p:cond delay="75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childTnLst>
                                </p:cTn>
                              </p:par>
                              <p:par>
                                <p:cTn id="58" presetID="56" presetClass="path" presetSubtype="0" accel="50000" decel="50000" fill="hold" grpId="1" nodeType="withEffect">
                                  <p:stCondLst>
                                    <p:cond delay="750"/>
                                  </p:stCondLst>
                                  <p:childTnLst>
                                    <p:animMotion origin="layout" path="M -0.03737 0.04121 L -6.25E-7 -4.44444E-6 " pathEditMode="relative" rAng="0" ptsTypes="AA">
                                      <p:cBhvr>
                                        <p:cTn id="59" dur="700" fill="hold"/>
                                        <p:tgtEl>
                                          <p:spTgt spid="10"/>
                                        </p:tgtEl>
                                        <p:attrNameLst>
                                          <p:attrName>ppt_x</p:attrName>
                                          <p:attrName>ppt_y</p:attrName>
                                        </p:attrNameLst>
                                      </p:cBhvr>
                                      <p:rCtr x="1862" y="-2060"/>
                                    </p:animMotion>
                                  </p:childTnLst>
                                </p:cTn>
                              </p:par>
                              <p:par>
                                <p:cTn id="60" presetID="22" presetClass="entr" presetSubtype="8" fill="hold" grpId="0" nodeType="withEffect">
                                  <p:stCondLst>
                                    <p:cond delay="100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childTnLst>
                                </p:cTn>
                              </p:par>
                              <p:par>
                                <p:cTn id="66" presetID="56" presetClass="path" presetSubtype="0" accel="50000" decel="50000" fill="hold" grpId="1" nodeType="withEffect">
                                  <p:stCondLst>
                                    <p:cond delay="1000"/>
                                  </p:stCondLst>
                                  <p:childTnLst>
                                    <p:animMotion origin="layout" path="M -0.03737 0.0412 L -6.25E-7 1.85185E-6 " pathEditMode="relative" rAng="0" ptsTypes="AA">
                                      <p:cBhvr>
                                        <p:cTn id="67" dur="700" fill="hold"/>
                                        <p:tgtEl>
                                          <p:spTgt spid="12"/>
                                        </p:tgtEl>
                                        <p:attrNameLst>
                                          <p:attrName>ppt_x</p:attrName>
                                          <p:attrName>ppt_y</p:attrName>
                                        </p:attrNameLst>
                                      </p:cBhvr>
                                      <p:rCtr x="1862" y="-2060"/>
                                    </p:animMotion>
                                  </p:childTnLst>
                                </p:cTn>
                              </p:par>
                              <p:par>
                                <p:cTn id="68" presetID="22" presetClass="entr" presetSubtype="8" fill="hold" grpId="0" nodeType="withEffect">
                                  <p:stCondLst>
                                    <p:cond delay="125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500"/>
                                        <p:tgtEl>
                                          <p:spTgt spid="17"/>
                                        </p:tgtEl>
                                      </p:cBhvr>
                                    </p:animEffect>
                                    <p:anim calcmode="lin" valueType="num">
                                      <p:cBhvr>
                                        <p:cTn id="76" dur="500" fill="hold"/>
                                        <p:tgtEl>
                                          <p:spTgt spid="17"/>
                                        </p:tgtEl>
                                        <p:attrNameLst>
                                          <p:attrName>ppt_x</p:attrName>
                                        </p:attrNameLst>
                                      </p:cBhvr>
                                      <p:tavLst>
                                        <p:tav tm="0">
                                          <p:val>
                                            <p:strVal val="#ppt_x"/>
                                          </p:val>
                                        </p:tav>
                                        <p:tav tm="100000">
                                          <p:val>
                                            <p:strVal val="#ppt_x"/>
                                          </p:val>
                                        </p:tav>
                                      </p:tavLst>
                                    </p:anim>
                                    <p:anim calcmode="lin" valueType="num">
                                      <p:cBhvr>
                                        <p:cTn id="7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animBg="1"/>
      <p:bldP spid="6" grpId="1" animBg="1"/>
      <p:bldP spid="7" grpId="0"/>
      <p:bldP spid="8" grpId="0" animBg="1"/>
      <p:bldP spid="8" grpId="1" animBg="1"/>
      <p:bldP spid="9" grpId="0"/>
      <p:bldP spid="10" grpId="0" animBg="1"/>
      <p:bldP spid="10" grpId="1" animBg="1"/>
      <p:bldP spid="11" grpId="0"/>
      <p:bldP spid="12" grpId="0" animBg="1"/>
      <p:bldP spid="12" grpId="1" animBg="1"/>
      <p:bldP spid="13" grpId="0"/>
      <p:bldP spid="14" grpId="0" animBg="1"/>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7"/>
          <p:cNvSpPr txBox="1"/>
          <p:nvPr/>
        </p:nvSpPr>
        <p:spPr>
          <a:xfrm>
            <a:off x="2419741" y="1856894"/>
            <a:ext cx="1835759"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C3260C"/>
                </a:solidFill>
              </a:rPr>
              <a:t>05</a:t>
            </a:r>
            <a:endParaRPr lang="zh-CN" altLang="en-US" dirty="0">
              <a:solidFill>
                <a:srgbClr val="C3260C"/>
              </a:solidFill>
            </a:endParaRPr>
          </a:p>
        </p:txBody>
      </p:sp>
      <p:sp>
        <p:nvSpPr>
          <p:cNvPr id="1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7" name="直接连接符 1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572002" y="2920884"/>
            <a:ext cx="974819" cy="307777"/>
            <a:chOff x="1694389" y="3210530"/>
            <a:chExt cx="974819" cy="307777"/>
          </a:xfrm>
        </p:grpSpPr>
        <p:sp>
          <p:nvSpPr>
            <p:cNvPr id="19" name="矩形 1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1" name="组合 20"/>
          <p:cNvGrpSpPr/>
          <p:nvPr/>
        </p:nvGrpSpPr>
        <p:grpSpPr>
          <a:xfrm>
            <a:off x="5973447" y="2920884"/>
            <a:ext cx="974819" cy="307777"/>
            <a:chOff x="1694389" y="3537387"/>
            <a:chExt cx="974819" cy="307777"/>
          </a:xfrm>
        </p:grpSpPr>
        <p:sp>
          <p:nvSpPr>
            <p:cNvPr id="22" name="矩形 2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4" name="组合 23"/>
          <p:cNvGrpSpPr/>
          <p:nvPr/>
        </p:nvGrpSpPr>
        <p:grpSpPr>
          <a:xfrm>
            <a:off x="4572002" y="3280923"/>
            <a:ext cx="974819" cy="307777"/>
            <a:chOff x="1694389" y="3875941"/>
            <a:chExt cx="974819" cy="307777"/>
          </a:xfrm>
        </p:grpSpPr>
        <p:sp>
          <p:nvSpPr>
            <p:cNvPr id="25" name="矩形 2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7" name="组合 26"/>
          <p:cNvGrpSpPr/>
          <p:nvPr/>
        </p:nvGrpSpPr>
        <p:grpSpPr>
          <a:xfrm>
            <a:off x="5973447" y="3280922"/>
            <a:ext cx="974819" cy="307777"/>
            <a:chOff x="1694389" y="4211992"/>
            <a:chExt cx="974819" cy="307777"/>
          </a:xfrm>
        </p:grpSpPr>
        <p:sp>
          <p:nvSpPr>
            <p:cNvPr id="28" name="矩形 2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30" name="等腰三角形 29"/>
          <p:cNvSpPr/>
          <p:nvPr/>
        </p:nvSpPr>
        <p:spPr>
          <a:xfrm rot="18035669">
            <a:off x="2382961" y="1282355"/>
            <a:ext cx="360040" cy="310379"/>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1" name="等腰三角形 30"/>
          <p:cNvSpPr/>
          <p:nvPr/>
        </p:nvSpPr>
        <p:spPr>
          <a:xfrm rot="21283757">
            <a:off x="1968925" y="1497553"/>
            <a:ext cx="191945" cy="165470"/>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2" name="等腰三角形 31"/>
          <p:cNvSpPr/>
          <p:nvPr/>
        </p:nvSpPr>
        <p:spPr>
          <a:xfrm rot="15968008">
            <a:off x="1663187" y="1888656"/>
            <a:ext cx="304349" cy="227352"/>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pic>
        <p:nvPicPr>
          <p:cNvPr id="33"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765" y="3228661"/>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2899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100" fill="hold"/>
                                        <p:tgtEl>
                                          <p:spTgt spid="30"/>
                                        </p:tgtEl>
                                        <p:attrNameLst>
                                          <p:attrName>ppt_x</p:attrName>
                                        </p:attrNameLst>
                                      </p:cBhvr>
                                      <p:tavLst>
                                        <p:tav tm="0">
                                          <p:val>
                                            <p:strVal val="0-#ppt_w/2"/>
                                          </p:val>
                                        </p:tav>
                                        <p:tav tm="100000">
                                          <p:val>
                                            <p:strVal val="#ppt_x"/>
                                          </p:val>
                                        </p:tav>
                                      </p:tavLst>
                                    </p:anim>
                                    <p:anim calcmode="lin" valueType="num">
                                      <p:cBhvr additive="base">
                                        <p:cTn id="17" dur="1100" fill="hold"/>
                                        <p:tgtEl>
                                          <p:spTgt spid="30"/>
                                        </p:tgtEl>
                                        <p:attrNameLst>
                                          <p:attrName>ppt_y</p:attrName>
                                        </p:attrNameLst>
                                      </p:cBhvr>
                                      <p:tavLst>
                                        <p:tav tm="0">
                                          <p:val>
                                            <p:strVal val="0-#ppt_h/2"/>
                                          </p:val>
                                        </p:tav>
                                        <p:tav tm="100000">
                                          <p:val>
                                            <p:strVal val="#ppt_y"/>
                                          </p:val>
                                        </p:tav>
                                      </p:tavLst>
                                    </p:anim>
                                  </p:childTnLst>
                                </p:cTn>
                              </p:par>
                              <p:par>
                                <p:cTn id="18" presetID="8" presetClass="emph" presetSubtype="0" fill="hold" grpId="1" nodeType="withEffect">
                                  <p:stCondLst>
                                    <p:cond delay="0"/>
                                  </p:stCondLst>
                                  <p:childTnLst>
                                    <p:animRot by="21600000">
                                      <p:cBhvr>
                                        <p:cTn id="19" dur="1100" fill="hold"/>
                                        <p:tgtEl>
                                          <p:spTgt spid="30"/>
                                        </p:tgtEl>
                                        <p:attrNameLst>
                                          <p:attrName>r</p:attrName>
                                        </p:attrNameLst>
                                      </p:cBhvr>
                                    </p:animRot>
                                  </p:childTnLst>
                                </p:cTn>
                              </p:par>
                              <p:par>
                                <p:cTn id="20" presetID="2" presetClass="entr" presetSubtype="9" fill="hold" grpId="0" nodeType="withEffect">
                                  <p:stCondLst>
                                    <p:cond delay="6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100" fill="hold"/>
                                        <p:tgtEl>
                                          <p:spTgt spid="31"/>
                                        </p:tgtEl>
                                        <p:attrNameLst>
                                          <p:attrName>ppt_x</p:attrName>
                                        </p:attrNameLst>
                                      </p:cBhvr>
                                      <p:tavLst>
                                        <p:tav tm="0">
                                          <p:val>
                                            <p:strVal val="0-#ppt_w/2"/>
                                          </p:val>
                                        </p:tav>
                                        <p:tav tm="100000">
                                          <p:val>
                                            <p:strVal val="#ppt_x"/>
                                          </p:val>
                                        </p:tav>
                                      </p:tavLst>
                                    </p:anim>
                                    <p:anim calcmode="lin" valueType="num">
                                      <p:cBhvr additive="base">
                                        <p:cTn id="23" dur="1100" fill="hold"/>
                                        <p:tgtEl>
                                          <p:spTgt spid="31"/>
                                        </p:tgtEl>
                                        <p:attrNameLst>
                                          <p:attrName>ppt_y</p:attrName>
                                        </p:attrNameLst>
                                      </p:cBhvr>
                                      <p:tavLst>
                                        <p:tav tm="0">
                                          <p:val>
                                            <p:strVal val="0-#ppt_h/2"/>
                                          </p:val>
                                        </p:tav>
                                        <p:tav tm="100000">
                                          <p:val>
                                            <p:strVal val="#ppt_y"/>
                                          </p:val>
                                        </p:tav>
                                      </p:tavLst>
                                    </p:anim>
                                  </p:childTnLst>
                                </p:cTn>
                              </p:par>
                              <p:par>
                                <p:cTn id="24" presetID="8" presetClass="emph" presetSubtype="0" fill="hold" grpId="1" nodeType="withEffect">
                                  <p:stCondLst>
                                    <p:cond delay="600"/>
                                  </p:stCondLst>
                                  <p:childTnLst>
                                    <p:animRot by="21600000">
                                      <p:cBhvr>
                                        <p:cTn id="25" dur="1100" fill="hold"/>
                                        <p:tgtEl>
                                          <p:spTgt spid="31"/>
                                        </p:tgtEl>
                                        <p:attrNameLst>
                                          <p:attrName>r</p:attrName>
                                        </p:attrNameLst>
                                      </p:cBhvr>
                                    </p:animRot>
                                  </p:childTnLst>
                                </p:cTn>
                              </p:par>
                              <p:par>
                                <p:cTn id="26" presetID="2" presetClass="entr" presetSubtype="9" fill="hold" grpId="0" nodeType="withEffect">
                                  <p:stCondLst>
                                    <p:cond delay="12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100" fill="hold"/>
                                        <p:tgtEl>
                                          <p:spTgt spid="32"/>
                                        </p:tgtEl>
                                        <p:attrNameLst>
                                          <p:attrName>ppt_x</p:attrName>
                                        </p:attrNameLst>
                                      </p:cBhvr>
                                      <p:tavLst>
                                        <p:tav tm="0">
                                          <p:val>
                                            <p:strVal val="0-#ppt_w/2"/>
                                          </p:val>
                                        </p:tav>
                                        <p:tav tm="100000">
                                          <p:val>
                                            <p:strVal val="#ppt_x"/>
                                          </p:val>
                                        </p:tav>
                                      </p:tavLst>
                                    </p:anim>
                                    <p:anim calcmode="lin" valueType="num">
                                      <p:cBhvr additive="base">
                                        <p:cTn id="29" dur="1100" fill="hold"/>
                                        <p:tgtEl>
                                          <p:spTgt spid="32"/>
                                        </p:tgtEl>
                                        <p:attrNameLst>
                                          <p:attrName>ppt_y</p:attrName>
                                        </p:attrNameLst>
                                      </p:cBhvr>
                                      <p:tavLst>
                                        <p:tav tm="0">
                                          <p:val>
                                            <p:strVal val="0-#ppt_h/2"/>
                                          </p:val>
                                        </p:tav>
                                        <p:tav tm="100000">
                                          <p:val>
                                            <p:strVal val="#ppt_y"/>
                                          </p:val>
                                        </p:tav>
                                      </p:tavLst>
                                    </p:anim>
                                  </p:childTnLst>
                                </p:cTn>
                              </p:par>
                              <p:par>
                                <p:cTn id="30" presetID="8" presetClass="emph" presetSubtype="0" fill="hold" grpId="1" nodeType="withEffect">
                                  <p:stCondLst>
                                    <p:cond delay="1200"/>
                                  </p:stCondLst>
                                  <p:childTnLst>
                                    <p:animRot by="21600000">
                                      <p:cBhvr>
                                        <p:cTn id="31" dur="1100" fill="hold"/>
                                        <p:tgtEl>
                                          <p:spTgt spid="32"/>
                                        </p:tgtEl>
                                        <p:attrNameLst>
                                          <p:attrName>r</p:attrName>
                                        </p:attrNameLst>
                                      </p:cBhvr>
                                    </p:animRot>
                                  </p:childTnLst>
                                </p:cTn>
                              </p:par>
                              <p:par>
                                <p:cTn id="32" presetID="2" presetClass="entr" presetSubtype="9" fill="hold" grpId="0"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100" fill="hold"/>
                                        <p:tgtEl>
                                          <p:spTgt spid="14"/>
                                        </p:tgtEl>
                                        <p:attrNameLst>
                                          <p:attrName>ppt_x</p:attrName>
                                        </p:attrNameLst>
                                      </p:cBhvr>
                                      <p:tavLst>
                                        <p:tav tm="0">
                                          <p:val>
                                            <p:strVal val="0-#ppt_w/2"/>
                                          </p:val>
                                        </p:tav>
                                        <p:tav tm="100000">
                                          <p:val>
                                            <p:strVal val="#ppt_x"/>
                                          </p:val>
                                        </p:tav>
                                      </p:tavLst>
                                    </p:anim>
                                    <p:anim calcmode="lin" valueType="num">
                                      <p:cBhvr additive="base">
                                        <p:cTn id="35" dur="1100" fill="hold"/>
                                        <p:tgtEl>
                                          <p:spTgt spid="14"/>
                                        </p:tgtEl>
                                        <p:attrNameLst>
                                          <p:attrName>ppt_y</p:attrName>
                                        </p:attrNameLst>
                                      </p:cBhvr>
                                      <p:tavLst>
                                        <p:tav tm="0">
                                          <p:val>
                                            <p:strVal val="0-#ppt_h/2"/>
                                          </p:val>
                                        </p:tav>
                                        <p:tav tm="100000">
                                          <p:val>
                                            <p:strVal val="#ppt_y"/>
                                          </p:val>
                                        </p:tav>
                                      </p:tavLst>
                                    </p:anim>
                                  </p:childTnLst>
                                </p:cTn>
                              </p:par>
                              <p:par>
                                <p:cTn id="36" presetID="8" presetClass="emph" presetSubtype="0" fill="hold" grpId="1" nodeType="withEffect">
                                  <p:stCondLst>
                                    <p:cond delay="700"/>
                                  </p:stCondLst>
                                  <p:childTnLst>
                                    <p:animRot by="21600000">
                                      <p:cBhvr>
                                        <p:cTn id="37" dur="1100" fill="hold"/>
                                        <p:tgtEl>
                                          <p:spTgt spid="14"/>
                                        </p:tgtEl>
                                        <p:attrNameLst>
                                          <p:attrName>r</p:attrName>
                                        </p:attrNameLst>
                                      </p:cBhvr>
                                    </p:animRot>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ppt_y</p:attrName>
                                        </p:attrNameLst>
                                      </p:cBhvr>
                                      <p:tavLst>
                                        <p:tav tm="0">
                                          <p:val>
                                            <p:strVal val="#ppt_y-#ppt_h*1.125000"/>
                                          </p:val>
                                        </p:tav>
                                        <p:tav tm="100000">
                                          <p:val>
                                            <p:strVal val="#ppt_y"/>
                                          </p:val>
                                        </p:tav>
                                      </p:tavLst>
                                    </p:anim>
                                    <p:animEffect transition="in" filter="wipe(down)">
                                      <p:cBhvr>
                                        <p:cTn id="50" dur="500"/>
                                        <p:tgtEl>
                                          <p:spTgt spid="16"/>
                                        </p:tgtEl>
                                      </p:cBhvr>
                                    </p:animEffect>
                                  </p:childTnLst>
                                </p:cTn>
                              </p:par>
                              <p:par>
                                <p:cTn id="51" presetID="4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anim calcmode="lin" valueType="num">
                                      <p:cBhvr>
                                        <p:cTn id="69" dur="500" fill="hold"/>
                                        <p:tgtEl>
                                          <p:spTgt spid="27"/>
                                        </p:tgtEl>
                                        <p:attrNameLst>
                                          <p:attrName>ppt_x</p:attrName>
                                        </p:attrNameLst>
                                      </p:cBhvr>
                                      <p:tavLst>
                                        <p:tav tm="0">
                                          <p:val>
                                            <p:strVal val="#ppt_x"/>
                                          </p:val>
                                        </p:tav>
                                        <p:tav tm="100000">
                                          <p:val>
                                            <p:strVal val="#ppt_x"/>
                                          </p:val>
                                        </p:tav>
                                      </p:tavLst>
                                    </p:anim>
                                    <p:anim calcmode="lin" valueType="num">
                                      <p:cBhvr>
                                        <p:cTn id="7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116013" y="1617899"/>
            <a:ext cx="1229222" cy="1209202"/>
            <a:chOff x="1565181" y="1684182"/>
            <a:chExt cx="829062" cy="815560"/>
          </a:xfrm>
        </p:grpSpPr>
        <p:sp>
          <p:nvSpPr>
            <p:cNvPr id="13" name="Oval 9"/>
            <p:cNvSpPr>
              <a:spLocks noChangeArrowheads="1"/>
            </p:cNvSpPr>
            <p:nvPr/>
          </p:nvSpPr>
          <p:spPr bwMode="auto">
            <a:xfrm>
              <a:off x="1565181" y="1684182"/>
              <a:ext cx="829062" cy="815560"/>
            </a:xfrm>
            <a:prstGeom prst="ellipse">
              <a:avLst/>
            </a:prstGeom>
            <a:noFill/>
            <a:ln w="19050">
              <a:solidFill>
                <a:srgbClr val="D90605"/>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nvGrpSpPr>
            <p:cNvPr id="14" name="组合 13"/>
            <p:cNvGrpSpPr/>
            <p:nvPr/>
          </p:nvGrpSpPr>
          <p:grpSpPr>
            <a:xfrm>
              <a:off x="1713818" y="1877186"/>
              <a:ext cx="535580" cy="429552"/>
              <a:chOff x="3800628" y="1595448"/>
              <a:chExt cx="460300" cy="369175"/>
            </a:xfrm>
            <a:solidFill>
              <a:schemeClr val="tx1">
                <a:lumMod val="75000"/>
                <a:lumOff val="25000"/>
              </a:schemeClr>
            </a:solidFill>
          </p:grpSpPr>
          <p:sp>
            <p:nvSpPr>
              <p:cNvPr id="15" name="任意多边形 14"/>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solidFill>
                <a:srgbClr val="D9060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6" name="任意多边形 15"/>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solidFill>
                <a:srgbClr val="D9060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grpSp>
      <p:grpSp>
        <p:nvGrpSpPr>
          <p:cNvPr id="17" name="组合 16"/>
          <p:cNvGrpSpPr/>
          <p:nvPr/>
        </p:nvGrpSpPr>
        <p:grpSpPr>
          <a:xfrm>
            <a:off x="4931460" y="1611429"/>
            <a:ext cx="1229222" cy="1209202"/>
            <a:chOff x="6660001" y="1684182"/>
            <a:chExt cx="829062" cy="815560"/>
          </a:xfrm>
        </p:grpSpPr>
        <p:sp>
          <p:nvSpPr>
            <p:cNvPr id="18" name="Oval 9"/>
            <p:cNvSpPr>
              <a:spLocks noChangeArrowheads="1"/>
            </p:cNvSpPr>
            <p:nvPr/>
          </p:nvSpPr>
          <p:spPr bwMode="auto">
            <a:xfrm>
              <a:off x="6660001" y="1684182"/>
              <a:ext cx="829062" cy="815560"/>
            </a:xfrm>
            <a:prstGeom prst="ellipse">
              <a:avLst/>
            </a:prstGeom>
            <a:noFill/>
            <a:ln w="19050">
              <a:solidFill>
                <a:srgbClr val="D90605"/>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19" name="任意多边形 18"/>
            <p:cNvSpPr/>
            <p:nvPr/>
          </p:nvSpPr>
          <p:spPr>
            <a:xfrm flipH="1">
              <a:off x="6833235" y="1818954"/>
              <a:ext cx="482594" cy="438710"/>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solidFill>
              <a:srgbClr val="D9060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grpSp>
        <p:nvGrpSpPr>
          <p:cNvPr id="20" name="组合 19"/>
          <p:cNvGrpSpPr/>
          <p:nvPr/>
        </p:nvGrpSpPr>
        <p:grpSpPr>
          <a:xfrm>
            <a:off x="3037913" y="1641637"/>
            <a:ext cx="1200870" cy="1200868"/>
            <a:chOff x="3502816" y="1286126"/>
            <a:chExt cx="687862" cy="687862"/>
          </a:xfrm>
        </p:grpSpPr>
        <p:sp>
          <p:nvSpPr>
            <p:cNvPr id="21" name="椭圆 20"/>
            <p:cNvSpPr/>
            <p:nvPr/>
          </p:nvSpPr>
          <p:spPr>
            <a:xfrm>
              <a:off x="3502816" y="1286126"/>
              <a:ext cx="687862" cy="687862"/>
            </a:xfrm>
            <a:prstGeom prst="ellipse">
              <a:avLst/>
            </a:prstGeom>
            <a:noFill/>
            <a:ln w="19050">
              <a:solidFill>
                <a:srgbClr val="D906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22" name="任意多边形 21"/>
            <p:cNvSpPr/>
            <p:nvPr/>
          </p:nvSpPr>
          <p:spPr>
            <a:xfrm>
              <a:off x="3635741" y="1411295"/>
              <a:ext cx="422011" cy="425524"/>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grpSp>
        <p:nvGrpSpPr>
          <p:cNvPr id="23" name="组合 22"/>
          <p:cNvGrpSpPr/>
          <p:nvPr/>
        </p:nvGrpSpPr>
        <p:grpSpPr>
          <a:xfrm>
            <a:off x="6853360" y="1637554"/>
            <a:ext cx="1200870" cy="1200868"/>
            <a:chOff x="5001117" y="1286126"/>
            <a:chExt cx="687862" cy="687862"/>
          </a:xfrm>
        </p:grpSpPr>
        <p:sp>
          <p:nvSpPr>
            <p:cNvPr id="24" name="椭圆 23"/>
            <p:cNvSpPr/>
            <p:nvPr/>
          </p:nvSpPr>
          <p:spPr>
            <a:xfrm>
              <a:off x="5001117" y="1286126"/>
              <a:ext cx="687862" cy="687862"/>
            </a:xfrm>
            <a:prstGeom prst="ellipse">
              <a:avLst/>
            </a:prstGeom>
            <a:noFill/>
            <a:ln w="19050">
              <a:solidFill>
                <a:srgbClr val="D906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sp>
          <p:nvSpPr>
            <p:cNvPr id="25" name="任意多边形 24"/>
            <p:cNvSpPr/>
            <p:nvPr/>
          </p:nvSpPr>
          <p:spPr>
            <a:xfrm rot="19800796">
              <a:off x="5173192" y="1427719"/>
              <a:ext cx="422077" cy="428386"/>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D9060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90605"/>
                </a:solidFill>
              </a:endParaRPr>
            </a:p>
          </p:txBody>
        </p:sp>
      </p:grpSp>
      <p:sp>
        <p:nvSpPr>
          <p:cNvPr id="26" name="TextBox 26"/>
          <p:cNvSpPr txBox="1"/>
          <p:nvPr/>
        </p:nvSpPr>
        <p:spPr>
          <a:xfrm>
            <a:off x="830524" y="3620102"/>
            <a:ext cx="1800200" cy="646331"/>
          </a:xfrm>
          <a:prstGeom prst="rect">
            <a:avLst/>
          </a:prstGeom>
          <a:noFill/>
          <a:ln>
            <a:noFill/>
            <a:prstDash val="sysDash"/>
          </a:ln>
        </p:spPr>
        <p:txBody>
          <a:bodyPr wrap="square" rtlCol="0">
            <a:spAutoFit/>
          </a:bodyPr>
          <a:lstStyle/>
          <a:p>
            <a:pPr algn="just"/>
            <a:r>
              <a:rPr lang="zh-CN" altLang="en-US" sz="1200" dirty="0">
                <a:solidFill>
                  <a:srgbClr val="D90605"/>
                </a:solidFill>
                <a:latin typeface="微软雅黑" pitchFamily="34" charset="-122"/>
                <a:ea typeface="微软雅黑" pitchFamily="34" charset="-122"/>
              </a:rPr>
              <a:t>输入你的文字输入你的文字 输入你的文字 输入你的文字 输入你的文字 </a:t>
            </a:r>
          </a:p>
        </p:txBody>
      </p:sp>
      <p:sp>
        <p:nvSpPr>
          <p:cNvPr id="27" name="矩形 26"/>
          <p:cNvSpPr/>
          <p:nvPr/>
        </p:nvSpPr>
        <p:spPr>
          <a:xfrm>
            <a:off x="1058785" y="3123597"/>
            <a:ext cx="1343678" cy="338554"/>
          </a:xfrm>
          <a:prstGeom prst="rect">
            <a:avLst/>
          </a:prstGeom>
          <a:noFill/>
          <a:ln>
            <a:noFill/>
          </a:ln>
        </p:spPr>
        <p:txBody>
          <a:bodyPr wrap="square">
            <a:spAutoFit/>
          </a:bodyPr>
          <a:lstStyle/>
          <a:p>
            <a:r>
              <a:rPr lang="zh-CN" altLang="en-US" sz="1600" dirty="0" smtClean="0">
                <a:solidFill>
                  <a:srgbClr val="D90605"/>
                </a:solidFill>
                <a:latin typeface="微软雅黑" panose="020B0503020204020204" pitchFamily="34" charset="-122"/>
                <a:ea typeface="微软雅黑" panose="020B0503020204020204" pitchFamily="34" charset="-122"/>
              </a:rPr>
              <a:t>添加小标题</a:t>
            </a:r>
            <a:endParaRPr lang="zh-CN" altLang="en-US" sz="1600" dirty="0">
              <a:solidFill>
                <a:srgbClr val="D90605"/>
              </a:solidFill>
              <a:latin typeface="微软雅黑" pitchFamily="34" charset="-122"/>
              <a:ea typeface="微软雅黑" panose="020B0503020204020204" pitchFamily="34" charset="-122"/>
            </a:endParaRPr>
          </a:p>
        </p:txBody>
      </p:sp>
      <p:cxnSp>
        <p:nvCxnSpPr>
          <p:cNvPr id="28" name="直接连接符 27"/>
          <p:cNvCxnSpPr/>
          <p:nvPr/>
        </p:nvCxnSpPr>
        <p:spPr>
          <a:xfrm>
            <a:off x="914769" y="3483637"/>
            <a:ext cx="1571939" cy="0"/>
          </a:xfrm>
          <a:prstGeom prst="line">
            <a:avLst/>
          </a:prstGeom>
          <a:ln>
            <a:solidFill>
              <a:srgbClr val="D9060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TextBox 32"/>
          <p:cNvSpPr txBox="1"/>
          <p:nvPr/>
        </p:nvSpPr>
        <p:spPr>
          <a:xfrm>
            <a:off x="2774740" y="3620102"/>
            <a:ext cx="1800200" cy="646331"/>
          </a:xfrm>
          <a:prstGeom prst="rect">
            <a:avLst/>
          </a:prstGeom>
          <a:noFill/>
          <a:ln>
            <a:noFill/>
            <a:prstDash val="sysDash"/>
          </a:ln>
        </p:spPr>
        <p:txBody>
          <a:bodyPr wrap="square" rtlCol="0">
            <a:spAutoFit/>
          </a:bodyPr>
          <a:lstStyle/>
          <a:p>
            <a:pPr algn="just"/>
            <a:r>
              <a:rPr lang="zh-CN" altLang="en-US" sz="1200" dirty="0">
                <a:solidFill>
                  <a:srgbClr val="D90605"/>
                </a:solidFill>
                <a:latin typeface="微软雅黑" pitchFamily="34" charset="-122"/>
                <a:ea typeface="微软雅黑" pitchFamily="34" charset="-122"/>
              </a:rPr>
              <a:t>输入你的文字输入你的文字 输入你的文字 输入你的文字 输入你的文字 </a:t>
            </a:r>
          </a:p>
        </p:txBody>
      </p:sp>
      <p:sp>
        <p:nvSpPr>
          <p:cNvPr id="30" name="矩形 29"/>
          <p:cNvSpPr/>
          <p:nvPr/>
        </p:nvSpPr>
        <p:spPr>
          <a:xfrm>
            <a:off x="3003001" y="3123597"/>
            <a:ext cx="1343678" cy="338554"/>
          </a:xfrm>
          <a:prstGeom prst="rect">
            <a:avLst/>
          </a:prstGeom>
          <a:noFill/>
          <a:ln>
            <a:noFill/>
          </a:ln>
        </p:spPr>
        <p:txBody>
          <a:bodyPr wrap="square">
            <a:spAutoFit/>
          </a:bodyPr>
          <a:lstStyle/>
          <a:p>
            <a:r>
              <a:rPr lang="zh-CN" altLang="en-US" sz="1600" dirty="0" smtClean="0">
                <a:solidFill>
                  <a:srgbClr val="D90605"/>
                </a:solidFill>
                <a:latin typeface="微软雅黑" panose="020B0503020204020204" pitchFamily="34" charset="-122"/>
                <a:ea typeface="微软雅黑" panose="020B0503020204020204" pitchFamily="34" charset="-122"/>
              </a:rPr>
              <a:t>添加小标题</a:t>
            </a:r>
            <a:endParaRPr lang="zh-CN" altLang="en-US" sz="1600" dirty="0">
              <a:solidFill>
                <a:srgbClr val="D90605"/>
              </a:solidFill>
              <a:latin typeface="微软雅黑" pitchFamily="34" charset="-122"/>
              <a:ea typeface="微软雅黑" panose="020B0503020204020204" pitchFamily="34" charset="-122"/>
            </a:endParaRPr>
          </a:p>
        </p:txBody>
      </p:sp>
      <p:cxnSp>
        <p:nvCxnSpPr>
          <p:cNvPr id="31" name="直接连接符 30"/>
          <p:cNvCxnSpPr/>
          <p:nvPr/>
        </p:nvCxnSpPr>
        <p:spPr>
          <a:xfrm>
            <a:off x="2858985" y="3483637"/>
            <a:ext cx="1571939" cy="0"/>
          </a:xfrm>
          <a:prstGeom prst="line">
            <a:avLst/>
          </a:prstGeom>
          <a:ln>
            <a:solidFill>
              <a:srgbClr val="D9060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TextBox 35"/>
          <p:cNvSpPr txBox="1"/>
          <p:nvPr/>
        </p:nvSpPr>
        <p:spPr>
          <a:xfrm>
            <a:off x="4707037" y="3620102"/>
            <a:ext cx="1800200" cy="646331"/>
          </a:xfrm>
          <a:prstGeom prst="rect">
            <a:avLst/>
          </a:prstGeom>
          <a:noFill/>
          <a:ln>
            <a:noFill/>
            <a:prstDash val="sysDash"/>
          </a:ln>
        </p:spPr>
        <p:txBody>
          <a:bodyPr wrap="square" rtlCol="0">
            <a:spAutoFit/>
          </a:bodyPr>
          <a:lstStyle/>
          <a:p>
            <a:pPr algn="just"/>
            <a:r>
              <a:rPr lang="zh-CN" altLang="en-US" sz="1200" dirty="0">
                <a:solidFill>
                  <a:srgbClr val="D90605"/>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4935298" y="3123597"/>
            <a:ext cx="1343678" cy="338554"/>
          </a:xfrm>
          <a:prstGeom prst="rect">
            <a:avLst/>
          </a:prstGeom>
          <a:noFill/>
          <a:ln>
            <a:noFill/>
          </a:ln>
        </p:spPr>
        <p:txBody>
          <a:bodyPr wrap="square">
            <a:spAutoFit/>
          </a:bodyPr>
          <a:lstStyle/>
          <a:p>
            <a:r>
              <a:rPr lang="zh-CN" altLang="en-US" sz="1600" dirty="0" smtClean="0">
                <a:solidFill>
                  <a:srgbClr val="D90605"/>
                </a:solidFill>
                <a:latin typeface="微软雅黑" panose="020B0503020204020204" pitchFamily="34" charset="-122"/>
                <a:ea typeface="微软雅黑" panose="020B0503020204020204" pitchFamily="34" charset="-122"/>
              </a:rPr>
              <a:t>添加小标题</a:t>
            </a:r>
            <a:endParaRPr lang="zh-CN" altLang="en-US" sz="1600" dirty="0">
              <a:solidFill>
                <a:srgbClr val="D90605"/>
              </a:solidFill>
              <a:latin typeface="微软雅黑" pitchFamily="34" charset="-122"/>
              <a:ea typeface="微软雅黑" panose="020B0503020204020204" pitchFamily="34" charset="-122"/>
            </a:endParaRPr>
          </a:p>
        </p:txBody>
      </p:sp>
      <p:cxnSp>
        <p:nvCxnSpPr>
          <p:cNvPr id="34" name="直接连接符 33"/>
          <p:cNvCxnSpPr/>
          <p:nvPr/>
        </p:nvCxnSpPr>
        <p:spPr>
          <a:xfrm>
            <a:off x="4791282" y="3483637"/>
            <a:ext cx="1571939" cy="0"/>
          </a:xfrm>
          <a:prstGeom prst="line">
            <a:avLst/>
          </a:prstGeom>
          <a:ln>
            <a:solidFill>
              <a:srgbClr val="D9060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38"/>
          <p:cNvSpPr txBox="1"/>
          <p:nvPr/>
        </p:nvSpPr>
        <p:spPr>
          <a:xfrm>
            <a:off x="6735180" y="3620102"/>
            <a:ext cx="1800200" cy="646331"/>
          </a:xfrm>
          <a:prstGeom prst="rect">
            <a:avLst/>
          </a:prstGeom>
          <a:noFill/>
          <a:ln>
            <a:noFill/>
            <a:prstDash val="sysDash"/>
          </a:ln>
        </p:spPr>
        <p:txBody>
          <a:bodyPr wrap="square" rtlCol="0">
            <a:spAutoFit/>
          </a:bodyPr>
          <a:lstStyle/>
          <a:p>
            <a:pPr algn="just"/>
            <a:r>
              <a:rPr lang="zh-CN" altLang="en-US" sz="1200" dirty="0">
                <a:solidFill>
                  <a:srgbClr val="D90605"/>
                </a:solidFill>
                <a:latin typeface="微软雅黑" pitchFamily="34" charset="-122"/>
                <a:ea typeface="微软雅黑" pitchFamily="34" charset="-122"/>
              </a:rPr>
              <a:t>输入你的文字输入你的文字 输入你的文字 输入你的文字 输入你的文字 </a:t>
            </a:r>
          </a:p>
        </p:txBody>
      </p:sp>
      <p:sp>
        <p:nvSpPr>
          <p:cNvPr id="36" name="矩形 35"/>
          <p:cNvSpPr/>
          <p:nvPr/>
        </p:nvSpPr>
        <p:spPr>
          <a:xfrm>
            <a:off x="6963441" y="3123597"/>
            <a:ext cx="1343678" cy="338554"/>
          </a:xfrm>
          <a:prstGeom prst="rect">
            <a:avLst/>
          </a:prstGeom>
          <a:noFill/>
          <a:ln>
            <a:noFill/>
          </a:ln>
        </p:spPr>
        <p:txBody>
          <a:bodyPr wrap="square">
            <a:spAutoFit/>
          </a:bodyPr>
          <a:lstStyle/>
          <a:p>
            <a:r>
              <a:rPr lang="zh-CN" altLang="en-US" sz="1600" dirty="0" smtClean="0">
                <a:solidFill>
                  <a:srgbClr val="D90605"/>
                </a:solidFill>
                <a:latin typeface="微软雅黑" panose="020B0503020204020204" pitchFamily="34" charset="-122"/>
                <a:ea typeface="微软雅黑" panose="020B0503020204020204" pitchFamily="34" charset="-122"/>
              </a:rPr>
              <a:t>添加小标题</a:t>
            </a:r>
            <a:endParaRPr lang="zh-CN" altLang="en-US" sz="1600" dirty="0">
              <a:solidFill>
                <a:srgbClr val="D90605"/>
              </a:solidFill>
              <a:latin typeface="微软雅黑" pitchFamily="34" charset="-122"/>
              <a:ea typeface="微软雅黑" panose="020B0503020204020204" pitchFamily="34" charset="-122"/>
            </a:endParaRPr>
          </a:p>
        </p:txBody>
      </p:sp>
      <p:cxnSp>
        <p:nvCxnSpPr>
          <p:cNvPr id="37" name="直接连接符 36"/>
          <p:cNvCxnSpPr/>
          <p:nvPr/>
        </p:nvCxnSpPr>
        <p:spPr>
          <a:xfrm>
            <a:off x="6819425" y="3483637"/>
            <a:ext cx="1571939" cy="0"/>
          </a:xfrm>
          <a:prstGeom prst="line">
            <a:avLst/>
          </a:prstGeom>
          <a:ln>
            <a:solidFill>
              <a:srgbClr val="D9060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832034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par>
                                <p:cTn id="22" presetID="42" presetClass="entr" presetSubtype="0" fill="hold" nodeType="withEffect">
                                  <p:stCondLst>
                                    <p:cond delay="150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750"/>
                                        <p:tgtEl>
                                          <p:spTgt spid="12"/>
                                        </p:tgtEl>
                                      </p:cBhvr>
                                    </p:animEffect>
                                    <p:anim calcmode="lin" valueType="num">
                                      <p:cBhvr>
                                        <p:cTn id="25" dur="750" fill="hold"/>
                                        <p:tgtEl>
                                          <p:spTgt spid="12"/>
                                        </p:tgtEl>
                                        <p:attrNameLst>
                                          <p:attrName>ppt_x</p:attrName>
                                        </p:attrNameLst>
                                      </p:cBhvr>
                                      <p:tavLst>
                                        <p:tav tm="0">
                                          <p:val>
                                            <p:strVal val="#ppt_x"/>
                                          </p:val>
                                        </p:tav>
                                        <p:tav tm="100000">
                                          <p:val>
                                            <p:strVal val="#ppt_x"/>
                                          </p:val>
                                        </p:tav>
                                      </p:tavLst>
                                    </p:anim>
                                    <p:anim calcmode="lin" valueType="num">
                                      <p:cBhvr>
                                        <p:cTn id="26" dur="75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25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750"/>
                                        <p:tgtEl>
                                          <p:spTgt spid="17"/>
                                        </p:tgtEl>
                                      </p:cBhvr>
                                    </p:animEffect>
                                    <p:anim calcmode="lin" valueType="num">
                                      <p:cBhvr>
                                        <p:cTn id="30" dur="750" fill="hold"/>
                                        <p:tgtEl>
                                          <p:spTgt spid="17"/>
                                        </p:tgtEl>
                                        <p:attrNameLst>
                                          <p:attrName>ppt_x</p:attrName>
                                        </p:attrNameLst>
                                      </p:cBhvr>
                                      <p:tavLst>
                                        <p:tav tm="0">
                                          <p:val>
                                            <p:strVal val="#ppt_x"/>
                                          </p:val>
                                        </p:tav>
                                        <p:tav tm="100000">
                                          <p:val>
                                            <p:strVal val="#ppt_x"/>
                                          </p:val>
                                        </p:tav>
                                      </p:tavLst>
                                    </p:anim>
                                    <p:anim calcmode="lin" valueType="num">
                                      <p:cBhvr>
                                        <p:cTn id="31" dur="75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50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750"/>
                                        <p:tgtEl>
                                          <p:spTgt spid="20"/>
                                        </p:tgtEl>
                                      </p:cBhvr>
                                    </p:animEffect>
                                    <p:anim calcmode="lin" valueType="num">
                                      <p:cBhvr>
                                        <p:cTn id="35" dur="750" fill="hold"/>
                                        <p:tgtEl>
                                          <p:spTgt spid="20"/>
                                        </p:tgtEl>
                                        <p:attrNameLst>
                                          <p:attrName>ppt_x</p:attrName>
                                        </p:attrNameLst>
                                      </p:cBhvr>
                                      <p:tavLst>
                                        <p:tav tm="0">
                                          <p:val>
                                            <p:strVal val="#ppt_x"/>
                                          </p:val>
                                        </p:tav>
                                        <p:tav tm="100000">
                                          <p:val>
                                            <p:strVal val="#ppt_x"/>
                                          </p:val>
                                        </p:tav>
                                      </p:tavLst>
                                    </p:anim>
                                    <p:anim calcmode="lin" valueType="num">
                                      <p:cBhvr>
                                        <p:cTn id="36" dur="75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7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anim calcmode="lin" valueType="num">
                                      <p:cBhvr>
                                        <p:cTn id="40" dur="750" fill="hold"/>
                                        <p:tgtEl>
                                          <p:spTgt spid="23"/>
                                        </p:tgtEl>
                                        <p:attrNameLst>
                                          <p:attrName>ppt_x</p:attrName>
                                        </p:attrNameLst>
                                      </p:cBhvr>
                                      <p:tavLst>
                                        <p:tav tm="0">
                                          <p:val>
                                            <p:strVal val="#ppt_x"/>
                                          </p:val>
                                        </p:tav>
                                        <p:tav tm="100000">
                                          <p:val>
                                            <p:strVal val="#ppt_x"/>
                                          </p:val>
                                        </p:tav>
                                      </p:tavLst>
                                    </p:anim>
                                    <p:anim calcmode="lin" valueType="num">
                                      <p:cBhvr>
                                        <p:cTn id="41" dur="75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50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750"/>
                                        <p:tgtEl>
                                          <p:spTgt spid="26"/>
                                        </p:tgtEl>
                                      </p:cBhvr>
                                    </p:animEffect>
                                    <p:anim calcmode="lin" valueType="num">
                                      <p:cBhvr>
                                        <p:cTn id="45" dur="750" fill="hold"/>
                                        <p:tgtEl>
                                          <p:spTgt spid="26"/>
                                        </p:tgtEl>
                                        <p:attrNameLst>
                                          <p:attrName>ppt_x</p:attrName>
                                        </p:attrNameLst>
                                      </p:cBhvr>
                                      <p:tavLst>
                                        <p:tav tm="0">
                                          <p:val>
                                            <p:strVal val="#ppt_x"/>
                                          </p:val>
                                        </p:tav>
                                        <p:tav tm="100000">
                                          <p:val>
                                            <p:strVal val="#ppt_x"/>
                                          </p:val>
                                        </p:tav>
                                      </p:tavLst>
                                    </p:anim>
                                    <p:anim calcmode="lin" valueType="num">
                                      <p:cBhvr>
                                        <p:cTn id="46" dur="750" fill="hold"/>
                                        <p:tgtEl>
                                          <p:spTgt spid="2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15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750"/>
                                        <p:tgtEl>
                                          <p:spTgt spid="27"/>
                                        </p:tgtEl>
                                      </p:cBhvr>
                                    </p:animEffect>
                                    <p:anim calcmode="lin" valueType="num">
                                      <p:cBhvr>
                                        <p:cTn id="50" dur="750" fill="hold"/>
                                        <p:tgtEl>
                                          <p:spTgt spid="27"/>
                                        </p:tgtEl>
                                        <p:attrNameLst>
                                          <p:attrName>ppt_x</p:attrName>
                                        </p:attrNameLst>
                                      </p:cBhvr>
                                      <p:tavLst>
                                        <p:tav tm="0">
                                          <p:val>
                                            <p:strVal val="#ppt_x"/>
                                          </p:val>
                                        </p:tav>
                                        <p:tav tm="100000">
                                          <p:val>
                                            <p:strVal val="#ppt_x"/>
                                          </p:val>
                                        </p:tav>
                                      </p:tavLst>
                                    </p:anim>
                                    <p:anim calcmode="lin" valueType="num">
                                      <p:cBhvr>
                                        <p:cTn id="51" dur="750" fill="hold"/>
                                        <p:tgtEl>
                                          <p:spTgt spid="2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150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750"/>
                                        <p:tgtEl>
                                          <p:spTgt spid="28"/>
                                        </p:tgtEl>
                                      </p:cBhvr>
                                    </p:animEffect>
                                    <p:anim calcmode="lin" valueType="num">
                                      <p:cBhvr>
                                        <p:cTn id="55" dur="750" fill="hold"/>
                                        <p:tgtEl>
                                          <p:spTgt spid="28"/>
                                        </p:tgtEl>
                                        <p:attrNameLst>
                                          <p:attrName>ppt_x</p:attrName>
                                        </p:attrNameLst>
                                      </p:cBhvr>
                                      <p:tavLst>
                                        <p:tav tm="0">
                                          <p:val>
                                            <p:strVal val="#ppt_x"/>
                                          </p:val>
                                        </p:tav>
                                        <p:tav tm="100000">
                                          <p:val>
                                            <p:strVal val="#ppt_x"/>
                                          </p:val>
                                        </p:tav>
                                      </p:tavLst>
                                    </p:anim>
                                    <p:anim calcmode="lin" valueType="num">
                                      <p:cBhvr>
                                        <p:cTn id="56" dur="750" fill="hold"/>
                                        <p:tgtEl>
                                          <p:spTgt spid="2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50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750"/>
                                        <p:tgtEl>
                                          <p:spTgt spid="29"/>
                                        </p:tgtEl>
                                      </p:cBhvr>
                                    </p:animEffect>
                                    <p:anim calcmode="lin" valueType="num">
                                      <p:cBhvr>
                                        <p:cTn id="60" dur="750" fill="hold"/>
                                        <p:tgtEl>
                                          <p:spTgt spid="29"/>
                                        </p:tgtEl>
                                        <p:attrNameLst>
                                          <p:attrName>ppt_x</p:attrName>
                                        </p:attrNameLst>
                                      </p:cBhvr>
                                      <p:tavLst>
                                        <p:tav tm="0">
                                          <p:val>
                                            <p:strVal val="#ppt_x"/>
                                          </p:val>
                                        </p:tav>
                                        <p:tav tm="100000">
                                          <p:val>
                                            <p:strVal val="#ppt_x"/>
                                          </p:val>
                                        </p:tav>
                                      </p:tavLst>
                                    </p:anim>
                                    <p:anim calcmode="lin" valueType="num">
                                      <p:cBhvr>
                                        <p:cTn id="61" dur="750" fill="hold"/>
                                        <p:tgtEl>
                                          <p:spTgt spid="2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50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750"/>
                                        <p:tgtEl>
                                          <p:spTgt spid="30"/>
                                        </p:tgtEl>
                                      </p:cBhvr>
                                    </p:animEffect>
                                    <p:anim calcmode="lin" valueType="num">
                                      <p:cBhvr>
                                        <p:cTn id="65" dur="750" fill="hold"/>
                                        <p:tgtEl>
                                          <p:spTgt spid="30"/>
                                        </p:tgtEl>
                                        <p:attrNameLst>
                                          <p:attrName>ppt_x</p:attrName>
                                        </p:attrNameLst>
                                      </p:cBhvr>
                                      <p:tavLst>
                                        <p:tav tm="0">
                                          <p:val>
                                            <p:strVal val="#ppt_x"/>
                                          </p:val>
                                        </p:tav>
                                        <p:tav tm="100000">
                                          <p:val>
                                            <p:strVal val="#ppt_x"/>
                                          </p:val>
                                        </p:tav>
                                      </p:tavLst>
                                    </p:anim>
                                    <p:anim calcmode="lin" valueType="num">
                                      <p:cBhvr>
                                        <p:cTn id="66" dur="750" fill="hold"/>
                                        <p:tgtEl>
                                          <p:spTgt spid="3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50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750"/>
                                        <p:tgtEl>
                                          <p:spTgt spid="31"/>
                                        </p:tgtEl>
                                      </p:cBhvr>
                                    </p:animEffect>
                                    <p:anim calcmode="lin" valueType="num">
                                      <p:cBhvr>
                                        <p:cTn id="70" dur="750" fill="hold"/>
                                        <p:tgtEl>
                                          <p:spTgt spid="31"/>
                                        </p:tgtEl>
                                        <p:attrNameLst>
                                          <p:attrName>ppt_x</p:attrName>
                                        </p:attrNameLst>
                                      </p:cBhvr>
                                      <p:tavLst>
                                        <p:tav tm="0">
                                          <p:val>
                                            <p:strVal val="#ppt_x"/>
                                          </p:val>
                                        </p:tav>
                                        <p:tav tm="100000">
                                          <p:val>
                                            <p:strVal val="#ppt_x"/>
                                          </p:val>
                                        </p:tav>
                                      </p:tavLst>
                                    </p:anim>
                                    <p:anim calcmode="lin" valueType="num">
                                      <p:cBhvr>
                                        <p:cTn id="71" dur="75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125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750"/>
                                        <p:tgtEl>
                                          <p:spTgt spid="32"/>
                                        </p:tgtEl>
                                      </p:cBhvr>
                                    </p:animEffect>
                                    <p:anim calcmode="lin" valueType="num">
                                      <p:cBhvr>
                                        <p:cTn id="75" dur="750" fill="hold"/>
                                        <p:tgtEl>
                                          <p:spTgt spid="32"/>
                                        </p:tgtEl>
                                        <p:attrNameLst>
                                          <p:attrName>ppt_x</p:attrName>
                                        </p:attrNameLst>
                                      </p:cBhvr>
                                      <p:tavLst>
                                        <p:tav tm="0">
                                          <p:val>
                                            <p:strVal val="#ppt_x"/>
                                          </p:val>
                                        </p:tav>
                                        <p:tav tm="100000">
                                          <p:val>
                                            <p:strVal val="#ppt_x"/>
                                          </p:val>
                                        </p:tav>
                                      </p:tavLst>
                                    </p:anim>
                                    <p:anim calcmode="lin" valueType="num">
                                      <p:cBhvr>
                                        <p:cTn id="76" dur="750" fill="hold"/>
                                        <p:tgtEl>
                                          <p:spTgt spid="3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125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750"/>
                                        <p:tgtEl>
                                          <p:spTgt spid="33"/>
                                        </p:tgtEl>
                                      </p:cBhvr>
                                    </p:animEffect>
                                    <p:anim calcmode="lin" valueType="num">
                                      <p:cBhvr>
                                        <p:cTn id="80" dur="750" fill="hold"/>
                                        <p:tgtEl>
                                          <p:spTgt spid="33"/>
                                        </p:tgtEl>
                                        <p:attrNameLst>
                                          <p:attrName>ppt_x</p:attrName>
                                        </p:attrNameLst>
                                      </p:cBhvr>
                                      <p:tavLst>
                                        <p:tav tm="0">
                                          <p:val>
                                            <p:strVal val="#ppt_x"/>
                                          </p:val>
                                        </p:tav>
                                        <p:tav tm="100000">
                                          <p:val>
                                            <p:strVal val="#ppt_x"/>
                                          </p:val>
                                        </p:tav>
                                      </p:tavLst>
                                    </p:anim>
                                    <p:anim calcmode="lin" valueType="num">
                                      <p:cBhvr>
                                        <p:cTn id="81" dur="750" fill="hold"/>
                                        <p:tgtEl>
                                          <p:spTgt spid="33"/>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125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750"/>
                                        <p:tgtEl>
                                          <p:spTgt spid="34"/>
                                        </p:tgtEl>
                                      </p:cBhvr>
                                    </p:animEffect>
                                    <p:anim calcmode="lin" valueType="num">
                                      <p:cBhvr>
                                        <p:cTn id="85" dur="750" fill="hold"/>
                                        <p:tgtEl>
                                          <p:spTgt spid="34"/>
                                        </p:tgtEl>
                                        <p:attrNameLst>
                                          <p:attrName>ppt_x</p:attrName>
                                        </p:attrNameLst>
                                      </p:cBhvr>
                                      <p:tavLst>
                                        <p:tav tm="0">
                                          <p:val>
                                            <p:strVal val="#ppt_x"/>
                                          </p:val>
                                        </p:tav>
                                        <p:tav tm="100000">
                                          <p:val>
                                            <p:strVal val="#ppt_x"/>
                                          </p:val>
                                        </p:tav>
                                      </p:tavLst>
                                    </p:anim>
                                    <p:anim calcmode="lin" valueType="num">
                                      <p:cBhvr>
                                        <p:cTn id="86" dur="750" fill="hold"/>
                                        <p:tgtEl>
                                          <p:spTgt spid="3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75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750"/>
                                        <p:tgtEl>
                                          <p:spTgt spid="35"/>
                                        </p:tgtEl>
                                      </p:cBhvr>
                                    </p:animEffect>
                                    <p:anim calcmode="lin" valueType="num">
                                      <p:cBhvr>
                                        <p:cTn id="90" dur="750" fill="hold"/>
                                        <p:tgtEl>
                                          <p:spTgt spid="35"/>
                                        </p:tgtEl>
                                        <p:attrNameLst>
                                          <p:attrName>ppt_x</p:attrName>
                                        </p:attrNameLst>
                                      </p:cBhvr>
                                      <p:tavLst>
                                        <p:tav tm="0">
                                          <p:val>
                                            <p:strVal val="#ppt_x"/>
                                          </p:val>
                                        </p:tav>
                                        <p:tav tm="100000">
                                          <p:val>
                                            <p:strVal val="#ppt_x"/>
                                          </p:val>
                                        </p:tav>
                                      </p:tavLst>
                                    </p:anim>
                                    <p:anim calcmode="lin" valueType="num">
                                      <p:cBhvr>
                                        <p:cTn id="91" dur="750" fill="hold"/>
                                        <p:tgtEl>
                                          <p:spTgt spid="3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50"/>
                                  </p:stCondLst>
                                  <p:childTnLst>
                                    <p:set>
                                      <p:cBhvr>
                                        <p:cTn id="93" dur="1" fill="hold">
                                          <p:stCondLst>
                                            <p:cond delay="0"/>
                                          </p:stCondLst>
                                        </p:cTn>
                                        <p:tgtEl>
                                          <p:spTgt spid="36"/>
                                        </p:tgtEl>
                                        <p:attrNameLst>
                                          <p:attrName>style.visibility</p:attrName>
                                        </p:attrNameLst>
                                      </p:cBhvr>
                                      <p:to>
                                        <p:strVal val="visible"/>
                                      </p:to>
                                    </p:set>
                                    <p:animEffect transition="in" filter="fade">
                                      <p:cBhvr>
                                        <p:cTn id="94" dur="750"/>
                                        <p:tgtEl>
                                          <p:spTgt spid="36"/>
                                        </p:tgtEl>
                                      </p:cBhvr>
                                    </p:animEffect>
                                    <p:anim calcmode="lin" valueType="num">
                                      <p:cBhvr>
                                        <p:cTn id="95" dur="750" fill="hold"/>
                                        <p:tgtEl>
                                          <p:spTgt spid="36"/>
                                        </p:tgtEl>
                                        <p:attrNameLst>
                                          <p:attrName>ppt_x</p:attrName>
                                        </p:attrNameLst>
                                      </p:cBhvr>
                                      <p:tavLst>
                                        <p:tav tm="0">
                                          <p:val>
                                            <p:strVal val="#ppt_x"/>
                                          </p:val>
                                        </p:tav>
                                        <p:tav tm="100000">
                                          <p:val>
                                            <p:strVal val="#ppt_x"/>
                                          </p:val>
                                        </p:tav>
                                      </p:tavLst>
                                    </p:anim>
                                    <p:anim calcmode="lin" valueType="num">
                                      <p:cBhvr>
                                        <p:cTn id="96" dur="750" fill="hold"/>
                                        <p:tgtEl>
                                          <p:spTgt spid="3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750"/>
                                  </p:stCondLst>
                                  <p:childTnLst>
                                    <p:set>
                                      <p:cBhvr>
                                        <p:cTn id="98" dur="1" fill="hold">
                                          <p:stCondLst>
                                            <p:cond delay="0"/>
                                          </p:stCondLst>
                                        </p:cTn>
                                        <p:tgtEl>
                                          <p:spTgt spid="37"/>
                                        </p:tgtEl>
                                        <p:attrNameLst>
                                          <p:attrName>style.visibility</p:attrName>
                                        </p:attrNameLst>
                                      </p:cBhvr>
                                      <p:to>
                                        <p:strVal val="visible"/>
                                      </p:to>
                                    </p:set>
                                    <p:animEffect transition="in" filter="fade">
                                      <p:cBhvr>
                                        <p:cTn id="99" dur="750"/>
                                        <p:tgtEl>
                                          <p:spTgt spid="37"/>
                                        </p:tgtEl>
                                      </p:cBhvr>
                                    </p:animEffect>
                                    <p:anim calcmode="lin" valueType="num">
                                      <p:cBhvr>
                                        <p:cTn id="100" dur="750" fill="hold"/>
                                        <p:tgtEl>
                                          <p:spTgt spid="37"/>
                                        </p:tgtEl>
                                        <p:attrNameLst>
                                          <p:attrName>ppt_x</p:attrName>
                                        </p:attrNameLst>
                                      </p:cBhvr>
                                      <p:tavLst>
                                        <p:tav tm="0">
                                          <p:val>
                                            <p:strVal val="#ppt_x"/>
                                          </p:val>
                                        </p:tav>
                                        <p:tav tm="100000">
                                          <p:val>
                                            <p:strVal val="#ppt_x"/>
                                          </p:val>
                                        </p:tav>
                                      </p:tavLst>
                                    </p:anim>
                                    <p:anim calcmode="lin" valueType="num">
                                      <p:cBhvr>
                                        <p:cTn id="101"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6" grpId="0"/>
      <p:bldP spid="27" grpId="0"/>
      <p:bldP spid="29" grpId="0"/>
      <p:bldP spid="30" grpId="0"/>
      <p:bldP spid="32" grpId="0"/>
      <p:bldP spid="33"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
          <p:cNvGrpSpPr>
            <a:grpSpLocks/>
          </p:cNvGrpSpPr>
          <p:nvPr/>
        </p:nvGrpSpPr>
        <p:grpSpPr bwMode="auto">
          <a:xfrm flipV="1">
            <a:off x="4997450" y="1563688"/>
            <a:ext cx="3248025" cy="2905125"/>
            <a:chOff x="0" y="0"/>
            <a:chExt cx="3569130" cy="3193943"/>
          </a:xfrm>
        </p:grpSpPr>
        <p:grpSp>
          <p:nvGrpSpPr>
            <p:cNvPr id="13" name="组合 2"/>
            <p:cNvGrpSpPr>
              <a:grpSpLocks/>
            </p:cNvGrpSpPr>
            <p:nvPr/>
          </p:nvGrpSpPr>
          <p:grpSpPr bwMode="auto">
            <a:xfrm>
              <a:off x="0" y="1293549"/>
              <a:ext cx="1208501" cy="1208500"/>
              <a:chOff x="0" y="0"/>
              <a:chExt cx="1152128" cy="1152128"/>
            </a:xfrm>
          </p:grpSpPr>
          <p:sp>
            <p:nvSpPr>
              <p:cNvPr id="26" name="同心圆 15"/>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 name="空心弧 16"/>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9493 h 21600"/>
                </a:gdLst>
                <a:ahLst/>
                <a:cxnLst>
                  <a:cxn ang="T8">
                    <a:pos x="T0" y="T1"/>
                  </a:cxn>
                  <a:cxn ang="T9">
                    <a:pos x="T2" y="T3"/>
                  </a:cxn>
                  <a:cxn ang="T10">
                    <a:pos x="T4" y="T5"/>
                  </a:cxn>
                  <a:cxn ang="T11">
                    <a:pos x="T6" y="T7"/>
                  </a:cxn>
                </a:cxnLst>
                <a:rect l="T12" t="T13" r="T14" b="T15"/>
                <a:pathLst>
                  <a:path w="21600" h="21600">
                    <a:moveTo>
                      <a:pt x="16440" y="6585"/>
                    </a:moveTo>
                    <a:cubicBezTo>
                      <a:pt x="15110" y="4806"/>
                      <a:pt x="13020" y="3758"/>
                      <a:pt x="10799" y="3759"/>
                    </a:cubicBezTo>
                    <a:cubicBezTo>
                      <a:pt x="8579" y="3759"/>
                      <a:pt x="6489" y="4806"/>
                      <a:pt x="5159" y="6585"/>
                    </a:cubicBezTo>
                    <a:lnTo>
                      <a:pt x="2148" y="4334"/>
                    </a:lnTo>
                    <a:cubicBezTo>
                      <a:pt x="4187" y="1606"/>
                      <a:pt x="7394" y="-1"/>
                      <a:pt x="10800" y="0"/>
                    </a:cubicBezTo>
                    <a:cubicBezTo>
                      <a:pt x="14205" y="0"/>
                      <a:pt x="17412" y="1606"/>
                      <a:pt x="19451" y="4334"/>
                    </a:cubicBezTo>
                    <a:lnTo>
                      <a:pt x="16440" y="6585"/>
                    </a:lnTo>
                    <a:close/>
                  </a:path>
                </a:pathLst>
              </a:cu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14" name="组合 3"/>
            <p:cNvGrpSpPr>
              <a:grpSpLocks/>
            </p:cNvGrpSpPr>
            <p:nvPr/>
          </p:nvGrpSpPr>
          <p:grpSpPr bwMode="auto">
            <a:xfrm>
              <a:off x="1196323" y="1985443"/>
              <a:ext cx="1208501" cy="1208500"/>
              <a:chOff x="0" y="0"/>
              <a:chExt cx="1152128" cy="1152128"/>
            </a:xfrm>
          </p:grpSpPr>
          <p:sp>
            <p:nvSpPr>
              <p:cNvPr id="24" name="同心圆 13"/>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 name="空心弧 14"/>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1932 h 21600"/>
                </a:gdLst>
                <a:ahLst/>
                <a:cxnLst>
                  <a:cxn ang="T8">
                    <a:pos x="T0" y="T1"/>
                  </a:cxn>
                  <a:cxn ang="T9">
                    <a:pos x="T2" y="T3"/>
                  </a:cxn>
                  <a:cxn ang="T10">
                    <a:pos x="T4" y="T5"/>
                  </a:cxn>
                  <a:cxn ang="T11">
                    <a:pos x="T6" y="T7"/>
                  </a:cxn>
                </a:cxnLst>
                <a:rect l="T12" t="T13" r="T14" b="T15"/>
                <a:pathLst>
                  <a:path w="21600" h="21600">
                    <a:moveTo>
                      <a:pt x="5055" y="6728"/>
                    </a:moveTo>
                    <a:cubicBezTo>
                      <a:pt x="6375" y="4865"/>
                      <a:pt x="8517" y="3759"/>
                      <a:pt x="10799" y="3759"/>
                    </a:cubicBezTo>
                    <a:cubicBezTo>
                      <a:pt x="13082" y="3758"/>
                      <a:pt x="15224" y="4865"/>
                      <a:pt x="16544" y="6728"/>
                    </a:cubicBezTo>
                    <a:lnTo>
                      <a:pt x="19611" y="4554"/>
                    </a:lnTo>
                    <a:cubicBezTo>
                      <a:pt x="17586" y="1697"/>
                      <a:pt x="14301" y="0"/>
                      <a:pt x="10800" y="0"/>
                    </a:cubicBezTo>
                    <a:cubicBezTo>
                      <a:pt x="7298" y="-1"/>
                      <a:pt x="4013" y="1697"/>
                      <a:pt x="1988" y="4554"/>
                    </a:cubicBezTo>
                    <a:lnTo>
                      <a:pt x="5055" y="6728"/>
                    </a:lnTo>
                    <a:close/>
                  </a:path>
                </a:pathLst>
              </a:cu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15" name="组合 4"/>
            <p:cNvGrpSpPr>
              <a:grpSpLocks/>
            </p:cNvGrpSpPr>
            <p:nvPr/>
          </p:nvGrpSpPr>
          <p:grpSpPr bwMode="auto">
            <a:xfrm>
              <a:off x="2360629" y="1293549"/>
              <a:ext cx="1208501" cy="1208500"/>
              <a:chOff x="0" y="0"/>
              <a:chExt cx="1152128" cy="1152128"/>
            </a:xfrm>
          </p:grpSpPr>
          <p:sp>
            <p:nvSpPr>
              <p:cNvPr id="22" name="同心圆 11"/>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 name="空心弧 12"/>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4010 h 21600"/>
                </a:gdLst>
                <a:ahLst/>
                <a:cxnLst>
                  <a:cxn ang="T8">
                    <a:pos x="T0" y="T1"/>
                  </a:cxn>
                  <a:cxn ang="T9">
                    <a:pos x="T2" y="T3"/>
                  </a:cxn>
                  <a:cxn ang="T10">
                    <a:pos x="T4" y="T5"/>
                  </a:cxn>
                  <a:cxn ang="T11">
                    <a:pos x="T6" y="T7"/>
                  </a:cxn>
                </a:cxnLst>
                <a:rect l="T12" t="T13" r="T14" b="T15"/>
                <a:pathLst>
                  <a:path w="21600" h="21600">
                    <a:moveTo>
                      <a:pt x="4203" y="8339"/>
                    </a:moveTo>
                    <a:cubicBezTo>
                      <a:pt x="5230" y="5585"/>
                      <a:pt x="7860" y="3759"/>
                      <a:pt x="10799" y="3759"/>
                    </a:cubicBezTo>
                    <a:cubicBezTo>
                      <a:pt x="13739" y="3758"/>
                      <a:pt x="16369" y="5585"/>
                      <a:pt x="17396" y="8339"/>
                    </a:cubicBezTo>
                    <a:lnTo>
                      <a:pt x="20918" y="7025"/>
                    </a:lnTo>
                    <a:cubicBezTo>
                      <a:pt x="19342" y="2800"/>
                      <a:pt x="15308" y="0"/>
                      <a:pt x="10800" y="0"/>
                    </a:cubicBezTo>
                    <a:cubicBezTo>
                      <a:pt x="6291" y="-1"/>
                      <a:pt x="2257" y="2800"/>
                      <a:pt x="681" y="7025"/>
                    </a:cubicBezTo>
                    <a:lnTo>
                      <a:pt x="4203" y="8339"/>
                    </a:lnTo>
                    <a:close/>
                  </a:path>
                </a:pathLst>
              </a:cu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16" name="组合 5"/>
            <p:cNvGrpSpPr>
              <a:grpSpLocks/>
            </p:cNvGrpSpPr>
            <p:nvPr/>
          </p:nvGrpSpPr>
          <p:grpSpPr bwMode="auto">
            <a:xfrm>
              <a:off x="432048" y="0"/>
              <a:ext cx="1208501" cy="1208500"/>
              <a:chOff x="0" y="0"/>
              <a:chExt cx="1152128" cy="1152128"/>
            </a:xfrm>
          </p:grpSpPr>
          <p:sp>
            <p:nvSpPr>
              <p:cNvPr id="20" name="同心圆 9"/>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 name="空心弧 10"/>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887" y="10800"/>
                    </a:moveTo>
                    <a:cubicBezTo>
                      <a:pt x="3887" y="6982"/>
                      <a:pt x="6982" y="3887"/>
                      <a:pt x="10800" y="3887"/>
                    </a:cubicBezTo>
                    <a:cubicBezTo>
                      <a:pt x="14617" y="3886"/>
                      <a:pt x="17712" y="6982"/>
                      <a:pt x="17713" y="10799"/>
                    </a:cubicBezTo>
                    <a:lnTo>
                      <a:pt x="21600" y="10800"/>
                    </a:lnTo>
                    <a:cubicBezTo>
                      <a:pt x="21600" y="4835"/>
                      <a:pt x="16764" y="0"/>
                      <a:pt x="10800" y="0"/>
                    </a:cubicBezTo>
                    <a:cubicBezTo>
                      <a:pt x="4835" y="0"/>
                      <a:pt x="0" y="4835"/>
                      <a:pt x="0" y="10800"/>
                    </a:cubicBezTo>
                    <a:lnTo>
                      <a:pt x="3887" y="10800"/>
                    </a:lnTo>
                    <a:close/>
                  </a:path>
                </a:pathLst>
              </a:cu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17" name="组合 6"/>
            <p:cNvGrpSpPr>
              <a:grpSpLocks/>
            </p:cNvGrpSpPr>
            <p:nvPr/>
          </p:nvGrpSpPr>
          <p:grpSpPr bwMode="auto">
            <a:xfrm>
              <a:off x="1886649" y="0"/>
              <a:ext cx="1208501" cy="1208500"/>
              <a:chOff x="0" y="0"/>
              <a:chExt cx="1152128" cy="1152128"/>
            </a:xfrm>
          </p:grpSpPr>
          <p:sp>
            <p:nvSpPr>
              <p:cNvPr id="18" name="同心圆 7"/>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 name="空心弧 8"/>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19657 h 21600"/>
                </a:gdLst>
                <a:ahLst/>
                <a:cxnLst>
                  <a:cxn ang="T8">
                    <a:pos x="T0" y="T1"/>
                  </a:cxn>
                  <a:cxn ang="T9">
                    <a:pos x="T2" y="T3"/>
                  </a:cxn>
                  <a:cxn ang="T10">
                    <a:pos x="T4" y="T5"/>
                  </a:cxn>
                  <a:cxn ang="T11">
                    <a:pos x="T6" y="T7"/>
                  </a:cxn>
                </a:cxnLst>
                <a:rect l="T12" t="T13" r="T14" b="T15"/>
                <a:pathLst>
                  <a:path w="21600" h="21600">
                    <a:moveTo>
                      <a:pt x="7896" y="17214"/>
                    </a:moveTo>
                    <a:cubicBezTo>
                      <a:pt x="5377" y="16074"/>
                      <a:pt x="3759" y="13565"/>
                      <a:pt x="3759" y="10800"/>
                    </a:cubicBezTo>
                    <a:cubicBezTo>
                      <a:pt x="3759" y="6911"/>
                      <a:pt x="6911" y="3759"/>
                      <a:pt x="10800" y="3759"/>
                    </a:cubicBezTo>
                    <a:cubicBezTo>
                      <a:pt x="14688" y="3759"/>
                      <a:pt x="17841" y="6911"/>
                      <a:pt x="17841" y="10800"/>
                    </a:cubicBezTo>
                    <a:cubicBezTo>
                      <a:pt x="17841" y="13565"/>
                      <a:pt x="16222" y="16074"/>
                      <a:pt x="13703" y="17214"/>
                    </a:cubicBezTo>
                    <a:lnTo>
                      <a:pt x="15253" y="20639"/>
                    </a:lnTo>
                    <a:cubicBezTo>
                      <a:pt x="19117" y="18890"/>
                      <a:pt x="21600" y="15041"/>
                      <a:pt x="21600" y="10800"/>
                    </a:cubicBezTo>
                    <a:cubicBezTo>
                      <a:pt x="21600" y="4835"/>
                      <a:pt x="16764" y="0"/>
                      <a:pt x="10800" y="0"/>
                    </a:cubicBezTo>
                    <a:cubicBezTo>
                      <a:pt x="4835" y="0"/>
                      <a:pt x="0" y="4835"/>
                      <a:pt x="0" y="10800"/>
                    </a:cubicBezTo>
                    <a:cubicBezTo>
                      <a:pt x="-1" y="15041"/>
                      <a:pt x="2482" y="18890"/>
                      <a:pt x="6346" y="20639"/>
                    </a:cubicBezTo>
                    <a:lnTo>
                      <a:pt x="7896" y="17214"/>
                    </a:lnTo>
                    <a:close/>
                  </a:path>
                </a:pathLst>
              </a:cu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grpSp>
        <p:nvGrpSpPr>
          <p:cNvPr id="28" name="组合 17"/>
          <p:cNvGrpSpPr>
            <a:grpSpLocks/>
          </p:cNvGrpSpPr>
          <p:nvPr/>
        </p:nvGrpSpPr>
        <p:grpSpPr bwMode="auto">
          <a:xfrm>
            <a:off x="5153025" y="1797050"/>
            <a:ext cx="3082925" cy="2393950"/>
            <a:chOff x="0" y="0"/>
            <a:chExt cx="3082950" cy="2393687"/>
          </a:xfrm>
        </p:grpSpPr>
        <p:sp>
          <p:nvSpPr>
            <p:cNvPr id="29" name="TextBox 18"/>
            <p:cNvSpPr>
              <a:spLocks noChangeArrowheads="1"/>
            </p:cNvSpPr>
            <p:nvPr/>
          </p:nvSpPr>
          <p:spPr bwMode="auto">
            <a:xfrm>
              <a:off x="1732061" y="1808912"/>
              <a:ext cx="918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90</a:t>
              </a:r>
              <a:r>
                <a:rPr lang="en-US" altLang="zh-CN"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19"/>
            <p:cNvSpPr>
              <a:spLocks noChangeArrowheads="1"/>
            </p:cNvSpPr>
            <p:nvPr/>
          </p:nvSpPr>
          <p:spPr bwMode="auto">
            <a:xfrm>
              <a:off x="443816" y="1808911"/>
              <a:ext cx="918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75</a:t>
              </a:r>
              <a:r>
                <a:rPr lang="en-US" altLang="zh-CN"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20"/>
            <p:cNvSpPr>
              <a:spLocks noChangeArrowheads="1"/>
            </p:cNvSpPr>
            <p:nvPr/>
          </p:nvSpPr>
          <p:spPr bwMode="auto">
            <a:xfrm>
              <a:off x="2164109" y="626836"/>
              <a:ext cx="918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70</a:t>
              </a:r>
              <a:r>
                <a:rPr lang="en-US" altLang="zh-CN"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21"/>
            <p:cNvSpPr>
              <a:spLocks noChangeArrowheads="1"/>
            </p:cNvSpPr>
            <p:nvPr/>
          </p:nvSpPr>
          <p:spPr bwMode="auto">
            <a:xfrm>
              <a:off x="1124315" y="0"/>
              <a:ext cx="918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22"/>
            <p:cNvSpPr>
              <a:spLocks noChangeArrowheads="1"/>
            </p:cNvSpPr>
            <p:nvPr/>
          </p:nvSpPr>
          <p:spPr bwMode="auto">
            <a:xfrm>
              <a:off x="0" y="647421"/>
              <a:ext cx="918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28</a:t>
              </a:r>
              <a:r>
                <a:rPr lang="en-US" altLang="zh-CN"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0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4" name="TextBox 26"/>
          <p:cNvSpPr>
            <a:spLocks noChangeArrowheads="1"/>
          </p:cNvSpPr>
          <p:nvPr/>
        </p:nvSpPr>
        <p:spPr bwMode="auto">
          <a:xfrm>
            <a:off x="827088" y="2298700"/>
            <a:ext cx="3529012"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rgbClr val="CC0000"/>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5" name="直接连接符 27"/>
          <p:cNvSpPr>
            <a:spLocks noChangeShapeType="1"/>
          </p:cNvSpPr>
          <p:nvPr/>
        </p:nvSpPr>
        <p:spPr bwMode="auto">
          <a:xfrm>
            <a:off x="4572000" y="1817688"/>
            <a:ext cx="0" cy="2482850"/>
          </a:xfrm>
          <a:prstGeom prst="line">
            <a:avLst/>
          </a:prstGeom>
          <a:noFill/>
          <a:ln w="12700">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pic>
        <p:nvPicPr>
          <p:cNvPr id="36" name="图片 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35700" y="2747963"/>
            <a:ext cx="7842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43770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p:cBhvr>
                                        <p:cTn id="24" dur="500"/>
                                        <p:tgtEl>
                                          <p:spTgt spid="35"/>
                                        </p:tgtEl>
                                      </p:cBhvr>
                                    </p:animEffect>
                                  </p:childTnLst>
                                </p:cTn>
                              </p:par>
                              <p:par>
                                <p:cTn id="25" presetID="3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 calcmode="lin" valueType="num">
                                      <p:cBhvr>
                                        <p:cTn id="29" dur="750" fill="hold"/>
                                        <p:tgtEl>
                                          <p:spTgt spid="12"/>
                                        </p:tgtEl>
                                        <p:attrNameLst>
                                          <p:attrName>style.rotation</p:attrName>
                                        </p:attrNameLst>
                                      </p:cBhvr>
                                      <p:tavLst>
                                        <p:tav tm="0">
                                          <p:val>
                                            <p:fltVal val="90"/>
                                          </p:val>
                                        </p:tav>
                                        <p:tav tm="100000">
                                          <p:val>
                                            <p:fltVal val="0"/>
                                          </p:val>
                                        </p:tav>
                                      </p:tavLst>
                                    </p:anim>
                                    <p:animEffect>
                                      <p:cBhvr>
                                        <p:cTn id="30" dur="750"/>
                                        <p:tgtEl>
                                          <p:spTgt spid="12"/>
                                        </p:tgtEl>
                                      </p:cBhvr>
                                    </p:animEffect>
                                  </p:childTnLst>
                                </p:cTn>
                              </p:par>
                              <p:par>
                                <p:cTn id="31" presetID="10" presetClass="entr" presetSubtype="0" fill="hold" nodeType="withEffect">
                                  <p:stCondLst>
                                    <p:cond delay="80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p:cBhvr>
                                        <p:cTn id="35" dur="500"/>
                                        <p:tgtEl>
                                          <p:spTgt spid="36"/>
                                        </p:tgtEl>
                                      </p:cBhvr>
                                    </p:animEffect>
                                  </p:childTnLst>
                                </p:cTn>
                              </p:par>
                            </p:childTnLst>
                          </p:cTn>
                        </p:par>
                        <p:par>
                          <p:cTn id="36" fill="hold">
                            <p:stCondLst>
                              <p:cond delay="1800"/>
                            </p:stCondLst>
                            <p:childTnLst>
                              <p:par>
                                <p:cTn id="37" presetID="10"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p:cBhvr>
                                        <p:cTn id="41" dur="500"/>
                                        <p:tgtEl>
                                          <p:spTgt spid="28"/>
                                        </p:tgtEl>
                                      </p:cBhvr>
                                    </p:animEffect>
                                  </p:childTnLst>
                                </p:cTn>
                              </p:par>
                            </p:childTnLst>
                          </p:cTn>
                        </p:par>
                        <p:par>
                          <p:cTn id="42" fill="hold">
                            <p:stCondLst>
                              <p:cond delay="23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4" grpId="0" bldLvl="0" autoUpdateAnimBg="0"/>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extBox 38"/>
          <p:cNvSpPr txBox="1">
            <a:spLocks noChangeArrowheads="1"/>
          </p:cNvSpPr>
          <p:nvPr/>
        </p:nvSpPr>
        <p:spPr bwMode="auto">
          <a:xfrm>
            <a:off x="2158120" y="2294163"/>
            <a:ext cx="6070889" cy="1661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r>
              <a:rPr lang="en-US" altLang="zh-CN" sz="6000" dirty="0">
                <a:solidFill>
                  <a:srgbClr val="C3260C"/>
                </a:solidFill>
                <a:latin typeface="Broadway" pitchFamily="82" charset="0"/>
                <a:ea typeface="+mn-ea"/>
              </a:rPr>
              <a:t>                   </a:t>
            </a:r>
            <a:r>
              <a:rPr lang="en-US" altLang="zh-CN" sz="6600" b="1" dirty="0" smtClean="0">
                <a:solidFill>
                  <a:srgbClr val="C3260C"/>
                </a:solidFill>
                <a:latin typeface="微软雅黑" pitchFamily="34" charset="-122"/>
                <a:ea typeface="微软雅黑" pitchFamily="34" charset="-122"/>
              </a:rPr>
              <a:t>20XX</a:t>
            </a:r>
            <a:endParaRPr lang="en-US" altLang="zh-CN" sz="6600" b="1" dirty="0">
              <a:solidFill>
                <a:srgbClr val="C3260C"/>
              </a:solidFill>
              <a:latin typeface="微软雅黑" pitchFamily="34" charset="-122"/>
              <a:ea typeface="微软雅黑" pitchFamily="34" charset="-122"/>
            </a:endParaRPr>
          </a:p>
          <a:p>
            <a:pPr algn="r"/>
            <a:r>
              <a:rPr lang="zh-CN" altLang="en-US" sz="3600" b="1" dirty="0">
                <a:solidFill>
                  <a:srgbClr val="C3260C"/>
                </a:solidFill>
                <a:latin typeface="微软雅黑" pitchFamily="34" charset="-122"/>
                <a:ea typeface="微软雅黑" pitchFamily="34" charset="-122"/>
              </a:rPr>
              <a:t>年度工作总结汇报</a:t>
            </a:r>
            <a:r>
              <a:rPr lang="en-US" altLang="zh-CN" sz="3600" b="1" dirty="0">
                <a:solidFill>
                  <a:srgbClr val="C3260C"/>
                </a:solidFill>
                <a:latin typeface="微软雅黑" pitchFamily="34" charset="-122"/>
                <a:ea typeface="微软雅黑" pitchFamily="34" charset="-122"/>
              </a:rPr>
              <a:t>PPT</a:t>
            </a:r>
            <a:endParaRPr lang="zh-CN" altLang="en-US" sz="3600" b="1" dirty="0">
              <a:solidFill>
                <a:srgbClr val="C3260C"/>
              </a:solidFill>
              <a:latin typeface="微软雅黑" pitchFamily="34" charset="-122"/>
              <a:ea typeface="微软雅黑" pitchFamily="34" charset="-122"/>
            </a:endParaRPr>
          </a:p>
        </p:txBody>
      </p:sp>
      <p:sp>
        <p:nvSpPr>
          <p:cNvPr id="10" name="矩形 9"/>
          <p:cNvSpPr/>
          <p:nvPr/>
        </p:nvSpPr>
        <p:spPr>
          <a:xfrm>
            <a:off x="4578442" y="4120386"/>
            <a:ext cx="3619754" cy="323165"/>
          </a:xfrm>
          <a:prstGeom prst="rect">
            <a:avLst/>
          </a:prstGeom>
        </p:spPr>
        <p:txBody>
          <a:bodyPr wrap="square">
            <a:spAutoFit/>
          </a:bodyPr>
          <a:lstStyle/>
          <a:p>
            <a:r>
              <a:rPr lang="en-US" altLang="zh-CN" sz="1500" dirty="0">
                <a:solidFill>
                  <a:srgbClr val="C3260C"/>
                </a:solidFill>
              </a:rPr>
              <a:t>Year-end summary &amp; New Year's resolutions</a:t>
            </a:r>
            <a:endParaRPr lang="zh-CN" altLang="en-US" sz="1500" dirty="0">
              <a:solidFill>
                <a:srgbClr val="C3260C"/>
              </a:solidFill>
              <a:latin typeface="微软雅黑" pitchFamily="34" charset="-122"/>
              <a:ea typeface="微软雅黑" pitchFamily="34" charset="-122"/>
            </a:endParaRPr>
          </a:p>
        </p:txBody>
      </p:sp>
      <p:sp>
        <p:nvSpPr>
          <p:cNvPr id="11" name="TextBox 41"/>
          <p:cNvSpPr txBox="1"/>
          <p:nvPr/>
        </p:nvSpPr>
        <p:spPr>
          <a:xfrm>
            <a:off x="4308142" y="4482063"/>
            <a:ext cx="1362008"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汇报人：</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
        <p:nvSpPr>
          <p:cNvPr id="12" name="TextBox 42"/>
          <p:cNvSpPr txBox="1"/>
          <p:nvPr/>
        </p:nvSpPr>
        <p:spPr>
          <a:xfrm>
            <a:off x="5842868" y="4482063"/>
            <a:ext cx="1071263"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部门：</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
        <p:nvSpPr>
          <p:cNvPr id="13" name="TextBox 43"/>
          <p:cNvSpPr txBox="1"/>
          <p:nvPr/>
        </p:nvSpPr>
        <p:spPr>
          <a:xfrm>
            <a:off x="7174020" y="4482063"/>
            <a:ext cx="1162055" cy="248209"/>
          </a:xfrm>
          <a:prstGeom prst="rect">
            <a:avLst/>
          </a:prstGeom>
          <a:noFill/>
        </p:spPr>
        <p:txBody>
          <a:bodyPr wrap="square" rtlCol="0">
            <a:spAutoFit/>
          </a:bodyPr>
          <a:lstStyle/>
          <a:p>
            <a:r>
              <a:rPr lang="zh-CN" altLang="en-US" sz="1013" dirty="0">
                <a:solidFill>
                  <a:srgbClr val="C3260C"/>
                </a:solidFill>
                <a:latin typeface="微软雅黑" pitchFamily="34" charset="-122"/>
                <a:ea typeface="微软雅黑" pitchFamily="34" charset="-122"/>
              </a:rPr>
              <a:t>时间：</a:t>
            </a:r>
            <a:r>
              <a:rPr lang="en-US" altLang="zh-CN" sz="1013" dirty="0">
                <a:solidFill>
                  <a:srgbClr val="C3260C"/>
                </a:solidFill>
                <a:latin typeface="微软雅黑" pitchFamily="34" charset="-122"/>
                <a:ea typeface="微软雅黑" pitchFamily="34" charset="-122"/>
              </a:rPr>
              <a:t>XXX</a:t>
            </a:r>
            <a:endParaRPr lang="zh-CN" altLang="en-US" sz="1013" dirty="0">
              <a:solidFill>
                <a:srgbClr val="C3260C"/>
              </a:solidFill>
              <a:latin typeface="微软雅黑" pitchFamily="34" charset="-122"/>
              <a:ea typeface="微软雅黑" pitchFamily="34" charset="-122"/>
            </a:endParaRPr>
          </a:p>
        </p:txBody>
      </p:sp>
    </p:spTree>
    <p:extLst>
      <p:ext uri="{BB962C8B-B14F-4D97-AF65-F5344CB8AC3E}">
        <p14:creationId xmlns:p14="http://schemas.microsoft.com/office/powerpoint/2010/main" val="347094989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4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6*min(max(#ppt_w*#ppt_h,.3),1)-7.4)/-.7*#ppt_w"/>
                                          </p:val>
                                        </p:tav>
                                        <p:tav tm="100000">
                                          <p:val>
                                            <p:strVal val="#ppt_w"/>
                                          </p:val>
                                        </p:tav>
                                      </p:tavLst>
                                    </p:anim>
                                    <p:anim calcmode="lin" valueType="num">
                                      <p:cBhvr>
                                        <p:cTn id="8" dur="500" fill="hold"/>
                                        <p:tgtEl>
                                          <p:spTgt spid="9"/>
                                        </p:tgtEl>
                                        <p:attrNameLst>
                                          <p:attrName>ppt_h</p:attrName>
                                        </p:attrNameLst>
                                      </p:cBhvr>
                                      <p:tavLst>
                                        <p:tav tm="0">
                                          <p:val>
                                            <p:strVal val="(6*min(max(#ppt_w*#ppt_h,.3),1)-7.4)/-.7*#ppt_h"/>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48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980"/>
                            </p:stCondLst>
                            <p:childTnLst>
                              <p:par>
                                <p:cTn id="16" presetID="14"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par>
                                <p:cTn id="19" presetID="14" presetClass="entr" presetSubtype="10" fill="hold" grpId="0" nodeType="withEffect">
                                  <p:stCondLst>
                                    <p:cond delay="35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par>
                                <p:cTn id="22" presetID="14" presetClass="entr" presetSubtype="10" fill="hold" grpId="0" nodeType="withEffect">
                                  <p:stCondLst>
                                    <p:cond delay="70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0797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7"/>
          <p:cNvSpPr txBox="1"/>
          <p:nvPr/>
        </p:nvSpPr>
        <p:spPr>
          <a:xfrm>
            <a:off x="2419741" y="1856894"/>
            <a:ext cx="1596912"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C3260C"/>
                </a:solidFill>
              </a:rPr>
              <a:t>01</a:t>
            </a:r>
            <a:endParaRPr lang="zh-CN" altLang="en-US" dirty="0">
              <a:solidFill>
                <a:srgbClr val="C3260C"/>
              </a:solidFill>
            </a:endParaRPr>
          </a:p>
        </p:txBody>
      </p:sp>
      <p:sp>
        <p:nvSpPr>
          <p:cNvPr id="1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7" name="直接连接符 1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572002" y="2920884"/>
            <a:ext cx="974819" cy="307777"/>
            <a:chOff x="1694389" y="3210530"/>
            <a:chExt cx="974819" cy="307777"/>
          </a:xfrm>
        </p:grpSpPr>
        <p:sp>
          <p:nvSpPr>
            <p:cNvPr id="19" name="矩形 1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1" name="组合 20"/>
          <p:cNvGrpSpPr/>
          <p:nvPr/>
        </p:nvGrpSpPr>
        <p:grpSpPr>
          <a:xfrm>
            <a:off x="5973447" y="2920884"/>
            <a:ext cx="974819" cy="307777"/>
            <a:chOff x="1694389" y="3537387"/>
            <a:chExt cx="974819" cy="307777"/>
          </a:xfrm>
        </p:grpSpPr>
        <p:sp>
          <p:nvSpPr>
            <p:cNvPr id="22" name="矩形 2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4" name="组合 23"/>
          <p:cNvGrpSpPr/>
          <p:nvPr/>
        </p:nvGrpSpPr>
        <p:grpSpPr>
          <a:xfrm>
            <a:off x="4572002" y="3280923"/>
            <a:ext cx="974819" cy="307777"/>
            <a:chOff x="1694389" y="3875941"/>
            <a:chExt cx="974819" cy="307777"/>
          </a:xfrm>
        </p:grpSpPr>
        <p:sp>
          <p:nvSpPr>
            <p:cNvPr id="25" name="矩形 2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7" name="组合 26"/>
          <p:cNvGrpSpPr/>
          <p:nvPr/>
        </p:nvGrpSpPr>
        <p:grpSpPr>
          <a:xfrm>
            <a:off x="5973447" y="3280922"/>
            <a:ext cx="974819" cy="307777"/>
            <a:chOff x="1694389" y="4211992"/>
            <a:chExt cx="974819" cy="307777"/>
          </a:xfrm>
        </p:grpSpPr>
        <p:sp>
          <p:nvSpPr>
            <p:cNvPr id="28" name="矩形 2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30" name="等腰三角形 29"/>
          <p:cNvSpPr/>
          <p:nvPr/>
        </p:nvSpPr>
        <p:spPr>
          <a:xfrm rot="18035669">
            <a:off x="2382961" y="1282355"/>
            <a:ext cx="360040" cy="310379"/>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1" name="等腰三角形 30"/>
          <p:cNvSpPr/>
          <p:nvPr/>
        </p:nvSpPr>
        <p:spPr>
          <a:xfrm rot="21283757">
            <a:off x="1968925" y="1497553"/>
            <a:ext cx="191945" cy="165470"/>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2" name="等腰三角形 31"/>
          <p:cNvSpPr/>
          <p:nvPr/>
        </p:nvSpPr>
        <p:spPr>
          <a:xfrm rot="15968008">
            <a:off x="1663187" y="1888656"/>
            <a:ext cx="304349" cy="227352"/>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pic>
        <p:nvPicPr>
          <p:cNvPr id="33"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765" y="3228661"/>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07843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100" fill="hold"/>
                                        <p:tgtEl>
                                          <p:spTgt spid="30"/>
                                        </p:tgtEl>
                                        <p:attrNameLst>
                                          <p:attrName>ppt_x</p:attrName>
                                        </p:attrNameLst>
                                      </p:cBhvr>
                                      <p:tavLst>
                                        <p:tav tm="0">
                                          <p:val>
                                            <p:strVal val="0-#ppt_w/2"/>
                                          </p:val>
                                        </p:tav>
                                        <p:tav tm="100000">
                                          <p:val>
                                            <p:strVal val="#ppt_x"/>
                                          </p:val>
                                        </p:tav>
                                      </p:tavLst>
                                    </p:anim>
                                    <p:anim calcmode="lin" valueType="num">
                                      <p:cBhvr additive="base">
                                        <p:cTn id="17" dur="1100" fill="hold"/>
                                        <p:tgtEl>
                                          <p:spTgt spid="30"/>
                                        </p:tgtEl>
                                        <p:attrNameLst>
                                          <p:attrName>ppt_y</p:attrName>
                                        </p:attrNameLst>
                                      </p:cBhvr>
                                      <p:tavLst>
                                        <p:tav tm="0">
                                          <p:val>
                                            <p:strVal val="0-#ppt_h/2"/>
                                          </p:val>
                                        </p:tav>
                                        <p:tav tm="100000">
                                          <p:val>
                                            <p:strVal val="#ppt_y"/>
                                          </p:val>
                                        </p:tav>
                                      </p:tavLst>
                                    </p:anim>
                                  </p:childTnLst>
                                </p:cTn>
                              </p:par>
                              <p:par>
                                <p:cTn id="18" presetID="8" presetClass="emph" presetSubtype="0" fill="hold" grpId="1" nodeType="withEffect">
                                  <p:stCondLst>
                                    <p:cond delay="0"/>
                                  </p:stCondLst>
                                  <p:childTnLst>
                                    <p:animRot by="21600000">
                                      <p:cBhvr>
                                        <p:cTn id="19" dur="1100" fill="hold"/>
                                        <p:tgtEl>
                                          <p:spTgt spid="30"/>
                                        </p:tgtEl>
                                        <p:attrNameLst>
                                          <p:attrName>r</p:attrName>
                                        </p:attrNameLst>
                                      </p:cBhvr>
                                    </p:animRot>
                                  </p:childTnLst>
                                </p:cTn>
                              </p:par>
                              <p:par>
                                <p:cTn id="20" presetID="2" presetClass="entr" presetSubtype="9" fill="hold" grpId="0" nodeType="withEffect">
                                  <p:stCondLst>
                                    <p:cond delay="6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100" fill="hold"/>
                                        <p:tgtEl>
                                          <p:spTgt spid="31"/>
                                        </p:tgtEl>
                                        <p:attrNameLst>
                                          <p:attrName>ppt_x</p:attrName>
                                        </p:attrNameLst>
                                      </p:cBhvr>
                                      <p:tavLst>
                                        <p:tav tm="0">
                                          <p:val>
                                            <p:strVal val="0-#ppt_w/2"/>
                                          </p:val>
                                        </p:tav>
                                        <p:tav tm="100000">
                                          <p:val>
                                            <p:strVal val="#ppt_x"/>
                                          </p:val>
                                        </p:tav>
                                      </p:tavLst>
                                    </p:anim>
                                    <p:anim calcmode="lin" valueType="num">
                                      <p:cBhvr additive="base">
                                        <p:cTn id="23" dur="1100" fill="hold"/>
                                        <p:tgtEl>
                                          <p:spTgt spid="31"/>
                                        </p:tgtEl>
                                        <p:attrNameLst>
                                          <p:attrName>ppt_y</p:attrName>
                                        </p:attrNameLst>
                                      </p:cBhvr>
                                      <p:tavLst>
                                        <p:tav tm="0">
                                          <p:val>
                                            <p:strVal val="0-#ppt_h/2"/>
                                          </p:val>
                                        </p:tav>
                                        <p:tav tm="100000">
                                          <p:val>
                                            <p:strVal val="#ppt_y"/>
                                          </p:val>
                                        </p:tav>
                                      </p:tavLst>
                                    </p:anim>
                                  </p:childTnLst>
                                </p:cTn>
                              </p:par>
                              <p:par>
                                <p:cTn id="24" presetID="8" presetClass="emph" presetSubtype="0" fill="hold" grpId="1" nodeType="withEffect">
                                  <p:stCondLst>
                                    <p:cond delay="600"/>
                                  </p:stCondLst>
                                  <p:childTnLst>
                                    <p:animRot by="21600000">
                                      <p:cBhvr>
                                        <p:cTn id="25" dur="1100" fill="hold"/>
                                        <p:tgtEl>
                                          <p:spTgt spid="31"/>
                                        </p:tgtEl>
                                        <p:attrNameLst>
                                          <p:attrName>r</p:attrName>
                                        </p:attrNameLst>
                                      </p:cBhvr>
                                    </p:animRot>
                                  </p:childTnLst>
                                </p:cTn>
                              </p:par>
                              <p:par>
                                <p:cTn id="26" presetID="2" presetClass="entr" presetSubtype="9" fill="hold" grpId="0" nodeType="withEffect">
                                  <p:stCondLst>
                                    <p:cond delay="12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100" fill="hold"/>
                                        <p:tgtEl>
                                          <p:spTgt spid="32"/>
                                        </p:tgtEl>
                                        <p:attrNameLst>
                                          <p:attrName>ppt_x</p:attrName>
                                        </p:attrNameLst>
                                      </p:cBhvr>
                                      <p:tavLst>
                                        <p:tav tm="0">
                                          <p:val>
                                            <p:strVal val="0-#ppt_w/2"/>
                                          </p:val>
                                        </p:tav>
                                        <p:tav tm="100000">
                                          <p:val>
                                            <p:strVal val="#ppt_x"/>
                                          </p:val>
                                        </p:tav>
                                      </p:tavLst>
                                    </p:anim>
                                    <p:anim calcmode="lin" valueType="num">
                                      <p:cBhvr additive="base">
                                        <p:cTn id="29" dur="1100" fill="hold"/>
                                        <p:tgtEl>
                                          <p:spTgt spid="32"/>
                                        </p:tgtEl>
                                        <p:attrNameLst>
                                          <p:attrName>ppt_y</p:attrName>
                                        </p:attrNameLst>
                                      </p:cBhvr>
                                      <p:tavLst>
                                        <p:tav tm="0">
                                          <p:val>
                                            <p:strVal val="0-#ppt_h/2"/>
                                          </p:val>
                                        </p:tav>
                                        <p:tav tm="100000">
                                          <p:val>
                                            <p:strVal val="#ppt_y"/>
                                          </p:val>
                                        </p:tav>
                                      </p:tavLst>
                                    </p:anim>
                                  </p:childTnLst>
                                </p:cTn>
                              </p:par>
                              <p:par>
                                <p:cTn id="30" presetID="8" presetClass="emph" presetSubtype="0" fill="hold" grpId="1" nodeType="withEffect">
                                  <p:stCondLst>
                                    <p:cond delay="1200"/>
                                  </p:stCondLst>
                                  <p:childTnLst>
                                    <p:animRot by="21600000">
                                      <p:cBhvr>
                                        <p:cTn id="31" dur="1100" fill="hold"/>
                                        <p:tgtEl>
                                          <p:spTgt spid="32"/>
                                        </p:tgtEl>
                                        <p:attrNameLst>
                                          <p:attrName>r</p:attrName>
                                        </p:attrNameLst>
                                      </p:cBhvr>
                                    </p:animRot>
                                  </p:childTnLst>
                                </p:cTn>
                              </p:par>
                              <p:par>
                                <p:cTn id="32" presetID="2" presetClass="entr" presetSubtype="9" fill="hold" grpId="0"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100" fill="hold"/>
                                        <p:tgtEl>
                                          <p:spTgt spid="14"/>
                                        </p:tgtEl>
                                        <p:attrNameLst>
                                          <p:attrName>ppt_x</p:attrName>
                                        </p:attrNameLst>
                                      </p:cBhvr>
                                      <p:tavLst>
                                        <p:tav tm="0">
                                          <p:val>
                                            <p:strVal val="0-#ppt_w/2"/>
                                          </p:val>
                                        </p:tav>
                                        <p:tav tm="100000">
                                          <p:val>
                                            <p:strVal val="#ppt_x"/>
                                          </p:val>
                                        </p:tav>
                                      </p:tavLst>
                                    </p:anim>
                                    <p:anim calcmode="lin" valueType="num">
                                      <p:cBhvr additive="base">
                                        <p:cTn id="35" dur="1100" fill="hold"/>
                                        <p:tgtEl>
                                          <p:spTgt spid="14"/>
                                        </p:tgtEl>
                                        <p:attrNameLst>
                                          <p:attrName>ppt_y</p:attrName>
                                        </p:attrNameLst>
                                      </p:cBhvr>
                                      <p:tavLst>
                                        <p:tav tm="0">
                                          <p:val>
                                            <p:strVal val="0-#ppt_h/2"/>
                                          </p:val>
                                        </p:tav>
                                        <p:tav tm="100000">
                                          <p:val>
                                            <p:strVal val="#ppt_y"/>
                                          </p:val>
                                        </p:tav>
                                      </p:tavLst>
                                    </p:anim>
                                  </p:childTnLst>
                                </p:cTn>
                              </p:par>
                              <p:par>
                                <p:cTn id="36" presetID="8" presetClass="emph" presetSubtype="0" fill="hold" grpId="1" nodeType="withEffect">
                                  <p:stCondLst>
                                    <p:cond delay="700"/>
                                  </p:stCondLst>
                                  <p:childTnLst>
                                    <p:animRot by="21600000">
                                      <p:cBhvr>
                                        <p:cTn id="37" dur="1100" fill="hold"/>
                                        <p:tgtEl>
                                          <p:spTgt spid="14"/>
                                        </p:tgtEl>
                                        <p:attrNameLst>
                                          <p:attrName>r</p:attrName>
                                        </p:attrNameLst>
                                      </p:cBhvr>
                                    </p:animRot>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ppt_y</p:attrName>
                                        </p:attrNameLst>
                                      </p:cBhvr>
                                      <p:tavLst>
                                        <p:tav tm="0">
                                          <p:val>
                                            <p:strVal val="#ppt_y-#ppt_h*1.125000"/>
                                          </p:val>
                                        </p:tav>
                                        <p:tav tm="100000">
                                          <p:val>
                                            <p:strVal val="#ppt_y"/>
                                          </p:val>
                                        </p:tav>
                                      </p:tavLst>
                                    </p:anim>
                                    <p:animEffect transition="in" filter="wipe(down)">
                                      <p:cBhvr>
                                        <p:cTn id="50" dur="500"/>
                                        <p:tgtEl>
                                          <p:spTgt spid="16"/>
                                        </p:tgtEl>
                                      </p:cBhvr>
                                    </p:animEffect>
                                  </p:childTnLst>
                                </p:cTn>
                              </p:par>
                              <p:par>
                                <p:cTn id="51" presetID="4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anim calcmode="lin" valueType="num">
                                      <p:cBhvr>
                                        <p:cTn id="69" dur="500" fill="hold"/>
                                        <p:tgtEl>
                                          <p:spTgt spid="27"/>
                                        </p:tgtEl>
                                        <p:attrNameLst>
                                          <p:attrName>ppt_x</p:attrName>
                                        </p:attrNameLst>
                                      </p:cBhvr>
                                      <p:tavLst>
                                        <p:tav tm="0">
                                          <p:val>
                                            <p:strVal val="#ppt_x"/>
                                          </p:val>
                                        </p:tav>
                                        <p:tav tm="100000">
                                          <p:val>
                                            <p:strVal val="#ppt_x"/>
                                          </p:val>
                                        </p:tav>
                                      </p:tavLst>
                                    </p:anim>
                                    <p:anim calcmode="lin" valueType="num">
                                      <p:cBhvr>
                                        <p:cTn id="7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656234" y="1295234"/>
            <a:ext cx="2536031" cy="168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41"/>
          <p:cNvSpPr>
            <a:spLocks noChangeArrowheads="1"/>
          </p:cNvSpPr>
          <p:nvPr/>
        </p:nvSpPr>
        <p:spPr bwMode="auto">
          <a:xfrm>
            <a:off x="585363" y="1295233"/>
            <a:ext cx="2534840" cy="1690688"/>
          </a:xfrm>
          <a:prstGeom prst="rect">
            <a:avLst/>
          </a:prstGeom>
          <a:blipFill dpi="0" rotWithShape="1">
            <a:blip r:embed="rId3"/>
            <a:srcRect/>
            <a:stretch>
              <a:fillRect/>
            </a:stretch>
          </a:bli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42"/>
          <p:cNvSpPr>
            <a:spLocks noChangeArrowheads="1"/>
          </p:cNvSpPr>
          <p:nvPr/>
        </p:nvSpPr>
        <p:spPr bwMode="auto">
          <a:xfrm>
            <a:off x="3120203" y="2983540"/>
            <a:ext cx="2536031" cy="1690688"/>
          </a:xfrm>
          <a:prstGeom prst="rect">
            <a:avLst/>
          </a:prstGeom>
          <a:blipFill dpi="0" rotWithShape="1">
            <a:blip r:embed="rId4"/>
            <a:srcRect/>
            <a:stretch>
              <a:fillRect/>
            </a:stretch>
          </a:bli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12"/>
          <p:cNvGrpSpPr>
            <a:grpSpLocks/>
          </p:cNvGrpSpPr>
          <p:nvPr/>
        </p:nvGrpSpPr>
        <p:grpSpPr bwMode="auto">
          <a:xfrm>
            <a:off x="585363" y="2983540"/>
            <a:ext cx="2534840" cy="1690688"/>
            <a:chOff x="0" y="0"/>
            <a:chExt cx="1979879" cy="1319922"/>
          </a:xfrm>
          <a:solidFill>
            <a:srgbClr val="C3260C"/>
          </a:solidFill>
        </p:grpSpPr>
        <p:sp>
          <p:nvSpPr>
            <p:cNvPr id="16" name="矩形 46"/>
            <p:cNvSpPr>
              <a:spLocks noChangeArrowheads="1"/>
            </p:cNvSpPr>
            <p:nvPr/>
          </p:nvSpPr>
          <p:spPr bwMode="auto">
            <a:xfrm>
              <a:off x="0" y="0"/>
              <a:ext cx="1979879" cy="1319922"/>
            </a:xfrm>
            <a:prstGeom prst="rect">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47"/>
            <p:cNvSpPr>
              <a:spLocks noChangeArrowheads="1"/>
            </p:cNvSpPr>
            <p:nvPr/>
          </p:nvSpPr>
          <p:spPr bwMode="auto">
            <a:xfrm>
              <a:off x="468363" y="145253"/>
              <a:ext cx="1466806" cy="9980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50" dirty="0" smtClean="0">
                  <a:solidFill>
                    <a:srgbClr val="FFFFFF"/>
                  </a:solidFill>
                  <a:latin typeface="微软雅黑" panose="020B0503020204020204" pitchFamily="34" charset="-122"/>
                  <a:ea typeface="微软雅黑" panose="020B0503020204020204" pitchFamily="34" charset="-122"/>
                </a:rPr>
                <a:t>单击此处添加您的内容单击此处添加您的内容单击此处添加您的内容单击此处添加您的内容单击此处添加您的内容单击此处添加您的内容</a:t>
              </a:r>
              <a:endParaRPr lang="zh-CN" altLang="en-US" sz="1050" dirty="0" smtClean="0">
                <a:solidFill>
                  <a:srgbClr val="FFFFFF"/>
                </a:solidFill>
              </a:endParaRPr>
            </a:p>
          </p:txBody>
        </p:sp>
        <p:grpSp>
          <p:nvGrpSpPr>
            <p:cNvPr id="18" name="Group 15"/>
            <p:cNvGrpSpPr>
              <a:grpSpLocks/>
            </p:cNvGrpSpPr>
            <p:nvPr/>
          </p:nvGrpSpPr>
          <p:grpSpPr bwMode="auto">
            <a:xfrm>
              <a:off x="134988" y="189858"/>
              <a:ext cx="333375" cy="333375"/>
              <a:chOff x="0" y="0"/>
              <a:chExt cx="333375" cy="333375"/>
            </a:xfrm>
            <a:grpFill/>
          </p:grpSpPr>
          <p:sp>
            <p:nvSpPr>
              <p:cNvPr id="19" name="等腰三角形 49"/>
              <p:cNvSpPr>
                <a:spLocks noChangeArrowheads="1"/>
              </p:cNvSpPr>
              <p:nvPr/>
            </p:nvSpPr>
            <p:spPr bwMode="auto">
              <a:xfrm>
                <a:off x="83551" y="79704"/>
                <a:ext cx="180412" cy="144076"/>
              </a:xfrm>
              <a:prstGeom prst="triangle">
                <a:avLst>
                  <a:gd name="adj" fmla="val 50000"/>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同心圆 50"/>
              <p:cNvSpPr>
                <a:spLocks noChangeArrowheads="1"/>
              </p:cNvSpPr>
              <p:nvPr/>
            </p:nvSpPr>
            <p:spPr bwMode="auto">
              <a:xfrm>
                <a:off x="-145" y="-235"/>
                <a:ext cx="333855" cy="333699"/>
              </a:xfrm>
              <a:custGeom>
                <a:avLst/>
                <a:gdLst>
                  <a:gd name="G0" fmla="+- 998 0 0"/>
                  <a:gd name="G1" fmla="+- 21600 0 998"/>
                  <a:gd name="G2" fmla="+- 21600 0 9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998" y="10800"/>
                    </a:moveTo>
                    <a:cubicBezTo>
                      <a:pt x="998" y="16213"/>
                      <a:pt x="5387" y="20602"/>
                      <a:pt x="10800" y="20602"/>
                    </a:cubicBezTo>
                    <a:cubicBezTo>
                      <a:pt x="16213" y="20602"/>
                      <a:pt x="20602" y="16213"/>
                      <a:pt x="20602" y="10800"/>
                    </a:cubicBezTo>
                    <a:cubicBezTo>
                      <a:pt x="20602" y="5387"/>
                      <a:pt x="16213" y="998"/>
                      <a:pt x="10800" y="998"/>
                    </a:cubicBezTo>
                    <a:cubicBezTo>
                      <a:pt x="5387" y="998"/>
                      <a:pt x="998" y="5387"/>
                      <a:pt x="998" y="10800"/>
                    </a:cubicBezTo>
                    <a:close/>
                  </a:path>
                </a:pathLst>
              </a:custGeom>
              <a:grpFill/>
              <a:ln>
                <a:noFill/>
              </a:ln>
              <a:extLst/>
            </p:spPr>
            <p:txBody>
              <a:bodyPr anchor="ctr"/>
              <a:lstStyle/>
              <a:p>
                <a:pPr algn="ctr" fontAlgn="auto">
                  <a:spcBef>
                    <a:spcPts val="0"/>
                  </a:spcBef>
                  <a:spcAft>
                    <a:spcPts val="0"/>
                  </a:spcAft>
                  <a:defRPr/>
                </a:pPr>
                <a:endParaRPr lang="zh-CN" altLang="zh-CN" sz="1727">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1" name="Group 18"/>
          <p:cNvGrpSpPr>
            <a:grpSpLocks/>
          </p:cNvGrpSpPr>
          <p:nvPr/>
        </p:nvGrpSpPr>
        <p:grpSpPr bwMode="auto">
          <a:xfrm>
            <a:off x="3120203" y="1295233"/>
            <a:ext cx="2536031" cy="1690688"/>
            <a:chOff x="0" y="0"/>
            <a:chExt cx="1979879" cy="1319919"/>
          </a:xfrm>
          <a:solidFill>
            <a:srgbClr val="C3260C"/>
          </a:solidFill>
        </p:grpSpPr>
        <p:sp>
          <p:nvSpPr>
            <p:cNvPr id="22" name="矩形 58"/>
            <p:cNvSpPr>
              <a:spLocks noChangeArrowheads="1"/>
            </p:cNvSpPr>
            <p:nvPr/>
          </p:nvSpPr>
          <p:spPr bwMode="auto">
            <a:xfrm>
              <a:off x="0" y="0"/>
              <a:ext cx="1979879" cy="1319919"/>
            </a:xfrm>
            <a:prstGeom prst="rect">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Group 20"/>
            <p:cNvGrpSpPr>
              <a:grpSpLocks/>
            </p:cNvGrpSpPr>
            <p:nvPr/>
          </p:nvGrpSpPr>
          <p:grpSpPr bwMode="auto">
            <a:xfrm rot="16200000" flipV="1">
              <a:off x="1485691" y="787673"/>
              <a:ext cx="333375" cy="333375"/>
              <a:chOff x="0" y="0"/>
              <a:chExt cx="333375" cy="333375"/>
            </a:xfrm>
            <a:grpFill/>
          </p:grpSpPr>
          <p:sp>
            <p:nvSpPr>
              <p:cNvPr id="25" name="等腰三角形 61"/>
              <p:cNvSpPr>
                <a:spLocks noChangeArrowheads="1"/>
              </p:cNvSpPr>
              <p:nvPr/>
            </p:nvSpPr>
            <p:spPr bwMode="auto">
              <a:xfrm>
                <a:off x="81844" y="72496"/>
                <a:ext cx="180327" cy="144076"/>
              </a:xfrm>
              <a:prstGeom prst="triangle">
                <a:avLst>
                  <a:gd name="adj" fmla="val 50000"/>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同心圆 62"/>
              <p:cNvSpPr>
                <a:spLocks noChangeArrowheads="1"/>
              </p:cNvSpPr>
              <p:nvPr/>
            </p:nvSpPr>
            <p:spPr bwMode="auto">
              <a:xfrm>
                <a:off x="47" y="-7"/>
                <a:ext cx="333698" cy="333698"/>
              </a:xfrm>
              <a:custGeom>
                <a:avLst/>
                <a:gdLst>
                  <a:gd name="G0" fmla="+- 797 0 0"/>
                  <a:gd name="G1" fmla="+- 21600 0 797"/>
                  <a:gd name="G2" fmla="+- 21600 0 79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97" y="10800"/>
                    </a:moveTo>
                    <a:cubicBezTo>
                      <a:pt x="797" y="16325"/>
                      <a:pt x="5275" y="20803"/>
                      <a:pt x="10800" y="20803"/>
                    </a:cubicBezTo>
                    <a:cubicBezTo>
                      <a:pt x="16325" y="20803"/>
                      <a:pt x="20803" y="16325"/>
                      <a:pt x="20803" y="10800"/>
                    </a:cubicBezTo>
                    <a:cubicBezTo>
                      <a:pt x="20803" y="5275"/>
                      <a:pt x="16325" y="797"/>
                      <a:pt x="10800" y="797"/>
                    </a:cubicBezTo>
                    <a:cubicBezTo>
                      <a:pt x="5275" y="797"/>
                      <a:pt x="797" y="5275"/>
                      <a:pt x="797" y="10800"/>
                    </a:cubicBezTo>
                    <a:close/>
                  </a:path>
                </a:pathLst>
              </a:custGeom>
              <a:grpFill/>
              <a:ln>
                <a:noFill/>
              </a:ln>
              <a:extLst/>
            </p:spPr>
            <p:txBody>
              <a:bodyPr anchor="ctr"/>
              <a:lstStyle/>
              <a:p>
                <a:pPr algn="ctr" fontAlgn="auto">
                  <a:spcBef>
                    <a:spcPts val="0"/>
                  </a:spcBef>
                  <a:spcAft>
                    <a:spcPts val="0"/>
                  </a:spcAft>
                  <a:defRPr/>
                </a:pPr>
                <a:endParaRPr lang="zh-CN" altLang="zh-CN" sz="1727">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矩形 60"/>
            <p:cNvSpPr>
              <a:spLocks noChangeArrowheads="1"/>
            </p:cNvSpPr>
            <p:nvPr/>
          </p:nvSpPr>
          <p:spPr bwMode="auto">
            <a:xfrm>
              <a:off x="2621" y="262367"/>
              <a:ext cx="1466806" cy="9980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50" dirty="0" smtClean="0">
                  <a:solidFill>
                    <a:srgbClr val="FFFFFF"/>
                  </a:solidFill>
                  <a:latin typeface="微软雅黑" panose="020B0503020204020204" pitchFamily="34" charset="-122"/>
                  <a:ea typeface="微软雅黑" panose="020B0503020204020204" pitchFamily="34" charset="-122"/>
                </a:rPr>
                <a:t>单击此处添加您的内容单击此处添加您的内容单击此处添加您的内容单击此处添加您的内容单击此处添加您的内容单击此处添加您的内容</a:t>
              </a:r>
              <a:endParaRPr lang="zh-CN" altLang="en-US" sz="1050" dirty="0" smtClean="0">
                <a:solidFill>
                  <a:srgbClr val="FFFFFF"/>
                </a:solidFill>
              </a:endParaRPr>
            </a:p>
          </p:txBody>
        </p:sp>
      </p:grpSp>
      <p:grpSp>
        <p:nvGrpSpPr>
          <p:cNvPr id="27" name="Group 24"/>
          <p:cNvGrpSpPr>
            <a:grpSpLocks/>
          </p:cNvGrpSpPr>
          <p:nvPr/>
        </p:nvGrpSpPr>
        <p:grpSpPr bwMode="auto">
          <a:xfrm>
            <a:off x="5656234" y="2983540"/>
            <a:ext cx="2534841" cy="1690688"/>
            <a:chOff x="0" y="0"/>
            <a:chExt cx="1979879" cy="1319919"/>
          </a:xfrm>
          <a:solidFill>
            <a:srgbClr val="C3260C"/>
          </a:solidFill>
        </p:grpSpPr>
        <p:sp>
          <p:nvSpPr>
            <p:cNvPr id="28" name="矩形 64"/>
            <p:cNvSpPr>
              <a:spLocks noChangeArrowheads="1"/>
            </p:cNvSpPr>
            <p:nvPr/>
          </p:nvSpPr>
          <p:spPr bwMode="auto">
            <a:xfrm>
              <a:off x="0" y="0"/>
              <a:ext cx="1979879" cy="1319919"/>
            </a:xfrm>
            <a:prstGeom prst="rect">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Group 26"/>
            <p:cNvGrpSpPr>
              <a:grpSpLocks/>
            </p:cNvGrpSpPr>
            <p:nvPr/>
          </p:nvGrpSpPr>
          <p:grpSpPr bwMode="auto">
            <a:xfrm rot="5400000" flipH="1" flipV="1">
              <a:off x="149833" y="204103"/>
              <a:ext cx="333375" cy="333375"/>
              <a:chOff x="0" y="0"/>
              <a:chExt cx="333375" cy="333375"/>
            </a:xfrm>
            <a:grpFill/>
          </p:grpSpPr>
          <p:sp>
            <p:nvSpPr>
              <p:cNvPr id="31" name="等腰三角形 67"/>
              <p:cNvSpPr>
                <a:spLocks noChangeArrowheads="1"/>
              </p:cNvSpPr>
              <p:nvPr/>
            </p:nvSpPr>
            <p:spPr bwMode="auto">
              <a:xfrm>
                <a:off x="76436" y="72427"/>
                <a:ext cx="180327" cy="144143"/>
              </a:xfrm>
              <a:prstGeom prst="triangle">
                <a:avLst>
                  <a:gd name="adj" fmla="val 50000"/>
                </a:avLst>
              </a:prstGeom>
              <a:grpFill/>
              <a:ln>
                <a:noFill/>
              </a:ln>
              <a:extLst/>
            </p:spPr>
            <p:txBody>
              <a:bodyPr anchor="ctr"/>
              <a:lstStyle/>
              <a:p>
                <a:pPr algn="ctr" fontAlgn="auto">
                  <a:spcBef>
                    <a:spcPts val="0"/>
                  </a:spcBef>
                  <a:spcAft>
                    <a:spcPts val="0"/>
                  </a:spcAft>
                  <a:defRPr/>
                </a:pPr>
                <a:endParaRPr lang="zh-CN" altLang="zh-CN" sz="1727">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同心圆 68"/>
              <p:cNvSpPr>
                <a:spLocks noChangeArrowheads="1"/>
              </p:cNvSpPr>
              <p:nvPr/>
            </p:nvSpPr>
            <p:spPr bwMode="auto">
              <a:xfrm>
                <a:off x="215" y="-110"/>
                <a:ext cx="332768" cy="333854"/>
              </a:xfrm>
              <a:custGeom>
                <a:avLst/>
                <a:gdLst>
                  <a:gd name="G0" fmla="+- 1005 0 0"/>
                  <a:gd name="G1" fmla="+- 21600 0 1005"/>
                  <a:gd name="G2" fmla="+- 21600 0 100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05" y="10800"/>
                    </a:moveTo>
                    <a:cubicBezTo>
                      <a:pt x="1005" y="16210"/>
                      <a:pt x="5390" y="20595"/>
                      <a:pt x="10800" y="20595"/>
                    </a:cubicBezTo>
                    <a:cubicBezTo>
                      <a:pt x="16210" y="20595"/>
                      <a:pt x="20595" y="16210"/>
                      <a:pt x="20595" y="10800"/>
                    </a:cubicBezTo>
                    <a:cubicBezTo>
                      <a:pt x="20595" y="5390"/>
                      <a:pt x="16210" y="1005"/>
                      <a:pt x="10800" y="1005"/>
                    </a:cubicBezTo>
                    <a:cubicBezTo>
                      <a:pt x="5390" y="1005"/>
                      <a:pt x="1005" y="5390"/>
                      <a:pt x="1005" y="10800"/>
                    </a:cubicBezTo>
                    <a:close/>
                  </a:path>
                </a:pathLst>
              </a:custGeom>
              <a:grpFill/>
              <a:ln>
                <a:noFill/>
              </a:ln>
              <a:extLst/>
            </p:spPr>
            <p:txBody>
              <a:bodyPr anchor="ctr"/>
              <a:lstStyle/>
              <a:p>
                <a:pPr algn="ctr" fontAlgn="auto">
                  <a:spcBef>
                    <a:spcPts val="0"/>
                  </a:spcBef>
                  <a:spcAft>
                    <a:spcPts val="0"/>
                  </a:spcAft>
                  <a:defRPr/>
                </a:pPr>
                <a:endParaRPr lang="zh-CN" altLang="zh-CN" sz="1727">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0" name="矩形 66"/>
            <p:cNvSpPr>
              <a:spLocks noChangeArrowheads="1"/>
            </p:cNvSpPr>
            <p:nvPr/>
          </p:nvSpPr>
          <p:spPr bwMode="auto">
            <a:xfrm>
              <a:off x="498140" y="127807"/>
              <a:ext cx="1466806" cy="9980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50" dirty="0" smtClean="0">
                  <a:solidFill>
                    <a:srgbClr val="FFFFFF"/>
                  </a:solidFill>
                  <a:latin typeface="微软雅黑" panose="020B0503020204020204" pitchFamily="34" charset="-122"/>
                  <a:ea typeface="微软雅黑" panose="020B0503020204020204" pitchFamily="34" charset="-122"/>
                </a:rPr>
                <a:t>单击此处添加您的内容单击此处添加您的内容单击此处添加您的内容单击此处添加您的内容单击此处添加您的内容单击此处添加您的内容</a:t>
              </a:r>
              <a:endParaRPr lang="zh-CN" altLang="en-US" sz="1050" dirty="0" smtClean="0">
                <a:solidFill>
                  <a:srgbClr val="FFFFFF"/>
                </a:solidFill>
              </a:endParaRPr>
            </a:p>
          </p:txBody>
        </p:sp>
      </p:grpSp>
    </p:spTree>
    <p:extLst>
      <p:ext uri="{BB962C8B-B14F-4D97-AF65-F5344CB8AC3E}">
        <p14:creationId xmlns:p14="http://schemas.microsoft.com/office/powerpoint/2010/main" val="243793864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350" fill="hold"/>
                                        <p:tgtEl>
                                          <p:spTgt spid="12"/>
                                        </p:tgtEl>
                                        <p:attrNameLst>
                                          <p:attrName>ppt_w</p:attrName>
                                        </p:attrNameLst>
                                      </p:cBhvr>
                                      <p:tavLst>
                                        <p:tav tm="0">
                                          <p:val>
                                            <p:fltVal val="0"/>
                                          </p:val>
                                        </p:tav>
                                        <p:tav tm="100000">
                                          <p:val>
                                            <p:strVal val="#ppt_w"/>
                                          </p:val>
                                        </p:tav>
                                      </p:tavLst>
                                    </p:anim>
                                    <p:anim calcmode="lin" valueType="num">
                                      <p:cBhvr>
                                        <p:cTn id="26" dur="350" fill="hold"/>
                                        <p:tgtEl>
                                          <p:spTgt spid="12"/>
                                        </p:tgtEl>
                                        <p:attrNameLst>
                                          <p:attrName>ppt_h</p:attrName>
                                        </p:attrNameLst>
                                      </p:cBhvr>
                                      <p:tavLst>
                                        <p:tav tm="0">
                                          <p:val>
                                            <p:fltVal val="0"/>
                                          </p:val>
                                        </p:tav>
                                        <p:tav tm="100000">
                                          <p:val>
                                            <p:strVal val="#ppt_h"/>
                                          </p:val>
                                        </p:tav>
                                      </p:tavLst>
                                    </p:anim>
                                    <p:animEffect transition="in" filter="fade">
                                      <p:cBhvr>
                                        <p:cTn id="27" dur="350"/>
                                        <p:tgtEl>
                                          <p:spTgt spid="12"/>
                                        </p:tgtEl>
                                      </p:cBhvr>
                                    </p:animEffect>
                                  </p:childTnLst>
                                </p:cTn>
                              </p:par>
                              <p:par>
                                <p:cTn id="28" presetID="6" presetClass="emph" presetSubtype="0" autoRev="1" fill="hold" nodeType="withEffect">
                                  <p:stCondLst>
                                    <p:cond delay="0"/>
                                  </p:stCondLst>
                                  <p:childTnLst>
                                    <p:animScale>
                                      <p:cBhvr>
                                        <p:cTn id="29" dur="350" fill="hold"/>
                                        <p:tgtEl>
                                          <p:spTgt spid="12"/>
                                        </p:tgtEl>
                                      </p:cBhvr>
                                      <p:by x="110000" y="110000"/>
                                    </p:animScale>
                                  </p:childTnLst>
                                </p:cTn>
                              </p:par>
                            </p:childTnLst>
                          </p:cTn>
                        </p:par>
                        <p:par>
                          <p:cTn id="30" fill="hold">
                            <p:stCondLst>
                              <p:cond delay="205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350" fill="hold"/>
                                        <p:tgtEl>
                                          <p:spTgt spid="14"/>
                                        </p:tgtEl>
                                        <p:attrNameLst>
                                          <p:attrName>ppt_w</p:attrName>
                                        </p:attrNameLst>
                                      </p:cBhvr>
                                      <p:tavLst>
                                        <p:tav tm="0">
                                          <p:val>
                                            <p:fltVal val="0"/>
                                          </p:val>
                                        </p:tav>
                                        <p:tav tm="100000">
                                          <p:val>
                                            <p:strVal val="#ppt_w"/>
                                          </p:val>
                                        </p:tav>
                                      </p:tavLst>
                                    </p:anim>
                                    <p:anim calcmode="lin" valueType="num">
                                      <p:cBhvr>
                                        <p:cTn id="34" dur="350" fill="hold"/>
                                        <p:tgtEl>
                                          <p:spTgt spid="14"/>
                                        </p:tgtEl>
                                        <p:attrNameLst>
                                          <p:attrName>ppt_h</p:attrName>
                                        </p:attrNameLst>
                                      </p:cBhvr>
                                      <p:tavLst>
                                        <p:tav tm="0">
                                          <p:val>
                                            <p:fltVal val="0"/>
                                          </p:val>
                                        </p:tav>
                                        <p:tav tm="100000">
                                          <p:val>
                                            <p:strVal val="#ppt_h"/>
                                          </p:val>
                                        </p:tav>
                                      </p:tavLst>
                                    </p:anim>
                                    <p:animEffect transition="in" filter="fade">
                                      <p:cBhvr>
                                        <p:cTn id="35" dur="350"/>
                                        <p:tgtEl>
                                          <p:spTgt spid="14"/>
                                        </p:tgtEl>
                                      </p:cBhvr>
                                    </p:animEffect>
                                  </p:childTnLst>
                                </p:cTn>
                              </p:par>
                              <p:par>
                                <p:cTn id="36" presetID="6" presetClass="emph" presetSubtype="0" autoRev="1" fill="hold" grpId="1" nodeType="withEffect">
                                  <p:stCondLst>
                                    <p:cond delay="0"/>
                                  </p:stCondLst>
                                  <p:childTnLst>
                                    <p:animScale>
                                      <p:cBhvr>
                                        <p:cTn id="37" dur="350" fill="hold"/>
                                        <p:tgtEl>
                                          <p:spTgt spid="14"/>
                                        </p:tgtEl>
                                      </p:cBhvr>
                                      <p:by x="110000" y="110000"/>
                                    </p:animScale>
                                  </p:childTnLst>
                                </p:cTn>
                              </p:par>
                            </p:childTnLst>
                          </p:cTn>
                        </p:par>
                        <p:par>
                          <p:cTn id="38" fill="hold">
                            <p:stCondLst>
                              <p:cond delay="275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350" fill="hold"/>
                                        <p:tgtEl>
                                          <p:spTgt spid="13"/>
                                        </p:tgtEl>
                                        <p:attrNameLst>
                                          <p:attrName>ppt_w</p:attrName>
                                        </p:attrNameLst>
                                      </p:cBhvr>
                                      <p:tavLst>
                                        <p:tav tm="0">
                                          <p:val>
                                            <p:fltVal val="0"/>
                                          </p:val>
                                        </p:tav>
                                        <p:tav tm="100000">
                                          <p:val>
                                            <p:strVal val="#ppt_w"/>
                                          </p:val>
                                        </p:tav>
                                      </p:tavLst>
                                    </p:anim>
                                    <p:anim calcmode="lin" valueType="num">
                                      <p:cBhvr>
                                        <p:cTn id="42" dur="350" fill="hold"/>
                                        <p:tgtEl>
                                          <p:spTgt spid="13"/>
                                        </p:tgtEl>
                                        <p:attrNameLst>
                                          <p:attrName>ppt_h</p:attrName>
                                        </p:attrNameLst>
                                      </p:cBhvr>
                                      <p:tavLst>
                                        <p:tav tm="0">
                                          <p:val>
                                            <p:fltVal val="0"/>
                                          </p:val>
                                        </p:tav>
                                        <p:tav tm="100000">
                                          <p:val>
                                            <p:strVal val="#ppt_h"/>
                                          </p:val>
                                        </p:tav>
                                      </p:tavLst>
                                    </p:anim>
                                    <p:animEffect transition="in" filter="fade">
                                      <p:cBhvr>
                                        <p:cTn id="43" dur="350"/>
                                        <p:tgtEl>
                                          <p:spTgt spid="13"/>
                                        </p:tgtEl>
                                      </p:cBhvr>
                                    </p:animEffect>
                                  </p:childTnLst>
                                </p:cTn>
                              </p:par>
                              <p:par>
                                <p:cTn id="44" presetID="6" presetClass="emph" presetSubtype="0" autoRev="1" fill="hold" grpId="1" nodeType="withEffect">
                                  <p:stCondLst>
                                    <p:cond delay="0"/>
                                  </p:stCondLst>
                                  <p:childTnLst>
                                    <p:animScale>
                                      <p:cBhvr>
                                        <p:cTn id="45" dur="350" fill="hold"/>
                                        <p:tgtEl>
                                          <p:spTgt spid="13"/>
                                        </p:tgtEl>
                                      </p:cBhvr>
                                      <p:by x="110000" y="110000"/>
                                    </p:animScale>
                                  </p:childTnLst>
                                </p:cTn>
                              </p:par>
                            </p:childTnLst>
                          </p:cTn>
                        </p:par>
                        <p:par>
                          <p:cTn id="46" fill="hold">
                            <p:stCondLst>
                              <p:cond delay="345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350" fill="hold"/>
                                        <p:tgtEl>
                                          <p:spTgt spid="15"/>
                                        </p:tgtEl>
                                        <p:attrNameLst>
                                          <p:attrName>ppt_w</p:attrName>
                                        </p:attrNameLst>
                                      </p:cBhvr>
                                      <p:tavLst>
                                        <p:tav tm="0">
                                          <p:val>
                                            <p:fltVal val="0"/>
                                          </p:val>
                                        </p:tav>
                                        <p:tav tm="100000">
                                          <p:val>
                                            <p:strVal val="#ppt_w"/>
                                          </p:val>
                                        </p:tav>
                                      </p:tavLst>
                                    </p:anim>
                                    <p:anim calcmode="lin" valueType="num">
                                      <p:cBhvr>
                                        <p:cTn id="50" dur="350" fill="hold"/>
                                        <p:tgtEl>
                                          <p:spTgt spid="15"/>
                                        </p:tgtEl>
                                        <p:attrNameLst>
                                          <p:attrName>ppt_h</p:attrName>
                                        </p:attrNameLst>
                                      </p:cBhvr>
                                      <p:tavLst>
                                        <p:tav tm="0">
                                          <p:val>
                                            <p:fltVal val="0"/>
                                          </p:val>
                                        </p:tav>
                                        <p:tav tm="100000">
                                          <p:val>
                                            <p:strVal val="#ppt_h"/>
                                          </p:val>
                                        </p:tav>
                                      </p:tavLst>
                                    </p:anim>
                                    <p:animEffect transition="in" filter="fade">
                                      <p:cBhvr>
                                        <p:cTn id="51" dur="350"/>
                                        <p:tgtEl>
                                          <p:spTgt spid="15"/>
                                        </p:tgtEl>
                                      </p:cBhvr>
                                    </p:animEffect>
                                  </p:childTnLst>
                                </p:cTn>
                              </p:par>
                              <p:par>
                                <p:cTn id="52" presetID="6" presetClass="emph" presetSubtype="0" autoRev="1" fill="hold" nodeType="withEffect">
                                  <p:stCondLst>
                                    <p:cond delay="0"/>
                                  </p:stCondLst>
                                  <p:childTnLst>
                                    <p:animScale>
                                      <p:cBhvr>
                                        <p:cTn id="53" dur="350" fill="hold"/>
                                        <p:tgtEl>
                                          <p:spTgt spid="15"/>
                                        </p:tgtEl>
                                      </p:cBhvr>
                                      <p:by x="110000" y="110000"/>
                                    </p:animScale>
                                  </p:childTnLst>
                                </p:cTn>
                              </p:par>
                            </p:childTnLst>
                          </p:cTn>
                        </p:par>
                        <p:par>
                          <p:cTn id="54" fill="hold">
                            <p:stCondLst>
                              <p:cond delay="4150"/>
                            </p:stCondLst>
                            <p:childTnLst>
                              <p:par>
                                <p:cTn id="55" presetID="53" presetClass="entr" presetSubtype="16"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350" fill="hold"/>
                                        <p:tgtEl>
                                          <p:spTgt spid="21"/>
                                        </p:tgtEl>
                                        <p:attrNameLst>
                                          <p:attrName>ppt_w</p:attrName>
                                        </p:attrNameLst>
                                      </p:cBhvr>
                                      <p:tavLst>
                                        <p:tav tm="0">
                                          <p:val>
                                            <p:fltVal val="0"/>
                                          </p:val>
                                        </p:tav>
                                        <p:tav tm="100000">
                                          <p:val>
                                            <p:strVal val="#ppt_w"/>
                                          </p:val>
                                        </p:tav>
                                      </p:tavLst>
                                    </p:anim>
                                    <p:anim calcmode="lin" valueType="num">
                                      <p:cBhvr>
                                        <p:cTn id="58" dur="350" fill="hold"/>
                                        <p:tgtEl>
                                          <p:spTgt spid="21"/>
                                        </p:tgtEl>
                                        <p:attrNameLst>
                                          <p:attrName>ppt_h</p:attrName>
                                        </p:attrNameLst>
                                      </p:cBhvr>
                                      <p:tavLst>
                                        <p:tav tm="0">
                                          <p:val>
                                            <p:fltVal val="0"/>
                                          </p:val>
                                        </p:tav>
                                        <p:tav tm="100000">
                                          <p:val>
                                            <p:strVal val="#ppt_h"/>
                                          </p:val>
                                        </p:tav>
                                      </p:tavLst>
                                    </p:anim>
                                    <p:animEffect transition="in" filter="fade">
                                      <p:cBhvr>
                                        <p:cTn id="59" dur="350"/>
                                        <p:tgtEl>
                                          <p:spTgt spid="21"/>
                                        </p:tgtEl>
                                      </p:cBhvr>
                                    </p:animEffect>
                                  </p:childTnLst>
                                </p:cTn>
                              </p:par>
                              <p:par>
                                <p:cTn id="60" presetID="6" presetClass="emph" presetSubtype="0" autoRev="1" fill="hold" nodeType="withEffect">
                                  <p:stCondLst>
                                    <p:cond delay="0"/>
                                  </p:stCondLst>
                                  <p:childTnLst>
                                    <p:animScale>
                                      <p:cBhvr>
                                        <p:cTn id="61" dur="350" fill="hold"/>
                                        <p:tgtEl>
                                          <p:spTgt spid="21"/>
                                        </p:tgtEl>
                                      </p:cBhvr>
                                      <p:by x="110000" y="110000"/>
                                    </p:animScale>
                                  </p:childTnLst>
                                </p:cTn>
                              </p:par>
                            </p:childTnLst>
                          </p:cTn>
                        </p:par>
                        <p:par>
                          <p:cTn id="62" fill="hold">
                            <p:stCondLst>
                              <p:cond delay="4850"/>
                            </p:stCondLst>
                            <p:childTnLst>
                              <p:par>
                                <p:cTn id="63" presetID="53" presetClass="entr" presetSubtype="16"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350" fill="hold"/>
                                        <p:tgtEl>
                                          <p:spTgt spid="27"/>
                                        </p:tgtEl>
                                        <p:attrNameLst>
                                          <p:attrName>ppt_w</p:attrName>
                                        </p:attrNameLst>
                                      </p:cBhvr>
                                      <p:tavLst>
                                        <p:tav tm="0">
                                          <p:val>
                                            <p:fltVal val="0"/>
                                          </p:val>
                                        </p:tav>
                                        <p:tav tm="100000">
                                          <p:val>
                                            <p:strVal val="#ppt_w"/>
                                          </p:val>
                                        </p:tav>
                                      </p:tavLst>
                                    </p:anim>
                                    <p:anim calcmode="lin" valueType="num">
                                      <p:cBhvr>
                                        <p:cTn id="66" dur="350" fill="hold"/>
                                        <p:tgtEl>
                                          <p:spTgt spid="27"/>
                                        </p:tgtEl>
                                        <p:attrNameLst>
                                          <p:attrName>ppt_h</p:attrName>
                                        </p:attrNameLst>
                                      </p:cBhvr>
                                      <p:tavLst>
                                        <p:tav tm="0">
                                          <p:val>
                                            <p:fltVal val="0"/>
                                          </p:val>
                                        </p:tav>
                                        <p:tav tm="100000">
                                          <p:val>
                                            <p:strVal val="#ppt_h"/>
                                          </p:val>
                                        </p:tav>
                                      </p:tavLst>
                                    </p:anim>
                                    <p:animEffect transition="in" filter="fade">
                                      <p:cBhvr>
                                        <p:cTn id="67" dur="350"/>
                                        <p:tgtEl>
                                          <p:spTgt spid="27"/>
                                        </p:tgtEl>
                                      </p:cBhvr>
                                    </p:animEffect>
                                  </p:childTnLst>
                                </p:cTn>
                              </p:par>
                              <p:par>
                                <p:cTn id="68" presetID="6" presetClass="emph" presetSubtype="0" autoRev="1" fill="hold" nodeType="withEffect">
                                  <p:stCondLst>
                                    <p:cond delay="0"/>
                                  </p:stCondLst>
                                  <p:childTnLst>
                                    <p:animScale>
                                      <p:cBhvr>
                                        <p:cTn id="69" dur="350" fill="hold"/>
                                        <p:tgtEl>
                                          <p:spTgt spid="2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3" grpId="1" animBg="1"/>
      <p:bldP spid="14" grpId="0" animBg="1"/>
      <p:bldP spid="1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Freeform 6"/>
          <p:cNvSpPr>
            <a:spLocks/>
          </p:cNvSpPr>
          <p:nvPr/>
        </p:nvSpPr>
        <p:spPr bwMode="auto">
          <a:xfrm flipH="1">
            <a:off x="5451110" y="4581920"/>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13" name="Freeform 24"/>
          <p:cNvSpPr/>
          <p:nvPr/>
        </p:nvSpPr>
        <p:spPr>
          <a:xfrm flipH="1">
            <a:off x="5275440" y="4284116"/>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4" name="Freeform 25"/>
          <p:cNvSpPr/>
          <p:nvPr/>
        </p:nvSpPr>
        <p:spPr>
          <a:xfrm flipH="1">
            <a:off x="5558370" y="4786218"/>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5" name="Freeform 5"/>
          <p:cNvSpPr>
            <a:spLocks/>
          </p:cNvSpPr>
          <p:nvPr/>
        </p:nvSpPr>
        <p:spPr bwMode="auto">
          <a:xfrm>
            <a:off x="5704244" y="3708704"/>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6" name="Freeform 6"/>
          <p:cNvSpPr>
            <a:spLocks/>
          </p:cNvSpPr>
          <p:nvPr/>
        </p:nvSpPr>
        <p:spPr bwMode="auto">
          <a:xfrm>
            <a:off x="5742333" y="3638475"/>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7" name="Freeform 7"/>
          <p:cNvSpPr>
            <a:spLocks/>
          </p:cNvSpPr>
          <p:nvPr/>
        </p:nvSpPr>
        <p:spPr bwMode="auto">
          <a:xfrm>
            <a:off x="5730431" y="3682516"/>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8" name="Freeform 8"/>
          <p:cNvSpPr>
            <a:spLocks/>
          </p:cNvSpPr>
          <p:nvPr/>
        </p:nvSpPr>
        <p:spPr bwMode="auto">
          <a:xfrm>
            <a:off x="5722098" y="4088414"/>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9" name="Freeform 9"/>
          <p:cNvSpPr>
            <a:spLocks/>
          </p:cNvSpPr>
          <p:nvPr/>
        </p:nvSpPr>
        <p:spPr bwMode="auto">
          <a:xfrm>
            <a:off x="5842321" y="3707513"/>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20" name="Freeform 10"/>
          <p:cNvSpPr>
            <a:spLocks/>
          </p:cNvSpPr>
          <p:nvPr/>
        </p:nvSpPr>
        <p:spPr bwMode="auto">
          <a:xfrm>
            <a:off x="5879220" y="363490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21" name="Freeform 11"/>
          <p:cNvSpPr>
            <a:spLocks/>
          </p:cNvSpPr>
          <p:nvPr/>
        </p:nvSpPr>
        <p:spPr bwMode="auto">
          <a:xfrm>
            <a:off x="5868507" y="3681326"/>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22" name="Freeform 12"/>
          <p:cNvSpPr>
            <a:spLocks/>
          </p:cNvSpPr>
          <p:nvPr/>
        </p:nvSpPr>
        <p:spPr bwMode="auto">
          <a:xfrm>
            <a:off x="5860175" y="4084843"/>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23" name="Freeform 13"/>
          <p:cNvSpPr>
            <a:spLocks/>
          </p:cNvSpPr>
          <p:nvPr/>
        </p:nvSpPr>
        <p:spPr bwMode="auto">
          <a:xfrm>
            <a:off x="5962543" y="3709893"/>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grpSp>
        <p:nvGrpSpPr>
          <p:cNvPr id="24" name="Group 123"/>
          <p:cNvGrpSpPr/>
          <p:nvPr/>
        </p:nvGrpSpPr>
        <p:grpSpPr>
          <a:xfrm>
            <a:off x="5036477" y="3617943"/>
            <a:ext cx="613013" cy="465414"/>
            <a:chOff x="7170738" y="4168775"/>
            <a:chExt cx="817563" cy="620713"/>
          </a:xfrm>
          <a:solidFill>
            <a:srgbClr val="D90605"/>
          </a:solidFill>
        </p:grpSpPr>
        <p:sp>
          <p:nvSpPr>
            <p:cNvPr id="2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31" name="Freeform 20"/>
          <p:cNvSpPr>
            <a:spLocks noEditPoints="1"/>
          </p:cNvSpPr>
          <p:nvPr/>
        </p:nvSpPr>
        <p:spPr bwMode="auto">
          <a:xfrm>
            <a:off x="4537735" y="2029169"/>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2" name="Oval 21"/>
          <p:cNvSpPr>
            <a:spLocks noChangeArrowheads="1"/>
          </p:cNvSpPr>
          <p:nvPr/>
        </p:nvSpPr>
        <p:spPr bwMode="auto">
          <a:xfrm>
            <a:off x="6824331" y="1941085"/>
            <a:ext cx="105938" cy="105938"/>
          </a:xfrm>
          <a:prstGeom prst="ellipse">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3" name="Freeform 22"/>
          <p:cNvSpPr>
            <a:spLocks/>
          </p:cNvSpPr>
          <p:nvPr/>
        </p:nvSpPr>
        <p:spPr bwMode="auto">
          <a:xfrm>
            <a:off x="6862420" y="2019646"/>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4" name="Freeform 23"/>
          <p:cNvSpPr>
            <a:spLocks/>
          </p:cNvSpPr>
          <p:nvPr/>
        </p:nvSpPr>
        <p:spPr bwMode="auto">
          <a:xfrm>
            <a:off x="6716012" y="2019646"/>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5" name="Freeform 24"/>
          <p:cNvSpPr>
            <a:spLocks/>
          </p:cNvSpPr>
          <p:nvPr/>
        </p:nvSpPr>
        <p:spPr bwMode="auto">
          <a:xfrm>
            <a:off x="6871943" y="1902995"/>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6" name="Freeform 25"/>
          <p:cNvSpPr>
            <a:spLocks noEditPoints="1"/>
          </p:cNvSpPr>
          <p:nvPr/>
        </p:nvSpPr>
        <p:spPr bwMode="auto">
          <a:xfrm>
            <a:off x="6019678" y="1647078"/>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7" name="Freeform 26"/>
          <p:cNvSpPr>
            <a:spLocks noEditPoints="1"/>
          </p:cNvSpPr>
          <p:nvPr/>
        </p:nvSpPr>
        <p:spPr bwMode="auto">
          <a:xfrm>
            <a:off x="5874459" y="1791105"/>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8" name="Freeform 27"/>
          <p:cNvSpPr>
            <a:spLocks noEditPoints="1"/>
          </p:cNvSpPr>
          <p:nvPr/>
        </p:nvSpPr>
        <p:spPr bwMode="auto">
          <a:xfrm>
            <a:off x="5908978" y="1687549"/>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39" name="Freeform 28"/>
          <p:cNvSpPr>
            <a:spLocks noEditPoints="1"/>
          </p:cNvSpPr>
          <p:nvPr/>
        </p:nvSpPr>
        <p:spPr bwMode="auto">
          <a:xfrm>
            <a:off x="5908978" y="1687549"/>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40" name="Oval 29"/>
          <p:cNvSpPr>
            <a:spLocks noChangeArrowheads="1"/>
          </p:cNvSpPr>
          <p:nvPr/>
        </p:nvSpPr>
        <p:spPr bwMode="auto">
          <a:xfrm>
            <a:off x="6069671" y="1839909"/>
            <a:ext cx="70229" cy="70229"/>
          </a:xfrm>
          <a:prstGeom prst="ellipse">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41" name="Freeform 30"/>
          <p:cNvSpPr>
            <a:spLocks noEditPoints="1"/>
          </p:cNvSpPr>
          <p:nvPr/>
        </p:nvSpPr>
        <p:spPr bwMode="auto">
          <a:xfrm>
            <a:off x="6608883" y="1517333"/>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42" name="Rectangle 31"/>
          <p:cNvSpPr>
            <a:spLocks noChangeArrowheads="1"/>
          </p:cNvSpPr>
          <p:nvPr/>
        </p:nvSpPr>
        <p:spPr bwMode="auto">
          <a:xfrm>
            <a:off x="6512468" y="1516143"/>
            <a:ext cx="48803" cy="355905"/>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43" name="Freeform 32"/>
          <p:cNvSpPr>
            <a:spLocks noEditPoints="1"/>
          </p:cNvSpPr>
          <p:nvPr/>
        </p:nvSpPr>
        <p:spPr bwMode="auto">
          <a:xfrm>
            <a:off x="4931730" y="3308758"/>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grpSp>
        <p:nvGrpSpPr>
          <p:cNvPr id="44" name="Group 127"/>
          <p:cNvGrpSpPr/>
          <p:nvPr/>
        </p:nvGrpSpPr>
        <p:grpSpPr>
          <a:xfrm>
            <a:off x="6116093" y="3617049"/>
            <a:ext cx="380902" cy="490410"/>
            <a:chOff x="8610600" y="4127500"/>
            <a:chExt cx="508001" cy="654050"/>
          </a:xfrm>
          <a:solidFill>
            <a:srgbClr val="D90605"/>
          </a:solidFill>
        </p:grpSpPr>
        <p:sp>
          <p:nvSpPr>
            <p:cNvPr id="4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3" name="Freeform 41"/>
          <p:cNvSpPr>
            <a:spLocks noEditPoints="1"/>
          </p:cNvSpPr>
          <p:nvPr/>
        </p:nvSpPr>
        <p:spPr bwMode="auto">
          <a:xfrm>
            <a:off x="6431527" y="3121878"/>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54" name="Freeform 42"/>
          <p:cNvSpPr>
            <a:spLocks/>
          </p:cNvSpPr>
          <p:nvPr/>
        </p:nvSpPr>
        <p:spPr bwMode="auto">
          <a:xfrm>
            <a:off x="6514849" y="3392079"/>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55" name="Freeform 43"/>
          <p:cNvSpPr>
            <a:spLocks/>
          </p:cNvSpPr>
          <p:nvPr/>
        </p:nvSpPr>
        <p:spPr bwMode="auto">
          <a:xfrm>
            <a:off x="6486281" y="3437311"/>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56" name="Freeform 44"/>
          <p:cNvSpPr>
            <a:spLocks/>
          </p:cNvSpPr>
          <p:nvPr/>
        </p:nvSpPr>
        <p:spPr bwMode="auto">
          <a:xfrm>
            <a:off x="5594735" y="1184045"/>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7" name="Freeform 45"/>
          <p:cNvSpPr>
            <a:spLocks noEditPoints="1"/>
          </p:cNvSpPr>
          <p:nvPr/>
        </p:nvSpPr>
        <p:spPr bwMode="auto">
          <a:xfrm>
            <a:off x="5478084" y="3179013"/>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58" name="Freeform 46"/>
          <p:cNvSpPr>
            <a:spLocks noEditPoints="1"/>
          </p:cNvSpPr>
          <p:nvPr/>
        </p:nvSpPr>
        <p:spPr bwMode="auto">
          <a:xfrm>
            <a:off x="6324398" y="2389834"/>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9" name="Freeform 47"/>
          <p:cNvSpPr>
            <a:spLocks noEditPoints="1"/>
          </p:cNvSpPr>
          <p:nvPr/>
        </p:nvSpPr>
        <p:spPr bwMode="auto">
          <a:xfrm>
            <a:off x="6789811" y="2599330"/>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0" name="Freeform 48"/>
          <p:cNvSpPr>
            <a:spLocks noEditPoints="1"/>
          </p:cNvSpPr>
          <p:nvPr/>
        </p:nvSpPr>
        <p:spPr bwMode="auto">
          <a:xfrm>
            <a:off x="5863746" y="2665988"/>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1" name="Freeform 49"/>
          <p:cNvSpPr>
            <a:spLocks/>
          </p:cNvSpPr>
          <p:nvPr/>
        </p:nvSpPr>
        <p:spPr bwMode="auto">
          <a:xfrm>
            <a:off x="5943498" y="2804064"/>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grpSp>
        <p:nvGrpSpPr>
          <p:cNvPr id="62" name="Group 126"/>
          <p:cNvGrpSpPr/>
          <p:nvPr/>
        </p:nvGrpSpPr>
        <p:grpSpPr>
          <a:xfrm>
            <a:off x="6037532" y="3225435"/>
            <a:ext cx="340430" cy="323766"/>
            <a:chOff x="8505825" y="3605213"/>
            <a:chExt cx="454025" cy="431800"/>
          </a:xfrm>
          <a:solidFill>
            <a:srgbClr val="D90605"/>
          </a:solidFill>
        </p:grpSpPr>
        <p:sp>
          <p:nvSpPr>
            <p:cNvPr id="63"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4"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65" name="Freeform 52"/>
          <p:cNvSpPr>
            <a:spLocks/>
          </p:cNvSpPr>
          <p:nvPr/>
        </p:nvSpPr>
        <p:spPr bwMode="auto">
          <a:xfrm>
            <a:off x="4987674" y="1298315"/>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6" name="Freeform 54"/>
          <p:cNvSpPr>
            <a:spLocks/>
          </p:cNvSpPr>
          <p:nvPr/>
        </p:nvSpPr>
        <p:spPr bwMode="auto">
          <a:xfrm>
            <a:off x="5054332" y="1407824"/>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7" name="Freeform 55"/>
          <p:cNvSpPr>
            <a:spLocks noEditPoints="1"/>
          </p:cNvSpPr>
          <p:nvPr/>
        </p:nvSpPr>
        <p:spPr bwMode="auto">
          <a:xfrm>
            <a:off x="4740089" y="1629223"/>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8" name="Freeform 56"/>
          <p:cNvSpPr>
            <a:spLocks noEditPoints="1"/>
          </p:cNvSpPr>
          <p:nvPr/>
        </p:nvSpPr>
        <p:spPr bwMode="auto">
          <a:xfrm>
            <a:off x="4537735" y="2446970"/>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9" name="Freeform 57"/>
          <p:cNvSpPr>
            <a:spLocks noEditPoints="1"/>
          </p:cNvSpPr>
          <p:nvPr/>
        </p:nvSpPr>
        <p:spPr bwMode="auto">
          <a:xfrm>
            <a:off x="6074432" y="1274509"/>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0" name="Freeform 58"/>
          <p:cNvSpPr>
            <a:spLocks noEditPoints="1"/>
          </p:cNvSpPr>
          <p:nvPr/>
        </p:nvSpPr>
        <p:spPr bwMode="auto">
          <a:xfrm>
            <a:off x="4674241" y="2898304"/>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1" name="Rectangle 59"/>
          <p:cNvSpPr>
            <a:spLocks noChangeArrowheads="1"/>
          </p:cNvSpPr>
          <p:nvPr/>
        </p:nvSpPr>
        <p:spPr bwMode="auto">
          <a:xfrm>
            <a:off x="6170847" y="2527911"/>
            <a:ext cx="47017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2" name="Rectangle 60"/>
          <p:cNvSpPr>
            <a:spLocks noChangeArrowheads="1"/>
          </p:cNvSpPr>
          <p:nvPr/>
        </p:nvSpPr>
        <p:spPr bwMode="auto">
          <a:xfrm>
            <a:off x="6189892" y="2480298"/>
            <a:ext cx="43208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3" name="Rectangle 61"/>
          <p:cNvSpPr>
            <a:spLocks noChangeArrowheads="1"/>
          </p:cNvSpPr>
          <p:nvPr/>
        </p:nvSpPr>
        <p:spPr bwMode="auto">
          <a:xfrm>
            <a:off x="6360107" y="2431495"/>
            <a:ext cx="9165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4" name="Rectangle 62"/>
          <p:cNvSpPr>
            <a:spLocks noChangeArrowheads="1"/>
          </p:cNvSpPr>
          <p:nvPr/>
        </p:nvSpPr>
        <p:spPr bwMode="auto">
          <a:xfrm>
            <a:off x="6376772" y="2256519"/>
            <a:ext cx="58326" cy="190450"/>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5" name="Rectangle 63"/>
          <p:cNvSpPr>
            <a:spLocks noChangeArrowheads="1"/>
          </p:cNvSpPr>
          <p:nvPr/>
        </p:nvSpPr>
        <p:spPr bwMode="auto">
          <a:xfrm>
            <a:off x="6360107" y="2246997"/>
            <a:ext cx="9165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6" name="Rectangle 64"/>
          <p:cNvSpPr>
            <a:spLocks noChangeArrowheads="1"/>
          </p:cNvSpPr>
          <p:nvPr/>
        </p:nvSpPr>
        <p:spPr bwMode="auto">
          <a:xfrm>
            <a:off x="6499374" y="2431495"/>
            <a:ext cx="89274"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7" name="Rectangle 65"/>
          <p:cNvSpPr>
            <a:spLocks noChangeArrowheads="1"/>
          </p:cNvSpPr>
          <p:nvPr/>
        </p:nvSpPr>
        <p:spPr bwMode="auto">
          <a:xfrm>
            <a:off x="6514848" y="2256519"/>
            <a:ext cx="57135" cy="190450"/>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8" name="Rectangle 66"/>
          <p:cNvSpPr>
            <a:spLocks noChangeArrowheads="1"/>
          </p:cNvSpPr>
          <p:nvPr/>
        </p:nvSpPr>
        <p:spPr bwMode="auto">
          <a:xfrm>
            <a:off x="6499374" y="2246997"/>
            <a:ext cx="89274"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79" name="Rectangle 67"/>
          <p:cNvSpPr>
            <a:spLocks noChangeArrowheads="1"/>
          </p:cNvSpPr>
          <p:nvPr/>
        </p:nvSpPr>
        <p:spPr bwMode="auto">
          <a:xfrm>
            <a:off x="6223221" y="2431495"/>
            <a:ext cx="9165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0" name="Rectangle 68"/>
          <p:cNvSpPr>
            <a:spLocks noChangeArrowheads="1"/>
          </p:cNvSpPr>
          <p:nvPr/>
        </p:nvSpPr>
        <p:spPr bwMode="auto">
          <a:xfrm>
            <a:off x="6238696" y="2256519"/>
            <a:ext cx="59516" cy="190450"/>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1" name="Rectangle 69"/>
          <p:cNvSpPr>
            <a:spLocks noChangeArrowheads="1"/>
          </p:cNvSpPr>
          <p:nvPr/>
        </p:nvSpPr>
        <p:spPr bwMode="auto">
          <a:xfrm>
            <a:off x="6223221" y="2246997"/>
            <a:ext cx="9165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2" name="Rectangle 70"/>
          <p:cNvSpPr>
            <a:spLocks noChangeArrowheads="1"/>
          </p:cNvSpPr>
          <p:nvPr/>
        </p:nvSpPr>
        <p:spPr bwMode="auto">
          <a:xfrm>
            <a:off x="6189892" y="2194623"/>
            <a:ext cx="432085" cy="23806"/>
          </a:xfrm>
          <a:prstGeom prst="rect">
            <a:avLst/>
          </a:pr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3" name="Freeform 71"/>
          <p:cNvSpPr>
            <a:spLocks/>
          </p:cNvSpPr>
          <p:nvPr/>
        </p:nvSpPr>
        <p:spPr bwMode="auto">
          <a:xfrm>
            <a:off x="6189892" y="2056546"/>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4" name="Freeform 72"/>
          <p:cNvSpPr>
            <a:spLocks noEditPoints="1"/>
          </p:cNvSpPr>
          <p:nvPr/>
        </p:nvSpPr>
        <p:spPr bwMode="auto">
          <a:xfrm>
            <a:off x="5001958" y="2181529"/>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5" name="Freeform 73"/>
          <p:cNvSpPr>
            <a:spLocks noEditPoints="1"/>
          </p:cNvSpPr>
          <p:nvPr/>
        </p:nvSpPr>
        <p:spPr bwMode="auto">
          <a:xfrm>
            <a:off x="6325588" y="2611233"/>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86" name="Freeform 74"/>
          <p:cNvSpPr>
            <a:spLocks noEditPoints="1"/>
          </p:cNvSpPr>
          <p:nvPr/>
        </p:nvSpPr>
        <p:spPr bwMode="auto">
          <a:xfrm>
            <a:off x="5099563" y="1770871"/>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7" name="Freeform 75"/>
          <p:cNvSpPr>
            <a:spLocks noEditPoints="1"/>
          </p:cNvSpPr>
          <p:nvPr/>
        </p:nvSpPr>
        <p:spPr bwMode="auto">
          <a:xfrm>
            <a:off x="5642348" y="2133916"/>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8" name="Freeform 76"/>
          <p:cNvSpPr>
            <a:spLocks noEditPoints="1"/>
          </p:cNvSpPr>
          <p:nvPr/>
        </p:nvSpPr>
        <p:spPr bwMode="auto">
          <a:xfrm>
            <a:off x="5216214" y="2686223"/>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D90605"/>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9" name="Freeform 77"/>
          <p:cNvSpPr>
            <a:spLocks/>
          </p:cNvSpPr>
          <p:nvPr/>
        </p:nvSpPr>
        <p:spPr bwMode="auto">
          <a:xfrm>
            <a:off x="5426901" y="2150581"/>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0" name="Freeform 78"/>
          <p:cNvSpPr>
            <a:spLocks/>
          </p:cNvSpPr>
          <p:nvPr/>
        </p:nvSpPr>
        <p:spPr bwMode="auto">
          <a:xfrm>
            <a:off x="5498319" y="2119633"/>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1" name="Freeform 79"/>
          <p:cNvSpPr>
            <a:spLocks noEditPoints="1"/>
          </p:cNvSpPr>
          <p:nvPr/>
        </p:nvSpPr>
        <p:spPr bwMode="auto">
          <a:xfrm>
            <a:off x="5248353" y="3121878"/>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2" name="Freeform 80"/>
          <p:cNvSpPr>
            <a:spLocks noEditPoints="1"/>
          </p:cNvSpPr>
          <p:nvPr/>
        </p:nvSpPr>
        <p:spPr bwMode="auto">
          <a:xfrm>
            <a:off x="6546987" y="1919660"/>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3" name="Freeform 81"/>
          <p:cNvSpPr>
            <a:spLocks noEditPoints="1"/>
          </p:cNvSpPr>
          <p:nvPr/>
        </p:nvSpPr>
        <p:spPr bwMode="auto">
          <a:xfrm>
            <a:off x="5487606" y="1607797"/>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4" name="Freeform 82"/>
          <p:cNvSpPr>
            <a:spLocks noEditPoints="1"/>
          </p:cNvSpPr>
          <p:nvPr/>
        </p:nvSpPr>
        <p:spPr bwMode="auto">
          <a:xfrm>
            <a:off x="5373336" y="1542330"/>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5" name="Freeform 83"/>
          <p:cNvSpPr>
            <a:spLocks/>
          </p:cNvSpPr>
          <p:nvPr/>
        </p:nvSpPr>
        <p:spPr bwMode="auto">
          <a:xfrm>
            <a:off x="5320962" y="1639936"/>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6" name="Freeform 84"/>
          <p:cNvSpPr>
            <a:spLocks/>
          </p:cNvSpPr>
          <p:nvPr/>
        </p:nvSpPr>
        <p:spPr bwMode="auto">
          <a:xfrm>
            <a:off x="5269779" y="1647078"/>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7" name="Freeform 85"/>
          <p:cNvSpPr>
            <a:spLocks noEditPoints="1"/>
          </p:cNvSpPr>
          <p:nvPr/>
        </p:nvSpPr>
        <p:spPr bwMode="auto">
          <a:xfrm>
            <a:off x="5206692" y="2516007"/>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8" name="Freeform 86"/>
          <p:cNvSpPr>
            <a:spLocks/>
          </p:cNvSpPr>
          <p:nvPr/>
        </p:nvSpPr>
        <p:spPr bwMode="auto">
          <a:xfrm>
            <a:off x="6592219" y="2823109"/>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9" name="Freeform 87"/>
          <p:cNvSpPr>
            <a:spLocks/>
          </p:cNvSpPr>
          <p:nvPr/>
        </p:nvSpPr>
        <p:spPr bwMode="auto">
          <a:xfrm>
            <a:off x="6696967" y="2814777"/>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0" name="Freeform 88"/>
          <p:cNvSpPr>
            <a:spLocks/>
          </p:cNvSpPr>
          <p:nvPr/>
        </p:nvSpPr>
        <p:spPr bwMode="auto">
          <a:xfrm>
            <a:off x="6627928" y="2863580"/>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1" name="Freeform 89"/>
          <p:cNvSpPr>
            <a:spLocks noEditPoints="1"/>
          </p:cNvSpPr>
          <p:nvPr/>
        </p:nvSpPr>
        <p:spPr bwMode="auto">
          <a:xfrm>
            <a:off x="6342252" y="1894664"/>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2" name="Freeform 90"/>
          <p:cNvSpPr>
            <a:spLocks/>
          </p:cNvSpPr>
          <p:nvPr/>
        </p:nvSpPr>
        <p:spPr bwMode="auto">
          <a:xfrm>
            <a:off x="4953155" y="2689794"/>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3" name="Freeform 91"/>
          <p:cNvSpPr>
            <a:spLocks/>
          </p:cNvSpPr>
          <p:nvPr/>
        </p:nvSpPr>
        <p:spPr bwMode="auto">
          <a:xfrm>
            <a:off x="4943633" y="2682652"/>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4" name="Freeform 92"/>
          <p:cNvSpPr>
            <a:spLocks/>
          </p:cNvSpPr>
          <p:nvPr/>
        </p:nvSpPr>
        <p:spPr bwMode="auto">
          <a:xfrm>
            <a:off x="4974581" y="2725503"/>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5" name="Freeform 93"/>
          <p:cNvSpPr>
            <a:spLocks noEditPoints="1"/>
          </p:cNvSpPr>
          <p:nvPr/>
        </p:nvSpPr>
        <p:spPr bwMode="auto">
          <a:xfrm>
            <a:off x="5973255" y="3927722"/>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6" name="Freeform 94"/>
          <p:cNvSpPr>
            <a:spLocks/>
          </p:cNvSpPr>
          <p:nvPr/>
        </p:nvSpPr>
        <p:spPr bwMode="auto">
          <a:xfrm>
            <a:off x="5774472" y="2743358"/>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7" name="Freeform 95"/>
          <p:cNvSpPr>
            <a:spLocks/>
          </p:cNvSpPr>
          <p:nvPr/>
        </p:nvSpPr>
        <p:spPr bwMode="auto">
          <a:xfrm>
            <a:off x="5763759" y="2606472"/>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8" name="Freeform 96"/>
          <p:cNvSpPr>
            <a:spLocks/>
          </p:cNvSpPr>
          <p:nvPr/>
        </p:nvSpPr>
        <p:spPr bwMode="auto">
          <a:xfrm>
            <a:off x="5794708" y="2630278"/>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09" name="Freeform 97"/>
          <p:cNvSpPr>
            <a:spLocks/>
          </p:cNvSpPr>
          <p:nvPr/>
        </p:nvSpPr>
        <p:spPr bwMode="auto">
          <a:xfrm>
            <a:off x="5786376" y="2777877"/>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10" name="Freeform 98"/>
          <p:cNvSpPr>
            <a:spLocks noEditPoints="1"/>
          </p:cNvSpPr>
          <p:nvPr/>
        </p:nvSpPr>
        <p:spPr bwMode="auto">
          <a:xfrm>
            <a:off x="5748286" y="1572088"/>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D90605"/>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111" name="燕尾形 110"/>
          <p:cNvSpPr/>
          <p:nvPr/>
        </p:nvSpPr>
        <p:spPr>
          <a:xfrm rot="5400000">
            <a:off x="1197126" y="1939932"/>
            <a:ext cx="269960" cy="431936"/>
          </a:xfrm>
          <a:prstGeom prst="chevron">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2" name="直接连接符 111"/>
          <p:cNvCxnSpPr/>
          <p:nvPr/>
        </p:nvCxnSpPr>
        <p:spPr>
          <a:xfrm>
            <a:off x="1332106" y="2371867"/>
            <a:ext cx="2726593" cy="0"/>
          </a:xfrm>
          <a:prstGeom prst="line">
            <a:avLst/>
          </a:prstGeom>
          <a:ln>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1584789" y="1549980"/>
            <a:ext cx="984835" cy="323141"/>
          </a:xfrm>
          <a:prstGeom prst="rect">
            <a:avLst/>
          </a:prstGeom>
        </p:spPr>
        <p:txBody>
          <a:bodyPr wrap="none" lIns="68555" tIns="34278" rIns="68555" bIns="34278">
            <a:spAutoFit/>
          </a:bodyPr>
          <a:lstStyle/>
          <a:p>
            <a:r>
              <a:rPr lang="zh-CN" altLang="en-US" sz="1650" b="1" dirty="0">
                <a:solidFill>
                  <a:srgbClr val="D90605"/>
                </a:solidFill>
                <a:latin typeface="微软雅黑" pitchFamily="34" charset="-122"/>
                <a:ea typeface="微软雅黑" pitchFamily="34" charset="-122"/>
              </a:rPr>
              <a:t>添加标题</a:t>
            </a:r>
            <a:endParaRPr lang="en-US" altLang="zh-CN" sz="1650" b="1" dirty="0">
              <a:solidFill>
                <a:srgbClr val="D90605"/>
              </a:solidFill>
              <a:latin typeface="微软雅黑" pitchFamily="34" charset="-122"/>
              <a:ea typeface="微软雅黑" pitchFamily="34" charset="-122"/>
            </a:endParaRPr>
          </a:p>
        </p:txBody>
      </p:sp>
      <p:sp>
        <p:nvSpPr>
          <p:cNvPr id="114" name="矩形 47"/>
          <p:cNvSpPr>
            <a:spLocks noChangeArrowheads="1"/>
          </p:cNvSpPr>
          <p:nvPr/>
        </p:nvSpPr>
        <p:spPr bwMode="auto">
          <a:xfrm>
            <a:off x="1575070" y="1860952"/>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D90605"/>
                </a:solidFill>
                <a:sym typeface="微软雅黑" pitchFamily="34" charset="-122"/>
              </a:rPr>
              <a:t>在此录入上述图表的综合描述说明，在此录入上述图表的综合描述说明。</a:t>
            </a:r>
          </a:p>
        </p:txBody>
      </p:sp>
      <p:sp>
        <p:nvSpPr>
          <p:cNvPr id="115" name="燕尾形 114"/>
          <p:cNvSpPr/>
          <p:nvPr/>
        </p:nvSpPr>
        <p:spPr>
          <a:xfrm rot="5400000">
            <a:off x="1197126" y="2965779"/>
            <a:ext cx="269960" cy="431936"/>
          </a:xfrm>
          <a:prstGeom prst="chevron">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6" name="直接连接符 115"/>
          <p:cNvCxnSpPr/>
          <p:nvPr/>
        </p:nvCxnSpPr>
        <p:spPr>
          <a:xfrm>
            <a:off x="1332106" y="3397714"/>
            <a:ext cx="2726593" cy="0"/>
          </a:xfrm>
          <a:prstGeom prst="line">
            <a:avLst/>
          </a:prstGeom>
          <a:ln>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1584789" y="2575827"/>
            <a:ext cx="984835" cy="323141"/>
          </a:xfrm>
          <a:prstGeom prst="rect">
            <a:avLst/>
          </a:prstGeom>
        </p:spPr>
        <p:txBody>
          <a:bodyPr wrap="none" lIns="68555" tIns="34278" rIns="68555" bIns="34278">
            <a:spAutoFit/>
          </a:bodyPr>
          <a:lstStyle/>
          <a:p>
            <a:r>
              <a:rPr lang="zh-CN" altLang="en-US" sz="1650" b="1" dirty="0">
                <a:solidFill>
                  <a:srgbClr val="D90605"/>
                </a:solidFill>
                <a:latin typeface="微软雅黑" pitchFamily="34" charset="-122"/>
                <a:ea typeface="微软雅黑" pitchFamily="34" charset="-122"/>
              </a:rPr>
              <a:t>添加标题</a:t>
            </a:r>
            <a:endParaRPr lang="en-US" altLang="zh-CN" sz="1650" b="1" dirty="0">
              <a:solidFill>
                <a:srgbClr val="D90605"/>
              </a:solidFill>
              <a:latin typeface="微软雅黑" pitchFamily="34" charset="-122"/>
              <a:ea typeface="微软雅黑" pitchFamily="34" charset="-122"/>
            </a:endParaRPr>
          </a:p>
        </p:txBody>
      </p:sp>
      <p:sp>
        <p:nvSpPr>
          <p:cNvPr id="118" name="矩形 47"/>
          <p:cNvSpPr>
            <a:spLocks noChangeArrowheads="1"/>
          </p:cNvSpPr>
          <p:nvPr/>
        </p:nvSpPr>
        <p:spPr bwMode="auto">
          <a:xfrm>
            <a:off x="1575070" y="28867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D90605"/>
                </a:solidFill>
                <a:sym typeface="微软雅黑" pitchFamily="34" charset="-122"/>
              </a:rPr>
              <a:t>在此录入上述图表的综合描述说明，在此录入上述图表的综合描述说明。</a:t>
            </a:r>
          </a:p>
        </p:txBody>
      </p:sp>
      <p:sp>
        <p:nvSpPr>
          <p:cNvPr id="119" name="燕尾形 118"/>
          <p:cNvSpPr/>
          <p:nvPr/>
        </p:nvSpPr>
        <p:spPr>
          <a:xfrm rot="5400000">
            <a:off x="1197126" y="4045617"/>
            <a:ext cx="269960" cy="431936"/>
          </a:xfrm>
          <a:prstGeom prst="chevron">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20" name="直接连接符 119"/>
          <p:cNvCxnSpPr/>
          <p:nvPr/>
        </p:nvCxnSpPr>
        <p:spPr>
          <a:xfrm>
            <a:off x="1332106" y="4477553"/>
            <a:ext cx="2726593" cy="0"/>
          </a:xfrm>
          <a:prstGeom prst="line">
            <a:avLst/>
          </a:prstGeom>
          <a:ln>
            <a:solidFill>
              <a:srgbClr val="D906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1584789" y="3655666"/>
            <a:ext cx="984835" cy="323141"/>
          </a:xfrm>
          <a:prstGeom prst="rect">
            <a:avLst/>
          </a:prstGeom>
        </p:spPr>
        <p:txBody>
          <a:bodyPr wrap="none" lIns="68555" tIns="34278" rIns="68555" bIns="34278">
            <a:spAutoFit/>
          </a:bodyPr>
          <a:lstStyle/>
          <a:p>
            <a:r>
              <a:rPr lang="zh-CN" altLang="en-US" sz="1650" b="1" dirty="0">
                <a:solidFill>
                  <a:srgbClr val="D90605"/>
                </a:solidFill>
                <a:latin typeface="微软雅黑" pitchFamily="34" charset="-122"/>
                <a:ea typeface="微软雅黑" pitchFamily="34" charset="-122"/>
              </a:rPr>
              <a:t>添加标题</a:t>
            </a:r>
            <a:endParaRPr lang="en-US" altLang="zh-CN" sz="1650" b="1" dirty="0">
              <a:solidFill>
                <a:srgbClr val="D90605"/>
              </a:solidFill>
              <a:latin typeface="微软雅黑" pitchFamily="34" charset="-122"/>
              <a:ea typeface="微软雅黑" pitchFamily="34" charset="-122"/>
            </a:endParaRPr>
          </a:p>
        </p:txBody>
      </p:sp>
      <p:sp>
        <p:nvSpPr>
          <p:cNvPr id="122" name="矩形 47"/>
          <p:cNvSpPr>
            <a:spLocks noChangeArrowheads="1"/>
          </p:cNvSpPr>
          <p:nvPr/>
        </p:nvSpPr>
        <p:spPr bwMode="auto">
          <a:xfrm>
            <a:off x="1575070" y="396663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D90605"/>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9903282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 presetClass="entr" presetSubtype="4"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1850"/>
                            </p:stCondLst>
                            <p:childTnLst>
                              <p:par>
                                <p:cTn id="28" presetID="2" presetClass="entr" presetSubtype="4"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par>
                          <p:cTn id="32" fill="hold">
                            <p:stCondLst>
                              <p:cond delay="2350"/>
                            </p:stCondLst>
                            <p:childTnLst>
                              <p:par>
                                <p:cTn id="33" presetID="2" presetClass="entr" presetSubtype="4"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2850"/>
                            </p:stCondLst>
                            <p:childTnLst>
                              <p:par>
                                <p:cTn id="38" presetID="2" presetClass="entr" presetSubtype="2"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1+#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par>
                                <p:cTn id="54" presetID="2" presetClass="entr" presetSubtype="3"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0-#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ppt_x"/>
                                          </p:val>
                                        </p:tav>
                                        <p:tav tm="100000">
                                          <p:val>
                                            <p:strVal val="#ppt_x"/>
                                          </p:val>
                                        </p:tav>
                                      </p:tavLst>
                                    </p:anim>
                                    <p:anim calcmode="lin" valueType="num">
                                      <p:cBhvr additive="base">
                                        <p:cTn id="65" dur="500" fill="hold"/>
                                        <p:tgtEl>
                                          <p:spTgt spid="2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ppt_x"/>
                                          </p:val>
                                        </p:tav>
                                        <p:tav tm="100000">
                                          <p:val>
                                            <p:strVal val="#ppt_x"/>
                                          </p:val>
                                        </p:tav>
                                      </p:tavLst>
                                    </p:anim>
                                    <p:anim calcmode="lin" valueType="num">
                                      <p:cBhvr additive="base">
                                        <p:cTn id="69" dur="500" fill="hold"/>
                                        <p:tgtEl>
                                          <p:spTgt spid="22"/>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par>
                                <p:cTn id="74" presetID="2" presetClass="entr" presetSubtype="6" fill="hold" nodeType="with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fill="hold"/>
                                        <p:tgtEl>
                                          <p:spTgt spid="24"/>
                                        </p:tgtEl>
                                        <p:attrNameLst>
                                          <p:attrName>ppt_x</p:attrName>
                                        </p:attrNameLst>
                                      </p:cBhvr>
                                      <p:tavLst>
                                        <p:tav tm="0">
                                          <p:val>
                                            <p:strVal val="1+#ppt_w/2"/>
                                          </p:val>
                                        </p:tav>
                                        <p:tav tm="100000">
                                          <p:val>
                                            <p:strVal val="#ppt_x"/>
                                          </p:val>
                                        </p:tav>
                                      </p:tavLst>
                                    </p:anim>
                                    <p:anim calcmode="lin" valueType="num">
                                      <p:cBhvr additive="base">
                                        <p:cTn id="77" dur="500" fill="hold"/>
                                        <p:tgtEl>
                                          <p:spTgt spid="24"/>
                                        </p:tgtEl>
                                        <p:attrNameLst>
                                          <p:attrName>ppt_y</p:attrName>
                                        </p:attrNameLst>
                                      </p:cBhvr>
                                      <p:tavLst>
                                        <p:tav tm="0">
                                          <p:val>
                                            <p:strVal val="1+#ppt_h/2"/>
                                          </p:val>
                                        </p:tav>
                                        <p:tav tm="100000">
                                          <p:val>
                                            <p:strVal val="#ppt_y"/>
                                          </p:val>
                                        </p:tav>
                                      </p:tavLst>
                                    </p:anim>
                                  </p:childTnLst>
                                </p:cTn>
                              </p:par>
                              <p:par>
                                <p:cTn id="78" presetID="2" presetClass="entr" presetSubtype="6"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1+#ppt_w/2"/>
                                          </p:val>
                                        </p:tav>
                                        <p:tav tm="100000">
                                          <p:val>
                                            <p:strVal val="#ppt_x"/>
                                          </p:val>
                                        </p:tav>
                                      </p:tavLst>
                                    </p:anim>
                                    <p:anim calcmode="lin" valueType="num">
                                      <p:cBhvr additive="base">
                                        <p:cTn id="81" dur="500" fill="hold"/>
                                        <p:tgtEl>
                                          <p:spTgt spid="3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 calcmode="lin" valueType="num">
                                      <p:cBhvr additive="base">
                                        <p:cTn id="88" dur="500" fill="hold"/>
                                        <p:tgtEl>
                                          <p:spTgt spid="33"/>
                                        </p:tgtEl>
                                        <p:attrNameLst>
                                          <p:attrName>ppt_x</p:attrName>
                                        </p:attrNameLst>
                                      </p:cBhvr>
                                      <p:tavLst>
                                        <p:tav tm="0">
                                          <p:val>
                                            <p:strVal val="#ppt_x"/>
                                          </p:val>
                                        </p:tav>
                                        <p:tav tm="100000">
                                          <p:val>
                                            <p:strVal val="#ppt_x"/>
                                          </p:val>
                                        </p:tav>
                                      </p:tavLst>
                                    </p:anim>
                                    <p:anim calcmode="lin" valueType="num">
                                      <p:cBhvr additive="base">
                                        <p:cTn id="89" dur="500" fill="hold"/>
                                        <p:tgtEl>
                                          <p:spTgt spid="33"/>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additive="base">
                                        <p:cTn id="92" dur="500" fill="hold"/>
                                        <p:tgtEl>
                                          <p:spTgt spid="34"/>
                                        </p:tgtEl>
                                        <p:attrNameLst>
                                          <p:attrName>ppt_x</p:attrName>
                                        </p:attrNameLst>
                                      </p:cBhvr>
                                      <p:tavLst>
                                        <p:tav tm="0">
                                          <p:val>
                                            <p:strVal val="#ppt_x"/>
                                          </p:val>
                                        </p:tav>
                                        <p:tav tm="100000">
                                          <p:val>
                                            <p:strVal val="#ppt_x"/>
                                          </p:val>
                                        </p:tav>
                                      </p:tavLst>
                                    </p:anim>
                                    <p:anim calcmode="lin" valueType="num">
                                      <p:cBhvr additive="base">
                                        <p:cTn id="93" dur="500" fill="hold"/>
                                        <p:tgtEl>
                                          <p:spTgt spid="34"/>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ppt_x"/>
                                          </p:val>
                                        </p:tav>
                                        <p:tav tm="100000">
                                          <p:val>
                                            <p:strVal val="#ppt_x"/>
                                          </p:val>
                                        </p:tav>
                                      </p:tavLst>
                                    </p:anim>
                                    <p:anim calcmode="lin" valueType="num">
                                      <p:cBhvr additive="base">
                                        <p:cTn id="97" dur="500" fill="hold"/>
                                        <p:tgtEl>
                                          <p:spTgt spid="35"/>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 calcmode="lin" valueType="num">
                                      <p:cBhvr additive="base">
                                        <p:cTn id="100" dur="500" fill="hold"/>
                                        <p:tgtEl>
                                          <p:spTgt spid="36"/>
                                        </p:tgtEl>
                                        <p:attrNameLst>
                                          <p:attrName>ppt_x</p:attrName>
                                        </p:attrNameLst>
                                      </p:cBhvr>
                                      <p:tavLst>
                                        <p:tav tm="0">
                                          <p:val>
                                            <p:strVal val="#ppt_x"/>
                                          </p:val>
                                        </p:tav>
                                        <p:tav tm="100000">
                                          <p:val>
                                            <p:strVal val="#ppt_x"/>
                                          </p:val>
                                        </p:tav>
                                      </p:tavLst>
                                    </p:anim>
                                    <p:anim calcmode="lin" valueType="num">
                                      <p:cBhvr additive="base">
                                        <p:cTn id="101" dur="500" fill="hold"/>
                                        <p:tgtEl>
                                          <p:spTgt spid="36"/>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37"/>
                                        </p:tgtEl>
                                        <p:attrNameLst>
                                          <p:attrName>style.visibility</p:attrName>
                                        </p:attrNameLst>
                                      </p:cBhvr>
                                      <p:to>
                                        <p:strVal val="visible"/>
                                      </p:to>
                                    </p:set>
                                    <p:anim calcmode="lin" valueType="num">
                                      <p:cBhvr additive="base">
                                        <p:cTn id="104" dur="500" fill="hold"/>
                                        <p:tgtEl>
                                          <p:spTgt spid="37"/>
                                        </p:tgtEl>
                                        <p:attrNameLst>
                                          <p:attrName>ppt_x</p:attrName>
                                        </p:attrNameLst>
                                      </p:cBhvr>
                                      <p:tavLst>
                                        <p:tav tm="0">
                                          <p:val>
                                            <p:strVal val="#ppt_x"/>
                                          </p:val>
                                        </p:tav>
                                        <p:tav tm="100000">
                                          <p:val>
                                            <p:strVal val="#ppt_x"/>
                                          </p:val>
                                        </p:tav>
                                      </p:tavLst>
                                    </p:anim>
                                    <p:anim calcmode="lin" valueType="num">
                                      <p:cBhvr additive="base">
                                        <p:cTn id="105" dur="500" fill="hold"/>
                                        <p:tgtEl>
                                          <p:spTgt spid="37"/>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additive="base">
                                        <p:cTn id="108" dur="500" fill="hold"/>
                                        <p:tgtEl>
                                          <p:spTgt spid="38"/>
                                        </p:tgtEl>
                                        <p:attrNameLst>
                                          <p:attrName>ppt_x</p:attrName>
                                        </p:attrNameLst>
                                      </p:cBhvr>
                                      <p:tavLst>
                                        <p:tav tm="0">
                                          <p:val>
                                            <p:strVal val="#ppt_x"/>
                                          </p:val>
                                        </p:tav>
                                        <p:tav tm="100000">
                                          <p:val>
                                            <p:strVal val="#ppt_x"/>
                                          </p:val>
                                        </p:tav>
                                      </p:tavLst>
                                    </p:anim>
                                    <p:anim calcmode="lin" valueType="num">
                                      <p:cBhvr additive="base">
                                        <p:cTn id="109" dur="500" fill="hold"/>
                                        <p:tgtEl>
                                          <p:spTgt spid="38"/>
                                        </p:tgtEl>
                                        <p:attrNameLst>
                                          <p:attrName>ppt_y</p:attrName>
                                        </p:attrNameLst>
                                      </p:cBhvr>
                                      <p:tavLst>
                                        <p:tav tm="0">
                                          <p:val>
                                            <p:strVal val="1+#ppt_h/2"/>
                                          </p:val>
                                        </p:tav>
                                        <p:tav tm="100000">
                                          <p:val>
                                            <p:strVal val="#ppt_y"/>
                                          </p:val>
                                        </p:tav>
                                      </p:tavLst>
                                    </p:anim>
                                  </p:childTnLst>
                                </p:cTn>
                              </p:par>
                              <p:par>
                                <p:cTn id="110" presetID="2" presetClass="entr" presetSubtype="1"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 calcmode="lin" valueType="num">
                                      <p:cBhvr additive="base">
                                        <p:cTn id="112" dur="500" fill="hold"/>
                                        <p:tgtEl>
                                          <p:spTgt spid="39"/>
                                        </p:tgtEl>
                                        <p:attrNameLst>
                                          <p:attrName>ppt_x</p:attrName>
                                        </p:attrNameLst>
                                      </p:cBhvr>
                                      <p:tavLst>
                                        <p:tav tm="0">
                                          <p:val>
                                            <p:strVal val="#ppt_x"/>
                                          </p:val>
                                        </p:tav>
                                        <p:tav tm="100000">
                                          <p:val>
                                            <p:strVal val="#ppt_x"/>
                                          </p:val>
                                        </p:tav>
                                      </p:tavLst>
                                    </p:anim>
                                    <p:anim calcmode="lin" valueType="num">
                                      <p:cBhvr additive="base">
                                        <p:cTn id="113" dur="500" fill="hold"/>
                                        <p:tgtEl>
                                          <p:spTgt spid="39"/>
                                        </p:tgtEl>
                                        <p:attrNameLst>
                                          <p:attrName>ppt_y</p:attrName>
                                        </p:attrNameLst>
                                      </p:cBhvr>
                                      <p:tavLst>
                                        <p:tav tm="0">
                                          <p:val>
                                            <p:strVal val="0-#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additive="base">
                                        <p:cTn id="116" dur="500" fill="hold"/>
                                        <p:tgtEl>
                                          <p:spTgt spid="40"/>
                                        </p:tgtEl>
                                        <p:attrNameLst>
                                          <p:attrName>ppt_x</p:attrName>
                                        </p:attrNameLst>
                                      </p:cBhvr>
                                      <p:tavLst>
                                        <p:tav tm="0">
                                          <p:val>
                                            <p:strVal val="#ppt_x"/>
                                          </p:val>
                                        </p:tav>
                                        <p:tav tm="100000">
                                          <p:val>
                                            <p:strVal val="#ppt_x"/>
                                          </p:val>
                                        </p:tav>
                                      </p:tavLst>
                                    </p:anim>
                                    <p:anim calcmode="lin" valueType="num">
                                      <p:cBhvr additive="base">
                                        <p:cTn id="117" dur="500" fill="hold"/>
                                        <p:tgtEl>
                                          <p:spTgt spid="40"/>
                                        </p:tgtEl>
                                        <p:attrNameLst>
                                          <p:attrName>ppt_y</p:attrName>
                                        </p:attrNameLst>
                                      </p:cBhvr>
                                      <p:tavLst>
                                        <p:tav tm="0">
                                          <p:val>
                                            <p:strVal val="1+#ppt_h/2"/>
                                          </p:val>
                                        </p:tav>
                                        <p:tav tm="100000">
                                          <p:val>
                                            <p:strVal val="#ppt_y"/>
                                          </p:val>
                                        </p:tav>
                                      </p:tavLst>
                                    </p:anim>
                                  </p:childTnLst>
                                </p:cTn>
                              </p:par>
                              <p:par>
                                <p:cTn id="118" presetID="2" presetClass="entr" presetSubtype="9"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additive="base">
                                        <p:cTn id="120" dur="500" fill="hold"/>
                                        <p:tgtEl>
                                          <p:spTgt spid="41"/>
                                        </p:tgtEl>
                                        <p:attrNameLst>
                                          <p:attrName>ppt_x</p:attrName>
                                        </p:attrNameLst>
                                      </p:cBhvr>
                                      <p:tavLst>
                                        <p:tav tm="0">
                                          <p:val>
                                            <p:strVal val="0-#ppt_w/2"/>
                                          </p:val>
                                        </p:tav>
                                        <p:tav tm="100000">
                                          <p:val>
                                            <p:strVal val="#ppt_x"/>
                                          </p:val>
                                        </p:tav>
                                      </p:tavLst>
                                    </p:anim>
                                    <p:anim calcmode="lin" valueType="num">
                                      <p:cBhvr additive="base">
                                        <p:cTn id="121" dur="500" fill="hold"/>
                                        <p:tgtEl>
                                          <p:spTgt spid="41"/>
                                        </p:tgtEl>
                                        <p:attrNameLst>
                                          <p:attrName>ppt_y</p:attrName>
                                        </p:attrNameLst>
                                      </p:cBhvr>
                                      <p:tavLst>
                                        <p:tav tm="0">
                                          <p:val>
                                            <p:strVal val="0-#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42"/>
                                        </p:tgtEl>
                                        <p:attrNameLst>
                                          <p:attrName>style.visibility</p:attrName>
                                        </p:attrNameLst>
                                      </p:cBhvr>
                                      <p:to>
                                        <p:strVal val="visible"/>
                                      </p:to>
                                    </p:set>
                                    <p:anim calcmode="lin" valueType="num">
                                      <p:cBhvr additive="base">
                                        <p:cTn id="124" dur="500" fill="hold"/>
                                        <p:tgtEl>
                                          <p:spTgt spid="42"/>
                                        </p:tgtEl>
                                        <p:attrNameLst>
                                          <p:attrName>ppt_x</p:attrName>
                                        </p:attrNameLst>
                                      </p:cBhvr>
                                      <p:tavLst>
                                        <p:tav tm="0">
                                          <p:val>
                                            <p:strVal val="#ppt_x"/>
                                          </p:val>
                                        </p:tav>
                                        <p:tav tm="100000">
                                          <p:val>
                                            <p:strVal val="#ppt_x"/>
                                          </p:val>
                                        </p:tav>
                                      </p:tavLst>
                                    </p:anim>
                                    <p:anim calcmode="lin" valueType="num">
                                      <p:cBhvr additive="base">
                                        <p:cTn id="125" dur="500" fill="hold"/>
                                        <p:tgtEl>
                                          <p:spTgt spid="42"/>
                                        </p:tgtEl>
                                        <p:attrNameLst>
                                          <p:attrName>ppt_y</p:attrName>
                                        </p:attrNameLst>
                                      </p:cBhvr>
                                      <p:tavLst>
                                        <p:tav tm="0">
                                          <p:val>
                                            <p:strVal val="1+#ppt_h/2"/>
                                          </p:val>
                                        </p:tav>
                                        <p:tav tm="100000">
                                          <p:val>
                                            <p:strVal val="#ppt_y"/>
                                          </p:val>
                                        </p:tav>
                                      </p:tavLst>
                                    </p:anim>
                                  </p:childTnLst>
                                </p:cTn>
                              </p:par>
                              <p:par>
                                <p:cTn id="126" presetID="2" presetClass="entr" presetSubtype="9" fill="hold" grpId="0" nodeType="withEffect">
                                  <p:stCondLst>
                                    <p:cond delay="0"/>
                                  </p:stCondLst>
                                  <p:childTnLst>
                                    <p:set>
                                      <p:cBhvr>
                                        <p:cTn id="127" dur="1" fill="hold">
                                          <p:stCondLst>
                                            <p:cond delay="0"/>
                                          </p:stCondLst>
                                        </p:cTn>
                                        <p:tgtEl>
                                          <p:spTgt spid="43"/>
                                        </p:tgtEl>
                                        <p:attrNameLst>
                                          <p:attrName>style.visibility</p:attrName>
                                        </p:attrNameLst>
                                      </p:cBhvr>
                                      <p:to>
                                        <p:strVal val="visible"/>
                                      </p:to>
                                    </p:set>
                                    <p:anim calcmode="lin" valueType="num">
                                      <p:cBhvr additive="base">
                                        <p:cTn id="128" dur="500" fill="hold"/>
                                        <p:tgtEl>
                                          <p:spTgt spid="43"/>
                                        </p:tgtEl>
                                        <p:attrNameLst>
                                          <p:attrName>ppt_x</p:attrName>
                                        </p:attrNameLst>
                                      </p:cBhvr>
                                      <p:tavLst>
                                        <p:tav tm="0">
                                          <p:val>
                                            <p:strVal val="0-#ppt_w/2"/>
                                          </p:val>
                                        </p:tav>
                                        <p:tav tm="100000">
                                          <p:val>
                                            <p:strVal val="#ppt_x"/>
                                          </p:val>
                                        </p:tav>
                                      </p:tavLst>
                                    </p:anim>
                                    <p:anim calcmode="lin" valueType="num">
                                      <p:cBhvr additive="base">
                                        <p:cTn id="129" dur="500" fill="hold"/>
                                        <p:tgtEl>
                                          <p:spTgt spid="43"/>
                                        </p:tgtEl>
                                        <p:attrNameLst>
                                          <p:attrName>ppt_y</p:attrName>
                                        </p:attrNameLst>
                                      </p:cBhvr>
                                      <p:tavLst>
                                        <p:tav tm="0">
                                          <p:val>
                                            <p:strVal val="0-#ppt_h/2"/>
                                          </p:val>
                                        </p:tav>
                                        <p:tav tm="100000">
                                          <p:val>
                                            <p:strVal val="#ppt_y"/>
                                          </p:val>
                                        </p:tav>
                                      </p:tavLst>
                                    </p:anim>
                                  </p:childTnLst>
                                </p:cTn>
                              </p:par>
                              <p:par>
                                <p:cTn id="130" presetID="2" presetClass="entr" presetSubtype="12" fill="hold" nodeType="withEffect">
                                  <p:stCondLst>
                                    <p:cond delay="0"/>
                                  </p:stCondLst>
                                  <p:childTnLst>
                                    <p:set>
                                      <p:cBhvr>
                                        <p:cTn id="131" dur="1" fill="hold">
                                          <p:stCondLst>
                                            <p:cond delay="0"/>
                                          </p:stCondLst>
                                        </p:cTn>
                                        <p:tgtEl>
                                          <p:spTgt spid="44"/>
                                        </p:tgtEl>
                                        <p:attrNameLst>
                                          <p:attrName>style.visibility</p:attrName>
                                        </p:attrNameLst>
                                      </p:cBhvr>
                                      <p:to>
                                        <p:strVal val="visible"/>
                                      </p:to>
                                    </p:set>
                                    <p:anim calcmode="lin" valueType="num">
                                      <p:cBhvr additive="base">
                                        <p:cTn id="132" dur="500" fill="hold"/>
                                        <p:tgtEl>
                                          <p:spTgt spid="44"/>
                                        </p:tgtEl>
                                        <p:attrNameLst>
                                          <p:attrName>ppt_x</p:attrName>
                                        </p:attrNameLst>
                                      </p:cBhvr>
                                      <p:tavLst>
                                        <p:tav tm="0">
                                          <p:val>
                                            <p:strVal val="0-#ppt_w/2"/>
                                          </p:val>
                                        </p:tav>
                                        <p:tav tm="100000">
                                          <p:val>
                                            <p:strVal val="#ppt_x"/>
                                          </p:val>
                                        </p:tav>
                                      </p:tavLst>
                                    </p:anim>
                                    <p:anim calcmode="lin" valueType="num">
                                      <p:cBhvr additive="base">
                                        <p:cTn id="133" dur="500" fill="hold"/>
                                        <p:tgtEl>
                                          <p:spTgt spid="44"/>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53"/>
                                        </p:tgtEl>
                                        <p:attrNameLst>
                                          <p:attrName>style.visibility</p:attrName>
                                        </p:attrNameLst>
                                      </p:cBhvr>
                                      <p:to>
                                        <p:strVal val="visible"/>
                                      </p:to>
                                    </p:set>
                                    <p:anim calcmode="lin" valueType="num">
                                      <p:cBhvr additive="base">
                                        <p:cTn id="136" dur="500" fill="hold"/>
                                        <p:tgtEl>
                                          <p:spTgt spid="53"/>
                                        </p:tgtEl>
                                        <p:attrNameLst>
                                          <p:attrName>ppt_x</p:attrName>
                                        </p:attrNameLst>
                                      </p:cBhvr>
                                      <p:tavLst>
                                        <p:tav tm="0">
                                          <p:val>
                                            <p:strVal val="#ppt_x"/>
                                          </p:val>
                                        </p:tav>
                                        <p:tav tm="100000">
                                          <p:val>
                                            <p:strVal val="#ppt_x"/>
                                          </p:val>
                                        </p:tav>
                                      </p:tavLst>
                                    </p:anim>
                                    <p:anim calcmode="lin" valueType="num">
                                      <p:cBhvr additive="base">
                                        <p:cTn id="137" dur="500" fill="hold"/>
                                        <p:tgtEl>
                                          <p:spTgt spid="53"/>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54"/>
                                        </p:tgtEl>
                                        <p:attrNameLst>
                                          <p:attrName>style.visibility</p:attrName>
                                        </p:attrNameLst>
                                      </p:cBhvr>
                                      <p:to>
                                        <p:strVal val="visible"/>
                                      </p:to>
                                    </p:set>
                                    <p:anim calcmode="lin" valueType="num">
                                      <p:cBhvr additive="base">
                                        <p:cTn id="140" dur="500" fill="hold"/>
                                        <p:tgtEl>
                                          <p:spTgt spid="54"/>
                                        </p:tgtEl>
                                        <p:attrNameLst>
                                          <p:attrName>ppt_x</p:attrName>
                                        </p:attrNameLst>
                                      </p:cBhvr>
                                      <p:tavLst>
                                        <p:tav tm="0">
                                          <p:val>
                                            <p:strVal val="#ppt_x"/>
                                          </p:val>
                                        </p:tav>
                                        <p:tav tm="100000">
                                          <p:val>
                                            <p:strVal val="#ppt_x"/>
                                          </p:val>
                                        </p:tav>
                                      </p:tavLst>
                                    </p:anim>
                                    <p:anim calcmode="lin" valueType="num">
                                      <p:cBhvr additive="base">
                                        <p:cTn id="141" dur="500" fill="hold"/>
                                        <p:tgtEl>
                                          <p:spTgt spid="54"/>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55"/>
                                        </p:tgtEl>
                                        <p:attrNameLst>
                                          <p:attrName>style.visibility</p:attrName>
                                        </p:attrNameLst>
                                      </p:cBhvr>
                                      <p:to>
                                        <p:strVal val="visible"/>
                                      </p:to>
                                    </p:set>
                                    <p:anim calcmode="lin" valueType="num">
                                      <p:cBhvr additive="base">
                                        <p:cTn id="144" dur="500" fill="hold"/>
                                        <p:tgtEl>
                                          <p:spTgt spid="55"/>
                                        </p:tgtEl>
                                        <p:attrNameLst>
                                          <p:attrName>ppt_x</p:attrName>
                                        </p:attrNameLst>
                                      </p:cBhvr>
                                      <p:tavLst>
                                        <p:tav tm="0">
                                          <p:val>
                                            <p:strVal val="#ppt_x"/>
                                          </p:val>
                                        </p:tav>
                                        <p:tav tm="100000">
                                          <p:val>
                                            <p:strVal val="#ppt_x"/>
                                          </p:val>
                                        </p:tav>
                                      </p:tavLst>
                                    </p:anim>
                                    <p:anim calcmode="lin" valueType="num">
                                      <p:cBhvr additive="base">
                                        <p:cTn id="145" dur="500" fill="hold"/>
                                        <p:tgtEl>
                                          <p:spTgt spid="55"/>
                                        </p:tgtEl>
                                        <p:attrNameLst>
                                          <p:attrName>ppt_y</p:attrName>
                                        </p:attrNameLst>
                                      </p:cBhvr>
                                      <p:tavLst>
                                        <p:tav tm="0">
                                          <p:val>
                                            <p:strVal val="1+#ppt_h/2"/>
                                          </p:val>
                                        </p:tav>
                                        <p:tav tm="100000">
                                          <p:val>
                                            <p:strVal val="#ppt_y"/>
                                          </p:val>
                                        </p:tav>
                                      </p:tavLst>
                                    </p:anim>
                                  </p:childTnLst>
                                </p:cTn>
                              </p:par>
                              <p:par>
                                <p:cTn id="146" presetID="2" presetClass="entr" presetSubtype="12" fill="hold" grpId="0" nodeType="withEffect">
                                  <p:stCondLst>
                                    <p:cond delay="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0-#ppt_w/2"/>
                                          </p:val>
                                        </p:tav>
                                        <p:tav tm="100000">
                                          <p:val>
                                            <p:strVal val="#ppt_x"/>
                                          </p:val>
                                        </p:tav>
                                      </p:tavLst>
                                    </p:anim>
                                    <p:anim calcmode="lin" valueType="num">
                                      <p:cBhvr additive="base">
                                        <p:cTn id="149" dur="500" fill="hold"/>
                                        <p:tgtEl>
                                          <p:spTgt spid="56"/>
                                        </p:tgtEl>
                                        <p:attrNameLst>
                                          <p:attrName>ppt_y</p:attrName>
                                        </p:attrNameLst>
                                      </p:cBhvr>
                                      <p:tavLst>
                                        <p:tav tm="0">
                                          <p:val>
                                            <p:strVal val="1+#ppt_h/2"/>
                                          </p:val>
                                        </p:tav>
                                        <p:tav tm="100000">
                                          <p:val>
                                            <p:strVal val="#ppt_y"/>
                                          </p:val>
                                        </p:tav>
                                      </p:tavLst>
                                    </p:anim>
                                  </p:childTnLst>
                                </p:cTn>
                              </p:par>
                              <p:par>
                                <p:cTn id="150" presetID="2" presetClass="entr" presetSubtype="4" fill="hold" grpId="0" nodeType="withEffect">
                                  <p:stCondLst>
                                    <p:cond delay="0"/>
                                  </p:stCondLst>
                                  <p:childTnLst>
                                    <p:set>
                                      <p:cBhvr>
                                        <p:cTn id="151" dur="1" fill="hold">
                                          <p:stCondLst>
                                            <p:cond delay="0"/>
                                          </p:stCondLst>
                                        </p:cTn>
                                        <p:tgtEl>
                                          <p:spTgt spid="57"/>
                                        </p:tgtEl>
                                        <p:attrNameLst>
                                          <p:attrName>style.visibility</p:attrName>
                                        </p:attrNameLst>
                                      </p:cBhvr>
                                      <p:to>
                                        <p:strVal val="visible"/>
                                      </p:to>
                                    </p:set>
                                    <p:anim calcmode="lin" valueType="num">
                                      <p:cBhvr additive="base">
                                        <p:cTn id="152" dur="500" fill="hold"/>
                                        <p:tgtEl>
                                          <p:spTgt spid="57"/>
                                        </p:tgtEl>
                                        <p:attrNameLst>
                                          <p:attrName>ppt_x</p:attrName>
                                        </p:attrNameLst>
                                      </p:cBhvr>
                                      <p:tavLst>
                                        <p:tav tm="0">
                                          <p:val>
                                            <p:strVal val="#ppt_x"/>
                                          </p:val>
                                        </p:tav>
                                        <p:tav tm="100000">
                                          <p:val>
                                            <p:strVal val="#ppt_x"/>
                                          </p:val>
                                        </p:tav>
                                      </p:tavLst>
                                    </p:anim>
                                    <p:anim calcmode="lin" valueType="num">
                                      <p:cBhvr additive="base">
                                        <p:cTn id="153" dur="500" fill="hold"/>
                                        <p:tgtEl>
                                          <p:spTgt spid="57"/>
                                        </p:tgtEl>
                                        <p:attrNameLst>
                                          <p:attrName>ppt_y</p:attrName>
                                        </p:attrNameLst>
                                      </p:cBhvr>
                                      <p:tavLst>
                                        <p:tav tm="0">
                                          <p:val>
                                            <p:strVal val="1+#ppt_h/2"/>
                                          </p:val>
                                        </p:tav>
                                        <p:tav tm="100000">
                                          <p:val>
                                            <p:strVal val="#ppt_y"/>
                                          </p:val>
                                        </p:tav>
                                      </p:tavLst>
                                    </p:anim>
                                  </p:childTnLst>
                                </p:cTn>
                              </p:par>
                              <p:par>
                                <p:cTn id="154" presetID="2" presetClass="entr" presetSubtype="12" fill="hold" grpId="0" nodeType="withEffect">
                                  <p:stCondLst>
                                    <p:cond delay="0"/>
                                  </p:stCondLst>
                                  <p:childTnLst>
                                    <p:set>
                                      <p:cBhvr>
                                        <p:cTn id="155" dur="1" fill="hold">
                                          <p:stCondLst>
                                            <p:cond delay="0"/>
                                          </p:stCondLst>
                                        </p:cTn>
                                        <p:tgtEl>
                                          <p:spTgt spid="58"/>
                                        </p:tgtEl>
                                        <p:attrNameLst>
                                          <p:attrName>style.visibility</p:attrName>
                                        </p:attrNameLst>
                                      </p:cBhvr>
                                      <p:to>
                                        <p:strVal val="visible"/>
                                      </p:to>
                                    </p:set>
                                    <p:anim calcmode="lin" valueType="num">
                                      <p:cBhvr additive="base">
                                        <p:cTn id="156" dur="500" fill="hold"/>
                                        <p:tgtEl>
                                          <p:spTgt spid="58"/>
                                        </p:tgtEl>
                                        <p:attrNameLst>
                                          <p:attrName>ppt_x</p:attrName>
                                        </p:attrNameLst>
                                      </p:cBhvr>
                                      <p:tavLst>
                                        <p:tav tm="0">
                                          <p:val>
                                            <p:strVal val="0-#ppt_w/2"/>
                                          </p:val>
                                        </p:tav>
                                        <p:tav tm="100000">
                                          <p:val>
                                            <p:strVal val="#ppt_x"/>
                                          </p:val>
                                        </p:tav>
                                      </p:tavLst>
                                    </p:anim>
                                    <p:anim calcmode="lin" valueType="num">
                                      <p:cBhvr additive="base">
                                        <p:cTn id="157" dur="500" fill="hold"/>
                                        <p:tgtEl>
                                          <p:spTgt spid="58"/>
                                        </p:tgtEl>
                                        <p:attrNameLst>
                                          <p:attrName>ppt_y</p:attrName>
                                        </p:attrNameLst>
                                      </p:cBhvr>
                                      <p:tavLst>
                                        <p:tav tm="0">
                                          <p:val>
                                            <p:strVal val="1+#ppt_h/2"/>
                                          </p:val>
                                        </p:tav>
                                        <p:tav tm="100000">
                                          <p:val>
                                            <p:strVal val="#ppt_y"/>
                                          </p:val>
                                        </p:tav>
                                      </p:tavLst>
                                    </p:anim>
                                  </p:childTnLst>
                                </p:cTn>
                              </p:par>
                              <p:par>
                                <p:cTn id="158" presetID="2" presetClass="entr" presetSubtype="4" fill="hold" grpId="0" nodeType="withEffect">
                                  <p:stCondLst>
                                    <p:cond delay="0"/>
                                  </p:stCondLst>
                                  <p:childTnLst>
                                    <p:set>
                                      <p:cBhvr>
                                        <p:cTn id="159" dur="1" fill="hold">
                                          <p:stCondLst>
                                            <p:cond delay="0"/>
                                          </p:stCondLst>
                                        </p:cTn>
                                        <p:tgtEl>
                                          <p:spTgt spid="59"/>
                                        </p:tgtEl>
                                        <p:attrNameLst>
                                          <p:attrName>style.visibility</p:attrName>
                                        </p:attrNameLst>
                                      </p:cBhvr>
                                      <p:to>
                                        <p:strVal val="visible"/>
                                      </p:to>
                                    </p:set>
                                    <p:anim calcmode="lin" valueType="num">
                                      <p:cBhvr additive="base">
                                        <p:cTn id="160" dur="500" fill="hold"/>
                                        <p:tgtEl>
                                          <p:spTgt spid="59"/>
                                        </p:tgtEl>
                                        <p:attrNameLst>
                                          <p:attrName>ppt_x</p:attrName>
                                        </p:attrNameLst>
                                      </p:cBhvr>
                                      <p:tavLst>
                                        <p:tav tm="0">
                                          <p:val>
                                            <p:strVal val="#ppt_x"/>
                                          </p:val>
                                        </p:tav>
                                        <p:tav tm="100000">
                                          <p:val>
                                            <p:strVal val="#ppt_x"/>
                                          </p:val>
                                        </p:tav>
                                      </p:tavLst>
                                    </p:anim>
                                    <p:anim calcmode="lin" valueType="num">
                                      <p:cBhvr additive="base">
                                        <p:cTn id="161" dur="500" fill="hold"/>
                                        <p:tgtEl>
                                          <p:spTgt spid="59"/>
                                        </p:tgtEl>
                                        <p:attrNameLst>
                                          <p:attrName>ppt_y</p:attrName>
                                        </p:attrNameLst>
                                      </p:cBhvr>
                                      <p:tavLst>
                                        <p:tav tm="0">
                                          <p:val>
                                            <p:strVal val="1+#ppt_h/2"/>
                                          </p:val>
                                        </p:tav>
                                        <p:tav tm="100000">
                                          <p:val>
                                            <p:strVal val="#ppt_y"/>
                                          </p:val>
                                        </p:tav>
                                      </p:tavLst>
                                    </p:anim>
                                  </p:childTnLst>
                                </p:cTn>
                              </p:par>
                              <p:par>
                                <p:cTn id="162" presetID="2" presetClass="entr" presetSubtype="4"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 calcmode="lin" valueType="num">
                                      <p:cBhvr additive="base">
                                        <p:cTn id="164" dur="500" fill="hold"/>
                                        <p:tgtEl>
                                          <p:spTgt spid="60"/>
                                        </p:tgtEl>
                                        <p:attrNameLst>
                                          <p:attrName>ppt_x</p:attrName>
                                        </p:attrNameLst>
                                      </p:cBhvr>
                                      <p:tavLst>
                                        <p:tav tm="0">
                                          <p:val>
                                            <p:strVal val="#ppt_x"/>
                                          </p:val>
                                        </p:tav>
                                        <p:tav tm="100000">
                                          <p:val>
                                            <p:strVal val="#ppt_x"/>
                                          </p:val>
                                        </p:tav>
                                      </p:tavLst>
                                    </p:anim>
                                    <p:anim calcmode="lin" valueType="num">
                                      <p:cBhvr additive="base">
                                        <p:cTn id="165" dur="500" fill="hold"/>
                                        <p:tgtEl>
                                          <p:spTgt spid="60"/>
                                        </p:tgtEl>
                                        <p:attrNameLst>
                                          <p:attrName>ppt_y</p:attrName>
                                        </p:attrNameLst>
                                      </p:cBhvr>
                                      <p:tavLst>
                                        <p:tav tm="0">
                                          <p:val>
                                            <p:strVal val="1+#ppt_h/2"/>
                                          </p:val>
                                        </p:tav>
                                        <p:tav tm="100000">
                                          <p:val>
                                            <p:strVal val="#ppt_y"/>
                                          </p:val>
                                        </p:tav>
                                      </p:tavLst>
                                    </p:anim>
                                  </p:childTnLst>
                                </p:cTn>
                              </p:par>
                              <p:par>
                                <p:cTn id="166" presetID="2" presetClass="entr" presetSubtype="4" fill="hold" grpId="0" nodeType="withEffect">
                                  <p:stCondLst>
                                    <p:cond delay="0"/>
                                  </p:stCondLst>
                                  <p:childTnLst>
                                    <p:set>
                                      <p:cBhvr>
                                        <p:cTn id="167" dur="1" fill="hold">
                                          <p:stCondLst>
                                            <p:cond delay="0"/>
                                          </p:stCondLst>
                                        </p:cTn>
                                        <p:tgtEl>
                                          <p:spTgt spid="61"/>
                                        </p:tgtEl>
                                        <p:attrNameLst>
                                          <p:attrName>style.visibility</p:attrName>
                                        </p:attrNameLst>
                                      </p:cBhvr>
                                      <p:to>
                                        <p:strVal val="visible"/>
                                      </p:to>
                                    </p:set>
                                    <p:anim calcmode="lin" valueType="num">
                                      <p:cBhvr additive="base">
                                        <p:cTn id="168" dur="500" fill="hold"/>
                                        <p:tgtEl>
                                          <p:spTgt spid="61"/>
                                        </p:tgtEl>
                                        <p:attrNameLst>
                                          <p:attrName>ppt_x</p:attrName>
                                        </p:attrNameLst>
                                      </p:cBhvr>
                                      <p:tavLst>
                                        <p:tav tm="0">
                                          <p:val>
                                            <p:strVal val="#ppt_x"/>
                                          </p:val>
                                        </p:tav>
                                        <p:tav tm="100000">
                                          <p:val>
                                            <p:strVal val="#ppt_x"/>
                                          </p:val>
                                        </p:tav>
                                      </p:tavLst>
                                    </p:anim>
                                    <p:anim calcmode="lin" valueType="num">
                                      <p:cBhvr additive="base">
                                        <p:cTn id="169" dur="500" fill="hold"/>
                                        <p:tgtEl>
                                          <p:spTgt spid="61"/>
                                        </p:tgtEl>
                                        <p:attrNameLst>
                                          <p:attrName>ppt_y</p:attrName>
                                        </p:attrNameLst>
                                      </p:cBhvr>
                                      <p:tavLst>
                                        <p:tav tm="0">
                                          <p:val>
                                            <p:strVal val="1+#ppt_h/2"/>
                                          </p:val>
                                        </p:tav>
                                        <p:tav tm="100000">
                                          <p:val>
                                            <p:strVal val="#ppt_y"/>
                                          </p:val>
                                        </p:tav>
                                      </p:tavLst>
                                    </p:anim>
                                  </p:childTnLst>
                                </p:cTn>
                              </p:par>
                              <p:par>
                                <p:cTn id="170" presetID="2" presetClass="entr" presetSubtype="8" fill="hold" nodeType="withEffect">
                                  <p:stCondLst>
                                    <p:cond delay="0"/>
                                  </p:stCondLst>
                                  <p:childTnLst>
                                    <p:set>
                                      <p:cBhvr>
                                        <p:cTn id="171" dur="1" fill="hold">
                                          <p:stCondLst>
                                            <p:cond delay="0"/>
                                          </p:stCondLst>
                                        </p:cTn>
                                        <p:tgtEl>
                                          <p:spTgt spid="62"/>
                                        </p:tgtEl>
                                        <p:attrNameLst>
                                          <p:attrName>style.visibility</p:attrName>
                                        </p:attrNameLst>
                                      </p:cBhvr>
                                      <p:to>
                                        <p:strVal val="visible"/>
                                      </p:to>
                                    </p:set>
                                    <p:anim calcmode="lin" valueType="num">
                                      <p:cBhvr additive="base">
                                        <p:cTn id="172" dur="500" fill="hold"/>
                                        <p:tgtEl>
                                          <p:spTgt spid="62"/>
                                        </p:tgtEl>
                                        <p:attrNameLst>
                                          <p:attrName>ppt_x</p:attrName>
                                        </p:attrNameLst>
                                      </p:cBhvr>
                                      <p:tavLst>
                                        <p:tav tm="0">
                                          <p:val>
                                            <p:strVal val="0-#ppt_w/2"/>
                                          </p:val>
                                        </p:tav>
                                        <p:tav tm="100000">
                                          <p:val>
                                            <p:strVal val="#ppt_x"/>
                                          </p:val>
                                        </p:tav>
                                      </p:tavLst>
                                    </p:anim>
                                    <p:anim calcmode="lin" valueType="num">
                                      <p:cBhvr additive="base">
                                        <p:cTn id="173" dur="500" fill="hold"/>
                                        <p:tgtEl>
                                          <p:spTgt spid="62"/>
                                        </p:tgtEl>
                                        <p:attrNameLst>
                                          <p:attrName>ppt_y</p:attrName>
                                        </p:attrNameLst>
                                      </p:cBhvr>
                                      <p:tavLst>
                                        <p:tav tm="0">
                                          <p:val>
                                            <p:strVal val="#ppt_y"/>
                                          </p:val>
                                        </p:tav>
                                        <p:tav tm="100000">
                                          <p:val>
                                            <p:strVal val="#ppt_y"/>
                                          </p:val>
                                        </p:tav>
                                      </p:tavLst>
                                    </p:anim>
                                  </p:childTnLst>
                                </p:cTn>
                              </p:par>
                              <p:par>
                                <p:cTn id="174" presetID="2" presetClass="entr" presetSubtype="4" fill="hold" grpId="0" nodeType="withEffect">
                                  <p:stCondLst>
                                    <p:cond delay="0"/>
                                  </p:stCondLst>
                                  <p:childTnLst>
                                    <p:set>
                                      <p:cBhvr>
                                        <p:cTn id="175" dur="1" fill="hold">
                                          <p:stCondLst>
                                            <p:cond delay="0"/>
                                          </p:stCondLst>
                                        </p:cTn>
                                        <p:tgtEl>
                                          <p:spTgt spid="65"/>
                                        </p:tgtEl>
                                        <p:attrNameLst>
                                          <p:attrName>style.visibility</p:attrName>
                                        </p:attrNameLst>
                                      </p:cBhvr>
                                      <p:to>
                                        <p:strVal val="visible"/>
                                      </p:to>
                                    </p:set>
                                    <p:anim calcmode="lin" valueType="num">
                                      <p:cBhvr additive="base">
                                        <p:cTn id="176" dur="500" fill="hold"/>
                                        <p:tgtEl>
                                          <p:spTgt spid="65"/>
                                        </p:tgtEl>
                                        <p:attrNameLst>
                                          <p:attrName>ppt_x</p:attrName>
                                        </p:attrNameLst>
                                      </p:cBhvr>
                                      <p:tavLst>
                                        <p:tav tm="0">
                                          <p:val>
                                            <p:strVal val="#ppt_x"/>
                                          </p:val>
                                        </p:tav>
                                        <p:tav tm="100000">
                                          <p:val>
                                            <p:strVal val="#ppt_x"/>
                                          </p:val>
                                        </p:tav>
                                      </p:tavLst>
                                    </p:anim>
                                    <p:anim calcmode="lin" valueType="num">
                                      <p:cBhvr additive="base">
                                        <p:cTn id="177" dur="500" fill="hold"/>
                                        <p:tgtEl>
                                          <p:spTgt spid="65"/>
                                        </p:tgtEl>
                                        <p:attrNameLst>
                                          <p:attrName>ppt_y</p:attrName>
                                        </p:attrNameLst>
                                      </p:cBhvr>
                                      <p:tavLst>
                                        <p:tav tm="0">
                                          <p:val>
                                            <p:strVal val="1+#ppt_h/2"/>
                                          </p:val>
                                        </p:tav>
                                        <p:tav tm="100000">
                                          <p:val>
                                            <p:strVal val="#ppt_y"/>
                                          </p:val>
                                        </p:tav>
                                      </p:tavLst>
                                    </p:anim>
                                  </p:childTnLst>
                                </p:cTn>
                              </p:par>
                              <p:par>
                                <p:cTn id="178" presetID="2" presetClass="entr" presetSubtype="4" fill="hold" grpId="0" nodeType="withEffect">
                                  <p:stCondLst>
                                    <p:cond delay="0"/>
                                  </p:stCondLst>
                                  <p:childTnLst>
                                    <p:set>
                                      <p:cBhvr>
                                        <p:cTn id="179" dur="1" fill="hold">
                                          <p:stCondLst>
                                            <p:cond delay="0"/>
                                          </p:stCondLst>
                                        </p:cTn>
                                        <p:tgtEl>
                                          <p:spTgt spid="66"/>
                                        </p:tgtEl>
                                        <p:attrNameLst>
                                          <p:attrName>style.visibility</p:attrName>
                                        </p:attrNameLst>
                                      </p:cBhvr>
                                      <p:to>
                                        <p:strVal val="visible"/>
                                      </p:to>
                                    </p:set>
                                    <p:anim calcmode="lin" valueType="num">
                                      <p:cBhvr additive="base">
                                        <p:cTn id="180" dur="500" fill="hold"/>
                                        <p:tgtEl>
                                          <p:spTgt spid="66"/>
                                        </p:tgtEl>
                                        <p:attrNameLst>
                                          <p:attrName>ppt_x</p:attrName>
                                        </p:attrNameLst>
                                      </p:cBhvr>
                                      <p:tavLst>
                                        <p:tav tm="0">
                                          <p:val>
                                            <p:strVal val="#ppt_x"/>
                                          </p:val>
                                        </p:tav>
                                        <p:tav tm="100000">
                                          <p:val>
                                            <p:strVal val="#ppt_x"/>
                                          </p:val>
                                        </p:tav>
                                      </p:tavLst>
                                    </p:anim>
                                    <p:anim calcmode="lin" valueType="num">
                                      <p:cBhvr additive="base">
                                        <p:cTn id="181" dur="500" fill="hold"/>
                                        <p:tgtEl>
                                          <p:spTgt spid="66"/>
                                        </p:tgtEl>
                                        <p:attrNameLst>
                                          <p:attrName>ppt_y</p:attrName>
                                        </p:attrNameLst>
                                      </p:cBhvr>
                                      <p:tavLst>
                                        <p:tav tm="0">
                                          <p:val>
                                            <p:strVal val="1+#ppt_h/2"/>
                                          </p:val>
                                        </p:tav>
                                        <p:tav tm="100000">
                                          <p:val>
                                            <p:strVal val="#ppt_y"/>
                                          </p:val>
                                        </p:tav>
                                      </p:tavLst>
                                    </p:anim>
                                  </p:childTnLst>
                                </p:cTn>
                              </p:par>
                              <p:par>
                                <p:cTn id="182" presetID="2" presetClass="entr" presetSubtype="4" fill="hold" grpId="0" nodeType="withEffect">
                                  <p:stCondLst>
                                    <p:cond delay="0"/>
                                  </p:stCondLst>
                                  <p:childTnLst>
                                    <p:set>
                                      <p:cBhvr>
                                        <p:cTn id="183" dur="1" fill="hold">
                                          <p:stCondLst>
                                            <p:cond delay="0"/>
                                          </p:stCondLst>
                                        </p:cTn>
                                        <p:tgtEl>
                                          <p:spTgt spid="67"/>
                                        </p:tgtEl>
                                        <p:attrNameLst>
                                          <p:attrName>style.visibility</p:attrName>
                                        </p:attrNameLst>
                                      </p:cBhvr>
                                      <p:to>
                                        <p:strVal val="visible"/>
                                      </p:to>
                                    </p:set>
                                    <p:anim calcmode="lin" valueType="num">
                                      <p:cBhvr additive="base">
                                        <p:cTn id="184" dur="500" fill="hold"/>
                                        <p:tgtEl>
                                          <p:spTgt spid="67"/>
                                        </p:tgtEl>
                                        <p:attrNameLst>
                                          <p:attrName>ppt_x</p:attrName>
                                        </p:attrNameLst>
                                      </p:cBhvr>
                                      <p:tavLst>
                                        <p:tav tm="0">
                                          <p:val>
                                            <p:strVal val="#ppt_x"/>
                                          </p:val>
                                        </p:tav>
                                        <p:tav tm="100000">
                                          <p:val>
                                            <p:strVal val="#ppt_x"/>
                                          </p:val>
                                        </p:tav>
                                      </p:tavLst>
                                    </p:anim>
                                    <p:anim calcmode="lin" valueType="num">
                                      <p:cBhvr additive="base">
                                        <p:cTn id="185" dur="500" fill="hold"/>
                                        <p:tgtEl>
                                          <p:spTgt spid="67"/>
                                        </p:tgtEl>
                                        <p:attrNameLst>
                                          <p:attrName>ppt_y</p:attrName>
                                        </p:attrNameLst>
                                      </p:cBhvr>
                                      <p:tavLst>
                                        <p:tav tm="0">
                                          <p:val>
                                            <p:strVal val="1+#ppt_h/2"/>
                                          </p:val>
                                        </p:tav>
                                        <p:tav tm="100000">
                                          <p:val>
                                            <p:strVal val="#ppt_y"/>
                                          </p:val>
                                        </p:tav>
                                      </p:tavLst>
                                    </p:anim>
                                  </p:childTnLst>
                                </p:cTn>
                              </p:par>
                              <p:par>
                                <p:cTn id="186" presetID="2" presetClass="entr" presetSubtype="4" fill="hold" grpId="0" nodeType="withEffect">
                                  <p:stCondLst>
                                    <p:cond delay="0"/>
                                  </p:stCondLst>
                                  <p:childTnLst>
                                    <p:set>
                                      <p:cBhvr>
                                        <p:cTn id="187" dur="1" fill="hold">
                                          <p:stCondLst>
                                            <p:cond delay="0"/>
                                          </p:stCondLst>
                                        </p:cTn>
                                        <p:tgtEl>
                                          <p:spTgt spid="68"/>
                                        </p:tgtEl>
                                        <p:attrNameLst>
                                          <p:attrName>style.visibility</p:attrName>
                                        </p:attrNameLst>
                                      </p:cBhvr>
                                      <p:to>
                                        <p:strVal val="visible"/>
                                      </p:to>
                                    </p:set>
                                    <p:anim calcmode="lin" valueType="num">
                                      <p:cBhvr additive="base">
                                        <p:cTn id="188" dur="500" fill="hold"/>
                                        <p:tgtEl>
                                          <p:spTgt spid="68"/>
                                        </p:tgtEl>
                                        <p:attrNameLst>
                                          <p:attrName>ppt_x</p:attrName>
                                        </p:attrNameLst>
                                      </p:cBhvr>
                                      <p:tavLst>
                                        <p:tav tm="0">
                                          <p:val>
                                            <p:strVal val="#ppt_x"/>
                                          </p:val>
                                        </p:tav>
                                        <p:tav tm="100000">
                                          <p:val>
                                            <p:strVal val="#ppt_x"/>
                                          </p:val>
                                        </p:tav>
                                      </p:tavLst>
                                    </p:anim>
                                    <p:anim calcmode="lin" valueType="num">
                                      <p:cBhvr additive="base">
                                        <p:cTn id="189" dur="500" fill="hold"/>
                                        <p:tgtEl>
                                          <p:spTgt spid="68"/>
                                        </p:tgtEl>
                                        <p:attrNameLst>
                                          <p:attrName>ppt_y</p:attrName>
                                        </p:attrNameLst>
                                      </p:cBhvr>
                                      <p:tavLst>
                                        <p:tav tm="0">
                                          <p:val>
                                            <p:strVal val="1+#ppt_h/2"/>
                                          </p:val>
                                        </p:tav>
                                        <p:tav tm="100000">
                                          <p:val>
                                            <p:strVal val="#ppt_y"/>
                                          </p:val>
                                        </p:tav>
                                      </p:tavLst>
                                    </p:anim>
                                  </p:childTnLst>
                                </p:cTn>
                              </p:par>
                              <p:par>
                                <p:cTn id="190" presetID="2" presetClass="entr" presetSubtype="8" fill="hold" grpId="0" nodeType="withEffect">
                                  <p:stCondLst>
                                    <p:cond delay="0"/>
                                  </p:stCondLst>
                                  <p:childTnLst>
                                    <p:set>
                                      <p:cBhvr>
                                        <p:cTn id="191" dur="1" fill="hold">
                                          <p:stCondLst>
                                            <p:cond delay="0"/>
                                          </p:stCondLst>
                                        </p:cTn>
                                        <p:tgtEl>
                                          <p:spTgt spid="69"/>
                                        </p:tgtEl>
                                        <p:attrNameLst>
                                          <p:attrName>style.visibility</p:attrName>
                                        </p:attrNameLst>
                                      </p:cBhvr>
                                      <p:to>
                                        <p:strVal val="visible"/>
                                      </p:to>
                                    </p:set>
                                    <p:anim calcmode="lin" valueType="num">
                                      <p:cBhvr additive="base">
                                        <p:cTn id="192" dur="500" fill="hold"/>
                                        <p:tgtEl>
                                          <p:spTgt spid="69"/>
                                        </p:tgtEl>
                                        <p:attrNameLst>
                                          <p:attrName>ppt_x</p:attrName>
                                        </p:attrNameLst>
                                      </p:cBhvr>
                                      <p:tavLst>
                                        <p:tav tm="0">
                                          <p:val>
                                            <p:strVal val="0-#ppt_w/2"/>
                                          </p:val>
                                        </p:tav>
                                        <p:tav tm="100000">
                                          <p:val>
                                            <p:strVal val="#ppt_x"/>
                                          </p:val>
                                        </p:tav>
                                      </p:tavLst>
                                    </p:anim>
                                    <p:anim calcmode="lin" valueType="num">
                                      <p:cBhvr additive="base">
                                        <p:cTn id="193" dur="500" fill="hold"/>
                                        <p:tgtEl>
                                          <p:spTgt spid="69"/>
                                        </p:tgtEl>
                                        <p:attrNameLst>
                                          <p:attrName>ppt_y</p:attrName>
                                        </p:attrNameLst>
                                      </p:cBhvr>
                                      <p:tavLst>
                                        <p:tav tm="0">
                                          <p:val>
                                            <p:strVal val="#ppt_y"/>
                                          </p:val>
                                        </p:tav>
                                        <p:tav tm="100000">
                                          <p:val>
                                            <p:strVal val="#ppt_y"/>
                                          </p:val>
                                        </p:tav>
                                      </p:tavLst>
                                    </p:anim>
                                  </p:childTnLst>
                                </p:cTn>
                              </p:par>
                              <p:par>
                                <p:cTn id="194" presetID="2" presetClass="entr" presetSubtype="4" fill="hold" grpId="0" nodeType="withEffect">
                                  <p:stCondLst>
                                    <p:cond delay="0"/>
                                  </p:stCondLst>
                                  <p:childTnLst>
                                    <p:set>
                                      <p:cBhvr>
                                        <p:cTn id="195" dur="1" fill="hold">
                                          <p:stCondLst>
                                            <p:cond delay="0"/>
                                          </p:stCondLst>
                                        </p:cTn>
                                        <p:tgtEl>
                                          <p:spTgt spid="70"/>
                                        </p:tgtEl>
                                        <p:attrNameLst>
                                          <p:attrName>style.visibility</p:attrName>
                                        </p:attrNameLst>
                                      </p:cBhvr>
                                      <p:to>
                                        <p:strVal val="visible"/>
                                      </p:to>
                                    </p:set>
                                    <p:anim calcmode="lin" valueType="num">
                                      <p:cBhvr additive="base">
                                        <p:cTn id="196" dur="500" fill="hold"/>
                                        <p:tgtEl>
                                          <p:spTgt spid="70"/>
                                        </p:tgtEl>
                                        <p:attrNameLst>
                                          <p:attrName>ppt_x</p:attrName>
                                        </p:attrNameLst>
                                      </p:cBhvr>
                                      <p:tavLst>
                                        <p:tav tm="0">
                                          <p:val>
                                            <p:strVal val="#ppt_x"/>
                                          </p:val>
                                        </p:tav>
                                        <p:tav tm="100000">
                                          <p:val>
                                            <p:strVal val="#ppt_x"/>
                                          </p:val>
                                        </p:tav>
                                      </p:tavLst>
                                    </p:anim>
                                    <p:anim calcmode="lin" valueType="num">
                                      <p:cBhvr additive="base">
                                        <p:cTn id="197" dur="500" fill="hold"/>
                                        <p:tgtEl>
                                          <p:spTgt spid="70"/>
                                        </p:tgtEl>
                                        <p:attrNameLst>
                                          <p:attrName>ppt_y</p:attrName>
                                        </p:attrNameLst>
                                      </p:cBhvr>
                                      <p:tavLst>
                                        <p:tav tm="0">
                                          <p:val>
                                            <p:strVal val="1+#ppt_h/2"/>
                                          </p:val>
                                        </p:tav>
                                        <p:tav tm="100000">
                                          <p:val>
                                            <p:strVal val="#ppt_y"/>
                                          </p:val>
                                        </p:tav>
                                      </p:tavLst>
                                    </p:anim>
                                  </p:childTnLst>
                                </p:cTn>
                              </p:par>
                              <p:par>
                                <p:cTn id="198" presetID="2" presetClass="entr" presetSubtype="4" fill="hold" grpId="0" nodeType="withEffect">
                                  <p:stCondLst>
                                    <p:cond delay="0"/>
                                  </p:stCondLst>
                                  <p:childTnLst>
                                    <p:set>
                                      <p:cBhvr>
                                        <p:cTn id="199" dur="1" fill="hold">
                                          <p:stCondLst>
                                            <p:cond delay="0"/>
                                          </p:stCondLst>
                                        </p:cTn>
                                        <p:tgtEl>
                                          <p:spTgt spid="71"/>
                                        </p:tgtEl>
                                        <p:attrNameLst>
                                          <p:attrName>style.visibility</p:attrName>
                                        </p:attrNameLst>
                                      </p:cBhvr>
                                      <p:to>
                                        <p:strVal val="visible"/>
                                      </p:to>
                                    </p:set>
                                    <p:anim calcmode="lin" valueType="num">
                                      <p:cBhvr additive="base">
                                        <p:cTn id="200" dur="500" fill="hold"/>
                                        <p:tgtEl>
                                          <p:spTgt spid="71"/>
                                        </p:tgtEl>
                                        <p:attrNameLst>
                                          <p:attrName>ppt_x</p:attrName>
                                        </p:attrNameLst>
                                      </p:cBhvr>
                                      <p:tavLst>
                                        <p:tav tm="0">
                                          <p:val>
                                            <p:strVal val="#ppt_x"/>
                                          </p:val>
                                        </p:tav>
                                        <p:tav tm="100000">
                                          <p:val>
                                            <p:strVal val="#ppt_x"/>
                                          </p:val>
                                        </p:tav>
                                      </p:tavLst>
                                    </p:anim>
                                    <p:anim calcmode="lin" valueType="num">
                                      <p:cBhvr additive="base">
                                        <p:cTn id="201" dur="500" fill="hold"/>
                                        <p:tgtEl>
                                          <p:spTgt spid="71"/>
                                        </p:tgtEl>
                                        <p:attrNameLst>
                                          <p:attrName>ppt_y</p:attrName>
                                        </p:attrNameLst>
                                      </p:cBhvr>
                                      <p:tavLst>
                                        <p:tav tm="0">
                                          <p:val>
                                            <p:strVal val="1+#ppt_h/2"/>
                                          </p:val>
                                        </p:tav>
                                        <p:tav tm="100000">
                                          <p:val>
                                            <p:strVal val="#ppt_y"/>
                                          </p:val>
                                        </p:tav>
                                      </p:tavLst>
                                    </p:anim>
                                  </p:childTnLst>
                                </p:cTn>
                              </p:par>
                              <p:par>
                                <p:cTn id="202" presetID="2" presetClass="entr" presetSubtype="4" fill="hold" grpId="0" nodeType="withEffect">
                                  <p:stCondLst>
                                    <p:cond delay="0"/>
                                  </p:stCondLst>
                                  <p:childTnLst>
                                    <p:set>
                                      <p:cBhvr>
                                        <p:cTn id="203" dur="1" fill="hold">
                                          <p:stCondLst>
                                            <p:cond delay="0"/>
                                          </p:stCondLst>
                                        </p:cTn>
                                        <p:tgtEl>
                                          <p:spTgt spid="72"/>
                                        </p:tgtEl>
                                        <p:attrNameLst>
                                          <p:attrName>style.visibility</p:attrName>
                                        </p:attrNameLst>
                                      </p:cBhvr>
                                      <p:to>
                                        <p:strVal val="visible"/>
                                      </p:to>
                                    </p:set>
                                    <p:anim calcmode="lin" valueType="num">
                                      <p:cBhvr additive="base">
                                        <p:cTn id="204" dur="500" fill="hold"/>
                                        <p:tgtEl>
                                          <p:spTgt spid="72"/>
                                        </p:tgtEl>
                                        <p:attrNameLst>
                                          <p:attrName>ppt_x</p:attrName>
                                        </p:attrNameLst>
                                      </p:cBhvr>
                                      <p:tavLst>
                                        <p:tav tm="0">
                                          <p:val>
                                            <p:strVal val="#ppt_x"/>
                                          </p:val>
                                        </p:tav>
                                        <p:tav tm="100000">
                                          <p:val>
                                            <p:strVal val="#ppt_x"/>
                                          </p:val>
                                        </p:tav>
                                      </p:tavLst>
                                    </p:anim>
                                    <p:anim calcmode="lin" valueType="num">
                                      <p:cBhvr additive="base">
                                        <p:cTn id="205" dur="500" fill="hold"/>
                                        <p:tgtEl>
                                          <p:spTgt spid="72"/>
                                        </p:tgtEl>
                                        <p:attrNameLst>
                                          <p:attrName>ppt_y</p:attrName>
                                        </p:attrNameLst>
                                      </p:cBhvr>
                                      <p:tavLst>
                                        <p:tav tm="0">
                                          <p:val>
                                            <p:strVal val="1+#ppt_h/2"/>
                                          </p:val>
                                        </p:tav>
                                        <p:tav tm="100000">
                                          <p:val>
                                            <p:strVal val="#ppt_y"/>
                                          </p:val>
                                        </p:tav>
                                      </p:tavLst>
                                    </p:anim>
                                  </p:childTnLst>
                                </p:cTn>
                              </p:par>
                              <p:par>
                                <p:cTn id="206" presetID="2" presetClass="entr" presetSubtype="4" fill="hold" grpId="0" nodeType="withEffect">
                                  <p:stCondLst>
                                    <p:cond delay="0"/>
                                  </p:stCondLst>
                                  <p:childTnLst>
                                    <p:set>
                                      <p:cBhvr>
                                        <p:cTn id="207" dur="1" fill="hold">
                                          <p:stCondLst>
                                            <p:cond delay="0"/>
                                          </p:stCondLst>
                                        </p:cTn>
                                        <p:tgtEl>
                                          <p:spTgt spid="73"/>
                                        </p:tgtEl>
                                        <p:attrNameLst>
                                          <p:attrName>style.visibility</p:attrName>
                                        </p:attrNameLst>
                                      </p:cBhvr>
                                      <p:to>
                                        <p:strVal val="visible"/>
                                      </p:to>
                                    </p:set>
                                    <p:anim calcmode="lin" valueType="num">
                                      <p:cBhvr additive="base">
                                        <p:cTn id="208" dur="500" fill="hold"/>
                                        <p:tgtEl>
                                          <p:spTgt spid="73"/>
                                        </p:tgtEl>
                                        <p:attrNameLst>
                                          <p:attrName>ppt_x</p:attrName>
                                        </p:attrNameLst>
                                      </p:cBhvr>
                                      <p:tavLst>
                                        <p:tav tm="0">
                                          <p:val>
                                            <p:strVal val="#ppt_x"/>
                                          </p:val>
                                        </p:tav>
                                        <p:tav tm="100000">
                                          <p:val>
                                            <p:strVal val="#ppt_x"/>
                                          </p:val>
                                        </p:tav>
                                      </p:tavLst>
                                    </p:anim>
                                    <p:anim calcmode="lin" valueType="num">
                                      <p:cBhvr additive="base">
                                        <p:cTn id="209" dur="500" fill="hold"/>
                                        <p:tgtEl>
                                          <p:spTgt spid="73"/>
                                        </p:tgtEl>
                                        <p:attrNameLst>
                                          <p:attrName>ppt_y</p:attrName>
                                        </p:attrNameLst>
                                      </p:cBhvr>
                                      <p:tavLst>
                                        <p:tav tm="0">
                                          <p:val>
                                            <p:strVal val="1+#ppt_h/2"/>
                                          </p:val>
                                        </p:tav>
                                        <p:tav tm="100000">
                                          <p:val>
                                            <p:strVal val="#ppt_y"/>
                                          </p:val>
                                        </p:tav>
                                      </p:tavLst>
                                    </p:anim>
                                  </p:childTnLst>
                                </p:cTn>
                              </p:par>
                              <p:par>
                                <p:cTn id="210" presetID="2" presetClass="entr" presetSubtype="4" fill="hold" grpId="0" nodeType="withEffect">
                                  <p:stCondLst>
                                    <p:cond delay="0"/>
                                  </p:stCondLst>
                                  <p:childTnLst>
                                    <p:set>
                                      <p:cBhvr>
                                        <p:cTn id="211" dur="1" fill="hold">
                                          <p:stCondLst>
                                            <p:cond delay="0"/>
                                          </p:stCondLst>
                                        </p:cTn>
                                        <p:tgtEl>
                                          <p:spTgt spid="74"/>
                                        </p:tgtEl>
                                        <p:attrNameLst>
                                          <p:attrName>style.visibility</p:attrName>
                                        </p:attrNameLst>
                                      </p:cBhvr>
                                      <p:to>
                                        <p:strVal val="visible"/>
                                      </p:to>
                                    </p:set>
                                    <p:anim calcmode="lin" valueType="num">
                                      <p:cBhvr additive="base">
                                        <p:cTn id="212" dur="500" fill="hold"/>
                                        <p:tgtEl>
                                          <p:spTgt spid="74"/>
                                        </p:tgtEl>
                                        <p:attrNameLst>
                                          <p:attrName>ppt_x</p:attrName>
                                        </p:attrNameLst>
                                      </p:cBhvr>
                                      <p:tavLst>
                                        <p:tav tm="0">
                                          <p:val>
                                            <p:strVal val="#ppt_x"/>
                                          </p:val>
                                        </p:tav>
                                        <p:tav tm="100000">
                                          <p:val>
                                            <p:strVal val="#ppt_x"/>
                                          </p:val>
                                        </p:tav>
                                      </p:tavLst>
                                    </p:anim>
                                    <p:anim calcmode="lin" valueType="num">
                                      <p:cBhvr additive="base">
                                        <p:cTn id="213" dur="500" fill="hold"/>
                                        <p:tgtEl>
                                          <p:spTgt spid="74"/>
                                        </p:tgtEl>
                                        <p:attrNameLst>
                                          <p:attrName>ppt_y</p:attrName>
                                        </p:attrNameLst>
                                      </p:cBhvr>
                                      <p:tavLst>
                                        <p:tav tm="0">
                                          <p:val>
                                            <p:strVal val="1+#ppt_h/2"/>
                                          </p:val>
                                        </p:tav>
                                        <p:tav tm="100000">
                                          <p:val>
                                            <p:strVal val="#ppt_y"/>
                                          </p:val>
                                        </p:tav>
                                      </p:tavLst>
                                    </p:anim>
                                  </p:childTnLst>
                                </p:cTn>
                              </p:par>
                              <p:par>
                                <p:cTn id="214" presetID="2" presetClass="entr" presetSubtype="4" fill="hold" grpId="0" nodeType="withEffect">
                                  <p:stCondLst>
                                    <p:cond delay="0"/>
                                  </p:stCondLst>
                                  <p:childTnLst>
                                    <p:set>
                                      <p:cBhvr>
                                        <p:cTn id="215" dur="1" fill="hold">
                                          <p:stCondLst>
                                            <p:cond delay="0"/>
                                          </p:stCondLst>
                                        </p:cTn>
                                        <p:tgtEl>
                                          <p:spTgt spid="75"/>
                                        </p:tgtEl>
                                        <p:attrNameLst>
                                          <p:attrName>style.visibility</p:attrName>
                                        </p:attrNameLst>
                                      </p:cBhvr>
                                      <p:to>
                                        <p:strVal val="visible"/>
                                      </p:to>
                                    </p:set>
                                    <p:anim calcmode="lin" valueType="num">
                                      <p:cBhvr additive="base">
                                        <p:cTn id="216" dur="500" fill="hold"/>
                                        <p:tgtEl>
                                          <p:spTgt spid="75"/>
                                        </p:tgtEl>
                                        <p:attrNameLst>
                                          <p:attrName>ppt_x</p:attrName>
                                        </p:attrNameLst>
                                      </p:cBhvr>
                                      <p:tavLst>
                                        <p:tav tm="0">
                                          <p:val>
                                            <p:strVal val="#ppt_x"/>
                                          </p:val>
                                        </p:tav>
                                        <p:tav tm="100000">
                                          <p:val>
                                            <p:strVal val="#ppt_x"/>
                                          </p:val>
                                        </p:tav>
                                      </p:tavLst>
                                    </p:anim>
                                    <p:anim calcmode="lin" valueType="num">
                                      <p:cBhvr additive="base">
                                        <p:cTn id="217" dur="500" fill="hold"/>
                                        <p:tgtEl>
                                          <p:spTgt spid="75"/>
                                        </p:tgtEl>
                                        <p:attrNameLst>
                                          <p:attrName>ppt_y</p:attrName>
                                        </p:attrNameLst>
                                      </p:cBhvr>
                                      <p:tavLst>
                                        <p:tav tm="0">
                                          <p:val>
                                            <p:strVal val="1+#ppt_h/2"/>
                                          </p:val>
                                        </p:tav>
                                        <p:tav tm="100000">
                                          <p:val>
                                            <p:strVal val="#ppt_y"/>
                                          </p:val>
                                        </p:tav>
                                      </p:tavLst>
                                    </p:anim>
                                  </p:childTnLst>
                                </p:cTn>
                              </p:par>
                              <p:par>
                                <p:cTn id="218" presetID="2" presetClass="entr" presetSubtype="4" fill="hold" grpId="0" nodeType="withEffect">
                                  <p:stCondLst>
                                    <p:cond delay="0"/>
                                  </p:stCondLst>
                                  <p:childTnLst>
                                    <p:set>
                                      <p:cBhvr>
                                        <p:cTn id="219" dur="1" fill="hold">
                                          <p:stCondLst>
                                            <p:cond delay="0"/>
                                          </p:stCondLst>
                                        </p:cTn>
                                        <p:tgtEl>
                                          <p:spTgt spid="76"/>
                                        </p:tgtEl>
                                        <p:attrNameLst>
                                          <p:attrName>style.visibility</p:attrName>
                                        </p:attrNameLst>
                                      </p:cBhvr>
                                      <p:to>
                                        <p:strVal val="visible"/>
                                      </p:to>
                                    </p:set>
                                    <p:anim calcmode="lin" valueType="num">
                                      <p:cBhvr additive="base">
                                        <p:cTn id="220" dur="500" fill="hold"/>
                                        <p:tgtEl>
                                          <p:spTgt spid="76"/>
                                        </p:tgtEl>
                                        <p:attrNameLst>
                                          <p:attrName>ppt_x</p:attrName>
                                        </p:attrNameLst>
                                      </p:cBhvr>
                                      <p:tavLst>
                                        <p:tav tm="0">
                                          <p:val>
                                            <p:strVal val="#ppt_x"/>
                                          </p:val>
                                        </p:tav>
                                        <p:tav tm="100000">
                                          <p:val>
                                            <p:strVal val="#ppt_x"/>
                                          </p:val>
                                        </p:tav>
                                      </p:tavLst>
                                    </p:anim>
                                    <p:anim calcmode="lin" valueType="num">
                                      <p:cBhvr additive="base">
                                        <p:cTn id="221" dur="500" fill="hold"/>
                                        <p:tgtEl>
                                          <p:spTgt spid="76"/>
                                        </p:tgtEl>
                                        <p:attrNameLst>
                                          <p:attrName>ppt_y</p:attrName>
                                        </p:attrNameLst>
                                      </p:cBhvr>
                                      <p:tavLst>
                                        <p:tav tm="0">
                                          <p:val>
                                            <p:strVal val="1+#ppt_h/2"/>
                                          </p:val>
                                        </p:tav>
                                        <p:tav tm="100000">
                                          <p:val>
                                            <p:strVal val="#ppt_y"/>
                                          </p:val>
                                        </p:tav>
                                      </p:tavLst>
                                    </p:anim>
                                  </p:childTnLst>
                                </p:cTn>
                              </p:par>
                              <p:par>
                                <p:cTn id="222" presetID="2" presetClass="entr" presetSubtype="4" fill="hold" grpId="0" nodeType="withEffect">
                                  <p:stCondLst>
                                    <p:cond delay="0"/>
                                  </p:stCondLst>
                                  <p:childTnLst>
                                    <p:set>
                                      <p:cBhvr>
                                        <p:cTn id="223" dur="1" fill="hold">
                                          <p:stCondLst>
                                            <p:cond delay="0"/>
                                          </p:stCondLst>
                                        </p:cTn>
                                        <p:tgtEl>
                                          <p:spTgt spid="77"/>
                                        </p:tgtEl>
                                        <p:attrNameLst>
                                          <p:attrName>style.visibility</p:attrName>
                                        </p:attrNameLst>
                                      </p:cBhvr>
                                      <p:to>
                                        <p:strVal val="visible"/>
                                      </p:to>
                                    </p:set>
                                    <p:anim calcmode="lin" valueType="num">
                                      <p:cBhvr additive="base">
                                        <p:cTn id="224" dur="500" fill="hold"/>
                                        <p:tgtEl>
                                          <p:spTgt spid="77"/>
                                        </p:tgtEl>
                                        <p:attrNameLst>
                                          <p:attrName>ppt_x</p:attrName>
                                        </p:attrNameLst>
                                      </p:cBhvr>
                                      <p:tavLst>
                                        <p:tav tm="0">
                                          <p:val>
                                            <p:strVal val="#ppt_x"/>
                                          </p:val>
                                        </p:tav>
                                        <p:tav tm="100000">
                                          <p:val>
                                            <p:strVal val="#ppt_x"/>
                                          </p:val>
                                        </p:tav>
                                      </p:tavLst>
                                    </p:anim>
                                    <p:anim calcmode="lin" valueType="num">
                                      <p:cBhvr additive="base">
                                        <p:cTn id="225" dur="500" fill="hold"/>
                                        <p:tgtEl>
                                          <p:spTgt spid="77"/>
                                        </p:tgtEl>
                                        <p:attrNameLst>
                                          <p:attrName>ppt_y</p:attrName>
                                        </p:attrNameLst>
                                      </p:cBhvr>
                                      <p:tavLst>
                                        <p:tav tm="0">
                                          <p:val>
                                            <p:strVal val="1+#ppt_h/2"/>
                                          </p:val>
                                        </p:tav>
                                        <p:tav tm="100000">
                                          <p:val>
                                            <p:strVal val="#ppt_y"/>
                                          </p:val>
                                        </p:tav>
                                      </p:tavLst>
                                    </p:anim>
                                  </p:childTnLst>
                                </p:cTn>
                              </p:par>
                              <p:par>
                                <p:cTn id="226" presetID="2" presetClass="entr" presetSubtype="4" fill="hold" grpId="0" nodeType="withEffect">
                                  <p:stCondLst>
                                    <p:cond delay="0"/>
                                  </p:stCondLst>
                                  <p:childTnLst>
                                    <p:set>
                                      <p:cBhvr>
                                        <p:cTn id="227" dur="1" fill="hold">
                                          <p:stCondLst>
                                            <p:cond delay="0"/>
                                          </p:stCondLst>
                                        </p:cTn>
                                        <p:tgtEl>
                                          <p:spTgt spid="78"/>
                                        </p:tgtEl>
                                        <p:attrNameLst>
                                          <p:attrName>style.visibility</p:attrName>
                                        </p:attrNameLst>
                                      </p:cBhvr>
                                      <p:to>
                                        <p:strVal val="visible"/>
                                      </p:to>
                                    </p:set>
                                    <p:anim calcmode="lin" valueType="num">
                                      <p:cBhvr additive="base">
                                        <p:cTn id="228" dur="500" fill="hold"/>
                                        <p:tgtEl>
                                          <p:spTgt spid="78"/>
                                        </p:tgtEl>
                                        <p:attrNameLst>
                                          <p:attrName>ppt_x</p:attrName>
                                        </p:attrNameLst>
                                      </p:cBhvr>
                                      <p:tavLst>
                                        <p:tav tm="0">
                                          <p:val>
                                            <p:strVal val="#ppt_x"/>
                                          </p:val>
                                        </p:tav>
                                        <p:tav tm="100000">
                                          <p:val>
                                            <p:strVal val="#ppt_x"/>
                                          </p:val>
                                        </p:tav>
                                      </p:tavLst>
                                    </p:anim>
                                    <p:anim calcmode="lin" valueType="num">
                                      <p:cBhvr additive="base">
                                        <p:cTn id="229" dur="500" fill="hold"/>
                                        <p:tgtEl>
                                          <p:spTgt spid="78"/>
                                        </p:tgtEl>
                                        <p:attrNameLst>
                                          <p:attrName>ppt_y</p:attrName>
                                        </p:attrNameLst>
                                      </p:cBhvr>
                                      <p:tavLst>
                                        <p:tav tm="0">
                                          <p:val>
                                            <p:strVal val="1+#ppt_h/2"/>
                                          </p:val>
                                        </p:tav>
                                        <p:tav tm="100000">
                                          <p:val>
                                            <p:strVal val="#ppt_y"/>
                                          </p:val>
                                        </p:tav>
                                      </p:tavLst>
                                    </p:anim>
                                  </p:childTnLst>
                                </p:cTn>
                              </p:par>
                              <p:par>
                                <p:cTn id="230" presetID="2" presetClass="entr" presetSubtype="4" fill="hold" grpId="0" nodeType="withEffect">
                                  <p:stCondLst>
                                    <p:cond delay="0"/>
                                  </p:stCondLst>
                                  <p:childTnLst>
                                    <p:set>
                                      <p:cBhvr>
                                        <p:cTn id="231" dur="1" fill="hold">
                                          <p:stCondLst>
                                            <p:cond delay="0"/>
                                          </p:stCondLst>
                                        </p:cTn>
                                        <p:tgtEl>
                                          <p:spTgt spid="79"/>
                                        </p:tgtEl>
                                        <p:attrNameLst>
                                          <p:attrName>style.visibility</p:attrName>
                                        </p:attrNameLst>
                                      </p:cBhvr>
                                      <p:to>
                                        <p:strVal val="visible"/>
                                      </p:to>
                                    </p:set>
                                    <p:anim calcmode="lin" valueType="num">
                                      <p:cBhvr additive="base">
                                        <p:cTn id="232" dur="500" fill="hold"/>
                                        <p:tgtEl>
                                          <p:spTgt spid="79"/>
                                        </p:tgtEl>
                                        <p:attrNameLst>
                                          <p:attrName>ppt_x</p:attrName>
                                        </p:attrNameLst>
                                      </p:cBhvr>
                                      <p:tavLst>
                                        <p:tav tm="0">
                                          <p:val>
                                            <p:strVal val="#ppt_x"/>
                                          </p:val>
                                        </p:tav>
                                        <p:tav tm="100000">
                                          <p:val>
                                            <p:strVal val="#ppt_x"/>
                                          </p:val>
                                        </p:tav>
                                      </p:tavLst>
                                    </p:anim>
                                    <p:anim calcmode="lin" valueType="num">
                                      <p:cBhvr additive="base">
                                        <p:cTn id="233" dur="500" fill="hold"/>
                                        <p:tgtEl>
                                          <p:spTgt spid="79"/>
                                        </p:tgtEl>
                                        <p:attrNameLst>
                                          <p:attrName>ppt_y</p:attrName>
                                        </p:attrNameLst>
                                      </p:cBhvr>
                                      <p:tavLst>
                                        <p:tav tm="0">
                                          <p:val>
                                            <p:strVal val="1+#ppt_h/2"/>
                                          </p:val>
                                        </p:tav>
                                        <p:tav tm="100000">
                                          <p:val>
                                            <p:strVal val="#ppt_y"/>
                                          </p:val>
                                        </p:tav>
                                      </p:tavLst>
                                    </p:anim>
                                  </p:childTnLst>
                                </p:cTn>
                              </p:par>
                              <p:par>
                                <p:cTn id="234" presetID="2" presetClass="entr" presetSubtype="4" fill="hold" grpId="0" nodeType="withEffect">
                                  <p:stCondLst>
                                    <p:cond delay="0"/>
                                  </p:stCondLst>
                                  <p:childTnLst>
                                    <p:set>
                                      <p:cBhvr>
                                        <p:cTn id="235" dur="1" fill="hold">
                                          <p:stCondLst>
                                            <p:cond delay="0"/>
                                          </p:stCondLst>
                                        </p:cTn>
                                        <p:tgtEl>
                                          <p:spTgt spid="80"/>
                                        </p:tgtEl>
                                        <p:attrNameLst>
                                          <p:attrName>style.visibility</p:attrName>
                                        </p:attrNameLst>
                                      </p:cBhvr>
                                      <p:to>
                                        <p:strVal val="visible"/>
                                      </p:to>
                                    </p:set>
                                    <p:anim calcmode="lin" valueType="num">
                                      <p:cBhvr additive="base">
                                        <p:cTn id="236" dur="500" fill="hold"/>
                                        <p:tgtEl>
                                          <p:spTgt spid="80"/>
                                        </p:tgtEl>
                                        <p:attrNameLst>
                                          <p:attrName>ppt_x</p:attrName>
                                        </p:attrNameLst>
                                      </p:cBhvr>
                                      <p:tavLst>
                                        <p:tav tm="0">
                                          <p:val>
                                            <p:strVal val="#ppt_x"/>
                                          </p:val>
                                        </p:tav>
                                        <p:tav tm="100000">
                                          <p:val>
                                            <p:strVal val="#ppt_x"/>
                                          </p:val>
                                        </p:tav>
                                      </p:tavLst>
                                    </p:anim>
                                    <p:anim calcmode="lin" valueType="num">
                                      <p:cBhvr additive="base">
                                        <p:cTn id="237" dur="500" fill="hold"/>
                                        <p:tgtEl>
                                          <p:spTgt spid="80"/>
                                        </p:tgtEl>
                                        <p:attrNameLst>
                                          <p:attrName>ppt_y</p:attrName>
                                        </p:attrNameLst>
                                      </p:cBhvr>
                                      <p:tavLst>
                                        <p:tav tm="0">
                                          <p:val>
                                            <p:strVal val="1+#ppt_h/2"/>
                                          </p:val>
                                        </p:tav>
                                        <p:tav tm="100000">
                                          <p:val>
                                            <p:strVal val="#ppt_y"/>
                                          </p:val>
                                        </p:tav>
                                      </p:tavLst>
                                    </p:anim>
                                  </p:childTnLst>
                                </p:cTn>
                              </p:par>
                              <p:par>
                                <p:cTn id="238" presetID="2" presetClass="entr" presetSubtype="4" fill="hold" grpId="0" nodeType="withEffect">
                                  <p:stCondLst>
                                    <p:cond delay="0"/>
                                  </p:stCondLst>
                                  <p:childTnLst>
                                    <p:set>
                                      <p:cBhvr>
                                        <p:cTn id="239" dur="1" fill="hold">
                                          <p:stCondLst>
                                            <p:cond delay="0"/>
                                          </p:stCondLst>
                                        </p:cTn>
                                        <p:tgtEl>
                                          <p:spTgt spid="81"/>
                                        </p:tgtEl>
                                        <p:attrNameLst>
                                          <p:attrName>style.visibility</p:attrName>
                                        </p:attrNameLst>
                                      </p:cBhvr>
                                      <p:to>
                                        <p:strVal val="visible"/>
                                      </p:to>
                                    </p:set>
                                    <p:anim calcmode="lin" valueType="num">
                                      <p:cBhvr additive="base">
                                        <p:cTn id="240" dur="500" fill="hold"/>
                                        <p:tgtEl>
                                          <p:spTgt spid="81"/>
                                        </p:tgtEl>
                                        <p:attrNameLst>
                                          <p:attrName>ppt_x</p:attrName>
                                        </p:attrNameLst>
                                      </p:cBhvr>
                                      <p:tavLst>
                                        <p:tav tm="0">
                                          <p:val>
                                            <p:strVal val="#ppt_x"/>
                                          </p:val>
                                        </p:tav>
                                        <p:tav tm="100000">
                                          <p:val>
                                            <p:strVal val="#ppt_x"/>
                                          </p:val>
                                        </p:tav>
                                      </p:tavLst>
                                    </p:anim>
                                    <p:anim calcmode="lin" valueType="num">
                                      <p:cBhvr additive="base">
                                        <p:cTn id="241" dur="500" fill="hold"/>
                                        <p:tgtEl>
                                          <p:spTgt spid="81"/>
                                        </p:tgtEl>
                                        <p:attrNameLst>
                                          <p:attrName>ppt_y</p:attrName>
                                        </p:attrNameLst>
                                      </p:cBhvr>
                                      <p:tavLst>
                                        <p:tav tm="0">
                                          <p:val>
                                            <p:strVal val="1+#ppt_h/2"/>
                                          </p:val>
                                        </p:tav>
                                        <p:tav tm="100000">
                                          <p:val>
                                            <p:strVal val="#ppt_y"/>
                                          </p:val>
                                        </p:tav>
                                      </p:tavLst>
                                    </p:anim>
                                  </p:childTnLst>
                                </p:cTn>
                              </p:par>
                              <p:par>
                                <p:cTn id="242" presetID="2" presetClass="entr" presetSubtype="4" fill="hold" grpId="0" nodeType="withEffect">
                                  <p:stCondLst>
                                    <p:cond delay="0"/>
                                  </p:stCondLst>
                                  <p:childTnLst>
                                    <p:set>
                                      <p:cBhvr>
                                        <p:cTn id="243" dur="1" fill="hold">
                                          <p:stCondLst>
                                            <p:cond delay="0"/>
                                          </p:stCondLst>
                                        </p:cTn>
                                        <p:tgtEl>
                                          <p:spTgt spid="82"/>
                                        </p:tgtEl>
                                        <p:attrNameLst>
                                          <p:attrName>style.visibility</p:attrName>
                                        </p:attrNameLst>
                                      </p:cBhvr>
                                      <p:to>
                                        <p:strVal val="visible"/>
                                      </p:to>
                                    </p:set>
                                    <p:anim calcmode="lin" valueType="num">
                                      <p:cBhvr additive="base">
                                        <p:cTn id="244" dur="500" fill="hold"/>
                                        <p:tgtEl>
                                          <p:spTgt spid="82"/>
                                        </p:tgtEl>
                                        <p:attrNameLst>
                                          <p:attrName>ppt_x</p:attrName>
                                        </p:attrNameLst>
                                      </p:cBhvr>
                                      <p:tavLst>
                                        <p:tav tm="0">
                                          <p:val>
                                            <p:strVal val="#ppt_x"/>
                                          </p:val>
                                        </p:tav>
                                        <p:tav tm="100000">
                                          <p:val>
                                            <p:strVal val="#ppt_x"/>
                                          </p:val>
                                        </p:tav>
                                      </p:tavLst>
                                    </p:anim>
                                    <p:anim calcmode="lin" valueType="num">
                                      <p:cBhvr additive="base">
                                        <p:cTn id="245" dur="500" fill="hold"/>
                                        <p:tgtEl>
                                          <p:spTgt spid="82"/>
                                        </p:tgtEl>
                                        <p:attrNameLst>
                                          <p:attrName>ppt_y</p:attrName>
                                        </p:attrNameLst>
                                      </p:cBhvr>
                                      <p:tavLst>
                                        <p:tav tm="0">
                                          <p:val>
                                            <p:strVal val="1+#ppt_h/2"/>
                                          </p:val>
                                        </p:tav>
                                        <p:tav tm="100000">
                                          <p:val>
                                            <p:strVal val="#ppt_y"/>
                                          </p:val>
                                        </p:tav>
                                      </p:tavLst>
                                    </p:anim>
                                  </p:childTnLst>
                                </p:cTn>
                              </p:par>
                              <p:par>
                                <p:cTn id="246" presetID="2" presetClass="entr" presetSubtype="4" fill="hold" grpId="0" nodeType="withEffect">
                                  <p:stCondLst>
                                    <p:cond delay="0"/>
                                  </p:stCondLst>
                                  <p:childTnLst>
                                    <p:set>
                                      <p:cBhvr>
                                        <p:cTn id="247" dur="1" fill="hold">
                                          <p:stCondLst>
                                            <p:cond delay="0"/>
                                          </p:stCondLst>
                                        </p:cTn>
                                        <p:tgtEl>
                                          <p:spTgt spid="83"/>
                                        </p:tgtEl>
                                        <p:attrNameLst>
                                          <p:attrName>style.visibility</p:attrName>
                                        </p:attrNameLst>
                                      </p:cBhvr>
                                      <p:to>
                                        <p:strVal val="visible"/>
                                      </p:to>
                                    </p:set>
                                    <p:anim calcmode="lin" valueType="num">
                                      <p:cBhvr additive="base">
                                        <p:cTn id="248" dur="500" fill="hold"/>
                                        <p:tgtEl>
                                          <p:spTgt spid="83"/>
                                        </p:tgtEl>
                                        <p:attrNameLst>
                                          <p:attrName>ppt_x</p:attrName>
                                        </p:attrNameLst>
                                      </p:cBhvr>
                                      <p:tavLst>
                                        <p:tav tm="0">
                                          <p:val>
                                            <p:strVal val="#ppt_x"/>
                                          </p:val>
                                        </p:tav>
                                        <p:tav tm="100000">
                                          <p:val>
                                            <p:strVal val="#ppt_x"/>
                                          </p:val>
                                        </p:tav>
                                      </p:tavLst>
                                    </p:anim>
                                    <p:anim calcmode="lin" valueType="num">
                                      <p:cBhvr additive="base">
                                        <p:cTn id="249" dur="500" fill="hold"/>
                                        <p:tgtEl>
                                          <p:spTgt spid="83"/>
                                        </p:tgtEl>
                                        <p:attrNameLst>
                                          <p:attrName>ppt_y</p:attrName>
                                        </p:attrNameLst>
                                      </p:cBhvr>
                                      <p:tavLst>
                                        <p:tav tm="0">
                                          <p:val>
                                            <p:strVal val="1+#ppt_h/2"/>
                                          </p:val>
                                        </p:tav>
                                        <p:tav tm="100000">
                                          <p:val>
                                            <p:strVal val="#ppt_y"/>
                                          </p:val>
                                        </p:tav>
                                      </p:tavLst>
                                    </p:anim>
                                  </p:childTnLst>
                                </p:cTn>
                              </p:par>
                              <p:par>
                                <p:cTn id="250" presetID="2" presetClass="entr" presetSubtype="1" fill="hold" grpId="0" nodeType="withEffect">
                                  <p:stCondLst>
                                    <p:cond delay="0"/>
                                  </p:stCondLst>
                                  <p:childTnLst>
                                    <p:set>
                                      <p:cBhvr>
                                        <p:cTn id="251" dur="1" fill="hold">
                                          <p:stCondLst>
                                            <p:cond delay="0"/>
                                          </p:stCondLst>
                                        </p:cTn>
                                        <p:tgtEl>
                                          <p:spTgt spid="84"/>
                                        </p:tgtEl>
                                        <p:attrNameLst>
                                          <p:attrName>style.visibility</p:attrName>
                                        </p:attrNameLst>
                                      </p:cBhvr>
                                      <p:to>
                                        <p:strVal val="visible"/>
                                      </p:to>
                                    </p:set>
                                    <p:anim calcmode="lin" valueType="num">
                                      <p:cBhvr additive="base">
                                        <p:cTn id="252" dur="500" fill="hold"/>
                                        <p:tgtEl>
                                          <p:spTgt spid="84"/>
                                        </p:tgtEl>
                                        <p:attrNameLst>
                                          <p:attrName>ppt_x</p:attrName>
                                        </p:attrNameLst>
                                      </p:cBhvr>
                                      <p:tavLst>
                                        <p:tav tm="0">
                                          <p:val>
                                            <p:strVal val="#ppt_x"/>
                                          </p:val>
                                        </p:tav>
                                        <p:tav tm="100000">
                                          <p:val>
                                            <p:strVal val="#ppt_x"/>
                                          </p:val>
                                        </p:tav>
                                      </p:tavLst>
                                    </p:anim>
                                    <p:anim calcmode="lin" valueType="num">
                                      <p:cBhvr additive="base">
                                        <p:cTn id="253" dur="500" fill="hold"/>
                                        <p:tgtEl>
                                          <p:spTgt spid="84"/>
                                        </p:tgtEl>
                                        <p:attrNameLst>
                                          <p:attrName>ppt_y</p:attrName>
                                        </p:attrNameLst>
                                      </p:cBhvr>
                                      <p:tavLst>
                                        <p:tav tm="0">
                                          <p:val>
                                            <p:strVal val="0-#ppt_h/2"/>
                                          </p:val>
                                        </p:tav>
                                        <p:tav tm="100000">
                                          <p:val>
                                            <p:strVal val="#ppt_y"/>
                                          </p:val>
                                        </p:tav>
                                      </p:tavLst>
                                    </p:anim>
                                  </p:childTnLst>
                                </p:cTn>
                              </p:par>
                              <p:par>
                                <p:cTn id="254" presetID="2" presetClass="entr" presetSubtype="4" fill="hold" grpId="0" nodeType="withEffect">
                                  <p:stCondLst>
                                    <p:cond delay="0"/>
                                  </p:stCondLst>
                                  <p:childTnLst>
                                    <p:set>
                                      <p:cBhvr>
                                        <p:cTn id="255" dur="1" fill="hold">
                                          <p:stCondLst>
                                            <p:cond delay="0"/>
                                          </p:stCondLst>
                                        </p:cTn>
                                        <p:tgtEl>
                                          <p:spTgt spid="85"/>
                                        </p:tgtEl>
                                        <p:attrNameLst>
                                          <p:attrName>style.visibility</p:attrName>
                                        </p:attrNameLst>
                                      </p:cBhvr>
                                      <p:to>
                                        <p:strVal val="visible"/>
                                      </p:to>
                                    </p:set>
                                    <p:anim calcmode="lin" valueType="num">
                                      <p:cBhvr additive="base">
                                        <p:cTn id="256" dur="500" fill="hold"/>
                                        <p:tgtEl>
                                          <p:spTgt spid="85"/>
                                        </p:tgtEl>
                                        <p:attrNameLst>
                                          <p:attrName>ppt_x</p:attrName>
                                        </p:attrNameLst>
                                      </p:cBhvr>
                                      <p:tavLst>
                                        <p:tav tm="0">
                                          <p:val>
                                            <p:strVal val="#ppt_x"/>
                                          </p:val>
                                        </p:tav>
                                        <p:tav tm="100000">
                                          <p:val>
                                            <p:strVal val="#ppt_x"/>
                                          </p:val>
                                        </p:tav>
                                      </p:tavLst>
                                    </p:anim>
                                    <p:anim calcmode="lin" valueType="num">
                                      <p:cBhvr additive="base">
                                        <p:cTn id="257" dur="500" fill="hold"/>
                                        <p:tgtEl>
                                          <p:spTgt spid="85"/>
                                        </p:tgtEl>
                                        <p:attrNameLst>
                                          <p:attrName>ppt_y</p:attrName>
                                        </p:attrNameLst>
                                      </p:cBhvr>
                                      <p:tavLst>
                                        <p:tav tm="0">
                                          <p:val>
                                            <p:strVal val="1+#ppt_h/2"/>
                                          </p:val>
                                        </p:tav>
                                        <p:tav tm="100000">
                                          <p:val>
                                            <p:strVal val="#ppt_y"/>
                                          </p:val>
                                        </p:tav>
                                      </p:tavLst>
                                    </p:anim>
                                  </p:childTnLst>
                                </p:cTn>
                              </p:par>
                              <p:par>
                                <p:cTn id="258" presetID="2" presetClass="entr" presetSubtype="4" fill="hold" grpId="0" nodeType="withEffect">
                                  <p:stCondLst>
                                    <p:cond delay="0"/>
                                  </p:stCondLst>
                                  <p:childTnLst>
                                    <p:set>
                                      <p:cBhvr>
                                        <p:cTn id="259" dur="1" fill="hold">
                                          <p:stCondLst>
                                            <p:cond delay="0"/>
                                          </p:stCondLst>
                                        </p:cTn>
                                        <p:tgtEl>
                                          <p:spTgt spid="86"/>
                                        </p:tgtEl>
                                        <p:attrNameLst>
                                          <p:attrName>style.visibility</p:attrName>
                                        </p:attrNameLst>
                                      </p:cBhvr>
                                      <p:to>
                                        <p:strVal val="visible"/>
                                      </p:to>
                                    </p:set>
                                    <p:anim calcmode="lin" valueType="num">
                                      <p:cBhvr additive="base">
                                        <p:cTn id="260" dur="500" fill="hold"/>
                                        <p:tgtEl>
                                          <p:spTgt spid="86"/>
                                        </p:tgtEl>
                                        <p:attrNameLst>
                                          <p:attrName>ppt_x</p:attrName>
                                        </p:attrNameLst>
                                      </p:cBhvr>
                                      <p:tavLst>
                                        <p:tav tm="0">
                                          <p:val>
                                            <p:strVal val="#ppt_x"/>
                                          </p:val>
                                        </p:tav>
                                        <p:tav tm="100000">
                                          <p:val>
                                            <p:strVal val="#ppt_x"/>
                                          </p:val>
                                        </p:tav>
                                      </p:tavLst>
                                    </p:anim>
                                    <p:anim calcmode="lin" valueType="num">
                                      <p:cBhvr additive="base">
                                        <p:cTn id="261" dur="500" fill="hold"/>
                                        <p:tgtEl>
                                          <p:spTgt spid="86"/>
                                        </p:tgtEl>
                                        <p:attrNameLst>
                                          <p:attrName>ppt_y</p:attrName>
                                        </p:attrNameLst>
                                      </p:cBhvr>
                                      <p:tavLst>
                                        <p:tav tm="0">
                                          <p:val>
                                            <p:strVal val="1+#ppt_h/2"/>
                                          </p:val>
                                        </p:tav>
                                        <p:tav tm="100000">
                                          <p:val>
                                            <p:strVal val="#ppt_y"/>
                                          </p:val>
                                        </p:tav>
                                      </p:tavLst>
                                    </p:anim>
                                  </p:childTnLst>
                                </p:cTn>
                              </p:par>
                              <p:par>
                                <p:cTn id="262" presetID="2" presetClass="entr" presetSubtype="3" fill="hold" grpId="0" nodeType="withEffect">
                                  <p:stCondLst>
                                    <p:cond delay="0"/>
                                  </p:stCondLst>
                                  <p:childTnLst>
                                    <p:set>
                                      <p:cBhvr>
                                        <p:cTn id="263" dur="1" fill="hold">
                                          <p:stCondLst>
                                            <p:cond delay="0"/>
                                          </p:stCondLst>
                                        </p:cTn>
                                        <p:tgtEl>
                                          <p:spTgt spid="87"/>
                                        </p:tgtEl>
                                        <p:attrNameLst>
                                          <p:attrName>style.visibility</p:attrName>
                                        </p:attrNameLst>
                                      </p:cBhvr>
                                      <p:to>
                                        <p:strVal val="visible"/>
                                      </p:to>
                                    </p:set>
                                    <p:anim calcmode="lin" valueType="num">
                                      <p:cBhvr additive="base">
                                        <p:cTn id="264" dur="500" fill="hold"/>
                                        <p:tgtEl>
                                          <p:spTgt spid="87"/>
                                        </p:tgtEl>
                                        <p:attrNameLst>
                                          <p:attrName>ppt_x</p:attrName>
                                        </p:attrNameLst>
                                      </p:cBhvr>
                                      <p:tavLst>
                                        <p:tav tm="0">
                                          <p:val>
                                            <p:strVal val="1+#ppt_w/2"/>
                                          </p:val>
                                        </p:tav>
                                        <p:tav tm="100000">
                                          <p:val>
                                            <p:strVal val="#ppt_x"/>
                                          </p:val>
                                        </p:tav>
                                      </p:tavLst>
                                    </p:anim>
                                    <p:anim calcmode="lin" valueType="num">
                                      <p:cBhvr additive="base">
                                        <p:cTn id="265" dur="500" fill="hold"/>
                                        <p:tgtEl>
                                          <p:spTgt spid="87"/>
                                        </p:tgtEl>
                                        <p:attrNameLst>
                                          <p:attrName>ppt_y</p:attrName>
                                        </p:attrNameLst>
                                      </p:cBhvr>
                                      <p:tavLst>
                                        <p:tav tm="0">
                                          <p:val>
                                            <p:strVal val="0-#ppt_h/2"/>
                                          </p:val>
                                        </p:tav>
                                        <p:tav tm="100000">
                                          <p:val>
                                            <p:strVal val="#ppt_y"/>
                                          </p:val>
                                        </p:tav>
                                      </p:tavLst>
                                    </p:anim>
                                  </p:childTnLst>
                                </p:cTn>
                              </p:par>
                              <p:par>
                                <p:cTn id="266" presetID="2" presetClass="entr" presetSubtype="2" fill="hold" grpId="0" nodeType="withEffect">
                                  <p:stCondLst>
                                    <p:cond delay="0"/>
                                  </p:stCondLst>
                                  <p:childTnLst>
                                    <p:set>
                                      <p:cBhvr>
                                        <p:cTn id="267" dur="1" fill="hold">
                                          <p:stCondLst>
                                            <p:cond delay="0"/>
                                          </p:stCondLst>
                                        </p:cTn>
                                        <p:tgtEl>
                                          <p:spTgt spid="88"/>
                                        </p:tgtEl>
                                        <p:attrNameLst>
                                          <p:attrName>style.visibility</p:attrName>
                                        </p:attrNameLst>
                                      </p:cBhvr>
                                      <p:to>
                                        <p:strVal val="visible"/>
                                      </p:to>
                                    </p:set>
                                    <p:anim calcmode="lin" valueType="num">
                                      <p:cBhvr additive="base">
                                        <p:cTn id="268" dur="500" fill="hold"/>
                                        <p:tgtEl>
                                          <p:spTgt spid="88"/>
                                        </p:tgtEl>
                                        <p:attrNameLst>
                                          <p:attrName>ppt_x</p:attrName>
                                        </p:attrNameLst>
                                      </p:cBhvr>
                                      <p:tavLst>
                                        <p:tav tm="0">
                                          <p:val>
                                            <p:strVal val="1+#ppt_w/2"/>
                                          </p:val>
                                        </p:tav>
                                        <p:tav tm="100000">
                                          <p:val>
                                            <p:strVal val="#ppt_x"/>
                                          </p:val>
                                        </p:tav>
                                      </p:tavLst>
                                    </p:anim>
                                    <p:anim calcmode="lin" valueType="num">
                                      <p:cBhvr additive="base">
                                        <p:cTn id="269" dur="500" fill="hold"/>
                                        <p:tgtEl>
                                          <p:spTgt spid="88"/>
                                        </p:tgtEl>
                                        <p:attrNameLst>
                                          <p:attrName>ppt_y</p:attrName>
                                        </p:attrNameLst>
                                      </p:cBhvr>
                                      <p:tavLst>
                                        <p:tav tm="0">
                                          <p:val>
                                            <p:strVal val="#ppt_y"/>
                                          </p:val>
                                        </p:tav>
                                        <p:tav tm="100000">
                                          <p:val>
                                            <p:strVal val="#ppt_y"/>
                                          </p:val>
                                        </p:tav>
                                      </p:tavLst>
                                    </p:anim>
                                  </p:childTnLst>
                                </p:cTn>
                              </p:par>
                              <p:par>
                                <p:cTn id="270" presetID="2" presetClass="entr" presetSubtype="12" fill="hold" grpId="0" nodeType="withEffect">
                                  <p:stCondLst>
                                    <p:cond delay="0"/>
                                  </p:stCondLst>
                                  <p:childTnLst>
                                    <p:set>
                                      <p:cBhvr>
                                        <p:cTn id="271" dur="1" fill="hold">
                                          <p:stCondLst>
                                            <p:cond delay="0"/>
                                          </p:stCondLst>
                                        </p:cTn>
                                        <p:tgtEl>
                                          <p:spTgt spid="89"/>
                                        </p:tgtEl>
                                        <p:attrNameLst>
                                          <p:attrName>style.visibility</p:attrName>
                                        </p:attrNameLst>
                                      </p:cBhvr>
                                      <p:to>
                                        <p:strVal val="visible"/>
                                      </p:to>
                                    </p:set>
                                    <p:anim calcmode="lin" valueType="num">
                                      <p:cBhvr additive="base">
                                        <p:cTn id="272" dur="500" fill="hold"/>
                                        <p:tgtEl>
                                          <p:spTgt spid="89"/>
                                        </p:tgtEl>
                                        <p:attrNameLst>
                                          <p:attrName>ppt_x</p:attrName>
                                        </p:attrNameLst>
                                      </p:cBhvr>
                                      <p:tavLst>
                                        <p:tav tm="0">
                                          <p:val>
                                            <p:strVal val="0-#ppt_w/2"/>
                                          </p:val>
                                        </p:tav>
                                        <p:tav tm="100000">
                                          <p:val>
                                            <p:strVal val="#ppt_x"/>
                                          </p:val>
                                        </p:tav>
                                      </p:tavLst>
                                    </p:anim>
                                    <p:anim calcmode="lin" valueType="num">
                                      <p:cBhvr additive="base">
                                        <p:cTn id="273" dur="500" fill="hold"/>
                                        <p:tgtEl>
                                          <p:spTgt spid="89"/>
                                        </p:tgtEl>
                                        <p:attrNameLst>
                                          <p:attrName>ppt_y</p:attrName>
                                        </p:attrNameLst>
                                      </p:cBhvr>
                                      <p:tavLst>
                                        <p:tav tm="0">
                                          <p:val>
                                            <p:strVal val="1+#ppt_h/2"/>
                                          </p:val>
                                        </p:tav>
                                        <p:tav tm="100000">
                                          <p:val>
                                            <p:strVal val="#ppt_y"/>
                                          </p:val>
                                        </p:tav>
                                      </p:tavLst>
                                    </p:anim>
                                  </p:childTnLst>
                                </p:cTn>
                              </p:par>
                              <p:par>
                                <p:cTn id="274" presetID="2" presetClass="entr" presetSubtype="4" fill="hold" grpId="0" nodeType="withEffect">
                                  <p:stCondLst>
                                    <p:cond delay="0"/>
                                  </p:stCondLst>
                                  <p:childTnLst>
                                    <p:set>
                                      <p:cBhvr>
                                        <p:cTn id="275" dur="1" fill="hold">
                                          <p:stCondLst>
                                            <p:cond delay="0"/>
                                          </p:stCondLst>
                                        </p:cTn>
                                        <p:tgtEl>
                                          <p:spTgt spid="90"/>
                                        </p:tgtEl>
                                        <p:attrNameLst>
                                          <p:attrName>style.visibility</p:attrName>
                                        </p:attrNameLst>
                                      </p:cBhvr>
                                      <p:to>
                                        <p:strVal val="visible"/>
                                      </p:to>
                                    </p:set>
                                    <p:anim calcmode="lin" valueType="num">
                                      <p:cBhvr additive="base">
                                        <p:cTn id="276" dur="500" fill="hold"/>
                                        <p:tgtEl>
                                          <p:spTgt spid="90"/>
                                        </p:tgtEl>
                                        <p:attrNameLst>
                                          <p:attrName>ppt_x</p:attrName>
                                        </p:attrNameLst>
                                      </p:cBhvr>
                                      <p:tavLst>
                                        <p:tav tm="0">
                                          <p:val>
                                            <p:strVal val="#ppt_x"/>
                                          </p:val>
                                        </p:tav>
                                        <p:tav tm="100000">
                                          <p:val>
                                            <p:strVal val="#ppt_x"/>
                                          </p:val>
                                        </p:tav>
                                      </p:tavLst>
                                    </p:anim>
                                    <p:anim calcmode="lin" valueType="num">
                                      <p:cBhvr additive="base">
                                        <p:cTn id="277" dur="500" fill="hold"/>
                                        <p:tgtEl>
                                          <p:spTgt spid="90"/>
                                        </p:tgtEl>
                                        <p:attrNameLst>
                                          <p:attrName>ppt_y</p:attrName>
                                        </p:attrNameLst>
                                      </p:cBhvr>
                                      <p:tavLst>
                                        <p:tav tm="0">
                                          <p:val>
                                            <p:strVal val="1+#ppt_h/2"/>
                                          </p:val>
                                        </p:tav>
                                        <p:tav tm="100000">
                                          <p:val>
                                            <p:strVal val="#ppt_y"/>
                                          </p:val>
                                        </p:tav>
                                      </p:tavLst>
                                    </p:anim>
                                  </p:childTnLst>
                                </p:cTn>
                              </p:par>
                              <p:par>
                                <p:cTn id="278" presetID="2" presetClass="entr" presetSubtype="4" fill="hold" grpId="0" nodeType="withEffect">
                                  <p:stCondLst>
                                    <p:cond delay="0"/>
                                  </p:stCondLst>
                                  <p:childTnLst>
                                    <p:set>
                                      <p:cBhvr>
                                        <p:cTn id="279" dur="1" fill="hold">
                                          <p:stCondLst>
                                            <p:cond delay="0"/>
                                          </p:stCondLst>
                                        </p:cTn>
                                        <p:tgtEl>
                                          <p:spTgt spid="91"/>
                                        </p:tgtEl>
                                        <p:attrNameLst>
                                          <p:attrName>style.visibility</p:attrName>
                                        </p:attrNameLst>
                                      </p:cBhvr>
                                      <p:to>
                                        <p:strVal val="visible"/>
                                      </p:to>
                                    </p:set>
                                    <p:anim calcmode="lin" valueType="num">
                                      <p:cBhvr additive="base">
                                        <p:cTn id="280" dur="500" fill="hold"/>
                                        <p:tgtEl>
                                          <p:spTgt spid="91"/>
                                        </p:tgtEl>
                                        <p:attrNameLst>
                                          <p:attrName>ppt_x</p:attrName>
                                        </p:attrNameLst>
                                      </p:cBhvr>
                                      <p:tavLst>
                                        <p:tav tm="0">
                                          <p:val>
                                            <p:strVal val="#ppt_x"/>
                                          </p:val>
                                        </p:tav>
                                        <p:tav tm="100000">
                                          <p:val>
                                            <p:strVal val="#ppt_x"/>
                                          </p:val>
                                        </p:tav>
                                      </p:tavLst>
                                    </p:anim>
                                    <p:anim calcmode="lin" valueType="num">
                                      <p:cBhvr additive="base">
                                        <p:cTn id="281" dur="500" fill="hold"/>
                                        <p:tgtEl>
                                          <p:spTgt spid="91"/>
                                        </p:tgtEl>
                                        <p:attrNameLst>
                                          <p:attrName>ppt_y</p:attrName>
                                        </p:attrNameLst>
                                      </p:cBhvr>
                                      <p:tavLst>
                                        <p:tav tm="0">
                                          <p:val>
                                            <p:strVal val="1+#ppt_h/2"/>
                                          </p:val>
                                        </p:tav>
                                        <p:tav tm="100000">
                                          <p:val>
                                            <p:strVal val="#ppt_y"/>
                                          </p:val>
                                        </p:tav>
                                      </p:tavLst>
                                    </p:anim>
                                  </p:childTnLst>
                                </p:cTn>
                              </p:par>
                              <p:par>
                                <p:cTn id="282" presetID="2" presetClass="entr" presetSubtype="4" fill="hold" grpId="0" nodeType="withEffect">
                                  <p:stCondLst>
                                    <p:cond delay="0"/>
                                  </p:stCondLst>
                                  <p:childTnLst>
                                    <p:set>
                                      <p:cBhvr>
                                        <p:cTn id="283" dur="1" fill="hold">
                                          <p:stCondLst>
                                            <p:cond delay="0"/>
                                          </p:stCondLst>
                                        </p:cTn>
                                        <p:tgtEl>
                                          <p:spTgt spid="92"/>
                                        </p:tgtEl>
                                        <p:attrNameLst>
                                          <p:attrName>style.visibility</p:attrName>
                                        </p:attrNameLst>
                                      </p:cBhvr>
                                      <p:to>
                                        <p:strVal val="visible"/>
                                      </p:to>
                                    </p:set>
                                    <p:anim calcmode="lin" valueType="num">
                                      <p:cBhvr additive="base">
                                        <p:cTn id="284" dur="500" fill="hold"/>
                                        <p:tgtEl>
                                          <p:spTgt spid="92"/>
                                        </p:tgtEl>
                                        <p:attrNameLst>
                                          <p:attrName>ppt_x</p:attrName>
                                        </p:attrNameLst>
                                      </p:cBhvr>
                                      <p:tavLst>
                                        <p:tav tm="0">
                                          <p:val>
                                            <p:strVal val="#ppt_x"/>
                                          </p:val>
                                        </p:tav>
                                        <p:tav tm="100000">
                                          <p:val>
                                            <p:strVal val="#ppt_x"/>
                                          </p:val>
                                        </p:tav>
                                      </p:tavLst>
                                    </p:anim>
                                    <p:anim calcmode="lin" valueType="num">
                                      <p:cBhvr additive="base">
                                        <p:cTn id="285" dur="500" fill="hold"/>
                                        <p:tgtEl>
                                          <p:spTgt spid="92"/>
                                        </p:tgtEl>
                                        <p:attrNameLst>
                                          <p:attrName>ppt_y</p:attrName>
                                        </p:attrNameLst>
                                      </p:cBhvr>
                                      <p:tavLst>
                                        <p:tav tm="0">
                                          <p:val>
                                            <p:strVal val="1+#ppt_h/2"/>
                                          </p:val>
                                        </p:tav>
                                        <p:tav tm="100000">
                                          <p:val>
                                            <p:strVal val="#ppt_y"/>
                                          </p:val>
                                        </p:tav>
                                      </p:tavLst>
                                    </p:anim>
                                  </p:childTnLst>
                                </p:cTn>
                              </p:par>
                              <p:par>
                                <p:cTn id="286" presetID="2" presetClass="entr" presetSubtype="8" fill="hold" grpId="0" nodeType="withEffect">
                                  <p:stCondLst>
                                    <p:cond delay="0"/>
                                  </p:stCondLst>
                                  <p:childTnLst>
                                    <p:set>
                                      <p:cBhvr>
                                        <p:cTn id="287" dur="1" fill="hold">
                                          <p:stCondLst>
                                            <p:cond delay="0"/>
                                          </p:stCondLst>
                                        </p:cTn>
                                        <p:tgtEl>
                                          <p:spTgt spid="93"/>
                                        </p:tgtEl>
                                        <p:attrNameLst>
                                          <p:attrName>style.visibility</p:attrName>
                                        </p:attrNameLst>
                                      </p:cBhvr>
                                      <p:to>
                                        <p:strVal val="visible"/>
                                      </p:to>
                                    </p:set>
                                    <p:anim calcmode="lin" valueType="num">
                                      <p:cBhvr additive="base">
                                        <p:cTn id="288" dur="500" fill="hold"/>
                                        <p:tgtEl>
                                          <p:spTgt spid="93"/>
                                        </p:tgtEl>
                                        <p:attrNameLst>
                                          <p:attrName>ppt_x</p:attrName>
                                        </p:attrNameLst>
                                      </p:cBhvr>
                                      <p:tavLst>
                                        <p:tav tm="0">
                                          <p:val>
                                            <p:strVal val="0-#ppt_w/2"/>
                                          </p:val>
                                        </p:tav>
                                        <p:tav tm="100000">
                                          <p:val>
                                            <p:strVal val="#ppt_x"/>
                                          </p:val>
                                        </p:tav>
                                      </p:tavLst>
                                    </p:anim>
                                    <p:anim calcmode="lin" valueType="num">
                                      <p:cBhvr additive="base">
                                        <p:cTn id="289" dur="500" fill="hold"/>
                                        <p:tgtEl>
                                          <p:spTgt spid="93"/>
                                        </p:tgtEl>
                                        <p:attrNameLst>
                                          <p:attrName>ppt_y</p:attrName>
                                        </p:attrNameLst>
                                      </p:cBhvr>
                                      <p:tavLst>
                                        <p:tav tm="0">
                                          <p:val>
                                            <p:strVal val="#ppt_y"/>
                                          </p:val>
                                        </p:tav>
                                        <p:tav tm="100000">
                                          <p:val>
                                            <p:strVal val="#ppt_y"/>
                                          </p:val>
                                        </p:tav>
                                      </p:tavLst>
                                    </p:anim>
                                  </p:childTnLst>
                                </p:cTn>
                              </p:par>
                              <p:par>
                                <p:cTn id="290" presetID="2" presetClass="entr" presetSubtype="4" fill="hold" grpId="0" nodeType="withEffect">
                                  <p:stCondLst>
                                    <p:cond delay="0"/>
                                  </p:stCondLst>
                                  <p:childTnLst>
                                    <p:set>
                                      <p:cBhvr>
                                        <p:cTn id="291" dur="1" fill="hold">
                                          <p:stCondLst>
                                            <p:cond delay="0"/>
                                          </p:stCondLst>
                                        </p:cTn>
                                        <p:tgtEl>
                                          <p:spTgt spid="94"/>
                                        </p:tgtEl>
                                        <p:attrNameLst>
                                          <p:attrName>style.visibility</p:attrName>
                                        </p:attrNameLst>
                                      </p:cBhvr>
                                      <p:to>
                                        <p:strVal val="visible"/>
                                      </p:to>
                                    </p:set>
                                    <p:anim calcmode="lin" valueType="num">
                                      <p:cBhvr additive="base">
                                        <p:cTn id="292" dur="500" fill="hold"/>
                                        <p:tgtEl>
                                          <p:spTgt spid="94"/>
                                        </p:tgtEl>
                                        <p:attrNameLst>
                                          <p:attrName>ppt_x</p:attrName>
                                        </p:attrNameLst>
                                      </p:cBhvr>
                                      <p:tavLst>
                                        <p:tav tm="0">
                                          <p:val>
                                            <p:strVal val="#ppt_x"/>
                                          </p:val>
                                        </p:tav>
                                        <p:tav tm="100000">
                                          <p:val>
                                            <p:strVal val="#ppt_x"/>
                                          </p:val>
                                        </p:tav>
                                      </p:tavLst>
                                    </p:anim>
                                    <p:anim calcmode="lin" valueType="num">
                                      <p:cBhvr additive="base">
                                        <p:cTn id="293" dur="500" fill="hold"/>
                                        <p:tgtEl>
                                          <p:spTgt spid="94"/>
                                        </p:tgtEl>
                                        <p:attrNameLst>
                                          <p:attrName>ppt_y</p:attrName>
                                        </p:attrNameLst>
                                      </p:cBhvr>
                                      <p:tavLst>
                                        <p:tav tm="0">
                                          <p:val>
                                            <p:strVal val="1+#ppt_h/2"/>
                                          </p:val>
                                        </p:tav>
                                        <p:tav tm="100000">
                                          <p:val>
                                            <p:strVal val="#ppt_y"/>
                                          </p:val>
                                        </p:tav>
                                      </p:tavLst>
                                    </p:anim>
                                  </p:childTnLst>
                                </p:cTn>
                              </p:par>
                              <p:par>
                                <p:cTn id="294" presetID="2" presetClass="entr" presetSubtype="4" fill="hold" grpId="0" nodeType="withEffect">
                                  <p:stCondLst>
                                    <p:cond delay="0"/>
                                  </p:stCondLst>
                                  <p:childTnLst>
                                    <p:set>
                                      <p:cBhvr>
                                        <p:cTn id="295" dur="1" fill="hold">
                                          <p:stCondLst>
                                            <p:cond delay="0"/>
                                          </p:stCondLst>
                                        </p:cTn>
                                        <p:tgtEl>
                                          <p:spTgt spid="95"/>
                                        </p:tgtEl>
                                        <p:attrNameLst>
                                          <p:attrName>style.visibility</p:attrName>
                                        </p:attrNameLst>
                                      </p:cBhvr>
                                      <p:to>
                                        <p:strVal val="visible"/>
                                      </p:to>
                                    </p:set>
                                    <p:anim calcmode="lin" valueType="num">
                                      <p:cBhvr additive="base">
                                        <p:cTn id="296" dur="500" fill="hold"/>
                                        <p:tgtEl>
                                          <p:spTgt spid="95"/>
                                        </p:tgtEl>
                                        <p:attrNameLst>
                                          <p:attrName>ppt_x</p:attrName>
                                        </p:attrNameLst>
                                      </p:cBhvr>
                                      <p:tavLst>
                                        <p:tav tm="0">
                                          <p:val>
                                            <p:strVal val="#ppt_x"/>
                                          </p:val>
                                        </p:tav>
                                        <p:tav tm="100000">
                                          <p:val>
                                            <p:strVal val="#ppt_x"/>
                                          </p:val>
                                        </p:tav>
                                      </p:tavLst>
                                    </p:anim>
                                    <p:anim calcmode="lin" valueType="num">
                                      <p:cBhvr additive="base">
                                        <p:cTn id="297" dur="500" fill="hold"/>
                                        <p:tgtEl>
                                          <p:spTgt spid="95"/>
                                        </p:tgtEl>
                                        <p:attrNameLst>
                                          <p:attrName>ppt_y</p:attrName>
                                        </p:attrNameLst>
                                      </p:cBhvr>
                                      <p:tavLst>
                                        <p:tav tm="0">
                                          <p:val>
                                            <p:strVal val="1+#ppt_h/2"/>
                                          </p:val>
                                        </p:tav>
                                        <p:tav tm="100000">
                                          <p:val>
                                            <p:strVal val="#ppt_y"/>
                                          </p:val>
                                        </p:tav>
                                      </p:tavLst>
                                    </p:anim>
                                  </p:childTnLst>
                                </p:cTn>
                              </p:par>
                              <p:par>
                                <p:cTn id="298" presetID="2" presetClass="entr" presetSubtype="4" fill="hold" grpId="0" nodeType="withEffect">
                                  <p:stCondLst>
                                    <p:cond delay="0"/>
                                  </p:stCondLst>
                                  <p:childTnLst>
                                    <p:set>
                                      <p:cBhvr>
                                        <p:cTn id="299" dur="1" fill="hold">
                                          <p:stCondLst>
                                            <p:cond delay="0"/>
                                          </p:stCondLst>
                                        </p:cTn>
                                        <p:tgtEl>
                                          <p:spTgt spid="96"/>
                                        </p:tgtEl>
                                        <p:attrNameLst>
                                          <p:attrName>style.visibility</p:attrName>
                                        </p:attrNameLst>
                                      </p:cBhvr>
                                      <p:to>
                                        <p:strVal val="visible"/>
                                      </p:to>
                                    </p:set>
                                    <p:anim calcmode="lin" valueType="num">
                                      <p:cBhvr additive="base">
                                        <p:cTn id="300" dur="500" fill="hold"/>
                                        <p:tgtEl>
                                          <p:spTgt spid="96"/>
                                        </p:tgtEl>
                                        <p:attrNameLst>
                                          <p:attrName>ppt_x</p:attrName>
                                        </p:attrNameLst>
                                      </p:cBhvr>
                                      <p:tavLst>
                                        <p:tav tm="0">
                                          <p:val>
                                            <p:strVal val="#ppt_x"/>
                                          </p:val>
                                        </p:tav>
                                        <p:tav tm="100000">
                                          <p:val>
                                            <p:strVal val="#ppt_x"/>
                                          </p:val>
                                        </p:tav>
                                      </p:tavLst>
                                    </p:anim>
                                    <p:anim calcmode="lin" valueType="num">
                                      <p:cBhvr additive="base">
                                        <p:cTn id="301" dur="500" fill="hold"/>
                                        <p:tgtEl>
                                          <p:spTgt spid="96"/>
                                        </p:tgtEl>
                                        <p:attrNameLst>
                                          <p:attrName>ppt_y</p:attrName>
                                        </p:attrNameLst>
                                      </p:cBhvr>
                                      <p:tavLst>
                                        <p:tav tm="0">
                                          <p:val>
                                            <p:strVal val="1+#ppt_h/2"/>
                                          </p:val>
                                        </p:tav>
                                        <p:tav tm="100000">
                                          <p:val>
                                            <p:strVal val="#ppt_y"/>
                                          </p:val>
                                        </p:tav>
                                      </p:tavLst>
                                    </p:anim>
                                  </p:childTnLst>
                                </p:cTn>
                              </p:par>
                              <p:par>
                                <p:cTn id="302" presetID="2" presetClass="entr" presetSubtype="4" fill="hold" grpId="0" nodeType="withEffect">
                                  <p:stCondLst>
                                    <p:cond delay="0"/>
                                  </p:stCondLst>
                                  <p:childTnLst>
                                    <p:set>
                                      <p:cBhvr>
                                        <p:cTn id="303" dur="1" fill="hold">
                                          <p:stCondLst>
                                            <p:cond delay="0"/>
                                          </p:stCondLst>
                                        </p:cTn>
                                        <p:tgtEl>
                                          <p:spTgt spid="97"/>
                                        </p:tgtEl>
                                        <p:attrNameLst>
                                          <p:attrName>style.visibility</p:attrName>
                                        </p:attrNameLst>
                                      </p:cBhvr>
                                      <p:to>
                                        <p:strVal val="visible"/>
                                      </p:to>
                                    </p:set>
                                    <p:anim calcmode="lin" valueType="num">
                                      <p:cBhvr additive="base">
                                        <p:cTn id="304" dur="500" fill="hold"/>
                                        <p:tgtEl>
                                          <p:spTgt spid="97"/>
                                        </p:tgtEl>
                                        <p:attrNameLst>
                                          <p:attrName>ppt_x</p:attrName>
                                        </p:attrNameLst>
                                      </p:cBhvr>
                                      <p:tavLst>
                                        <p:tav tm="0">
                                          <p:val>
                                            <p:strVal val="#ppt_x"/>
                                          </p:val>
                                        </p:tav>
                                        <p:tav tm="100000">
                                          <p:val>
                                            <p:strVal val="#ppt_x"/>
                                          </p:val>
                                        </p:tav>
                                      </p:tavLst>
                                    </p:anim>
                                    <p:anim calcmode="lin" valueType="num">
                                      <p:cBhvr additive="base">
                                        <p:cTn id="305" dur="500" fill="hold"/>
                                        <p:tgtEl>
                                          <p:spTgt spid="97"/>
                                        </p:tgtEl>
                                        <p:attrNameLst>
                                          <p:attrName>ppt_y</p:attrName>
                                        </p:attrNameLst>
                                      </p:cBhvr>
                                      <p:tavLst>
                                        <p:tav tm="0">
                                          <p:val>
                                            <p:strVal val="1+#ppt_h/2"/>
                                          </p:val>
                                        </p:tav>
                                        <p:tav tm="100000">
                                          <p:val>
                                            <p:strVal val="#ppt_y"/>
                                          </p:val>
                                        </p:tav>
                                      </p:tavLst>
                                    </p:anim>
                                  </p:childTnLst>
                                </p:cTn>
                              </p:par>
                              <p:par>
                                <p:cTn id="306" presetID="2" presetClass="entr" presetSubtype="4" fill="hold" grpId="0" nodeType="withEffect">
                                  <p:stCondLst>
                                    <p:cond delay="0"/>
                                  </p:stCondLst>
                                  <p:childTnLst>
                                    <p:set>
                                      <p:cBhvr>
                                        <p:cTn id="307" dur="1" fill="hold">
                                          <p:stCondLst>
                                            <p:cond delay="0"/>
                                          </p:stCondLst>
                                        </p:cTn>
                                        <p:tgtEl>
                                          <p:spTgt spid="98"/>
                                        </p:tgtEl>
                                        <p:attrNameLst>
                                          <p:attrName>style.visibility</p:attrName>
                                        </p:attrNameLst>
                                      </p:cBhvr>
                                      <p:to>
                                        <p:strVal val="visible"/>
                                      </p:to>
                                    </p:set>
                                    <p:anim calcmode="lin" valueType="num">
                                      <p:cBhvr additive="base">
                                        <p:cTn id="308" dur="500" fill="hold"/>
                                        <p:tgtEl>
                                          <p:spTgt spid="98"/>
                                        </p:tgtEl>
                                        <p:attrNameLst>
                                          <p:attrName>ppt_x</p:attrName>
                                        </p:attrNameLst>
                                      </p:cBhvr>
                                      <p:tavLst>
                                        <p:tav tm="0">
                                          <p:val>
                                            <p:strVal val="#ppt_x"/>
                                          </p:val>
                                        </p:tav>
                                        <p:tav tm="100000">
                                          <p:val>
                                            <p:strVal val="#ppt_x"/>
                                          </p:val>
                                        </p:tav>
                                      </p:tavLst>
                                    </p:anim>
                                    <p:anim calcmode="lin" valueType="num">
                                      <p:cBhvr additive="base">
                                        <p:cTn id="309" dur="500" fill="hold"/>
                                        <p:tgtEl>
                                          <p:spTgt spid="98"/>
                                        </p:tgtEl>
                                        <p:attrNameLst>
                                          <p:attrName>ppt_y</p:attrName>
                                        </p:attrNameLst>
                                      </p:cBhvr>
                                      <p:tavLst>
                                        <p:tav tm="0">
                                          <p:val>
                                            <p:strVal val="1+#ppt_h/2"/>
                                          </p:val>
                                        </p:tav>
                                        <p:tav tm="100000">
                                          <p:val>
                                            <p:strVal val="#ppt_y"/>
                                          </p:val>
                                        </p:tav>
                                      </p:tavLst>
                                    </p:anim>
                                  </p:childTnLst>
                                </p:cTn>
                              </p:par>
                              <p:par>
                                <p:cTn id="310" presetID="2" presetClass="entr" presetSubtype="4" fill="hold" grpId="0" nodeType="withEffect">
                                  <p:stCondLst>
                                    <p:cond delay="0"/>
                                  </p:stCondLst>
                                  <p:childTnLst>
                                    <p:set>
                                      <p:cBhvr>
                                        <p:cTn id="311" dur="1" fill="hold">
                                          <p:stCondLst>
                                            <p:cond delay="0"/>
                                          </p:stCondLst>
                                        </p:cTn>
                                        <p:tgtEl>
                                          <p:spTgt spid="99"/>
                                        </p:tgtEl>
                                        <p:attrNameLst>
                                          <p:attrName>style.visibility</p:attrName>
                                        </p:attrNameLst>
                                      </p:cBhvr>
                                      <p:to>
                                        <p:strVal val="visible"/>
                                      </p:to>
                                    </p:set>
                                    <p:anim calcmode="lin" valueType="num">
                                      <p:cBhvr additive="base">
                                        <p:cTn id="312" dur="500" fill="hold"/>
                                        <p:tgtEl>
                                          <p:spTgt spid="99"/>
                                        </p:tgtEl>
                                        <p:attrNameLst>
                                          <p:attrName>ppt_x</p:attrName>
                                        </p:attrNameLst>
                                      </p:cBhvr>
                                      <p:tavLst>
                                        <p:tav tm="0">
                                          <p:val>
                                            <p:strVal val="#ppt_x"/>
                                          </p:val>
                                        </p:tav>
                                        <p:tav tm="100000">
                                          <p:val>
                                            <p:strVal val="#ppt_x"/>
                                          </p:val>
                                        </p:tav>
                                      </p:tavLst>
                                    </p:anim>
                                    <p:anim calcmode="lin" valueType="num">
                                      <p:cBhvr additive="base">
                                        <p:cTn id="313" dur="500" fill="hold"/>
                                        <p:tgtEl>
                                          <p:spTgt spid="99"/>
                                        </p:tgtEl>
                                        <p:attrNameLst>
                                          <p:attrName>ppt_y</p:attrName>
                                        </p:attrNameLst>
                                      </p:cBhvr>
                                      <p:tavLst>
                                        <p:tav tm="0">
                                          <p:val>
                                            <p:strVal val="1+#ppt_h/2"/>
                                          </p:val>
                                        </p:tav>
                                        <p:tav tm="100000">
                                          <p:val>
                                            <p:strVal val="#ppt_y"/>
                                          </p:val>
                                        </p:tav>
                                      </p:tavLst>
                                    </p:anim>
                                  </p:childTnLst>
                                </p:cTn>
                              </p:par>
                              <p:par>
                                <p:cTn id="314" presetID="2" presetClass="entr" presetSubtype="4" fill="hold" grpId="0" nodeType="withEffect">
                                  <p:stCondLst>
                                    <p:cond delay="0"/>
                                  </p:stCondLst>
                                  <p:childTnLst>
                                    <p:set>
                                      <p:cBhvr>
                                        <p:cTn id="315" dur="1" fill="hold">
                                          <p:stCondLst>
                                            <p:cond delay="0"/>
                                          </p:stCondLst>
                                        </p:cTn>
                                        <p:tgtEl>
                                          <p:spTgt spid="100"/>
                                        </p:tgtEl>
                                        <p:attrNameLst>
                                          <p:attrName>style.visibility</p:attrName>
                                        </p:attrNameLst>
                                      </p:cBhvr>
                                      <p:to>
                                        <p:strVal val="visible"/>
                                      </p:to>
                                    </p:set>
                                    <p:anim calcmode="lin" valueType="num">
                                      <p:cBhvr additive="base">
                                        <p:cTn id="316" dur="500" fill="hold"/>
                                        <p:tgtEl>
                                          <p:spTgt spid="100"/>
                                        </p:tgtEl>
                                        <p:attrNameLst>
                                          <p:attrName>ppt_x</p:attrName>
                                        </p:attrNameLst>
                                      </p:cBhvr>
                                      <p:tavLst>
                                        <p:tav tm="0">
                                          <p:val>
                                            <p:strVal val="#ppt_x"/>
                                          </p:val>
                                        </p:tav>
                                        <p:tav tm="100000">
                                          <p:val>
                                            <p:strVal val="#ppt_x"/>
                                          </p:val>
                                        </p:tav>
                                      </p:tavLst>
                                    </p:anim>
                                    <p:anim calcmode="lin" valueType="num">
                                      <p:cBhvr additive="base">
                                        <p:cTn id="317" dur="500" fill="hold"/>
                                        <p:tgtEl>
                                          <p:spTgt spid="100"/>
                                        </p:tgtEl>
                                        <p:attrNameLst>
                                          <p:attrName>ppt_y</p:attrName>
                                        </p:attrNameLst>
                                      </p:cBhvr>
                                      <p:tavLst>
                                        <p:tav tm="0">
                                          <p:val>
                                            <p:strVal val="1+#ppt_h/2"/>
                                          </p:val>
                                        </p:tav>
                                        <p:tav tm="100000">
                                          <p:val>
                                            <p:strVal val="#ppt_y"/>
                                          </p:val>
                                        </p:tav>
                                      </p:tavLst>
                                    </p:anim>
                                  </p:childTnLst>
                                </p:cTn>
                              </p:par>
                              <p:par>
                                <p:cTn id="318" presetID="2" presetClass="entr" presetSubtype="4" fill="hold" grpId="0" nodeType="withEffect">
                                  <p:stCondLst>
                                    <p:cond delay="0"/>
                                  </p:stCondLst>
                                  <p:childTnLst>
                                    <p:set>
                                      <p:cBhvr>
                                        <p:cTn id="319" dur="1" fill="hold">
                                          <p:stCondLst>
                                            <p:cond delay="0"/>
                                          </p:stCondLst>
                                        </p:cTn>
                                        <p:tgtEl>
                                          <p:spTgt spid="101"/>
                                        </p:tgtEl>
                                        <p:attrNameLst>
                                          <p:attrName>style.visibility</p:attrName>
                                        </p:attrNameLst>
                                      </p:cBhvr>
                                      <p:to>
                                        <p:strVal val="visible"/>
                                      </p:to>
                                    </p:set>
                                    <p:anim calcmode="lin" valueType="num">
                                      <p:cBhvr additive="base">
                                        <p:cTn id="320" dur="500" fill="hold"/>
                                        <p:tgtEl>
                                          <p:spTgt spid="101"/>
                                        </p:tgtEl>
                                        <p:attrNameLst>
                                          <p:attrName>ppt_x</p:attrName>
                                        </p:attrNameLst>
                                      </p:cBhvr>
                                      <p:tavLst>
                                        <p:tav tm="0">
                                          <p:val>
                                            <p:strVal val="#ppt_x"/>
                                          </p:val>
                                        </p:tav>
                                        <p:tav tm="100000">
                                          <p:val>
                                            <p:strVal val="#ppt_x"/>
                                          </p:val>
                                        </p:tav>
                                      </p:tavLst>
                                    </p:anim>
                                    <p:anim calcmode="lin" valueType="num">
                                      <p:cBhvr additive="base">
                                        <p:cTn id="321" dur="500" fill="hold"/>
                                        <p:tgtEl>
                                          <p:spTgt spid="101"/>
                                        </p:tgtEl>
                                        <p:attrNameLst>
                                          <p:attrName>ppt_y</p:attrName>
                                        </p:attrNameLst>
                                      </p:cBhvr>
                                      <p:tavLst>
                                        <p:tav tm="0">
                                          <p:val>
                                            <p:strVal val="1+#ppt_h/2"/>
                                          </p:val>
                                        </p:tav>
                                        <p:tav tm="100000">
                                          <p:val>
                                            <p:strVal val="#ppt_y"/>
                                          </p:val>
                                        </p:tav>
                                      </p:tavLst>
                                    </p:anim>
                                  </p:childTnLst>
                                </p:cTn>
                              </p:par>
                              <p:par>
                                <p:cTn id="322" presetID="2" presetClass="entr" presetSubtype="4" fill="hold" grpId="0" nodeType="withEffect">
                                  <p:stCondLst>
                                    <p:cond delay="0"/>
                                  </p:stCondLst>
                                  <p:childTnLst>
                                    <p:set>
                                      <p:cBhvr>
                                        <p:cTn id="323" dur="1" fill="hold">
                                          <p:stCondLst>
                                            <p:cond delay="0"/>
                                          </p:stCondLst>
                                        </p:cTn>
                                        <p:tgtEl>
                                          <p:spTgt spid="102"/>
                                        </p:tgtEl>
                                        <p:attrNameLst>
                                          <p:attrName>style.visibility</p:attrName>
                                        </p:attrNameLst>
                                      </p:cBhvr>
                                      <p:to>
                                        <p:strVal val="visible"/>
                                      </p:to>
                                    </p:set>
                                    <p:anim calcmode="lin" valueType="num">
                                      <p:cBhvr additive="base">
                                        <p:cTn id="324" dur="500" fill="hold"/>
                                        <p:tgtEl>
                                          <p:spTgt spid="102"/>
                                        </p:tgtEl>
                                        <p:attrNameLst>
                                          <p:attrName>ppt_x</p:attrName>
                                        </p:attrNameLst>
                                      </p:cBhvr>
                                      <p:tavLst>
                                        <p:tav tm="0">
                                          <p:val>
                                            <p:strVal val="#ppt_x"/>
                                          </p:val>
                                        </p:tav>
                                        <p:tav tm="100000">
                                          <p:val>
                                            <p:strVal val="#ppt_x"/>
                                          </p:val>
                                        </p:tav>
                                      </p:tavLst>
                                    </p:anim>
                                    <p:anim calcmode="lin" valueType="num">
                                      <p:cBhvr additive="base">
                                        <p:cTn id="325" dur="500" fill="hold"/>
                                        <p:tgtEl>
                                          <p:spTgt spid="102"/>
                                        </p:tgtEl>
                                        <p:attrNameLst>
                                          <p:attrName>ppt_y</p:attrName>
                                        </p:attrNameLst>
                                      </p:cBhvr>
                                      <p:tavLst>
                                        <p:tav tm="0">
                                          <p:val>
                                            <p:strVal val="1+#ppt_h/2"/>
                                          </p:val>
                                        </p:tav>
                                        <p:tav tm="100000">
                                          <p:val>
                                            <p:strVal val="#ppt_y"/>
                                          </p:val>
                                        </p:tav>
                                      </p:tavLst>
                                    </p:anim>
                                  </p:childTnLst>
                                </p:cTn>
                              </p:par>
                              <p:par>
                                <p:cTn id="326" presetID="2" presetClass="entr" presetSubtype="4" fill="hold" grpId="0" nodeType="withEffect">
                                  <p:stCondLst>
                                    <p:cond delay="0"/>
                                  </p:stCondLst>
                                  <p:childTnLst>
                                    <p:set>
                                      <p:cBhvr>
                                        <p:cTn id="327" dur="1" fill="hold">
                                          <p:stCondLst>
                                            <p:cond delay="0"/>
                                          </p:stCondLst>
                                        </p:cTn>
                                        <p:tgtEl>
                                          <p:spTgt spid="103"/>
                                        </p:tgtEl>
                                        <p:attrNameLst>
                                          <p:attrName>style.visibility</p:attrName>
                                        </p:attrNameLst>
                                      </p:cBhvr>
                                      <p:to>
                                        <p:strVal val="visible"/>
                                      </p:to>
                                    </p:set>
                                    <p:anim calcmode="lin" valueType="num">
                                      <p:cBhvr additive="base">
                                        <p:cTn id="328" dur="500" fill="hold"/>
                                        <p:tgtEl>
                                          <p:spTgt spid="103"/>
                                        </p:tgtEl>
                                        <p:attrNameLst>
                                          <p:attrName>ppt_x</p:attrName>
                                        </p:attrNameLst>
                                      </p:cBhvr>
                                      <p:tavLst>
                                        <p:tav tm="0">
                                          <p:val>
                                            <p:strVal val="#ppt_x"/>
                                          </p:val>
                                        </p:tav>
                                        <p:tav tm="100000">
                                          <p:val>
                                            <p:strVal val="#ppt_x"/>
                                          </p:val>
                                        </p:tav>
                                      </p:tavLst>
                                    </p:anim>
                                    <p:anim calcmode="lin" valueType="num">
                                      <p:cBhvr additive="base">
                                        <p:cTn id="329" dur="500" fill="hold"/>
                                        <p:tgtEl>
                                          <p:spTgt spid="103"/>
                                        </p:tgtEl>
                                        <p:attrNameLst>
                                          <p:attrName>ppt_y</p:attrName>
                                        </p:attrNameLst>
                                      </p:cBhvr>
                                      <p:tavLst>
                                        <p:tav tm="0">
                                          <p:val>
                                            <p:strVal val="1+#ppt_h/2"/>
                                          </p:val>
                                        </p:tav>
                                        <p:tav tm="100000">
                                          <p:val>
                                            <p:strVal val="#ppt_y"/>
                                          </p:val>
                                        </p:tav>
                                      </p:tavLst>
                                    </p:anim>
                                  </p:childTnLst>
                                </p:cTn>
                              </p:par>
                              <p:par>
                                <p:cTn id="330" presetID="2" presetClass="entr" presetSubtype="4" fill="hold" grpId="0" nodeType="withEffect">
                                  <p:stCondLst>
                                    <p:cond delay="0"/>
                                  </p:stCondLst>
                                  <p:childTnLst>
                                    <p:set>
                                      <p:cBhvr>
                                        <p:cTn id="331" dur="1" fill="hold">
                                          <p:stCondLst>
                                            <p:cond delay="0"/>
                                          </p:stCondLst>
                                        </p:cTn>
                                        <p:tgtEl>
                                          <p:spTgt spid="104"/>
                                        </p:tgtEl>
                                        <p:attrNameLst>
                                          <p:attrName>style.visibility</p:attrName>
                                        </p:attrNameLst>
                                      </p:cBhvr>
                                      <p:to>
                                        <p:strVal val="visible"/>
                                      </p:to>
                                    </p:set>
                                    <p:anim calcmode="lin" valueType="num">
                                      <p:cBhvr additive="base">
                                        <p:cTn id="332" dur="500" fill="hold"/>
                                        <p:tgtEl>
                                          <p:spTgt spid="104"/>
                                        </p:tgtEl>
                                        <p:attrNameLst>
                                          <p:attrName>ppt_x</p:attrName>
                                        </p:attrNameLst>
                                      </p:cBhvr>
                                      <p:tavLst>
                                        <p:tav tm="0">
                                          <p:val>
                                            <p:strVal val="#ppt_x"/>
                                          </p:val>
                                        </p:tav>
                                        <p:tav tm="100000">
                                          <p:val>
                                            <p:strVal val="#ppt_x"/>
                                          </p:val>
                                        </p:tav>
                                      </p:tavLst>
                                    </p:anim>
                                    <p:anim calcmode="lin" valueType="num">
                                      <p:cBhvr additive="base">
                                        <p:cTn id="333" dur="500" fill="hold"/>
                                        <p:tgtEl>
                                          <p:spTgt spid="104"/>
                                        </p:tgtEl>
                                        <p:attrNameLst>
                                          <p:attrName>ppt_y</p:attrName>
                                        </p:attrNameLst>
                                      </p:cBhvr>
                                      <p:tavLst>
                                        <p:tav tm="0">
                                          <p:val>
                                            <p:strVal val="1+#ppt_h/2"/>
                                          </p:val>
                                        </p:tav>
                                        <p:tav tm="100000">
                                          <p:val>
                                            <p:strVal val="#ppt_y"/>
                                          </p:val>
                                        </p:tav>
                                      </p:tavLst>
                                    </p:anim>
                                  </p:childTnLst>
                                </p:cTn>
                              </p:par>
                              <p:par>
                                <p:cTn id="334" presetID="2" presetClass="entr" presetSubtype="4" fill="hold" grpId="0" nodeType="withEffect">
                                  <p:stCondLst>
                                    <p:cond delay="0"/>
                                  </p:stCondLst>
                                  <p:childTnLst>
                                    <p:set>
                                      <p:cBhvr>
                                        <p:cTn id="335" dur="1" fill="hold">
                                          <p:stCondLst>
                                            <p:cond delay="0"/>
                                          </p:stCondLst>
                                        </p:cTn>
                                        <p:tgtEl>
                                          <p:spTgt spid="105"/>
                                        </p:tgtEl>
                                        <p:attrNameLst>
                                          <p:attrName>style.visibility</p:attrName>
                                        </p:attrNameLst>
                                      </p:cBhvr>
                                      <p:to>
                                        <p:strVal val="visible"/>
                                      </p:to>
                                    </p:set>
                                    <p:anim calcmode="lin" valueType="num">
                                      <p:cBhvr additive="base">
                                        <p:cTn id="336" dur="500" fill="hold"/>
                                        <p:tgtEl>
                                          <p:spTgt spid="105"/>
                                        </p:tgtEl>
                                        <p:attrNameLst>
                                          <p:attrName>ppt_x</p:attrName>
                                        </p:attrNameLst>
                                      </p:cBhvr>
                                      <p:tavLst>
                                        <p:tav tm="0">
                                          <p:val>
                                            <p:strVal val="#ppt_x"/>
                                          </p:val>
                                        </p:tav>
                                        <p:tav tm="100000">
                                          <p:val>
                                            <p:strVal val="#ppt_x"/>
                                          </p:val>
                                        </p:tav>
                                      </p:tavLst>
                                    </p:anim>
                                    <p:anim calcmode="lin" valueType="num">
                                      <p:cBhvr additive="base">
                                        <p:cTn id="337" dur="500" fill="hold"/>
                                        <p:tgtEl>
                                          <p:spTgt spid="105"/>
                                        </p:tgtEl>
                                        <p:attrNameLst>
                                          <p:attrName>ppt_y</p:attrName>
                                        </p:attrNameLst>
                                      </p:cBhvr>
                                      <p:tavLst>
                                        <p:tav tm="0">
                                          <p:val>
                                            <p:strVal val="1+#ppt_h/2"/>
                                          </p:val>
                                        </p:tav>
                                        <p:tav tm="100000">
                                          <p:val>
                                            <p:strVal val="#ppt_y"/>
                                          </p:val>
                                        </p:tav>
                                      </p:tavLst>
                                    </p:anim>
                                  </p:childTnLst>
                                </p:cTn>
                              </p:par>
                              <p:par>
                                <p:cTn id="338" presetID="2" presetClass="entr" presetSubtype="4" fill="hold" grpId="0" nodeType="withEffect">
                                  <p:stCondLst>
                                    <p:cond delay="0"/>
                                  </p:stCondLst>
                                  <p:childTnLst>
                                    <p:set>
                                      <p:cBhvr>
                                        <p:cTn id="339" dur="1" fill="hold">
                                          <p:stCondLst>
                                            <p:cond delay="0"/>
                                          </p:stCondLst>
                                        </p:cTn>
                                        <p:tgtEl>
                                          <p:spTgt spid="106"/>
                                        </p:tgtEl>
                                        <p:attrNameLst>
                                          <p:attrName>style.visibility</p:attrName>
                                        </p:attrNameLst>
                                      </p:cBhvr>
                                      <p:to>
                                        <p:strVal val="visible"/>
                                      </p:to>
                                    </p:set>
                                    <p:anim calcmode="lin" valueType="num">
                                      <p:cBhvr additive="base">
                                        <p:cTn id="340" dur="500" fill="hold"/>
                                        <p:tgtEl>
                                          <p:spTgt spid="106"/>
                                        </p:tgtEl>
                                        <p:attrNameLst>
                                          <p:attrName>ppt_x</p:attrName>
                                        </p:attrNameLst>
                                      </p:cBhvr>
                                      <p:tavLst>
                                        <p:tav tm="0">
                                          <p:val>
                                            <p:strVal val="#ppt_x"/>
                                          </p:val>
                                        </p:tav>
                                        <p:tav tm="100000">
                                          <p:val>
                                            <p:strVal val="#ppt_x"/>
                                          </p:val>
                                        </p:tav>
                                      </p:tavLst>
                                    </p:anim>
                                    <p:anim calcmode="lin" valueType="num">
                                      <p:cBhvr additive="base">
                                        <p:cTn id="341" dur="500" fill="hold"/>
                                        <p:tgtEl>
                                          <p:spTgt spid="106"/>
                                        </p:tgtEl>
                                        <p:attrNameLst>
                                          <p:attrName>ppt_y</p:attrName>
                                        </p:attrNameLst>
                                      </p:cBhvr>
                                      <p:tavLst>
                                        <p:tav tm="0">
                                          <p:val>
                                            <p:strVal val="1+#ppt_h/2"/>
                                          </p:val>
                                        </p:tav>
                                        <p:tav tm="100000">
                                          <p:val>
                                            <p:strVal val="#ppt_y"/>
                                          </p:val>
                                        </p:tav>
                                      </p:tavLst>
                                    </p:anim>
                                  </p:childTnLst>
                                </p:cTn>
                              </p:par>
                              <p:par>
                                <p:cTn id="342" presetID="2" presetClass="entr" presetSubtype="4" fill="hold" grpId="0" nodeType="withEffect">
                                  <p:stCondLst>
                                    <p:cond delay="0"/>
                                  </p:stCondLst>
                                  <p:childTnLst>
                                    <p:set>
                                      <p:cBhvr>
                                        <p:cTn id="343" dur="1" fill="hold">
                                          <p:stCondLst>
                                            <p:cond delay="0"/>
                                          </p:stCondLst>
                                        </p:cTn>
                                        <p:tgtEl>
                                          <p:spTgt spid="107"/>
                                        </p:tgtEl>
                                        <p:attrNameLst>
                                          <p:attrName>style.visibility</p:attrName>
                                        </p:attrNameLst>
                                      </p:cBhvr>
                                      <p:to>
                                        <p:strVal val="visible"/>
                                      </p:to>
                                    </p:set>
                                    <p:anim calcmode="lin" valueType="num">
                                      <p:cBhvr additive="base">
                                        <p:cTn id="344" dur="500" fill="hold"/>
                                        <p:tgtEl>
                                          <p:spTgt spid="107"/>
                                        </p:tgtEl>
                                        <p:attrNameLst>
                                          <p:attrName>ppt_x</p:attrName>
                                        </p:attrNameLst>
                                      </p:cBhvr>
                                      <p:tavLst>
                                        <p:tav tm="0">
                                          <p:val>
                                            <p:strVal val="#ppt_x"/>
                                          </p:val>
                                        </p:tav>
                                        <p:tav tm="100000">
                                          <p:val>
                                            <p:strVal val="#ppt_x"/>
                                          </p:val>
                                        </p:tav>
                                      </p:tavLst>
                                    </p:anim>
                                    <p:anim calcmode="lin" valueType="num">
                                      <p:cBhvr additive="base">
                                        <p:cTn id="345" dur="500" fill="hold"/>
                                        <p:tgtEl>
                                          <p:spTgt spid="107"/>
                                        </p:tgtEl>
                                        <p:attrNameLst>
                                          <p:attrName>ppt_y</p:attrName>
                                        </p:attrNameLst>
                                      </p:cBhvr>
                                      <p:tavLst>
                                        <p:tav tm="0">
                                          <p:val>
                                            <p:strVal val="1+#ppt_h/2"/>
                                          </p:val>
                                        </p:tav>
                                        <p:tav tm="100000">
                                          <p:val>
                                            <p:strVal val="#ppt_y"/>
                                          </p:val>
                                        </p:tav>
                                      </p:tavLst>
                                    </p:anim>
                                  </p:childTnLst>
                                </p:cTn>
                              </p:par>
                              <p:par>
                                <p:cTn id="346" presetID="2" presetClass="entr" presetSubtype="4" fill="hold" grpId="0" nodeType="withEffect">
                                  <p:stCondLst>
                                    <p:cond delay="0"/>
                                  </p:stCondLst>
                                  <p:childTnLst>
                                    <p:set>
                                      <p:cBhvr>
                                        <p:cTn id="347" dur="1" fill="hold">
                                          <p:stCondLst>
                                            <p:cond delay="0"/>
                                          </p:stCondLst>
                                        </p:cTn>
                                        <p:tgtEl>
                                          <p:spTgt spid="108"/>
                                        </p:tgtEl>
                                        <p:attrNameLst>
                                          <p:attrName>style.visibility</p:attrName>
                                        </p:attrNameLst>
                                      </p:cBhvr>
                                      <p:to>
                                        <p:strVal val="visible"/>
                                      </p:to>
                                    </p:set>
                                    <p:anim calcmode="lin" valueType="num">
                                      <p:cBhvr additive="base">
                                        <p:cTn id="348" dur="500" fill="hold"/>
                                        <p:tgtEl>
                                          <p:spTgt spid="108"/>
                                        </p:tgtEl>
                                        <p:attrNameLst>
                                          <p:attrName>ppt_x</p:attrName>
                                        </p:attrNameLst>
                                      </p:cBhvr>
                                      <p:tavLst>
                                        <p:tav tm="0">
                                          <p:val>
                                            <p:strVal val="#ppt_x"/>
                                          </p:val>
                                        </p:tav>
                                        <p:tav tm="100000">
                                          <p:val>
                                            <p:strVal val="#ppt_x"/>
                                          </p:val>
                                        </p:tav>
                                      </p:tavLst>
                                    </p:anim>
                                    <p:anim calcmode="lin" valueType="num">
                                      <p:cBhvr additive="base">
                                        <p:cTn id="349" dur="500" fill="hold"/>
                                        <p:tgtEl>
                                          <p:spTgt spid="108"/>
                                        </p:tgtEl>
                                        <p:attrNameLst>
                                          <p:attrName>ppt_y</p:attrName>
                                        </p:attrNameLst>
                                      </p:cBhvr>
                                      <p:tavLst>
                                        <p:tav tm="0">
                                          <p:val>
                                            <p:strVal val="1+#ppt_h/2"/>
                                          </p:val>
                                        </p:tav>
                                        <p:tav tm="100000">
                                          <p:val>
                                            <p:strVal val="#ppt_y"/>
                                          </p:val>
                                        </p:tav>
                                      </p:tavLst>
                                    </p:anim>
                                  </p:childTnLst>
                                </p:cTn>
                              </p:par>
                              <p:par>
                                <p:cTn id="350" presetID="2" presetClass="entr" presetSubtype="4" fill="hold" grpId="0" nodeType="withEffect">
                                  <p:stCondLst>
                                    <p:cond delay="0"/>
                                  </p:stCondLst>
                                  <p:childTnLst>
                                    <p:set>
                                      <p:cBhvr>
                                        <p:cTn id="351" dur="1" fill="hold">
                                          <p:stCondLst>
                                            <p:cond delay="0"/>
                                          </p:stCondLst>
                                        </p:cTn>
                                        <p:tgtEl>
                                          <p:spTgt spid="109"/>
                                        </p:tgtEl>
                                        <p:attrNameLst>
                                          <p:attrName>style.visibility</p:attrName>
                                        </p:attrNameLst>
                                      </p:cBhvr>
                                      <p:to>
                                        <p:strVal val="visible"/>
                                      </p:to>
                                    </p:set>
                                    <p:anim calcmode="lin" valueType="num">
                                      <p:cBhvr additive="base">
                                        <p:cTn id="352" dur="500" fill="hold"/>
                                        <p:tgtEl>
                                          <p:spTgt spid="109"/>
                                        </p:tgtEl>
                                        <p:attrNameLst>
                                          <p:attrName>ppt_x</p:attrName>
                                        </p:attrNameLst>
                                      </p:cBhvr>
                                      <p:tavLst>
                                        <p:tav tm="0">
                                          <p:val>
                                            <p:strVal val="#ppt_x"/>
                                          </p:val>
                                        </p:tav>
                                        <p:tav tm="100000">
                                          <p:val>
                                            <p:strVal val="#ppt_x"/>
                                          </p:val>
                                        </p:tav>
                                      </p:tavLst>
                                    </p:anim>
                                    <p:anim calcmode="lin" valueType="num">
                                      <p:cBhvr additive="base">
                                        <p:cTn id="353" dur="500" fill="hold"/>
                                        <p:tgtEl>
                                          <p:spTgt spid="109"/>
                                        </p:tgtEl>
                                        <p:attrNameLst>
                                          <p:attrName>ppt_y</p:attrName>
                                        </p:attrNameLst>
                                      </p:cBhvr>
                                      <p:tavLst>
                                        <p:tav tm="0">
                                          <p:val>
                                            <p:strVal val="1+#ppt_h/2"/>
                                          </p:val>
                                        </p:tav>
                                        <p:tav tm="100000">
                                          <p:val>
                                            <p:strVal val="#ppt_y"/>
                                          </p:val>
                                        </p:tav>
                                      </p:tavLst>
                                    </p:anim>
                                  </p:childTnLst>
                                </p:cTn>
                              </p:par>
                              <p:par>
                                <p:cTn id="354" presetID="2" presetClass="entr" presetSubtype="4" fill="hold" grpId="0" nodeType="withEffect">
                                  <p:stCondLst>
                                    <p:cond delay="0"/>
                                  </p:stCondLst>
                                  <p:childTnLst>
                                    <p:set>
                                      <p:cBhvr>
                                        <p:cTn id="355" dur="1" fill="hold">
                                          <p:stCondLst>
                                            <p:cond delay="0"/>
                                          </p:stCondLst>
                                        </p:cTn>
                                        <p:tgtEl>
                                          <p:spTgt spid="110"/>
                                        </p:tgtEl>
                                        <p:attrNameLst>
                                          <p:attrName>style.visibility</p:attrName>
                                        </p:attrNameLst>
                                      </p:cBhvr>
                                      <p:to>
                                        <p:strVal val="visible"/>
                                      </p:to>
                                    </p:set>
                                    <p:anim calcmode="lin" valueType="num">
                                      <p:cBhvr additive="base">
                                        <p:cTn id="356" dur="500" fill="hold"/>
                                        <p:tgtEl>
                                          <p:spTgt spid="110"/>
                                        </p:tgtEl>
                                        <p:attrNameLst>
                                          <p:attrName>ppt_x</p:attrName>
                                        </p:attrNameLst>
                                      </p:cBhvr>
                                      <p:tavLst>
                                        <p:tav tm="0">
                                          <p:val>
                                            <p:strVal val="#ppt_x"/>
                                          </p:val>
                                        </p:tav>
                                        <p:tav tm="100000">
                                          <p:val>
                                            <p:strVal val="#ppt_x"/>
                                          </p:val>
                                        </p:tav>
                                      </p:tavLst>
                                    </p:anim>
                                    <p:anim calcmode="lin" valueType="num">
                                      <p:cBhvr additive="base">
                                        <p:cTn id="357" dur="500" fill="hold"/>
                                        <p:tgtEl>
                                          <p:spTgt spid="110"/>
                                        </p:tgtEl>
                                        <p:attrNameLst>
                                          <p:attrName>ppt_y</p:attrName>
                                        </p:attrNameLst>
                                      </p:cBhvr>
                                      <p:tavLst>
                                        <p:tav tm="0">
                                          <p:val>
                                            <p:strVal val="1+#ppt_h/2"/>
                                          </p:val>
                                        </p:tav>
                                        <p:tav tm="100000">
                                          <p:val>
                                            <p:strVal val="#ppt_y"/>
                                          </p:val>
                                        </p:tav>
                                      </p:tavLst>
                                    </p:anim>
                                  </p:childTnLst>
                                </p:cTn>
                              </p:par>
                            </p:childTnLst>
                          </p:cTn>
                        </p:par>
                        <p:par>
                          <p:cTn id="358" fill="hold">
                            <p:stCondLst>
                              <p:cond delay="3350"/>
                            </p:stCondLst>
                            <p:childTnLst>
                              <p:par>
                                <p:cTn id="359" presetID="47" presetClass="entr" presetSubtype="0" fill="hold" grpId="0" nodeType="afterEffect">
                                  <p:stCondLst>
                                    <p:cond delay="0"/>
                                  </p:stCondLst>
                                  <p:childTnLst>
                                    <p:set>
                                      <p:cBhvr>
                                        <p:cTn id="360" dur="1" fill="hold">
                                          <p:stCondLst>
                                            <p:cond delay="0"/>
                                          </p:stCondLst>
                                        </p:cTn>
                                        <p:tgtEl>
                                          <p:spTgt spid="111"/>
                                        </p:tgtEl>
                                        <p:attrNameLst>
                                          <p:attrName>style.visibility</p:attrName>
                                        </p:attrNameLst>
                                      </p:cBhvr>
                                      <p:to>
                                        <p:strVal val="visible"/>
                                      </p:to>
                                    </p:set>
                                    <p:animEffect transition="in" filter="fade">
                                      <p:cBhvr>
                                        <p:cTn id="361" dur="1000"/>
                                        <p:tgtEl>
                                          <p:spTgt spid="111"/>
                                        </p:tgtEl>
                                      </p:cBhvr>
                                    </p:animEffect>
                                    <p:anim calcmode="lin" valueType="num">
                                      <p:cBhvr>
                                        <p:cTn id="362" dur="1000" fill="hold"/>
                                        <p:tgtEl>
                                          <p:spTgt spid="111"/>
                                        </p:tgtEl>
                                        <p:attrNameLst>
                                          <p:attrName>ppt_x</p:attrName>
                                        </p:attrNameLst>
                                      </p:cBhvr>
                                      <p:tavLst>
                                        <p:tav tm="0">
                                          <p:val>
                                            <p:strVal val="#ppt_x"/>
                                          </p:val>
                                        </p:tav>
                                        <p:tav tm="100000">
                                          <p:val>
                                            <p:strVal val="#ppt_x"/>
                                          </p:val>
                                        </p:tav>
                                      </p:tavLst>
                                    </p:anim>
                                    <p:anim calcmode="lin" valueType="num">
                                      <p:cBhvr>
                                        <p:cTn id="363" dur="1000" fill="hold"/>
                                        <p:tgtEl>
                                          <p:spTgt spid="111"/>
                                        </p:tgtEl>
                                        <p:attrNameLst>
                                          <p:attrName>ppt_y</p:attrName>
                                        </p:attrNameLst>
                                      </p:cBhvr>
                                      <p:tavLst>
                                        <p:tav tm="0">
                                          <p:val>
                                            <p:strVal val="#ppt_y-.1"/>
                                          </p:val>
                                        </p:tav>
                                        <p:tav tm="100000">
                                          <p:val>
                                            <p:strVal val="#ppt_y"/>
                                          </p:val>
                                        </p:tav>
                                      </p:tavLst>
                                    </p:anim>
                                  </p:childTnLst>
                                </p:cTn>
                              </p:par>
                            </p:childTnLst>
                          </p:cTn>
                        </p:par>
                        <p:par>
                          <p:cTn id="364" fill="hold">
                            <p:stCondLst>
                              <p:cond delay="4350"/>
                            </p:stCondLst>
                            <p:childTnLst>
                              <p:par>
                                <p:cTn id="365" presetID="22" presetClass="entr" presetSubtype="8" fill="hold" nodeType="afterEffect">
                                  <p:stCondLst>
                                    <p:cond delay="0"/>
                                  </p:stCondLst>
                                  <p:childTnLst>
                                    <p:set>
                                      <p:cBhvr>
                                        <p:cTn id="366" dur="1" fill="hold">
                                          <p:stCondLst>
                                            <p:cond delay="0"/>
                                          </p:stCondLst>
                                        </p:cTn>
                                        <p:tgtEl>
                                          <p:spTgt spid="112"/>
                                        </p:tgtEl>
                                        <p:attrNameLst>
                                          <p:attrName>style.visibility</p:attrName>
                                        </p:attrNameLst>
                                      </p:cBhvr>
                                      <p:to>
                                        <p:strVal val="visible"/>
                                      </p:to>
                                    </p:set>
                                    <p:animEffect transition="in" filter="wipe(left)">
                                      <p:cBhvr>
                                        <p:cTn id="367" dur="500"/>
                                        <p:tgtEl>
                                          <p:spTgt spid="112"/>
                                        </p:tgtEl>
                                      </p:cBhvr>
                                    </p:animEffect>
                                  </p:childTnLst>
                                </p:cTn>
                              </p:par>
                            </p:childTnLst>
                          </p:cTn>
                        </p:par>
                        <p:par>
                          <p:cTn id="368" fill="hold">
                            <p:stCondLst>
                              <p:cond delay="4850"/>
                            </p:stCondLst>
                            <p:childTnLst>
                              <p:par>
                                <p:cTn id="369" presetID="22" presetClass="entr" presetSubtype="8" fill="hold" grpId="0" nodeType="afterEffect">
                                  <p:stCondLst>
                                    <p:cond delay="0"/>
                                  </p:stCondLst>
                                  <p:childTnLst>
                                    <p:set>
                                      <p:cBhvr>
                                        <p:cTn id="370" dur="1" fill="hold">
                                          <p:stCondLst>
                                            <p:cond delay="0"/>
                                          </p:stCondLst>
                                        </p:cTn>
                                        <p:tgtEl>
                                          <p:spTgt spid="113"/>
                                        </p:tgtEl>
                                        <p:attrNameLst>
                                          <p:attrName>style.visibility</p:attrName>
                                        </p:attrNameLst>
                                      </p:cBhvr>
                                      <p:to>
                                        <p:strVal val="visible"/>
                                      </p:to>
                                    </p:set>
                                    <p:animEffect transition="in" filter="wipe(left)">
                                      <p:cBhvr>
                                        <p:cTn id="371" dur="500"/>
                                        <p:tgtEl>
                                          <p:spTgt spid="113"/>
                                        </p:tgtEl>
                                      </p:cBhvr>
                                    </p:animEffect>
                                  </p:childTnLst>
                                </p:cTn>
                              </p:par>
                              <p:par>
                                <p:cTn id="372" presetID="22" presetClass="entr" presetSubtype="8" fill="hold" grpId="0" nodeType="withEffect">
                                  <p:stCondLst>
                                    <p:cond delay="0"/>
                                  </p:stCondLst>
                                  <p:childTnLst>
                                    <p:set>
                                      <p:cBhvr>
                                        <p:cTn id="373" dur="1" fill="hold">
                                          <p:stCondLst>
                                            <p:cond delay="0"/>
                                          </p:stCondLst>
                                        </p:cTn>
                                        <p:tgtEl>
                                          <p:spTgt spid="114"/>
                                        </p:tgtEl>
                                        <p:attrNameLst>
                                          <p:attrName>style.visibility</p:attrName>
                                        </p:attrNameLst>
                                      </p:cBhvr>
                                      <p:to>
                                        <p:strVal val="visible"/>
                                      </p:to>
                                    </p:set>
                                    <p:animEffect transition="in" filter="wipe(left)">
                                      <p:cBhvr>
                                        <p:cTn id="374" dur="500"/>
                                        <p:tgtEl>
                                          <p:spTgt spid="114"/>
                                        </p:tgtEl>
                                      </p:cBhvr>
                                    </p:animEffect>
                                  </p:childTnLst>
                                </p:cTn>
                              </p:par>
                            </p:childTnLst>
                          </p:cTn>
                        </p:par>
                        <p:par>
                          <p:cTn id="375" fill="hold">
                            <p:stCondLst>
                              <p:cond delay="5350"/>
                            </p:stCondLst>
                            <p:childTnLst>
                              <p:par>
                                <p:cTn id="376" presetID="47" presetClass="entr" presetSubtype="0" fill="hold" grpId="0" nodeType="afterEffect">
                                  <p:stCondLst>
                                    <p:cond delay="0"/>
                                  </p:stCondLst>
                                  <p:childTnLst>
                                    <p:set>
                                      <p:cBhvr>
                                        <p:cTn id="377" dur="1" fill="hold">
                                          <p:stCondLst>
                                            <p:cond delay="0"/>
                                          </p:stCondLst>
                                        </p:cTn>
                                        <p:tgtEl>
                                          <p:spTgt spid="115"/>
                                        </p:tgtEl>
                                        <p:attrNameLst>
                                          <p:attrName>style.visibility</p:attrName>
                                        </p:attrNameLst>
                                      </p:cBhvr>
                                      <p:to>
                                        <p:strVal val="visible"/>
                                      </p:to>
                                    </p:set>
                                    <p:animEffect transition="in" filter="fade">
                                      <p:cBhvr>
                                        <p:cTn id="378" dur="1000"/>
                                        <p:tgtEl>
                                          <p:spTgt spid="115"/>
                                        </p:tgtEl>
                                      </p:cBhvr>
                                    </p:animEffect>
                                    <p:anim calcmode="lin" valueType="num">
                                      <p:cBhvr>
                                        <p:cTn id="379" dur="1000" fill="hold"/>
                                        <p:tgtEl>
                                          <p:spTgt spid="115"/>
                                        </p:tgtEl>
                                        <p:attrNameLst>
                                          <p:attrName>ppt_x</p:attrName>
                                        </p:attrNameLst>
                                      </p:cBhvr>
                                      <p:tavLst>
                                        <p:tav tm="0">
                                          <p:val>
                                            <p:strVal val="#ppt_x"/>
                                          </p:val>
                                        </p:tav>
                                        <p:tav tm="100000">
                                          <p:val>
                                            <p:strVal val="#ppt_x"/>
                                          </p:val>
                                        </p:tav>
                                      </p:tavLst>
                                    </p:anim>
                                    <p:anim calcmode="lin" valueType="num">
                                      <p:cBhvr>
                                        <p:cTn id="380" dur="1000" fill="hold"/>
                                        <p:tgtEl>
                                          <p:spTgt spid="115"/>
                                        </p:tgtEl>
                                        <p:attrNameLst>
                                          <p:attrName>ppt_y</p:attrName>
                                        </p:attrNameLst>
                                      </p:cBhvr>
                                      <p:tavLst>
                                        <p:tav tm="0">
                                          <p:val>
                                            <p:strVal val="#ppt_y-.1"/>
                                          </p:val>
                                        </p:tav>
                                        <p:tav tm="100000">
                                          <p:val>
                                            <p:strVal val="#ppt_y"/>
                                          </p:val>
                                        </p:tav>
                                      </p:tavLst>
                                    </p:anim>
                                  </p:childTnLst>
                                </p:cTn>
                              </p:par>
                            </p:childTnLst>
                          </p:cTn>
                        </p:par>
                        <p:par>
                          <p:cTn id="381" fill="hold">
                            <p:stCondLst>
                              <p:cond delay="6350"/>
                            </p:stCondLst>
                            <p:childTnLst>
                              <p:par>
                                <p:cTn id="382" presetID="22" presetClass="entr" presetSubtype="8" fill="hold" nodeType="afterEffect">
                                  <p:stCondLst>
                                    <p:cond delay="0"/>
                                  </p:stCondLst>
                                  <p:childTnLst>
                                    <p:set>
                                      <p:cBhvr>
                                        <p:cTn id="383" dur="1" fill="hold">
                                          <p:stCondLst>
                                            <p:cond delay="0"/>
                                          </p:stCondLst>
                                        </p:cTn>
                                        <p:tgtEl>
                                          <p:spTgt spid="116"/>
                                        </p:tgtEl>
                                        <p:attrNameLst>
                                          <p:attrName>style.visibility</p:attrName>
                                        </p:attrNameLst>
                                      </p:cBhvr>
                                      <p:to>
                                        <p:strVal val="visible"/>
                                      </p:to>
                                    </p:set>
                                    <p:animEffect transition="in" filter="wipe(left)">
                                      <p:cBhvr>
                                        <p:cTn id="384" dur="500"/>
                                        <p:tgtEl>
                                          <p:spTgt spid="116"/>
                                        </p:tgtEl>
                                      </p:cBhvr>
                                    </p:animEffect>
                                  </p:childTnLst>
                                </p:cTn>
                              </p:par>
                            </p:childTnLst>
                          </p:cTn>
                        </p:par>
                        <p:par>
                          <p:cTn id="385" fill="hold">
                            <p:stCondLst>
                              <p:cond delay="6850"/>
                            </p:stCondLst>
                            <p:childTnLst>
                              <p:par>
                                <p:cTn id="386" presetID="22" presetClass="entr" presetSubtype="8" fill="hold" grpId="0" nodeType="afterEffect">
                                  <p:stCondLst>
                                    <p:cond delay="0"/>
                                  </p:stCondLst>
                                  <p:childTnLst>
                                    <p:set>
                                      <p:cBhvr>
                                        <p:cTn id="387" dur="1" fill="hold">
                                          <p:stCondLst>
                                            <p:cond delay="0"/>
                                          </p:stCondLst>
                                        </p:cTn>
                                        <p:tgtEl>
                                          <p:spTgt spid="117"/>
                                        </p:tgtEl>
                                        <p:attrNameLst>
                                          <p:attrName>style.visibility</p:attrName>
                                        </p:attrNameLst>
                                      </p:cBhvr>
                                      <p:to>
                                        <p:strVal val="visible"/>
                                      </p:to>
                                    </p:set>
                                    <p:animEffect transition="in" filter="wipe(left)">
                                      <p:cBhvr>
                                        <p:cTn id="388" dur="500"/>
                                        <p:tgtEl>
                                          <p:spTgt spid="117"/>
                                        </p:tgtEl>
                                      </p:cBhvr>
                                    </p:animEffect>
                                  </p:childTnLst>
                                </p:cTn>
                              </p:par>
                              <p:par>
                                <p:cTn id="389" presetID="22" presetClass="entr" presetSubtype="8" fill="hold" grpId="0" nodeType="withEffect">
                                  <p:stCondLst>
                                    <p:cond delay="0"/>
                                  </p:stCondLst>
                                  <p:childTnLst>
                                    <p:set>
                                      <p:cBhvr>
                                        <p:cTn id="390" dur="1" fill="hold">
                                          <p:stCondLst>
                                            <p:cond delay="0"/>
                                          </p:stCondLst>
                                        </p:cTn>
                                        <p:tgtEl>
                                          <p:spTgt spid="118"/>
                                        </p:tgtEl>
                                        <p:attrNameLst>
                                          <p:attrName>style.visibility</p:attrName>
                                        </p:attrNameLst>
                                      </p:cBhvr>
                                      <p:to>
                                        <p:strVal val="visible"/>
                                      </p:to>
                                    </p:set>
                                    <p:animEffect transition="in" filter="wipe(left)">
                                      <p:cBhvr>
                                        <p:cTn id="391" dur="500"/>
                                        <p:tgtEl>
                                          <p:spTgt spid="118"/>
                                        </p:tgtEl>
                                      </p:cBhvr>
                                    </p:animEffect>
                                  </p:childTnLst>
                                </p:cTn>
                              </p:par>
                            </p:childTnLst>
                          </p:cTn>
                        </p:par>
                        <p:par>
                          <p:cTn id="392" fill="hold">
                            <p:stCondLst>
                              <p:cond delay="7350"/>
                            </p:stCondLst>
                            <p:childTnLst>
                              <p:par>
                                <p:cTn id="393" presetID="47" presetClass="entr" presetSubtype="0" fill="hold" grpId="0" nodeType="afterEffect">
                                  <p:stCondLst>
                                    <p:cond delay="0"/>
                                  </p:stCondLst>
                                  <p:childTnLst>
                                    <p:set>
                                      <p:cBhvr>
                                        <p:cTn id="394" dur="1" fill="hold">
                                          <p:stCondLst>
                                            <p:cond delay="0"/>
                                          </p:stCondLst>
                                        </p:cTn>
                                        <p:tgtEl>
                                          <p:spTgt spid="119"/>
                                        </p:tgtEl>
                                        <p:attrNameLst>
                                          <p:attrName>style.visibility</p:attrName>
                                        </p:attrNameLst>
                                      </p:cBhvr>
                                      <p:to>
                                        <p:strVal val="visible"/>
                                      </p:to>
                                    </p:set>
                                    <p:animEffect transition="in" filter="fade">
                                      <p:cBhvr>
                                        <p:cTn id="395" dur="1000"/>
                                        <p:tgtEl>
                                          <p:spTgt spid="119"/>
                                        </p:tgtEl>
                                      </p:cBhvr>
                                    </p:animEffect>
                                    <p:anim calcmode="lin" valueType="num">
                                      <p:cBhvr>
                                        <p:cTn id="396" dur="1000" fill="hold"/>
                                        <p:tgtEl>
                                          <p:spTgt spid="119"/>
                                        </p:tgtEl>
                                        <p:attrNameLst>
                                          <p:attrName>ppt_x</p:attrName>
                                        </p:attrNameLst>
                                      </p:cBhvr>
                                      <p:tavLst>
                                        <p:tav tm="0">
                                          <p:val>
                                            <p:strVal val="#ppt_x"/>
                                          </p:val>
                                        </p:tav>
                                        <p:tav tm="100000">
                                          <p:val>
                                            <p:strVal val="#ppt_x"/>
                                          </p:val>
                                        </p:tav>
                                      </p:tavLst>
                                    </p:anim>
                                    <p:anim calcmode="lin" valueType="num">
                                      <p:cBhvr>
                                        <p:cTn id="397" dur="1000" fill="hold"/>
                                        <p:tgtEl>
                                          <p:spTgt spid="119"/>
                                        </p:tgtEl>
                                        <p:attrNameLst>
                                          <p:attrName>ppt_y</p:attrName>
                                        </p:attrNameLst>
                                      </p:cBhvr>
                                      <p:tavLst>
                                        <p:tav tm="0">
                                          <p:val>
                                            <p:strVal val="#ppt_y-.1"/>
                                          </p:val>
                                        </p:tav>
                                        <p:tav tm="100000">
                                          <p:val>
                                            <p:strVal val="#ppt_y"/>
                                          </p:val>
                                        </p:tav>
                                      </p:tavLst>
                                    </p:anim>
                                  </p:childTnLst>
                                </p:cTn>
                              </p:par>
                            </p:childTnLst>
                          </p:cTn>
                        </p:par>
                        <p:par>
                          <p:cTn id="398" fill="hold">
                            <p:stCondLst>
                              <p:cond delay="8350"/>
                            </p:stCondLst>
                            <p:childTnLst>
                              <p:par>
                                <p:cTn id="399" presetID="22" presetClass="entr" presetSubtype="8" fill="hold" nodeType="afterEffect">
                                  <p:stCondLst>
                                    <p:cond delay="0"/>
                                  </p:stCondLst>
                                  <p:childTnLst>
                                    <p:set>
                                      <p:cBhvr>
                                        <p:cTn id="400" dur="1" fill="hold">
                                          <p:stCondLst>
                                            <p:cond delay="0"/>
                                          </p:stCondLst>
                                        </p:cTn>
                                        <p:tgtEl>
                                          <p:spTgt spid="120"/>
                                        </p:tgtEl>
                                        <p:attrNameLst>
                                          <p:attrName>style.visibility</p:attrName>
                                        </p:attrNameLst>
                                      </p:cBhvr>
                                      <p:to>
                                        <p:strVal val="visible"/>
                                      </p:to>
                                    </p:set>
                                    <p:animEffect transition="in" filter="wipe(left)">
                                      <p:cBhvr>
                                        <p:cTn id="401" dur="500"/>
                                        <p:tgtEl>
                                          <p:spTgt spid="120"/>
                                        </p:tgtEl>
                                      </p:cBhvr>
                                    </p:animEffect>
                                  </p:childTnLst>
                                </p:cTn>
                              </p:par>
                            </p:childTnLst>
                          </p:cTn>
                        </p:par>
                        <p:par>
                          <p:cTn id="402" fill="hold">
                            <p:stCondLst>
                              <p:cond delay="8850"/>
                            </p:stCondLst>
                            <p:childTnLst>
                              <p:par>
                                <p:cTn id="403" presetID="22" presetClass="entr" presetSubtype="8" fill="hold" grpId="0" nodeType="afterEffect">
                                  <p:stCondLst>
                                    <p:cond delay="0"/>
                                  </p:stCondLst>
                                  <p:childTnLst>
                                    <p:set>
                                      <p:cBhvr>
                                        <p:cTn id="404" dur="1" fill="hold">
                                          <p:stCondLst>
                                            <p:cond delay="0"/>
                                          </p:stCondLst>
                                        </p:cTn>
                                        <p:tgtEl>
                                          <p:spTgt spid="121"/>
                                        </p:tgtEl>
                                        <p:attrNameLst>
                                          <p:attrName>style.visibility</p:attrName>
                                        </p:attrNameLst>
                                      </p:cBhvr>
                                      <p:to>
                                        <p:strVal val="visible"/>
                                      </p:to>
                                    </p:set>
                                    <p:animEffect transition="in" filter="wipe(left)">
                                      <p:cBhvr>
                                        <p:cTn id="405" dur="500"/>
                                        <p:tgtEl>
                                          <p:spTgt spid="121"/>
                                        </p:tgtEl>
                                      </p:cBhvr>
                                    </p:animEffect>
                                  </p:childTnLst>
                                </p:cTn>
                              </p:par>
                              <p:par>
                                <p:cTn id="406" presetID="22" presetClass="entr" presetSubtype="8" fill="hold" grpId="0" nodeType="withEffect">
                                  <p:stCondLst>
                                    <p:cond delay="0"/>
                                  </p:stCondLst>
                                  <p:childTnLst>
                                    <p:set>
                                      <p:cBhvr>
                                        <p:cTn id="407" dur="1" fill="hold">
                                          <p:stCondLst>
                                            <p:cond delay="0"/>
                                          </p:stCondLst>
                                        </p:cTn>
                                        <p:tgtEl>
                                          <p:spTgt spid="122"/>
                                        </p:tgtEl>
                                        <p:attrNameLst>
                                          <p:attrName>style.visibility</p:attrName>
                                        </p:attrNameLst>
                                      </p:cBhvr>
                                      <p:to>
                                        <p:strVal val="visible"/>
                                      </p:to>
                                    </p:set>
                                    <p:animEffect transition="in" filter="wipe(left)">
                                      <p:cBhvr>
                                        <p:cTn id="408"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53" grpId="0" animBg="1"/>
      <p:bldP spid="54" grpId="0" animBg="1"/>
      <p:bldP spid="55" grpId="0" animBg="1"/>
      <p:bldP spid="56" grpId="0" animBg="1"/>
      <p:bldP spid="57" grpId="0" animBg="1"/>
      <p:bldP spid="58" grpId="0" animBg="1"/>
      <p:bldP spid="59" grpId="0" animBg="1"/>
      <p:bldP spid="60" grpId="0" animBg="1"/>
      <p:bldP spid="61"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3" grpId="0"/>
      <p:bldP spid="114" grpId="0"/>
      <p:bldP spid="115" grpId="0" animBg="1"/>
      <p:bldP spid="117" grpId="0"/>
      <p:bldP spid="118" grpId="0"/>
      <p:bldP spid="119" grpId="0" animBg="1"/>
      <p:bldP spid="121" grpId="0"/>
      <p:bldP spid="1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C3260C"/>
          </a:solidFill>
          <a:ln>
            <a:noFill/>
          </a:ln>
        </p:spPr>
        <p:txBody>
          <a:bodyPr/>
          <a:lstStyle/>
          <a:p>
            <a:endParaRPr lang="zh-CN" altLang="zh-CN">
              <a:solidFill>
                <a:srgbClr val="000000"/>
              </a:solidFill>
              <a:latin typeface="Calibri" pitchFamily="34" charset="0"/>
              <a:sym typeface="宋体" pitchFamily="2" charset="-122"/>
            </a:endParaRPr>
          </a:p>
        </p:txBody>
      </p:sp>
      <p:sp>
        <p:nvSpPr>
          <p:cNvPr id="1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C3260C"/>
          </a:solidFill>
          <a:ln>
            <a:noFill/>
          </a:ln>
        </p:spPr>
        <p:txBody>
          <a:bodyPr/>
          <a:lstStyle/>
          <a:p>
            <a:endParaRPr lang="zh-CN" altLang="zh-CN">
              <a:solidFill>
                <a:srgbClr val="000000"/>
              </a:solidFill>
              <a:latin typeface="Calibri" pitchFamily="34" charset="0"/>
              <a:sym typeface="宋体" pitchFamily="2" charset="-122"/>
            </a:endParaRPr>
          </a:p>
        </p:txBody>
      </p:sp>
      <p:sp>
        <p:nvSpPr>
          <p:cNvPr id="1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C3260C"/>
          </a:solidFill>
          <a:ln>
            <a:noFill/>
          </a:ln>
        </p:spPr>
        <p:txBody>
          <a:bodyPr/>
          <a:lstStyle/>
          <a:p>
            <a:endParaRPr lang="zh-CN" altLang="zh-CN">
              <a:solidFill>
                <a:srgbClr val="000000"/>
              </a:solidFill>
              <a:latin typeface="Calibri" pitchFamily="34" charset="0"/>
              <a:sym typeface="宋体" pitchFamily="2" charset="-122"/>
            </a:endParaRPr>
          </a:p>
        </p:txBody>
      </p:sp>
      <p:sp>
        <p:nvSpPr>
          <p:cNvPr id="1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C3260C"/>
          </a:solidFill>
          <a:ln>
            <a:noFill/>
          </a:ln>
        </p:spPr>
        <p:txBody>
          <a:bodyPr/>
          <a:lstStyle/>
          <a:p>
            <a:endParaRPr lang="zh-CN" altLang="zh-CN">
              <a:solidFill>
                <a:srgbClr val="000000"/>
              </a:solidFill>
              <a:latin typeface="Calibri" pitchFamily="34" charset="0"/>
              <a:sym typeface="宋体" pitchFamily="2" charset="-122"/>
            </a:endParaRPr>
          </a:p>
        </p:txBody>
      </p:sp>
      <p:sp>
        <p:nvSpPr>
          <p:cNvPr id="1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C3260C"/>
          </a:solidFill>
          <a:ln>
            <a:noFill/>
          </a:ln>
        </p:spPr>
        <p:txBody>
          <a:bodyPr/>
          <a:lstStyle/>
          <a:p>
            <a:endParaRPr lang="zh-CN" altLang="zh-CN">
              <a:solidFill>
                <a:srgbClr val="000000"/>
              </a:solidFill>
              <a:latin typeface="Calibri" pitchFamily="34" charset="0"/>
              <a:sym typeface="宋体" pitchFamily="2" charset="-122"/>
            </a:endParaRPr>
          </a:p>
        </p:txBody>
      </p:sp>
      <p:sp>
        <p:nvSpPr>
          <p:cNvPr id="1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2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2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2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2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3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3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32" name="TextBox 22"/>
          <p:cNvSpPr>
            <a:spLocks noChangeArrowheads="1"/>
          </p:cNvSpPr>
          <p:nvPr/>
        </p:nvSpPr>
        <p:spPr bwMode="auto">
          <a:xfrm>
            <a:off x="3995936" y="2737832"/>
            <a:ext cx="9913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29657495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23" presetClass="entr" presetSubtype="52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 calcmode="lin" valueType="num">
                                      <p:cBhvr>
                                        <p:cTn id="27" dur="500" fill="hold"/>
                                        <p:tgtEl>
                                          <p:spTgt spid="12"/>
                                        </p:tgtEl>
                                        <p:attrNameLst>
                                          <p:attrName>ppt_x</p:attrName>
                                        </p:attrNameLst>
                                      </p:cBhvr>
                                      <p:tavLst>
                                        <p:tav tm="0">
                                          <p:val>
                                            <p:fltVal val="0.5"/>
                                          </p:val>
                                        </p:tav>
                                        <p:tav tm="100000">
                                          <p:val>
                                            <p:strVal val="#ppt_x"/>
                                          </p:val>
                                        </p:tav>
                                      </p:tavLst>
                                    </p:anim>
                                    <p:anim calcmode="lin" valueType="num">
                                      <p:cBhvr>
                                        <p:cTn id="28" dur="500" fill="hold"/>
                                        <p:tgtEl>
                                          <p:spTgt spid="12"/>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ppt_x</p:attrName>
                                        </p:attrNameLst>
                                      </p:cBhvr>
                                      <p:tavLst>
                                        <p:tav tm="0">
                                          <p:val>
                                            <p:fltVal val="0.5"/>
                                          </p:val>
                                        </p:tav>
                                        <p:tav tm="100000">
                                          <p:val>
                                            <p:strVal val="#ppt_x"/>
                                          </p:val>
                                        </p:tav>
                                      </p:tavLst>
                                    </p:anim>
                                    <p:anim calcmode="lin" valueType="num">
                                      <p:cBhvr>
                                        <p:cTn id="46" dur="500" fill="hold"/>
                                        <p:tgtEl>
                                          <p:spTgt spid="15"/>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ppt_x</p:attrName>
                                        </p:attrNameLst>
                                      </p:cBhvr>
                                      <p:tavLst>
                                        <p:tav tm="0">
                                          <p:val>
                                            <p:fltVal val="0.5"/>
                                          </p:val>
                                        </p:tav>
                                        <p:tav tm="100000">
                                          <p:val>
                                            <p:strVal val="#ppt_x"/>
                                          </p:val>
                                        </p:tav>
                                      </p:tavLst>
                                    </p:anim>
                                    <p:anim calcmode="lin" valueType="num">
                                      <p:cBhvr>
                                        <p:cTn id="52" dur="500" fill="hold"/>
                                        <p:tgtEl>
                                          <p:spTgt spid="16"/>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 calcmode="lin" valueType="num">
                                      <p:cBhvr>
                                        <p:cTn id="63" dur="500" fill="hold"/>
                                        <p:tgtEl>
                                          <p:spTgt spid="18"/>
                                        </p:tgtEl>
                                        <p:attrNameLst>
                                          <p:attrName>ppt_x</p:attrName>
                                        </p:attrNameLst>
                                      </p:cBhvr>
                                      <p:tavLst>
                                        <p:tav tm="0">
                                          <p:val>
                                            <p:fltVal val="0.5"/>
                                          </p:val>
                                        </p:tav>
                                        <p:tav tm="100000">
                                          <p:val>
                                            <p:strVal val="#ppt_x"/>
                                          </p:val>
                                        </p:tav>
                                      </p:tavLst>
                                    </p:anim>
                                    <p:anim calcmode="lin" valueType="num">
                                      <p:cBhvr>
                                        <p:cTn id="64" dur="500" fill="hold"/>
                                        <p:tgtEl>
                                          <p:spTgt spid="18"/>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ppt_x</p:attrName>
                                        </p:attrNameLst>
                                      </p:cBhvr>
                                      <p:tavLst>
                                        <p:tav tm="0">
                                          <p:val>
                                            <p:fltVal val="0.5"/>
                                          </p:val>
                                        </p:tav>
                                        <p:tav tm="100000">
                                          <p:val>
                                            <p:strVal val="#ppt_x"/>
                                          </p:val>
                                        </p:tav>
                                      </p:tavLst>
                                    </p:anim>
                                    <p:anim calcmode="lin" valueType="num">
                                      <p:cBhvr>
                                        <p:cTn id="70" dur="500" fill="hold"/>
                                        <p:tgtEl>
                                          <p:spTgt spid="1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 calcmode="lin" valueType="num">
                                      <p:cBhvr>
                                        <p:cTn id="75" dur="500" fill="hold"/>
                                        <p:tgtEl>
                                          <p:spTgt spid="20"/>
                                        </p:tgtEl>
                                        <p:attrNameLst>
                                          <p:attrName>ppt_x</p:attrName>
                                        </p:attrNameLst>
                                      </p:cBhvr>
                                      <p:tavLst>
                                        <p:tav tm="0">
                                          <p:val>
                                            <p:fltVal val="0.5"/>
                                          </p:val>
                                        </p:tav>
                                        <p:tav tm="100000">
                                          <p:val>
                                            <p:strVal val="#ppt_x"/>
                                          </p:val>
                                        </p:tav>
                                      </p:tavLst>
                                    </p:anim>
                                    <p:anim calcmode="lin" valueType="num">
                                      <p:cBhvr>
                                        <p:cTn id="76" dur="500" fill="hold"/>
                                        <p:tgtEl>
                                          <p:spTgt spid="20"/>
                                        </p:tgtEl>
                                        <p:attrNameLst>
                                          <p:attrName>ppt_y</p:attrName>
                                        </p:attrNameLst>
                                      </p:cBhvr>
                                      <p:tavLst>
                                        <p:tav tm="0">
                                          <p:val>
                                            <p:fltVal val="0.5"/>
                                          </p:val>
                                        </p:tav>
                                        <p:tav tm="100000">
                                          <p:val>
                                            <p:strVal val="#ppt_y"/>
                                          </p:val>
                                        </p:tav>
                                      </p:tavLst>
                                    </p:anim>
                                  </p:childTnLst>
                                </p:cTn>
                              </p:par>
                              <p:par>
                                <p:cTn id="77" presetID="23" presetClass="entr" presetSubtype="528"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 calcmode="lin" valueType="num">
                                      <p:cBhvr>
                                        <p:cTn id="81" dur="500" fill="hold"/>
                                        <p:tgtEl>
                                          <p:spTgt spid="21"/>
                                        </p:tgtEl>
                                        <p:attrNameLst>
                                          <p:attrName>ppt_x</p:attrName>
                                        </p:attrNameLst>
                                      </p:cBhvr>
                                      <p:tavLst>
                                        <p:tav tm="0">
                                          <p:val>
                                            <p:fltVal val="0.5"/>
                                          </p:val>
                                        </p:tav>
                                        <p:tav tm="100000">
                                          <p:val>
                                            <p:strVal val="#ppt_x"/>
                                          </p:val>
                                        </p:tav>
                                      </p:tavLst>
                                    </p:anim>
                                    <p:anim calcmode="lin" valueType="num">
                                      <p:cBhvr>
                                        <p:cTn id="82" dur="500" fill="hold"/>
                                        <p:tgtEl>
                                          <p:spTgt spid="21"/>
                                        </p:tgtEl>
                                        <p:attrNameLst>
                                          <p:attrName>ppt_y</p:attrName>
                                        </p:attrNameLst>
                                      </p:cBhvr>
                                      <p:tavLst>
                                        <p:tav tm="0">
                                          <p:val>
                                            <p:fltVal val="0.5"/>
                                          </p:val>
                                        </p:tav>
                                        <p:tav tm="100000">
                                          <p:val>
                                            <p:strVal val="#ppt_y"/>
                                          </p:val>
                                        </p:tav>
                                      </p:tavLst>
                                    </p:anim>
                                  </p:childTnLst>
                                </p:cTn>
                              </p:par>
                            </p:childTnLst>
                          </p:cTn>
                        </p:par>
                        <p:par>
                          <p:cTn id="83" fill="hold">
                            <p:stCondLst>
                              <p:cond delay="1850"/>
                            </p:stCondLst>
                            <p:childTnLst>
                              <p:par>
                                <p:cTn id="84" presetID="10" presetClass="entr" presetSubtype="0"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500" fill="hold"/>
                                        <p:tgtEl>
                                          <p:spTgt spid="32"/>
                                        </p:tgtEl>
                                        <p:attrNameLst>
                                          <p:attrName>ppt_w</p:attrName>
                                        </p:attrNameLst>
                                      </p:cBhvr>
                                      <p:tavLst>
                                        <p:tav tm="0">
                                          <p:val>
                                            <p:fltVal val="0"/>
                                          </p:val>
                                        </p:tav>
                                        <p:tav tm="100000">
                                          <p:val>
                                            <p:strVal val="#ppt_w"/>
                                          </p:val>
                                        </p:tav>
                                      </p:tavLst>
                                    </p:anim>
                                    <p:anim calcmode="lin" valueType="num">
                                      <p:cBhvr>
                                        <p:cTn id="87" dur="500" fill="hold"/>
                                        <p:tgtEl>
                                          <p:spTgt spid="32"/>
                                        </p:tgtEl>
                                        <p:attrNameLst>
                                          <p:attrName>ppt_h</p:attrName>
                                        </p:attrNameLst>
                                      </p:cBhvr>
                                      <p:tavLst>
                                        <p:tav tm="0">
                                          <p:val>
                                            <p:fltVal val="0"/>
                                          </p:val>
                                        </p:tav>
                                        <p:tav tm="100000">
                                          <p:val>
                                            <p:strVal val="#ppt_h"/>
                                          </p:val>
                                        </p:tav>
                                      </p:tavLst>
                                    </p:anim>
                                    <p:animEffect>
                                      <p:cBhvr>
                                        <p:cTn id="88" dur="500"/>
                                        <p:tgtEl>
                                          <p:spTgt spid="32"/>
                                        </p:tgtEl>
                                      </p:cBhvr>
                                    </p:animEffect>
                                  </p:childTnLst>
                                </p:cTn>
                              </p:par>
                            </p:childTnLst>
                          </p:cTn>
                        </p:par>
                        <p:par>
                          <p:cTn id="89" fill="hold">
                            <p:stCondLst>
                              <p:cond delay="235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p:cBhvr>
                                        <p:cTn id="92" dur="500"/>
                                        <p:tgtEl>
                                          <p:spTgt spid="27"/>
                                        </p:tgtEl>
                                      </p:cBhvr>
                                    </p:animEffect>
                                  </p:childTnLst>
                                </p:cTn>
                              </p:par>
                            </p:childTnLst>
                          </p:cTn>
                        </p:par>
                        <p:par>
                          <p:cTn id="93" fill="hold">
                            <p:stCondLst>
                              <p:cond delay="2850"/>
                            </p:stCondLst>
                            <p:childTnLst>
                              <p:par>
                                <p:cTn id="94" presetID="42" presetClass="entr" presetSubtype="0" fill="hold" grpId="0"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p:cBhvr>
                                        <p:cTn id="96" dur="1000"/>
                                        <p:tgtEl>
                                          <p:spTgt spid="22"/>
                                        </p:tgtEl>
                                      </p:cBhvr>
                                    </p:animEffect>
                                    <p:anim calcmode="lin" valueType="num">
                                      <p:cBhvr>
                                        <p:cTn id="97" dur="1000" fill="hold"/>
                                        <p:tgtEl>
                                          <p:spTgt spid="22"/>
                                        </p:tgtEl>
                                        <p:attrNameLst>
                                          <p:attrName>ppt_x</p:attrName>
                                        </p:attrNameLst>
                                      </p:cBhvr>
                                      <p:tavLst>
                                        <p:tav tm="0">
                                          <p:val>
                                            <p:strVal val="#ppt_x"/>
                                          </p:val>
                                        </p:tav>
                                        <p:tav tm="100000">
                                          <p:val>
                                            <p:strVal val="#ppt_x"/>
                                          </p:val>
                                        </p:tav>
                                      </p:tavLst>
                                    </p:anim>
                                    <p:anim calcmode="lin" valueType="num">
                                      <p:cBhvr>
                                        <p:cTn id="98" dur="1000" fill="hold"/>
                                        <p:tgtEl>
                                          <p:spTgt spid="22"/>
                                        </p:tgtEl>
                                        <p:attrNameLst>
                                          <p:attrName>ppt_y</p:attrName>
                                        </p:attrNameLst>
                                      </p:cBhvr>
                                      <p:tavLst>
                                        <p:tav tm="0">
                                          <p:val>
                                            <p:strVal val="#ppt_y+.1"/>
                                          </p:val>
                                        </p:tav>
                                        <p:tav tm="100000">
                                          <p:val>
                                            <p:strVal val="#ppt_y"/>
                                          </p:val>
                                        </p:tav>
                                      </p:tavLst>
                                    </p:anim>
                                  </p:childTnLst>
                                </p:cTn>
                              </p:par>
                            </p:childTnLst>
                          </p:cTn>
                        </p:par>
                        <p:par>
                          <p:cTn id="99" fill="hold">
                            <p:stCondLst>
                              <p:cond delay="3850"/>
                            </p:stCondLst>
                            <p:childTnLst>
                              <p:par>
                                <p:cTn id="100" presetID="22" presetClass="entr" presetSubtype="8"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p:cBhvr>
                                        <p:cTn id="102" dur="500"/>
                                        <p:tgtEl>
                                          <p:spTgt spid="28"/>
                                        </p:tgtEl>
                                      </p:cBhvr>
                                    </p:animEffect>
                                  </p:childTnLst>
                                </p:cTn>
                              </p:par>
                            </p:childTnLst>
                          </p:cTn>
                        </p:par>
                        <p:par>
                          <p:cTn id="103" fill="hold">
                            <p:stCondLst>
                              <p:cond delay="4350"/>
                            </p:stCondLst>
                            <p:childTnLst>
                              <p:par>
                                <p:cTn id="104" presetID="42" presetClass="entr" presetSubtype="0" fill="hold" grpId="0"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p:cBhvr>
                                        <p:cTn id="106" dur="1000"/>
                                        <p:tgtEl>
                                          <p:spTgt spid="23"/>
                                        </p:tgtEl>
                                      </p:cBhvr>
                                    </p:animEffect>
                                    <p:anim calcmode="lin" valueType="num">
                                      <p:cBhvr>
                                        <p:cTn id="107" dur="1000" fill="hold"/>
                                        <p:tgtEl>
                                          <p:spTgt spid="23"/>
                                        </p:tgtEl>
                                        <p:attrNameLst>
                                          <p:attrName>ppt_x</p:attrName>
                                        </p:attrNameLst>
                                      </p:cBhvr>
                                      <p:tavLst>
                                        <p:tav tm="0">
                                          <p:val>
                                            <p:strVal val="#ppt_x"/>
                                          </p:val>
                                        </p:tav>
                                        <p:tav tm="100000">
                                          <p:val>
                                            <p:strVal val="#ppt_x"/>
                                          </p:val>
                                        </p:tav>
                                      </p:tavLst>
                                    </p:anim>
                                    <p:anim calcmode="lin" valueType="num">
                                      <p:cBhvr>
                                        <p:cTn id="108" dur="1000" fill="hold"/>
                                        <p:tgtEl>
                                          <p:spTgt spid="23"/>
                                        </p:tgtEl>
                                        <p:attrNameLst>
                                          <p:attrName>ppt_y</p:attrName>
                                        </p:attrNameLst>
                                      </p:cBhvr>
                                      <p:tavLst>
                                        <p:tav tm="0">
                                          <p:val>
                                            <p:strVal val="#ppt_y+.1"/>
                                          </p:val>
                                        </p:tav>
                                        <p:tav tm="100000">
                                          <p:val>
                                            <p:strVal val="#ppt_y"/>
                                          </p:val>
                                        </p:tav>
                                      </p:tavLst>
                                    </p:anim>
                                  </p:childTnLst>
                                </p:cTn>
                              </p:par>
                            </p:childTnLst>
                          </p:cTn>
                        </p:par>
                        <p:par>
                          <p:cTn id="109" fill="hold">
                            <p:stCondLst>
                              <p:cond delay="5350"/>
                            </p:stCondLst>
                            <p:childTnLst>
                              <p:par>
                                <p:cTn id="110" presetID="22" presetClass="entr" presetSubtype="8" fill="hold" grpId="0" nodeType="afterEffect">
                                  <p:stCondLst>
                                    <p:cond delay="0"/>
                                  </p:stCondLst>
                                  <p:childTnLst>
                                    <p:set>
                                      <p:cBhvr>
                                        <p:cTn id="111" dur="1" fill="hold">
                                          <p:stCondLst>
                                            <p:cond delay="0"/>
                                          </p:stCondLst>
                                        </p:cTn>
                                        <p:tgtEl>
                                          <p:spTgt spid="29"/>
                                        </p:tgtEl>
                                        <p:attrNameLst>
                                          <p:attrName>style.visibility</p:attrName>
                                        </p:attrNameLst>
                                      </p:cBhvr>
                                      <p:to>
                                        <p:strVal val="visible"/>
                                      </p:to>
                                    </p:set>
                                    <p:animEffect>
                                      <p:cBhvr>
                                        <p:cTn id="112" dur="500"/>
                                        <p:tgtEl>
                                          <p:spTgt spid="29"/>
                                        </p:tgtEl>
                                      </p:cBhvr>
                                    </p:animEffect>
                                  </p:childTnLst>
                                </p:cTn>
                              </p:par>
                            </p:childTnLst>
                          </p:cTn>
                        </p:par>
                        <p:par>
                          <p:cTn id="113" fill="hold">
                            <p:stCondLst>
                              <p:cond delay="5850"/>
                            </p:stCondLst>
                            <p:childTnLst>
                              <p:par>
                                <p:cTn id="114" presetID="42" presetClass="entr" presetSubtype="0"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Effect>
                                      <p:cBhvr>
                                        <p:cTn id="116" dur="1000"/>
                                        <p:tgtEl>
                                          <p:spTgt spid="24"/>
                                        </p:tgtEl>
                                      </p:cBhvr>
                                    </p:animEffect>
                                    <p:anim calcmode="lin" valueType="num">
                                      <p:cBhvr>
                                        <p:cTn id="117" dur="1000" fill="hold"/>
                                        <p:tgtEl>
                                          <p:spTgt spid="24"/>
                                        </p:tgtEl>
                                        <p:attrNameLst>
                                          <p:attrName>ppt_x</p:attrName>
                                        </p:attrNameLst>
                                      </p:cBhvr>
                                      <p:tavLst>
                                        <p:tav tm="0">
                                          <p:val>
                                            <p:strVal val="#ppt_x"/>
                                          </p:val>
                                        </p:tav>
                                        <p:tav tm="100000">
                                          <p:val>
                                            <p:strVal val="#ppt_x"/>
                                          </p:val>
                                        </p:tav>
                                      </p:tavLst>
                                    </p:anim>
                                    <p:anim calcmode="lin" valueType="num">
                                      <p:cBhvr>
                                        <p:cTn id="118" dur="1000" fill="hold"/>
                                        <p:tgtEl>
                                          <p:spTgt spid="24"/>
                                        </p:tgtEl>
                                        <p:attrNameLst>
                                          <p:attrName>ppt_y</p:attrName>
                                        </p:attrNameLst>
                                      </p:cBhvr>
                                      <p:tavLst>
                                        <p:tav tm="0">
                                          <p:val>
                                            <p:strVal val="#ppt_y+.1"/>
                                          </p:val>
                                        </p:tav>
                                        <p:tav tm="100000">
                                          <p:val>
                                            <p:strVal val="#ppt_y"/>
                                          </p:val>
                                        </p:tav>
                                      </p:tavLst>
                                    </p:anim>
                                  </p:childTnLst>
                                </p:cTn>
                              </p:par>
                            </p:childTnLst>
                          </p:cTn>
                        </p:par>
                        <p:par>
                          <p:cTn id="119" fill="hold">
                            <p:stCondLst>
                              <p:cond delay="6850"/>
                            </p:stCondLst>
                            <p:childTnLst>
                              <p:par>
                                <p:cTn id="120" presetID="22" presetClass="entr" presetSubtype="8"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p:cBhvr>
                                        <p:cTn id="122" dur="500"/>
                                        <p:tgtEl>
                                          <p:spTgt spid="30"/>
                                        </p:tgtEl>
                                      </p:cBhvr>
                                    </p:animEffect>
                                  </p:childTnLst>
                                </p:cTn>
                              </p:par>
                            </p:childTnLst>
                          </p:cTn>
                        </p:par>
                        <p:par>
                          <p:cTn id="123" fill="hold">
                            <p:stCondLst>
                              <p:cond delay="7350"/>
                            </p:stCondLst>
                            <p:childTnLst>
                              <p:par>
                                <p:cTn id="124" presetID="42" presetClass="entr" presetSubtype="0" fill="hold" grpId="0" nodeType="afterEffect">
                                  <p:stCondLst>
                                    <p:cond delay="0"/>
                                  </p:stCondLst>
                                  <p:childTnLst>
                                    <p:set>
                                      <p:cBhvr>
                                        <p:cTn id="125" dur="1" fill="hold">
                                          <p:stCondLst>
                                            <p:cond delay="0"/>
                                          </p:stCondLst>
                                        </p:cTn>
                                        <p:tgtEl>
                                          <p:spTgt spid="25"/>
                                        </p:tgtEl>
                                        <p:attrNameLst>
                                          <p:attrName>style.visibility</p:attrName>
                                        </p:attrNameLst>
                                      </p:cBhvr>
                                      <p:to>
                                        <p:strVal val="visible"/>
                                      </p:to>
                                    </p:set>
                                    <p:animEffect>
                                      <p:cBhvr>
                                        <p:cTn id="126" dur="1000"/>
                                        <p:tgtEl>
                                          <p:spTgt spid="25"/>
                                        </p:tgtEl>
                                      </p:cBhvr>
                                    </p:animEffect>
                                    <p:anim calcmode="lin" valueType="num">
                                      <p:cBhvr>
                                        <p:cTn id="127" dur="1000" fill="hold"/>
                                        <p:tgtEl>
                                          <p:spTgt spid="25"/>
                                        </p:tgtEl>
                                        <p:attrNameLst>
                                          <p:attrName>ppt_x</p:attrName>
                                        </p:attrNameLst>
                                      </p:cBhvr>
                                      <p:tavLst>
                                        <p:tav tm="0">
                                          <p:val>
                                            <p:strVal val="#ppt_x"/>
                                          </p:val>
                                        </p:tav>
                                        <p:tav tm="100000">
                                          <p:val>
                                            <p:strVal val="#ppt_x"/>
                                          </p:val>
                                        </p:tav>
                                      </p:tavLst>
                                    </p:anim>
                                    <p:anim calcmode="lin" valueType="num">
                                      <p:cBhvr>
                                        <p:cTn id="128" dur="1000" fill="hold"/>
                                        <p:tgtEl>
                                          <p:spTgt spid="25"/>
                                        </p:tgtEl>
                                        <p:attrNameLst>
                                          <p:attrName>ppt_y</p:attrName>
                                        </p:attrNameLst>
                                      </p:cBhvr>
                                      <p:tavLst>
                                        <p:tav tm="0">
                                          <p:val>
                                            <p:strVal val="#ppt_y+.1"/>
                                          </p:val>
                                        </p:tav>
                                        <p:tav tm="100000">
                                          <p:val>
                                            <p:strVal val="#ppt_y"/>
                                          </p:val>
                                        </p:tav>
                                      </p:tavLst>
                                    </p:anim>
                                  </p:childTnLst>
                                </p:cTn>
                              </p:par>
                            </p:childTnLst>
                          </p:cTn>
                        </p:par>
                        <p:par>
                          <p:cTn id="129" fill="hold">
                            <p:stCondLst>
                              <p:cond delay="8350"/>
                            </p:stCondLst>
                            <p:childTnLst>
                              <p:par>
                                <p:cTn id="130" presetID="22" presetClass="entr" presetSubtype="8"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p:cBhvr>
                                        <p:cTn id="132" dur="500"/>
                                        <p:tgtEl>
                                          <p:spTgt spid="31"/>
                                        </p:tgtEl>
                                      </p:cBhvr>
                                    </p:animEffect>
                                  </p:childTnLst>
                                </p:cTn>
                              </p:par>
                            </p:childTnLst>
                          </p:cTn>
                        </p:par>
                        <p:par>
                          <p:cTn id="133" fill="hold">
                            <p:stCondLst>
                              <p:cond delay="8850"/>
                            </p:stCondLst>
                            <p:childTnLst>
                              <p:par>
                                <p:cTn id="134" presetID="42" presetClass="entr" presetSubtype="0" fill="hold" grpId="0" nodeType="afterEffect">
                                  <p:stCondLst>
                                    <p:cond delay="0"/>
                                  </p:stCondLst>
                                  <p:childTnLst>
                                    <p:set>
                                      <p:cBhvr>
                                        <p:cTn id="135" dur="1" fill="hold">
                                          <p:stCondLst>
                                            <p:cond delay="0"/>
                                          </p:stCondLst>
                                        </p:cTn>
                                        <p:tgtEl>
                                          <p:spTgt spid="26"/>
                                        </p:tgtEl>
                                        <p:attrNameLst>
                                          <p:attrName>style.visibility</p:attrName>
                                        </p:attrNameLst>
                                      </p:cBhvr>
                                      <p:to>
                                        <p:strVal val="visible"/>
                                      </p:to>
                                    </p:set>
                                    <p:animEffect>
                                      <p:cBhvr>
                                        <p:cTn id="136" dur="1000"/>
                                        <p:tgtEl>
                                          <p:spTgt spid="26"/>
                                        </p:tgtEl>
                                      </p:cBhvr>
                                    </p:animEffect>
                                    <p:anim calcmode="lin" valueType="num">
                                      <p:cBhvr>
                                        <p:cTn id="137" dur="1000" fill="hold"/>
                                        <p:tgtEl>
                                          <p:spTgt spid="26"/>
                                        </p:tgtEl>
                                        <p:attrNameLst>
                                          <p:attrName>ppt_x</p:attrName>
                                        </p:attrNameLst>
                                      </p:cBhvr>
                                      <p:tavLst>
                                        <p:tav tm="0">
                                          <p:val>
                                            <p:strVal val="#ppt_x"/>
                                          </p:val>
                                        </p:tav>
                                        <p:tav tm="100000">
                                          <p:val>
                                            <p:strVal val="#ppt_x"/>
                                          </p:val>
                                        </p:tav>
                                      </p:tavLst>
                                    </p:anim>
                                    <p:anim calcmode="lin" valueType="num">
                                      <p:cBhvr>
                                        <p:cTn id="13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ldLvl="0" animBg="1" autoUpdateAnimBg="0"/>
      <p:bldP spid="13" grpId="0" bldLvl="0" animBg="1" autoUpdateAnimBg="0"/>
      <p:bldP spid="14"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2030065" y="1671490"/>
            <a:ext cx="2376264" cy="2025056"/>
          </a:xfrm>
          <a:prstGeom prst="triangle">
            <a:avLst/>
          </a:prstGeom>
          <a:solidFill>
            <a:schemeClr val="tx1">
              <a:lumMod val="65000"/>
              <a:lumOff val="3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7"/>
          <p:cNvSpPr txBox="1"/>
          <p:nvPr/>
        </p:nvSpPr>
        <p:spPr>
          <a:xfrm>
            <a:off x="2419741" y="1856894"/>
            <a:ext cx="1782860"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r>
              <a:rPr lang="en-US" altLang="zh-CN" dirty="0" smtClean="0">
                <a:solidFill>
                  <a:srgbClr val="C3260C"/>
                </a:solidFill>
              </a:rPr>
              <a:t>02</a:t>
            </a:r>
            <a:endParaRPr lang="zh-CN" altLang="en-US" dirty="0">
              <a:solidFill>
                <a:srgbClr val="C3260C"/>
              </a:solidFill>
            </a:endParaRPr>
          </a:p>
        </p:txBody>
      </p:sp>
      <p:sp>
        <p:nvSpPr>
          <p:cNvPr id="16" name="TextBox 8"/>
          <p:cNvSpPr txBox="1"/>
          <p:nvPr/>
        </p:nvSpPr>
        <p:spPr>
          <a:xfrm>
            <a:off x="4211962" y="1912771"/>
            <a:ext cx="2954655" cy="923330"/>
          </a:xfrm>
          <a:prstGeom prst="rect">
            <a:avLst/>
          </a:prstGeom>
          <a:noFill/>
        </p:spPr>
        <p:txBody>
          <a:bodyPr wrap="none" rtlCol="0">
            <a:spAutoFit/>
          </a:bodyPr>
          <a:lstStyle/>
          <a:p>
            <a:r>
              <a:rPr lang="zh-CN" altLang="en-US" sz="5400" b="1"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5400" b="1"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cxnSp>
        <p:nvCxnSpPr>
          <p:cNvPr id="17" name="直接连接符 16"/>
          <p:cNvCxnSpPr/>
          <p:nvPr/>
        </p:nvCxnSpPr>
        <p:spPr>
          <a:xfrm>
            <a:off x="4152688" y="2826390"/>
            <a:ext cx="308360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572002" y="2920884"/>
            <a:ext cx="974819" cy="307777"/>
            <a:chOff x="1694389" y="3210530"/>
            <a:chExt cx="974819" cy="307777"/>
          </a:xfrm>
        </p:grpSpPr>
        <p:sp>
          <p:nvSpPr>
            <p:cNvPr id="19" name="矩形 18"/>
            <p:cNvSpPr/>
            <p:nvPr/>
          </p:nvSpPr>
          <p:spPr>
            <a:xfrm flipH="1">
              <a:off x="1694389" y="3363838"/>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4"/>
            <p:cNvSpPr txBox="1"/>
            <p:nvPr/>
          </p:nvSpPr>
          <p:spPr>
            <a:xfrm>
              <a:off x="1766397" y="3210530"/>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1" name="组合 20"/>
          <p:cNvGrpSpPr/>
          <p:nvPr/>
        </p:nvGrpSpPr>
        <p:grpSpPr>
          <a:xfrm>
            <a:off x="5973447" y="2920884"/>
            <a:ext cx="974819" cy="307777"/>
            <a:chOff x="1694389" y="3537387"/>
            <a:chExt cx="974819" cy="307777"/>
          </a:xfrm>
        </p:grpSpPr>
        <p:sp>
          <p:nvSpPr>
            <p:cNvPr id="22" name="矩形 21"/>
            <p:cNvSpPr/>
            <p:nvPr/>
          </p:nvSpPr>
          <p:spPr>
            <a:xfrm flipH="1">
              <a:off x="1694389" y="3690695"/>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TextBox 17"/>
            <p:cNvSpPr txBox="1"/>
            <p:nvPr/>
          </p:nvSpPr>
          <p:spPr>
            <a:xfrm>
              <a:off x="1766397" y="3537387"/>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4" name="组合 23"/>
          <p:cNvGrpSpPr/>
          <p:nvPr/>
        </p:nvGrpSpPr>
        <p:grpSpPr>
          <a:xfrm>
            <a:off x="4572002" y="3280923"/>
            <a:ext cx="974819" cy="307777"/>
            <a:chOff x="1694389" y="3875941"/>
            <a:chExt cx="974819" cy="307777"/>
          </a:xfrm>
        </p:grpSpPr>
        <p:sp>
          <p:nvSpPr>
            <p:cNvPr id="25" name="矩形 24"/>
            <p:cNvSpPr/>
            <p:nvPr/>
          </p:nvSpPr>
          <p:spPr>
            <a:xfrm flipH="1">
              <a:off x="1694389" y="4029249"/>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TextBox 20"/>
            <p:cNvSpPr txBox="1"/>
            <p:nvPr/>
          </p:nvSpPr>
          <p:spPr>
            <a:xfrm>
              <a:off x="1766397" y="3875941"/>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grpSp>
        <p:nvGrpSpPr>
          <p:cNvPr id="27" name="组合 26"/>
          <p:cNvGrpSpPr/>
          <p:nvPr/>
        </p:nvGrpSpPr>
        <p:grpSpPr>
          <a:xfrm>
            <a:off x="5973447" y="3280922"/>
            <a:ext cx="974819" cy="307777"/>
            <a:chOff x="1694389" y="4211992"/>
            <a:chExt cx="974819" cy="307777"/>
          </a:xfrm>
        </p:grpSpPr>
        <p:sp>
          <p:nvSpPr>
            <p:cNvPr id="28" name="矩形 27"/>
            <p:cNvSpPr/>
            <p:nvPr/>
          </p:nvSpPr>
          <p:spPr>
            <a:xfrm flipH="1">
              <a:off x="1694389" y="4365300"/>
              <a:ext cx="72008" cy="720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3"/>
            <p:cNvSpPr txBox="1"/>
            <p:nvPr/>
          </p:nvSpPr>
          <p:spPr>
            <a:xfrm>
              <a:off x="1766397" y="4211992"/>
              <a:ext cx="902811" cy="307777"/>
            </a:xfrm>
            <a:prstGeom prst="rect">
              <a:avLst/>
            </a:prstGeom>
            <a:noFill/>
          </p:spPr>
          <p:txBody>
            <a:bodyPr wrap="none" rtlCol="0">
              <a:spAutoFit/>
            </a:bodyPr>
            <a:lstStyle/>
            <a:p>
              <a:r>
                <a:rPr lang="zh-CN" altLang="en-US" sz="1400" dirty="0" smtClean="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rPr>
                <a:t>添加标题</a:t>
              </a:r>
              <a:endParaRPr lang="zh-CN" altLang="en-US" sz="1400" dirty="0">
                <a:solidFill>
                  <a:prstClr val="black">
                    <a:lumMod val="65000"/>
                    <a:lumOff val="35000"/>
                    <a:alpha val="91000"/>
                  </a:prstClr>
                </a:solidFill>
                <a:latin typeface="微软雅黑" panose="020B0503020204020204" pitchFamily="34" charset="-122"/>
                <a:ea typeface="微软雅黑" panose="020B0503020204020204" pitchFamily="34" charset="-122"/>
                <a:cs typeface="方正豪体简体" panose="03000509000000000000" pitchFamily="65" charset="-122"/>
              </a:endParaRPr>
            </a:p>
          </p:txBody>
        </p:sp>
      </p:grpSp>
      <p:sp>
        <p:nvSpPr>
          <p:cNvPr id="30" name="等腰三角形 29"/>
          <p:cNvSpPr/>
          <p:nvPr/>
        </p:nvSpPr>
        <p:spPr>
          <a:xfrm rot="18035669">
            <a:off x="2382961" y="1282355"/>
            <a:ext cx="360040" cy="310379"/>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1" name="等腰三角形 30"/>
          <p:cNvSpPr/>
          <p:nvPr/>
        </p:nvSpPr>
        <p:spPr>
          <a:xfrm rot="21283757">
            <a:off x="1968925" y="1497553"/>
            <a:ext cx="191945" cy="165470"/>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sp>
        <p:nvSpPr>
          <p:cNvPr id="32" name="等腰三角形 31"/>
          <p:cNvSpPr/>
          <p:nvPr/>
        </p:nvSpPr>
        <p:spPr>
          <a:xfrm rot="15968008">
            <a:off x="1663187" y="1888656"/>
            <a:ext cx="304349" cy="227352"/>
          </a:xfrm>
          <a:prstGeom prst="triangle">
            <a:avLst/>
          </a:prstGeom>
          <a:solidFill>
            <a:srgbClr val="C326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260C"/>
              </a:solidFill>
            </a:endParaRPr>
          </a:p>
        </p:txBody>
      </p:sp>
      <p:pic>
        <p:nvPicPr>
          <p:cNvPr id="33"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2765" y="3228661"/>
            <a:ext cx="2017521" cy="2014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Users\Administrator.2013-20151220XJ\Desktop\56615ddae573f\56615dd9af810 拷贝.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7134185" y="0"/>
            <a:ext cx="2017521" cy="2014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93407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100" fill="hold"/>
                                        <p:tgtEl>
                                          <p:spTgt spid="30"/>
                                        </p:tgtEl>
                                        <p:attrNameLst>
                                          <p:attrName>ppt_x</p:attrName>
                                        </p:attrNameLst>
                                      </p:cBhvr>
                                      <p:tavLst>
                                        <p:tav tm="0">
                                          <p:val>
                                            <p:strVal val="0-#ppt_w/2"/>
                                          </p:val>
                                        </p:tav>
                                        <p:tav tm="100000">
                                          <p:val>
                                            <p:strVal val="#ppt_x"/>
                                          </p:val>
                                        </p:tav>
                                      </p:tavLst>
                                    </p:anim>
                                    <p:anim calcmode="lin" valueType="num">
                                      <p:cBhvr additive="base">
                                        <p:cTn id="17" dur="1100" fill="hold"/>
                                        <p:tgtEl>
                                          <p:spTgt spid="30"/>
                                        </p:tgtEl>
                                        <p:attrNameLst>
                                          <p:attrName>ppt_y</p:attrName>
                                        </p:attrNameLst>
                                      </p:cBhvr>
                                      <p:tavLst>
                                        <p:tav tm="0">
                                          <p:val>
                                            <p:strVal val="0-#ppt_h/2"/>
                                          </p:val>
                                        </p:tav>
                                        <p:tav tm="100000">
                                          <p:val>
                                            <p:strVal val="#ppt_y"/>
                                          </p:val>
                                        </p:tav>
                                      </p:tavLst>
                                    </p:anim>
                                  </p:childTnLst>
                                </p:cTn>
                              </p:par>
                              <p:par>
                                <p:cTn id="18" presetID="8" presetClass="emph" presetSubtype="0" fill="hold" grpId="1" nodeType="withEffect">
                                  <p:stCondLst>
                                    <p:cond delay="0"/>
                                  </p:stCondLst>
                                  <p:childTnLst>
                                    <p:animRot by="21600000">
                                      <p:cBhvr>
                                        <p:cTn id="19" dur="1100" fill="hold"/>
                                        <p:tgtEl>
                                          <p:spTgt spid="30"/>
                                        </p:tgtEl>
                                        <p:attrNameLst>
                                          <p:attrName>r</p:attrName>
                                        </p:attrNameLst>
                                      </p:cBhvr>
                                    </p:animRot>
                                  </p:childTnLst>
                                </p:cTn>
                              </p:par>
                              <p:par>
                                <p:cTn id="20" presetID="2" presetClass="entr" presetSubtype="9" fill="hold" grpId="0" nodeType="withEffect">
                                  <p:stCondLst>
                                    <p:cond delay="6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100" fill="hold"/>
                                        <p:tgtEl>
                                          <p:spTgt spid="31"/>
                                        </p:tgtEl>
                                        <p:attrNameLst>
                                          <p:attrName>ppt_x</p:attrName>
                                        </p:attrNameLst>
                                      </p:cBhvr>
                                      <p:tavLst>
                                        <p:tav tm="0">
                                          <p:val>
                                            <p:strVal val="0-#ppt_w/2"/>
                                          </p:val>
                                        </p:tav>
                                        <p:tav tm="100000">
                                          <p:val>
                                            <p:strVal val="#ppt_x"/>
                                          </p:val>
                                        </p:tav>
                                      </p:tavLst>
                                    </p:anim>
                                    <p:anim calcmode="lin" valueType="num">
                                      <p:cBhvr additive="base">
                                        <p:cTn id="23" dur="1100" fill="hold"/>
                                        <p:tgtEl>
                                          <p:spTgt spid="31"/>
                                        </p:tgtEl>
                                        <p:attrNameLst>
                                          <p:attrName>ppt_y</p:attrName>
                                        </p:attrNameLst>
                                      </p:cBhvr>
                                      <p:tavLst>
                                        <p:tav tm="0">
                                          <p:val>
                                            <p:strVal val="0-#ppt_h/2"/>
                                          </p:val>
                                        </p:tav>
                                        <p:tav tm="100000">
                                          <p:val>
                                            <p:strVal val="#ppt_y"/>
                                          </p:val>
                                        </p:tav>
                                      </p:tavLst>
                                    </p:anim>
                                  </p:childTnLst>
                                </p:cTn>
                              </p:par>
                              <p:par>
                                <p:cTn id="24" presetID="8" presetClass="emph" presetSubtype="0" fill="hold" grpId="1" nodeType="withEffect">
                                  <p:stCondLst>
                                    <p:cond delay="600"/>
                                  </p:stCondLst>
                                  <p:childTnLst>
                                    <p:animRot by="21600000">
                                      <p:cBhvr>
                                        <p:cTn id="25" dur="1100" fill="hold"/>
                                        <p:tgtEl>
                                          <p:spTgt spid="31"/>
                                        </p:tgtEl>
                                        <p:attrNameLst>
                                          <p:attrName>r</p:attrName>
                                        </p:attrNameLst>
                                      </p:cBhvr>
                                    </p:animRot>
                                  </p:childTnLst>
                                </p:cTn>
                              </p:par>
                              <p:par>
                                <p:cTn id="26" presetID="2" presetClass="entr" presetSubtype="9" fill="hold" grpId="0" nodeType="withEffect">
                                  <p:stCondLst>
                                    <p:cond delay="12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100" fill="hold"/>
                                        <p:tgtEl>
                                          <p:spTgt spid="32"/>
                                        </p:tgtEl>
                                        <p:attrNameLst>
                                          <p:attrName>ppt_x</p:attrName>
                                        </p:attrNameLst>
                                      </p:cBhvr>
                                      <p:tavLst>
                                        <p:tav tm="0">
                                          <p:val>
                                            <p:strVal val="0-#ppt_w/2"/>
                                          </p:val>
                                        </p:tav>
                                        <p:tav tm="100000">
                                          <p:val>
                                            <p:strVal val="#ppt_x"/>
                                          </p:val>
                                        </p:tav>
                                      </p:tavLst>
                                    </p:anim>
                                    <p:anim calcmode="lin" valueType="num">
                                      <p:cBhvr additive="base">
                                        <p:cTn id="29" dur="1100" fill="hold"/>
                                        <p:tgtEl>
                                          <p:spTgt spid="32"/>
                                        </p:tgtEl>
                                        <p:attrNameLst>
                                          <p:attrName>ppt_y</p:attrName>
                                        </p:attrNameLst>
                                      </p:cBhvr>
                                      <p:tavLst>
                                        <p:tav tm="0">
                                          <p:val>
                                            <p:strVal val="0-#ppt_h/2"/>
                                          </p:val>
                                        </p:tav>
                                        <p:tav tm="100000">
                                          <p:val>
                                            <p:strVal val="#ppt_y"/>
                                          </p:val>
                                        </p:tav>
                                      </p:tavLst>
                                    </p:anim>
                                  </p:childTnLst>
                                </p:cTn>
                              </p:par>
                              <p:par>
                                <p:cTn id="30" presetID="8" presetClass="emph" presetSubtype="0" fill="hold" grpId="1" nodeType="withEffect">
                                  <p:stCondLst>
                                    <p:cond delay="1200"/>
                                  </p:stCondLst>
                                  <p:childTnLst>
                                    <p:animRot by="21600000">
                                      <p:cBhvr>
                                        <p:cTn id="31" dur="1100" fill="hold"/>
                                        <p:tgtEl>
                                          <p:spTgt spid="32"/>
                                        </p:tgtEl>
                                        <p:attrNameLst>
                                          <p:attrName>r</p:attrName>
                                        </p:attrNameLst>
                                      </p:cBhvr>
                                    </p:animRot>
                                  </p:childTnLst>
                                </p:cTn>
                              </p:par>
                              <p:par>
                                <p:cTn id="32" presetID="2" presetClass="entr" presetSubtype="9" fill="hold" grpId="0" nodeType="withEffect">
                                  <p:stCondLst>
                                    <p:cond delay="6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100" fill="hold"/>
                                        <p:tgtEl>
                                          <p:spTgt spid="14"/>
                                        </p:tgtEl>
                                        <p:attrNameLst>
                                          <p:attrName>ppt_x</p:attrName>
                                        </p:attrNameLst>
                                      </p:cBhvr>
                                      <p:tavLst>
                                        <p:tav tm="0">
                                          <p:val>
                                            <p:strVal val="0-#ppt_w/2"/>
                                          </p:val>
                                        </p:tav>
                                        <p:tav tm="100000">
                                          <p:val>
                                            <p:strVal val="#ppt_x"/>
                                          </p:val>
                                        </p:tav>
                                      </p:tavLst>
                                    </p:anim>
                                    <p:anim calcmode="lin" valueType="num">
                                      <p:cBhvr additive="base">
                                        <p:cTn id="35" dur="1100" fill="hold"/>
                                        <p:tgtEl>
                                          <p:spTgt spid="14"/>
                                        </p:tgtEl>
                                        <p:attrNameLst>
                                          <p:attrName>ppt_y</p:attrName>
                                        </p:attrNameLst>
                                      </p:cBhvr>
                                      <p:tavLst>
                                        <p:tav tm="0">
                                          <p:val>
                                            <p:strVal val="0-#ppt_h/2"/>
                                          </p:val>
                                        </p:tav>
                                        <p:tav tm="100000">
                                          <p:val>
                                            <p:strVal val="#ppt_y"/>
                                          </p:val>
                                        </p:tav>
                                      </p:tavLst>
                                    </p:anim>
                                  </p:childTnLst>
                                </p:cTn>
                              </p:par>
                              <p:par>
                                <p:cTn id="36" presetID="8" presetClass="emph" presetSubtype="0" fill="hold" grpId="1" nodeType="withEffect">
                                  <p:stCondLst>
                                    <p:cond delay="700"/>
                                  </p:stCondLst>
                                  <p:childTnLst>
                                    <p:animRot by="21600000">
                                      <p:cBhvr>
                                        <p:cTn id="37" dur="1100" fill="hold"/>
                                        <p:tgtEl>
                                          <p:spTgt spid="14"/>
                                        </p:tgtEl>
                                        <p:attrNameLst>
                                          <p:attrName>r</p:attrName>
                                        </p:attrNameLst>
                                      </p:cBhvr>
                                    </p:animRot>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ppt_y</p:attrName>
                                        </p:attrNameLst>
                                      </p:cBhvr>
                                      <p:tavLst>
                                        <p:tav tm="0">
                                          <p:val>
                                            <p:strVal val="#ppt_y-#ppt_h*1.125000"/>
                                          </p:val>
                                        </p:tav>
                                        <p:tav tm="100000">
                                          <p:val>
                                            <p:strVal val="#ppt_y"/>
                                          </p:val>
                                        </p:tav>
                                      </p:tavLst>
                                    </p:anim>
                                    <p:animEffect transition="in" filter="wipe(down)">
                                      <p:cBhvr>
                                        <p:cTn id="50" dur="500"/>
                                        <p:tgtEl>
                                          <p:spTgt spid="16"/>
                                        </p:tgtEl>
                                      </p:cBhvr>
                                    </p:animEffect>
                                  </p:childTnLst>
                                </p:cTn>
                              </p:par>
                              <p:par>
                                <p:cTn id="51" presetID="42" presetClass="entr" presetSubtype="0" fill="hold" nodeType="withEffect">
                                  <p:stCondLst>
                                    <p:cond delay="2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anim calcmode="lin" valueType="num">
                                      <p:cBhvr>
                                        <p:cTn id="69" dur="500" fill="hold"/>
                                        <p:tgtEl>
                                          <p:spTgt spid="27"/>
                                        </p:tgtEl>
                                        <p:attrNameLst>
                                          <p:attrName>ppt_x</p:attrName>
                                        </p:attrNameLst>
                                      </p:cBhvr>
                                      <p:tavLst>
                                        <p:tav tm="0">
                                          <p:val>
                                            <p:strVal val="#ppt_x"/>
                                          </p:val>
                                        </p:tav>
                                        <p:tav tm="100000">
                                          <p:val>
                                            <p:strVal val="#ppt_x"/>
                                          </p:val>
                                        </p:tav>
                                      </p:tavLst>
                                    </p:anim>
                                    <p:anim calcmode="lin" valueType="num">
                                      <p:cBhvr>
                                        <p:cTn id="7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4775044" y="3783065"/>
            <a:ext cx="581660" cy="581660"/>
          </a:xfrm>
          <a:prstGeom prst="ellipse">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椭圆 26"/>
          <p:cNvSpPr/>
          <p:nvPr/>
        </p:nvSpPr>
        <p:spPr>
          <a:xfrm>
            <a:off x="4775044" y="2729948"/>
            <a:ext cx="581660" cy="581660"/>
          </a:xfrm>
          <a:prstGeom prst="ellipse">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椭圆 27"/>
          <p:cNvSpPr/>
          <p:nvPr/>
        </p:nvSpPr>
        <p:spPr>
          <a:xfrm>
            <a:off x="4775044" y="1670046"/>
            <a:ext cx="581660" cy="581660"/>
          </a:xfrm>
          <a:prstGeom prst="ellipse">
            <a:avLst/>
          </a:prstGeom>
          <a:solidFill>
            <a:srgbClr val="D906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86667" y="1670046"/>
            <a:ext cx="3113837" cy="1774477"/>
          </a:xfrm>
          <a:prstGeom prst="rect">
            <a:avLst/>
          </a:prstGeom>
          <a:ln>
            <a:noFill/>
          </a:ln>
          <a:effectLst/>
          <a:extLst/>
        </p:spPr>
      </p:pic>
      <p:sp>
        <p:nvSpPr>
          <p:cNvPr id="30" name="TextBox 42"/>
          <p:cNvSpPr txBox="1"/>
          <p:nvPr/>
        </p:nvSpPr>
        <p:spPr>
          <a:xfrm>
            <a:off x="771629" y="3720635"/>
            <a:ext cx="3345643" cy="957955"/>
          </a:xfrm>
          <a:prstGeom prst="rect">
            <a:avLst/>
          </a:prstGeom>
          <a:noFill/>
        </p:spPr>
        <p:txBody>
          <a:bodyPr wrap="square" rtlCol="0">
            <a:spAutoFit/>
          </a:bodyPr>
          <a:lstStyle/>
          <a:p>
            <a:pPr indent="216000" algn="just">
              <a:lnSpc>
                <a:spcPct val="150000"/>
              </a:lnSpc>
            </a:pPr>
            <a:r>
              <a:rPr lang="zh-CN" altLang="en-US" sz="750" dirty="0">
                <a:solidFill>
                  <a:srgbClr val="D9060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en-US" altLang="zh-CN" sz="750" dirty="0">
                <a:solidFill>
                  <a:srgbClr val="D90605"/>
                </a:solidFill>
                <a:latin typeface="微软雅黑" pitchFamily="34" charset="-122"/>
                <a:ea typeface="微软雅黑" pitchFamily="34" charset="-122"/>
              </a:rPr>
              <a:t>nic</a:t>
            </a:r>
            <a:r>
              <a:rPr lang="zh-CN" altLang="en-US" sz="750" dirty="0">
                <a:solidFill>
                  <a:srgbClr val="D90605"/>
                </a:solidFill>
                <a:latin typeface="微软雅黑" pitchFamily="34" charset="-122"/>
                <a:ea typeface="微软雅黑" pitchFamily="34" charset="-122"/>
              </a:rPr>
              <a:t>。您的内容打在这里，或者通过复制您的文本后，在此框中选择粘贴，并选择只保留文字。</a:t>
            </a:r>
          </a:p>
        </p:txBody>
      </p:sp>
      <p:sp>
        <p:nvSpPr>
          <p:cNvPr id="31" name="Freeform 8"/>
          <p:cNvSpPr>
            <a:spLocks noEditPoints="1"/>
          </p:cNvSpPr>
          <p:nvPr/>
        </p:nvSpPr>
        <p:spPr bwMode="auto">
          <a:xfrm>
            <a:off x="4892740" y="2847643"/>
            <a:ext cx="346269" cy="346269"/>
          </a:xfrm>
          <a:custGeom>
            <a:avLst/>
            <a:gdLst>
              <a:gd name="T0" fmla="*/ 43 w 280"/>
              <a:gd name="T1" fmla="*/ 91 h 280"/>
              <a:gd name="T2" fmla="*/ 32 w 280"/>
              <a:gd name="T3" fmla="*/ 101 h 280"/>
              <a:gd name="T4" fmla="*/ 134 w 280"/>
              <a:gd name="T5" fmla="*/ 26 h 280"/>
              <a:gd name="T6" fmla="*/ 134 w 280"/>
              <a:gd name="T7" fmla="*/ 0 h 280"/>
              <a:gd name="T8" fmla="*/ 177 w 280"/>
              <a:gd name="T9" fmla="*/ 43 h 280"/>
              <a:gd name="T10" fmla="*/ 134 w 280"/>
              <a:gd name="T11" fmla="*/ 86 h 280"/>
              <a:gd name="T12" fmla="*/ 134 w 280"/>
              <a:gd name="T13" fmla="*/ 61 h 280"/>
              <a:gd name="T14" fmla="*/ 65 w 280"/>
              <a:gd name="T15" fmla="*/ 113 h 280"/>
              <a:gd name="T16" fmla="*/ 65 w 280"/>
              <a:gd name="T17" fmla="*/ 113 h 280"/>
              <a:gd name="T18" fmla="*/ 43 w 280"/>
              <a:gd name="T19" fmla="*/ 91 h 280"/>
              <a:gd name="T20" fmla="*/ 87 w 280"/>
              <a:gd name="T21" fmla="*/ 140 h 280"/>
              <a:gd name="T22" fmla="*/ 140 w 280"/>
              <a:gd name="T23" fmla="*/ 193 h 280"/>
              <a:gd name="T24" fmla="*/ 193 w 280"/>
              <a:gd name="T25" fmla="*/ 140 h 280"/>
              <a:gd name="T26" fmla="*/ 140 w 280"/>
              <a:gd name="T27" fmla="*/ 87 h 280"/>
              <a:gd name="T28" fmla="*/ 87 w 280"/>
              <a:gd name="T29" fmla="*/ 140 h 280"/>
              <a:gd name="T30" fmla="*/ 190 w 280"/>
              <a:gd name="T31" fmla="*/ 43 h 280"/>
              <a:gd name="T32" fmla="*/ 167 w 280"/>
              <a:gd name="T33" fmla="*/ 66 h 280"/>
              <a:gd name="T34" fmla="*/ 219 w 280"/>
              <a:gd name="T35" fmla="*/ 135 h 280"/>
              <a:gd name="T36" fmla="*/ 194 w 280"/>
              <a:gd name="T37" fmla="*/ 135 h 280"/>
              <a:gd name="T38" fmla="*/ 237 w 280"/>
              <a:gd name="T39" fmla="*/ 177 h 280"/>
              <a:gd name="T40" fmla="*/ 280 w 280"/>
              <a:gd name="T41" fmla="*/ 135 h 280"/>
              <a:gd name="T42" fmla="*/ 255 w 280"/>
              <a:gd name="T43" fmla="*/ 135 h 280"/>
              <a:gd name="T44" fmla="*/ 179 w 280"/>
              <a:gd name="T45" fmla="*/ 32 h 280"/>
              <a:gd name="T46" fmla="*/ 190 w 280"/>
              <a:gd name="T47" fmla="*/ 43 h 280"/>
              <a:gd name="T48" fmla="*/ 214 w 280"/>
              <a:gd name="T49" fmla="*/ 167 h 280"/>
              <a:gd name="T50" fmla="*/ 214 w 280"/>
              <a:gd name="T51" fmla="*/ 167 h 280"/>
              <a:gd name="T52" fmla="*/ 146 w 280"/>
              <a:gd name="T53" fmla="*/ 219 h 280"/>
              <a:gd name="T54" fmla="*/ 146 w 280"/>
              <a:gd name="T55" fmla="*/ 195 h 280"/>
              <a:gd name="T56" fmla="*/ 103 w 280"/>
              <a:gd name="T57" fmla="*/ 238 h 280"/>
              <a:gd name="T58" fmla="*/ 146 w 280"/>
              <a:gd name="T59" fmla="*/ 280 h 280"/>
              <a:gd name="T60" fmla="*/ 146 w 280"/>
              <a:gd name="T61" fmla="*/ 255 h 280"/>
              <a:gd name="T62" fmla="*/ 248 w 280"/>
              <a:gd name="T63" fmla="*/ 179 h 280"/>
              <a:gd name="T64" fmla="*/ 237 w 280"/>
              <a:gd name="T65" fmla="*/ 190 h 280"/>
              <a:gd name="T66" fmla="*/ 214 w 280"/>
              <a:gd name="T67" fmla="*/ 167 h 280"/>
              <a:gd name="T68" fmla="*/ 113 w 280"/>
              <a:gd name="T69" fmla="*/ 215 h 280"/>
              <a:gd name="T70" fmla="*/ 113 w 280"/>
              <a:gd name="T71" fmla="*/ 215 h 280"/>
              <a:gd name="T72" fmla="*/ 61 w 280"/>
              <a:gd name="T73" fmla="*/ 146 h 280"/>
              <a:gd name="T74" fmla="*/ 86 w 280"/>
              <a:gd name="T75" fmla="*/ 146 h 280"/>
              <a:gd name="T76" fmla="*/ 43 w 280"/>
              <a:gd name="T77" fmla="*/ 103 h 280"/>
              <a:gd name="T78" fmla="*/ 0 w 280"/>
              <a:gd name="T79" fmla="*/ 146 h 280"/>
              <a:gd name="T80" fmla="*/ 25 w 280"/>
              <a:gd name="T81" fmla="*/ 146 h 280"/>
              <a:gd name="T82" fmla="*/ 101 w 280"/>
              <a:gd name="T83" fmla="*/ 248 h 280"/>
              <a:gd name="T84" fmla="*/ 90 w 280"/>
              <a:gd name="T85" fmla="*/ 238 h 280"/>
              <a:gd name="T86" fmla="*/ 113 w 280"/>
              <a:gd name="T87" fmla="*/ 2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0">
                <a:moveTo>
                  <a:pt x="43" y="91"/>
                </a:moveTo>
                <a:cubicBezTo>
                  <a:pt x="32" y="101"/>
                  <a:pt x="32" y="101"/>
                  <a:pt x="32" y="101"/>
                </a:cubicBezTo>
                <a:cubicBezTo>
                  <a:pt x="47" y="59"/>
                  <a:pt x="87" y="28"/>
                  <a:pt x="134" y="26"/>
                </a:cubicBezTo>
                <a:cubicBezTo>
                  <a:pt x="134" y="0"/>
                  <a:pt x="134" y="0"/>
                  <a:pt x="134" y="0"/>
                </a:cubicBezTo>
                <a:cubicBezTo>
                  <a:pt x="177" y="43"/>
                  <a:pt x="177" y="43"/>
                  <a:pt x="177" y="43"/>
                </a:cubicBezTo>
                <a:cubicBezTo>
                  <a:pt x="134" y="86"/>
                  <a:pt x="134" y="86"/>
                  <a:pt x="134" y="86"/>
                </a:cubicBezTo>
                <a:cubicBezTo>
                  <a:pt x="134" y="61"/>
                  <a:pt x="134" y="61"/>
                  <a:pt x="134" y="61"/>
                </a:cubicBezTo>
                <a:cubicBezTo>
                  <a:pt x="102" y="64"/>
                  <a:pt x="76" y="85"/>
                  <a:pt x="65" y="113"/>
                </a:cubicBezTo>
                <a:cubicBezTo>
                  <a:pt x="65" y="113"/>
                  <a:pt x="65" y="113"/>
                  <a:pt x="65" y="113"/>
                </a:cubicBezTo>
                <a:lnTo>
                  <a:pt x="43" y="91"/>
                </a:lnTo>
                <a:close/>
                <a:moveTo>
                  <a:pt x="87" y="140"/>
                </a:moveTo>
                <a:cubicBezTo>
                  <a:pt x="87" y="170"/>
                  <a:pt x="111" y="193"/>
                  <a:pt x="140" y="193"/>
                </a:cubicBezTo>
                <a:cubicBezTo>
                  <a:pt x="169" y="193"/>
                  <a:pt x="193" y="170"/>
                  <a:pt x="193" y="140"/>
                </a:cubicBezTo>
                <a:cubicBezTo>
                  <a:pt x="193" y="111"/>
                  <a:pt x="169" y="87"/>
                  <a:pt x="140" y="87"/>
                </a:cubicBezTo>
                <a:cubicBezTo>
                  <a:pt x="111" y="87"/>
                  <a:pt x="87" y="111"/>
                  <a:pt x="87" y="140"/>
                </a:cubicBezTo>
                <a:close/>
                <a:moveTo>
                  <a:pt x="190" y="43"/>
                </a:moveTo>
                <a:cubicBezTo>
                  <a:pt x="167" y="66"/>
                  <a:pt x="167" y="66"/>
                  <a:pt x="167" y="66"/>
                </a:cubicBezTo>
                <a:cubicBezTo>
                  <a:pt x="196" y="76"/>
                  <a:pt x="217" y="103"/>
                  <a:pt x="219" y="135"/>
                </a:cubicBezTo>
                <a:cubicBezTo>
                  <a:pt x="194" y="135"/>
                  <a:pt x="194" y="135"/>
                  <a:pt x="194" y="135"/>
                </a:cubicBezTo>
                <a:cubicBezTo>
                  <a:pt x="237" y="177"/>
                  <a:pt x="237" y="177"/>
                  <a:pt x="237" y="177"/>
                </a:cubicBezTo>
                <a:cubicBezTo>
                  <a:pt x="280" y="135"/>
                  <a:pt x="280" y="135"/>
                  <a:pt x="280" y="135"/>
                </a:cubicBezTo>
                <a:cubicBezTo>
                  <a:pt x="255" y="135"/>
                  <a:pt x="255" y="135"/>
                  <a:pt x="255" y="135"/>
                </a:cubicBezTo>
                <a:cubicBezTo>
                  <a:pt x="252" y="87"/>
                  <a:pt x="221" y="48"/>
                  <a:pt x="179" y="32"/>
                </a:cubicBezTo>
                <a:cubicBezTo>
                  <a:pt x="190" y="43"/>
                  <a:pt x="190" y="43"/>
                  <a:pt x="190" y="43"/>
                </a:cubicBezTo>
                <a:close/>
                <a:moveTo>
                  <a:pt x="214" y="167"/>
                </a:moveTo>
                <a:cubicBezTo>
                  <a:pt x="214" y="167"/>
                  <a:pt x="214" y="167"/>
                  <a:pt x="214" y="167"/>
                </a:cubicBezTo>
                <a:cubicBezTo>
                  <a:pt x="204" y="196"/>
                  <a:pt x="177" y="217"/>
                  <a:pt x="146" y="219"/>
                </a:cubicBezTo>
                <a:cubicBezTo>
                  <a:pt x="146" y="195"/>
                  <a:pt x="146" y="195"/>
                  <a:pt x="146" y="195"/>
                </a:cubicBezTo>
                <a:cubicBezTo>
                  <a:pt x="103" y="238"/>
                  <a:pt x="103" y="238"/>
                  <a:pt x="103" y="238"/>
                </a:cubicBezTo>
                <a:cubicBezTo>
                  <a:pt x="146" y="280"/>
                  <a:pt x="146" y="280"/>
                  <a:pt x="146" y="280"/>
                </a:cubicBezTo>
                <a:cubicBezTo>
                  <a:pt x="146" y="255"/>
                  <a:pt x="146" y="255"/>
                  <a:pt x="146" y="255"/>
                </a:cubicBezTo>
                <a:cubicBezTo>
                  <a:pt x="193" y="253"/>
                  <a:pt x="232" y="222"/>
                  <a:pt x="248" y="179"/>
                </a:cubicBezTo>
                <a:cubicBezTo>
                  <a:pt x="237" y="190"/>
                  <a:pt x="237" y="190"/>
                  <a:pt x="237" y="190"/>
                </a:cubicBezTo>
                <a:lnTo>
                  <a:pt x="214" y="167"/>
                </a:lnTo>
                <a:close/>
                <a:moveTo>
                  <a:pt x="113" y="215"/>
                </a:moveTo>
                <a:cubicBezTo>
                  <a:pt x="113" y="215"/>
                  <a:pt x="113" y="215"/>
                  <a:pt x="113" y="215"/>
                </a:cubicBezTo>
                <a:cubicBezTo>
                  <a:pt x="84" y="204"/>
                  <a:pt x="63" y="178"/>
                  <a:pt x="61" y="146"/>
                </a:cubicBezTo>
                <a:cubicBezTo>
                  <a:pt x="86" y="146"/>
                  <a:pt x="86" y="146"/>
                  <a:pt x="86" y="146"/>
                </a:cubicBezTo>
                <a:cubicBezTo>
                  <a:pt x="43" y="103"/>
                  <a:pt x="43" y="103"/>
                  <a:pt x="43" y="103"/>
                </a:cubicBezTo>
                <a:cubicBezTo>
                  <a:pt x="0" y="146"/>
                  <a:pt x="0" y="146"/>
                  <a:pt x="0" y="146"/>
                </a:cubicBezTo>
                <a:cubicBezTo>
                  <a:pt x="25" y="146"/>
                  <a:pt x="25" y="146"/>
                  <a:pt x="25" y="146"/>
                </a:cubicBezTo>
                <a:cubicBezTo>
                  <a:pt x="28" y="193"/>
                  <a:pt x="59" y="233"/>
                  <a:pt x="101" y="248"/>
                </a:cubicBezTo>
                <a:cubicBezTo>
                  <a:pt x="90" y="238"/>
                  <a:pt x="90" y="238"/>
                  <a:pt x="90" y="238"/>
                </a:cubicBezTo>
                <a:lnTo>
                  <a:pt x="113" y="21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9"/>
          <p:cNvSpPr>
            <a:spLocks/>
          </p:cNvSpPr>
          <p:nvPr/>
        </p:nvSpPr>
        <p:spPr bwMode="auto">
          <a:xfrm>
            <a:off x="4908193" y="3932977"/>
            <a:ext cx="315362" cy="281835"/>
          </a:xfrm>
          <a:custGeom>
            <a:avLst/>
            <a:gdLst>
              <a:gd name="T0" fmla="*/ 255 w 255"/>
              <a:gd name="T1" fmla="*/ 228 h 228"/>
              <a:gd name="T2" fmla="*/ 0 w 255"/>
              <a:gd name="T3" fmla="*/ 228 h 228"/>
              <a:gd name="T4" fmla="*/ 7 w 255"/>
              <a:gd name="T5" fmla="*/ 191 h 228"/>
              <a:gd name="T6" fmla="*/ 24 w 255"/>
              <a:gd name="T7" fmla="*/ 176 h 228"/>
              <a:gd name="T8" fmla="*/ 67 w 255"/>
              <a:gd name="T9" fmla="*/ 159 h 228"/>
              <a:gd name="T10" fmla="*/ 68 w 255"/>
              <a:gd name="T11" fmla="*/ 158 h 228"/>
              <a:gd name="T12" fmla="*/ 69 w 255"/>
              <a:gd name="T13" fmla="*/ 158 h 228"/>
              <a:gd name="T14" fmla="*/ 69 w 255"/>
              <a:gd name="T15" fmla="*/ 158 h 228"/>
              <a:gd name="T16" fmla="*/ 69 w 255"/>
              <a:gd name="T17" fmla="*/ 157 h 228"/>
              <a:gd name="T18" fmla="*/ 86 w 255"/>
              <a:gd name="T19" fmla="*/ 145 h 228"/>
              <a:gd name="T20" fmla="*/ 90 w 255"/>
              <a:gd name="T21" fmla="*/ 143 h 228"/>
              <a:gd name="T22" fmla="*/ 91 w 255"/>
              <a:gd name="T23" fmla="*/ 143 h 228"/>
              <a:gd name="T24" fmla="*/ 94 w 255"/>
              <a:gd name="T25" fmla="*/ 132 h 228"/>
              <a:gd name="T26" fmla="*/ 96 w 255"/>
              <a:gd name="T27" fmla="*/ 133 h 228"/>
              <a:gd name="T28" fmla="*/ 95 w 255"/>
              <a:gd name="T29" fmla="*/ 129 h 228"/>
              <a:gd name="T30" fmla="*/ 94 w 255"/>
              <a:gd name="T31" fmla="*/ 122 h 228"/>
              <a:gd name="T32" fmla="*/ 92 w 255"/>
              <a:gd name="T33" fmla="*/ 120 h 228"/>
              <a:gd name="T34" fmla="*/ 88 w 255"/>
              <a:gd name="T35" fmla="*/ 107 h 228"/>
              <a:gd name="T36" fmla="*/ 81 w 255"/>
              <a:gd name="T37" fmla="*/ 95 h 228"/>
              <a:gd name="T38" fmla="*/ 78 w 255"/>
              <a:gd name="T39" fmla="*/ 71 h 228"/>
              <a:gd name="T40" fmla="*/ 80 w 255"/>
              <a:gd name="T41" fmla="*/ 72 h 228"/>
              <a:gd name="T42" fmla="*/ 79 w 255"/>
              <a:gd name="T43" fmla="*/ 68 h 228"/>
              <a:gd name="T44" fmla="*/ 76 w 255"/>
              <a:gd name="T45" fmla="*/ 56 h 228"/>
              <a:gd name="T46" fmla="*/ 82 w 255"/>
              <a:gd name="T47" fmla="*/ 19 h 228"/>
              <a:gd name="T48" fmla="*/ 103 w 255"/>
              <a:gd name="T49" fmla="*/ 3 h 228"/>
              <a:gd name="T50" fmla="*/ 145 w 255"/>
              <a:gd name="T51" fmla="*/ 3 h 228"/>
              <a:gd name="T52" fmla="*/ 154 w 255"/>
              <a:gd name="T53" fmla="*/ 9 h 228"/>
              <a:gd name="T54" fmla="*/ 168 w 255"/>
              <a:gd name="T55" fmla="*/ 21 h 228"/>
              <a:gd name="T56" fmla="*/ 173 w 255"/>
              <a:gd name="T57" fmla="*/ 56 h 228"/>
              <a:gd name="T58" fmla="*/ 171 w 255"/>
              <a:gd name="T59" fmla="*/ 73 h 228"/>
              <a:gd name="T60" fmla="*/ 173 w 255"/>
              <a:gd name="T61" fmla="*/ 71 h 228"/>
              <a:gd name="T62" fmla="*/ 171 w 255"/>
              <a:gd name="T63" fmla="*/ 95 h 228"/>
              <a:gd name="T64" fmla="*/ 164 w 255"/>
              <a:gd name="T65" fmla="*/ 107 h 228"/>
              <a:gd name="T66" fmla="*/ 160 w 255"/>
              <a:gd name="T67" fmla="*/ 120 h 228"/>
              <a:gd name="T68" fmla="*/ 158 w 255"/>
              <a:gd name="T69" fmla="*/ 122 h 228"/>
              <a:gd name="T70" fmla="*/ 157 w 255"/>
              <a:gd name="T71" fmla="*/ 130 h 228"/>
              <a:gd name="T72" fmla="*/ 159 w 255"/>
              <a:gd name="T73" fmla="*/ 132 h 228"/>
              <a:gd name="T74" fmla="*/ 162 w 255"/>
              <a:gd name="T75" fmla="*/ 142 h 228"/>
              <a:gd name="T76" fmla="*/ 163 w 255"/>
              <a:gd name="T77" fmla="*/ 143 h 228"/>
              <a:gd name="T78" fmla="*/ 163 w 255"/>
              <a:gd name="T79" fmla="*/ 143 h 228"/>
              <a:gd name="T80" fmla="*/ 163 w 255"/>
              <a:gd name="T81" fmla="*/ 143 h 228"/>
              <a:gd name="T82" fmla="*/ 163 w 255"/>
              <a:gd name="T83" fmla="*/ 143 h 228"/>
              <a:gd name="T84" fmla="*/ 163 w 255"/>
              <a:gd name="T85" fmla="*/ 143 h 228"/>
              <a:gd name="T86" fmla="*/ 163 w 255"/>
              <a:gd name="T87" fmla="*/ 143 h 228"/>
              <a:gd name="T88" fmla="*/ 164 w 255"/>
              <a:gd name="T89" fmla="*/ 143 h 228"/>
              <a:gd name="T90" fmla="*/ 167 w 255"/>
              <a:gd name="T91" fmla="*/ 145 h 228"/>
              <a:gd name="T92" fmla="*/ 167 w 255"/>
              <a:gd name="T93" fmla="*/ 145 h 228"/>
              <a:gd name="T94" fmla="*/ 167 w 255"/>
              <a:gd name="T95" fmla="*/ 146 h 228"/>
              <a:gd name="T96" fmla="*/ 167 w 255"/>
              <a:gd name="T97" fmla="*/ 146 h 228"/>
              <a:gd name="T98" fmla="*/ 167 w 255"/>
              <a:gd name="T99" fmla="*/ 146 h 228"/>
              <a:gd name="T100" fmla="*/ 167 w 255"/>
              <a:gd name="T101" fmla="*/ 146 h 228"/>
              <a:gd name="T102" fmla="*/ 167 w 255"/>
              <a:gd name="T103" fmla="*/ 146 h 228"/>
              <a:gd name="T104" fmla="*/ 167 w 255"/>
              <a:gd name="T105" fmla="*/ 147 h 228"/>
              <a:gd name="T106" fmla="*/ 184 w 255"/>
              <a:gd name="T107" fmla="*/ 158 h 228"/>
              <a:gd name="T108" fmla="*/ 184 w 255"/>
              <a:gd name="T109" fmla="*/ 158 h 228"/>
              <a:gd name="T110" fmla="*/ 186 w 255"/>
              <a:gd name="T111" fmla="*/ 159 h 228"/>
              <a:gd name="T112" fmla="*/ 229 w 255"/>
              <a:gd name="T113" fmla="*/ 176 h 228"/>
              <a:gd name="T114" fmla="*/ 246 w 255"/>
              <a:gd name="T115" fmla="*/ 191 h 228"/>
              <a:gd name="T116" fmla="*/ 246 w 255"/>
              <a:gd name="T117" fmla="*/ 191 h 228"/>
              <a:gd name="T118" fmla="*/ 255 w 255"/>
              <a:gd name="T11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 h="228">
                <a:moveTo>
                  <a:pt x="255" y="228"/>
                </a:moveTo>
                <a:cubicBezTo>
                  <a:pt x="0" y="228"/>
                  <a:pt x="0" y="228"/>
                  <a:pt x="0" y="228"/>
                </a:cubicBezTo>
                <a:cubicBezTo>
                  <a:pt x="7" y="191"/>
                  <a:pt x="7" y="191"/>
                  <a:pt x="7" y="191"/>
                </a:cubicBezTo>
                <a:cubicBezTo>
                  <a:pt x="7" y="180"/>
                  <a:pt x="15" y="180"/>
                  <a:pt x="24" y="176"/>
                </a:cubicBezTo>
                <a:cubicBezTo>
                  <a:pt x="67" y="159"/>
                  <a:pt x="67" y="159"/>
                  <a:pt x="67" y="159"/>
                </a:cubicBezTo>
                <a:cubicBezTo>
                  <a:pt x="67" y="159"/>
                  <a:pt x="68" y="159"/>
                  <a:pt x="68" y="158"/>
                </a:cubicBezTo>
                <a:cubicBezTo>
                  <a:pt x="69" y="158"/>
                  <a:pt x="69" y="158"/>
                  <a:pt x="69" y="158"/>
                </a:cubicBezTo>
                <a:cubicBezTo>
                  <a:pt x="69" y="158"/>
                  <a:pt x="69" y="158"/>
                  <a:pt x="69" y="158"/>
                </a:cubicBezTo>
                <a:cubicBezTo>
                  <a:pt x="69" y="157"/>
                  <a:pt x="69" y="157"/>
                  <a:pt x="69" y="157"/>
                </a:cubicBezTo>
                <a:cubicBezTo>
                  <a:pt x="77" y="154"/>
                  <a:pt x="84" y="149"/>
                  <a:pt x="86" y="145"/>
                </a:cubicBezTo>
                <a:cubicBezTo>
                  <a:pt x="87" y="143"/>
                  <a:pt x="89" y="142"/>
                  <a:pt x="90" y="143"/>
                </a:cubicBezTo>
                <a:cubicBezTo>
                  <a:pt x="90" y="143"/>
                  <a:pt x="90" y="143"/>
                  <a:pt x="91" y="143"/>
                </a:cubicBezTo>
                <a:cubicBezTo>
                  <a:pt x="92" y="139"/>
                  <a:pt x="93" y="136"/>
                  <a:pt x="94" y="132"/>
                </a:cubicBezTo>
                <a:cubicBezTo>
                  <a:pt x="94" y="131"/>
                  <a:pt x="95" y="132"/>
                  <a:pt x="96" y="133"/>
                </a:cubicBezTo>
                <a:cubicBezTo>
                  <a:pt x="95" y="129"/>
                  <a:pt x="95" y="129"/>
                  <a:pt x="95" y="129"/>
                </a:cubicBezTo>
                <a:cubicBezTo>
                  <a:pt x="94" y="122"/>
                  <a:pt x="94" y="122"/>
                  <a:pt x="94" y="122"/>
                </a:cubicBezTo>
                <a:cubicBezTo>
                  <a:pt x="93" y="121"/>
                  <a:pt x="93" y="121"/>
                  <a:pt x="92" y="120"/>
                </a:cubicBezTo>
                <a:cubicBezTo>
                  <a:pt x="90" y="117"/>
                  <a:pt x="89" y="109"/>
                  <a:pt x="88" y="107"/>
                </a:cubicBezTo>
                <a:cubicBezTo>
                  <a:pt x="87" y="105"/>
                  <a:pt x="84" y="104"/>
                  <a:pt x="81" y="95"/>
                </a:cubicBezTo>
                <a:cubicBezTo>
                  <a:pt x="78" y="85"/>
                  <a:pt x="75" y="72"/>
                  <a:pt x="78" y="71"/>
                </a:cubicBezTo>
                <a:cubicBezTo>
                  <a:pt x="79" y="71"/>
                  <a:pt x="79" y="71"/>
                  <a:pt x="80" y="72"/>
                </a:cubicBezTo>
                <a:cubicBezTo>
                  <a:pt x="79" y="70"/>
                  <a:pt x="79" y="70"/>
                  <a:pt x="79" y="68"/>
                </a:cubicBezTo>
                <a:cubicBezTo>
                  <a:pt x="78" y="65"/>
                  <a:pt x="76" y="59"/>
                  <a:pt x="76" y="56"/>
                </a:cubicBezTo>
                <a:cubicBezTo>
                  <a:pt x="76" y="48"/>
                  <a:pt x="78" y="26"/>
                  <a:pt x="82" y="19"/>
                </a:cubicBezTo>
                <a:cubicBezTo>
                  <a:pt x="86" y="12"/>
                  <a:pt x="93" y="6"/>
                  <a:pt x="103" y="3"/>
                </a:cubicBezTo>
                <a:cubicBezTo>
                  <a:pt x="111" y="2"/>
                  <a:pt x="137" y="0"/>
                  <a:pt x="145" y="3"/>
                </a:cubicBezTo>
                <a:cubicBezTo>
                  <a:pt x="147" y="5"/>
                  <a:pt x="150" y="6"/>
                  <a:pt x="154" y="9"/>
                </a:cubicBezTo>
                <a:cubicBezTo>
                  <a:pt x="159" y="12"/>
                  <a:pt x="165" y="16"/>
                  <a:pt x="168" y="21"/>
                </a:cubicBezTo>
                <a:cubicBezTo>
                  <a:pt x="172" y="28"/>
                  <a:pt x="173" y="48"/>
                  <a:pt x="173" y="56"/>
                </a:cubicBezTo>
                <a:cubicBezTo>
                  <a:pt x="172" y="61"/>
                  <a:pt x="171" y="69"/>
                  <a:pt x="171" y="73"/>
                </a:cubicBezTo>
                <a:cubicBezTo>
                  <a:pt x="172" y="72"/>
                  <a:pt x="173" y="71"/>
                  <a:pt x="173" y="71"/>
                </a:cubicBezTo>
                <a:cubicBezTo>
                  <a:pt x="177" y="72"/>
                  <a:pt x="174" y="85"/>
                  <a:pt x="171" y="95"/>
                </a:cubicBezTo>
                <a:cubicBezTo>
                  <a:pt x="168" y="104"/>
                  <a:pt x="165" y="105"/>
                  <a:pt x="164" y="107"/>
                </a:cubicBezTo>
                <a:cubicBezTo>
                  <a:pt x="162" y="109"/>
                  <a:pt x="162" y="117"/>
                  <a:pt x="160" y="120"/>
                </a:cubicBezTo>
                <a:cubicBezTo>
                  <a:pt x="159" y="121"/>
                  <a:pt x="158" y="121"/>
                  <a:pt x="158" y="122"/>
                </a:cubicBezTo>
                <a:cubicBezTo>
                  <a:pt x="157" y="130"/>
                  <a:pt x="157" y="130"/>
                  <a:pt x="157" y="130"/>
                </a:cubicBezTo>
                <a:cubicBezTo>
                  <a:pt x="157" y="135"/>
                  <a:pt x="158" y="131"/>
                  <a:pt x="159" y="132"/>
                </a:cubicBezTo>
                <a:cubicBezTo>
                  <a:pt x="159" y="133"/>
                  <a:pt x="161" y="139"/>
                  <a:pt x="162" y="142"/>
                </a:cubicBezTo>
                <a:cubicBezTo>
                  <a:pt x="162" y="143"/>
                  <a:pt x="162" y="144"/>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4" y="143"/>
                  <a:pt x="164" y="143"/>
                  <a:pt x="164" y="143"/>
                </a:cubicBezTo>
                <a:cubicBezTo>
                  <a:pt x="164" y="143"/>
                  <a:pt x="166" y="144"/>
                  <a:pt x="167" y="145"/>
                </a:cubicBezTo>
                <a:cubicBezTo>
                  <a:pt x="167" y="145"/>
                  <a:pt x="167" y="145"/>
                  <a:pt x="167" y="145"/>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7"/>
                  <a:pt x="167" y="147"/>
                  <a:pt x="167" y="147"/>
                </a:cubicBezTo>
                <a:cubicBezTo>
                  <a:pt x="170" y="150"/>
                  <a:pt x="177" y="155"/>
                  <a:pt x="184" y="158"/>
                </a:cubicBezTo>
                <a:cubicBezTo>
                  <a:pt x="184" y="158"/>
                  <a:pt x="184" y="158"/>
                  <a:pt x="184" y="158"/>
                </a:cubicBezTo>
                <a:cubicBezTo>
                  <a:pt x="185" y="158"/>
                  <a:pt x="186" y="159"/>
                  <a:pt x="186" y="159"/>
                </a:cubicBezTo>
                <a:cubicBezTo>
                  <a:pt x="229" y="176"/>
                  <a:pt x="229" y="176"/>
                  <a:pt x="229" y="176"/>
                </a:cubicBezTo>
                <a:cubicBezTo>
                  <a:pt x="238" y="180"/>
                  <a:pt x="245" y="180"/>
                  <a:pt x="246" y="191"/>
                </a:cubicBezTo>
                <a:cubicBezTo>
                  <a:pt x="246" y="191"/>
                  <a:pt x="246" y="191"/>
                  <a:pt x="246" y="191"/>
                </a:cubicBezTo>
                <a:lnTo>
                  <a:pt x="255" y="22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10"/>
          <p:cNvSpPr>
            <a:spLocks noEditPoints="1"/>
          </p:cNvSpPr>
          <p:nvPr/>
        </p:nvSpPr>
        <p:spPr bwMode="auto">
          <a:xfrm>
            <a:off x="4911861" y="1811578"/>
            <a:ext cx="308027" cy="298598"/>
          </a:xfrm>
          <a:custGeom>
            <a:avLst/>
            <a:gdLst>
              <a:gd name="T0" fmla="*/ 172 w 249"/>
              <a:gd name="T1" fmla="*/ 108 h 241"/>
              <a:gd name="T2" fmla="*/ 173 w 249"/>
              <a:gd name="T3" fmla="*/ 179 h 241"/>
              <a:gd name="T4" fmla="*/ 166 w 249"/>
              <a:gd name="T5" fmla="*/ 210 h 241"/>
              <a:gd name="T6" fmla="*/ 148 w 249"/>
              <a:gd name="T7" fmla="*/ 226 h 241"/>
              <a:gd name="T8" fmla="*/ 118 w 249"/>
              <a:gd name="T9" fmla="*/ 236 h 241"/>
              <a:gd name="T10" fmla="*/ 118 w 249"/>
              <a:gd name="T11" fmla="*/ 236 h 241"/>
              <a:gd name="T12" fmla="*/ 37 w 249"/>
              <a:gd name="T13" fmla="*/ 236 h 241"/>
              <a:gd name="T14" fmla="*/ 15 w 249"/>
              <a:gd name="T15" fmla="*/ 217 h 241"/>
              <a:gd name="T16" fmla="*/ 1 w 249"/>
              <a:gd name="T17" fmla="*/ 171 h 241"/>
              <a:gd name="T18" fmla="*/ 8 w 249"/>
              <a:gd name="T19" fmla="*/ 113 h 241"/>
              <a:gd name="T20" fmla="*/ 18 w 249"/>
              <a:gd name="T21" fmla="*/ 98 h 241"/>
              <a:gd name="T22" fmla="*/ 43 w 249"/>
              <a:gd name="T23" fmla="*/ 92 h 241"/>
              <a:gd name="T24" fmla="*/ 85 w 249"/>
              <a:gd name="T25" fmla="*/ 97 h 241"/>
              <a:gd name="T26" fmla="*/ 71 w 249"/>
              <a:gd name="T27" fmla="*/ 62 h 241"/>
              <a:gd name="T28" fmla="*/ 71 w 249"/>
              <a:gd name="T29" fmla="*/ 25 h 241"/>
              <a:gd name="T30" fmla="*/ 74 w 249"/>
              <a:gd name="T31" fmla="*/ 13 h 241"/>
              <a:gd name="T32" fmla="*/ 103 w 249"/>
              <a:gd name="T33" fmla="*/ 3 h 241"/>
              <a:gd name="T34" fmla="*/ 141 w 249"/>
              <a:gd name="T35" fmla="*/ 82 h 241"/>
              <a:gd name="T36" fmla="*/ 172 w 249"/>
              <a:gd name="T37" fmla="*/ 108 h 241"/>
              <a:gd name="T38" fmla="*/ 216 w 249"/>
              <a:gd name="T39" fmla="*/ 99 h 241"/>
              <a:gd name="T40" fmla="*/ 183 w 249"/>
              <a:gd name="T41" fmla="*/ 133 h 241"/>
              <a:gd name="T42" fmla="*/ 183 w 249"/>
              <a:gd name="T43" fmla="*/ 200 h 241"/>
              <a:gd name="T44" fmla="*/ 216 w 249"/>
              <a:gd name="T45" fmla="*/ 233 h 241"/>
              <a:gd name="T46" fmla="*/ 249 w 249"/>
              <a:gd name="T47" fmla="*/ 233 h 241"/>
              <a:gd name="T48" fmla="*/ 249 w 249"/>
              <a:gd name="T49" fmla="*/ 99 h 241"/>
              <a:gd name="T50" fmla="*/ 216 w 249"/>
              <a:gd name="T51" fmla="*/ 9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241">
                <a:moveTo>
                  <a:pt x="172" y="108"/>
                </a:moveTo>
                <a:cubicBezTo>
                  <a:pt x="177" y="131"/>
                  <a:pt x="177" y="156"/>
                  <a:pt x="173" y="179"/>
                </a:cubicBezTo>
                <a:cubicBezTo>
                  <a:pt x="172" y="190"/>
                  <a:pt x="171" y="201"/>
                  <a:pt x="166" y="210"/>
                </a:cubicBezTo>
                <a:cubicBezTo>
                  <a:pt x="162" y="217"/>
                  <a:pt x="155" y="223"/>
                  <a:pt x="148" y="226"/>
                </a:cubicBezTo>
                <a:cubicBezTo>
                  <a:pt x="139" y="231"/>
                  <a:pt x="128" y="234"/>
                  <a:pt x="118" y="236"/>
                </a:cubicBezTo>
                <a:cubicBezTo>
                  <a:pt x="118" y="236"/>
                  <a:pt x="118" y="236"/>
                  <a:pt x="118" y="236"/>
                </a:cubicBezTo>
                <a:cubicBezTo>
                  <a:pt x="94" y="240"/>
                  <a:pt x="50" y="241"/>
                  <a:pt x="37" y="236"/>
                </a:cubicBezTo>
                <a:cubicBezTo>
                  <a:pt x="28" y="232"/>
                  <a:pt x="21" y="225"/>
                  <a:pt x="15" y="217"/>
                </a:cubicBezTo>
                <a:cubicBezTo>
                  <a:pt x="6" y="204"/>
                  <a:pt x="2" y="187"/>
                  <a:pt x="1" y="171"/>
                </a:cubicBezTo>
                <a:cubicBezTo>
                  <a:pt x="0" y="151"/>
                  <a:pt x="3" y="132"/>
                  <a:pt x="8" y="113"/>
                </a:cubicBezTo>
                <a:cubicBezTo>
                  <a:pt x="9" y="107"/>
                  <a:pt x="13" y="102"/>
                  <a:pt x="18" y="98"/>
                </a:cubicBezTo>
                <a:cubicBezTo>
                  <a:pt x="25" y="94"/>
                  <a:pt x="34" y="92"/>
                  <a:pt x="43" y="92"/>
                </a:cubicBezTo>
                <a:cubicBezTo>
                  <a:pt x="57" y="91"/>
                  <a:pt x="72" y="94"/>
                  <a:pt x="85" y="97"/>
                </a:cubicBezTo>
                <a:cubicBezTo>
                  <a:pt x="77" y="87"/>
                  <a:pt x="73" y="75"/>
                  <a:pt x="71" y="62"/>
                </a:cubicBezTo>
                <a:cubicBezTo>
                  <a:pt x="70" y="50"/>
                  <a:pt x="70" y="37"/>
                  <a:pt x="71" y="25"/>
                </a:cubicBezTo>
                <a:cubicBezTo>
                  <a:pt x="71" y="21"/>
                  <a:pt x="72" y="17"/>
                  <a:pt x="74" y="13"/>
                </a:cubicBezTo>
                <a:cubicBezTo>
                  <a:pt x="81" y="5"/>
                  <a:pt x="96" y="0"/>
                  <a:pt x="103" y="3"/>
                </a:cubicBezTo>
                <a:cubicBezTo>
                  <a:pt x="109" y="7"/>
                  <a:pt x="116" y="57"/>
                  <a:pt x="141" y="82"/>
                </a:cubicBezTo>
                <a:cubicBezTo>
                  <a:pt x="151" y="91"/>
                  <a:pt x="161" y="100"/>
                  <a:pt x="172" y="108"/>
                </a:cubicBezTo>
                <a:close/>
                <a:moveTo>
                  <a:pt x="216" y="99"/>
                </a:moveTo>
                <a:cubicBezTo>
                  <a:pt x="198" y="99"/>
                  <a:pt x="183" y="114"/>
                  <a:pt x="183" y="133"/>
                </a:cubicBezTo>
                <a:cubicBezTo>
                  <a:pt x="183" y="200"/>
                  <a:pt x="183" y="200"/>
                  <a:pt x="183" y="200"/>
                </a:cubicBezTo>
                <a:cubicBezTo>
                  <a:pt x="183" y="218"/>
                  <a:pt x="198" y="233"/>
                  <a:pt x="216" y="233"/>
                </a:cubicBezTo>
                <a:cubicBezTo>
                  <a:pt x="249" y="233"/>
                  <a:pt x="249" y="233"/>
                  <a:pt x="249" y="233"/>
                </a:cubicBezTo>
                <a:cubicBezTo>
                  <a:pt x="249" y="99"/>
                  <a:pt x="249" y="99"/>
                  <a:pt x="249" y="99"/>
                </a:cubicBezTo>
                <a:lnTo>
                  <a:pt x="216" y="9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4" name="TextBox 46"/>
          <p:cNvSpPr txBox="1"/>
          <p:nvPr/>
        </p:nvSpPr>
        <p:spPr>
          <a:xfrm>
            <a:off x="5578931" y="1609838"/>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D90605"/>
                </a:solidFill>
                <a:latin typeface="微软雅黑" pitchFamily="34" charset="-122"/>
                <a:ea typeface="微软雅黑" pitchFamily="34" charset="-122"/>
                <a:cs typeface="华文黑体" pitchFamily="2" charset="-122"/>
              </a:rPr>
              <a:t>添加标题文字</a:t>
            </a:r>
            <a:endParaRPr lang="zh-CN" altLang="en-US" sz="1200" b="1" dirty="0">
              <a:solidFill>
                <a:srgbClr val="D90605"/>
              </a:solidFill>
              <a:latin typeface="微软雅黑" pitchFamily="34" charset="-122"/>
              <a:ea typeface="微软雅黑" pitchFamily="34" charset="-122"/>
              <a:cs typeface="华文黑体" pitchFamily="2" charset="-122"/>
            </a:endParaRPr>
          </a:p>
        </p:txBody>
      </p:sp>
      <p:sp>
        <p:nvSpPr>
          <p:cNvPr id="35" name="TextBox 47"/>
          <p:cNvSpPr txBox="1"/>
          <p:nvPr/>
        </p:nvSpPr>
        <p:spPr>
          <a:xfrm>
            <a:off x="5553400" y="1854445"/>
            <a:ext cx="2808312" cy="587469"/>
          </a:xfrm>
          <a:prstGeom prst="rect">
            <a:avLst/>
          </a:prstGeom>
          <a:noFill/>
        </p:spPr>
        <p:txBody>
          <a:bodyPr wrap="square" rtlCol="0">
            <a:spAutoFit/>
          </a:bodyPr>
          <a:lstStyle/>
          <a:p>
            <a:pPr>
              <a:lnSpc>
                <a:spcPct val="130000"/>
              </a:lnSpc>
            </a:pPr>
            <a:r>
              <a:rPr lang="zh-CN" altLang="en-US" sz="825" dirty="0">
                <a:solidFill>
                  <a:srgbClr val="D90605"/>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6" name="TextBox 48"/>
          <p:cNvSpPr txBox="1"/>
          <p:nvPr/>
        </p:nvSpPr>
        <p:spPr>
          <a:xfrm>
            <a:off x="5578931" y="2660532"/>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D90605"/>
                </a:solidFill>
                <a:latin typeface="微软雅黑" pitchFamily="34" charset="-122"/>
                <a:ea typeface="微软雅黑" pitchFamily="34" charset="-122"/>
                <a:cs typeface="华文黑体" pitchFamily="2" charset="-122"/>
              </a:rPr>
              <a:t>添加标题文字</a:t>
            </a:r>
            <a:endParaRPr lang="zh-CN" altLang="en-US" sz="1200" b="1" dirty="0">
              <a:solidFill>
                <a:srgbClr val="D90605"/>
              </a:solidFill>
              <a:latin typeface="微软雅黑" pitchFamily="34" charset="-122"/>
              <a:ea typeface="微软雅黑" pitchFamily="34" charset="-122"/>
              <a:cs typeface="华文黑体" pitchFamily="2" charset="-122"/>
            </a:endParaRPr>
          </a:p>
        </p:txBody>
      </p:sp>
      <p:sp>
        <p:nvSpPr>
          <p:cNvPr id="37" name="TextBox 49"/>
          <p:cNvSpPr txBox="1"/>
          <p:nvPr/>
        </p:nvSpPr>
        <p:spPr>
          <a:xfrm>
            <a:off x="5553400" y="2905139"/>
            <a:ext cx="2808312" cy="587469"/>
          </a:xfrm>
          <a:prstGeom prst="rect">
            <a:avLst/>
          </a:prstGeom>
          <a:noFill/>
        </p:spPr>
        <p:txBody>
          <a:bodyPr wrap="square" rtlCol="0">
            <a:spAutoFit/>
          </a:bodyPr>
          <a:lstStyle/>
          <a:p>
            <a:pPr>
              <a:lnSpc>
                <a:spcPct val="130000"/>
              </a:lnSpc>
            </a:pPr>
            <a:r>
              <a:rPr lang="zh-CN" altLang="en-US" sz="825" dirty="0">
                <a:solidFill>
                  <a:srgbClr val="D90605"/>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8" name="TextBox 50"/>
          <p:cNvSpPr txBox="1"/>
          <p:nvPr/>
        </p:nvSpPr>
        <p:spPr>
          <a:xfrm>
            <a:off x="5578931" y="3720636"/>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D90605"/>
                </a:solidFill>
                <a:latin typeface="微软雅黑" pitchFamily="34" charset="-122"/>
                <a:ea typeface="微软雅黑" pitchFamily="34" charset="-122"/>
                <a:cs typeface="华文黑体" pitchFamily="2" charset="-122"/>
              </a:rPr>
              <a:t>添加标题文字</a:t>
            </a:r>
            <a:endParaRPr lang="zh-CN" altLang="en-US" sz="1200" b="1" dirty="0">
              <a:solidFill>
                <a:srgbClr val="D90605"/>
              </a:solidFill>
              <a:latin typeface="微软雅黑" pitchFamily="34" charset="-122"/>
              <a:ea typeface="微软雅黑" pitchFamily="34" charset="-122"/>
              <a:cs typeface="华文黑体" pitchFamily="2" charset="-122"/>
            </a:endParaRPr>
          </a:p>
        </p:txBody>
      </p:sp>
      <p:sp>
        <p:nvSpPr>
          <p:cNvPr id="39" name="TextBox 51"/>
          <p:cNvSpPr txBox="1"/>
          <p:nvPr/>
        </p:nvSpPr>
        <p:spPr>
          <a:xfrm>
            <a:off x="5553400" y="3965243"/>
            <a:ext cx="2808312" cy="587469"/>
          </a:xfrm>
          <a:prstGeom prst="rect">
            <a:avLst/>
          </a:prstGeom>
          <a:noFill/>
        </p:spPr>
        <p:txBody>
          <a:bodyPr wrap="square" rtlCol="0">
            <a:spAutoFit/>
          </a:bodyPr>
          <a:lstStyle/>
          <a:p>
            <a:pPr>
              <a:lnSpc>
                <a:spcPct val="130000"/>
              </a:lnSpc>
            </a:pPr>
            <a:r>
              <a:rPr lang="zh-CN" altLang="en-US" sz="825" dirty="0">
                <a:solidFill>
                  <a:srgbClr val="D90605"/>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20938624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1850"/>
                            </p:stCondLst>
                            <p:childTnLst>
                              <p:par>
                                <p:cTn id="29" presetID="23" presetClass="entr" presetSubtype="16"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0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40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childTnLst>
                                </p:cTn>
                              </p:par>
                            </p:childTnLst>
                          </p:cTn>
                        </p:par>
                        <p:par>
                          <p:cTn id="53" fill="hold">
                            <p:stCondLst>
                              <p:cond delay="2750"/>
                            </p:stCondLst>
                            <p:childTnLst>
                              <p:par>
                                <p:cTn id="54" presetID="2" presetClass="entr" presetSubtype="2" accel="10000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500" fill="hold"/>
                                        <p:tgtEl>
                                          <p:spTgt spid="34"/>
                                        </p:tgtEl>
                                        <p:attrNameLst>
                                          <p:attrName>ppt_x</p:attrName>
                                        </p:attrNameLst>
                                      </p:cBhvr>
                                      <p:tavLst>
                                        <p:tav tm="0">
                                          <p:val>
                                            <p:strVal val="1+#ppt_w/2"/>
                                          </p:val>
                                        </p:tav>
                                        <p:tav tm="100000">
                                          <p:val>
                                            <p:strVal val="#ppt_x"/>
                                          </p:val>
                                        </p:tav>
                                      </p:tavLst>
                                    </p:anim>
                                    <p:anim calcmode="lin" valueType="num">
                                      <p:cBhvr additive="base">
                                        <p:cTn id="57" dur="50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accel="10000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1+#ppt_w/2"/>
                                          </p:val>
                                        </p:tav>
                                        <p:tav tm="100000">
                                          <p:val>
                                            <p:strVal val="#ppt_x"/>
                                          </p:val>
                                        </p:tav>
                                      </p:tavLst>
                                    </p:anim>
                                    <p:anim calcmode="lin" valueType="num">
                                      <p:cBhvr additive="base">
                                        <p:cTn id="61" dur="500" fill="hold"/>
                                        <p:tgtEl>
                                          <p:spTgt spid="35"/>
                                        </p:tgtEl>
                                        <p:attrNameLst>
                                          <p:attrName>ppt_y</p:attrName>
                                        </p:attrNameLst>
                                      </p:cBhvr>
                                      <p:tavLst>
                                        <p:tav tm="0">
                                          <p:val>
                                            <p:strVal val="#ppt_y"/>
                                          </p:val>
                                        </p:tav>
                                        <p:tav tm="100000">
                                          <p:val>
                                            <p:strVal val="#ppt_y"/>
                                          </p:val>
                                        </p:tav>
                                      </p:tavLst>
                                    </p:anim>
                                  </p:childTnLst>
                                </p:cTn>
                              </p:par>
                              <p:par>
                                <p:cTn id="62" presetID="2" presetClass="entr" presetSubtype="2" accel="100000" fill="hold" grpId="0" nodeType="withEffect">
                                  <p:stCondLst>
                                    <p:cond delay="20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1+#ppt_w/2"/>
                                          </p:val>
                                        </p:tav>
                                        <p:tav tm="100000">
                                          <p:val>
                                            <p:strVal val="#ppt_x"/>
                                          </p:val>
                                        </p:tav>
                                      </p:tavLst>
                                    </p:anim>
                                    <p:anim calcmode="lin" valueType="num">
                                      <p:cBhvr additive="base">
                                        <p:cTn id="65" dur="500" fill="hold"/>
                                        <p:tgtEl>
                                          <p:spTgt spid="36"/>
                                        </p:tgtEl>
                                        <p:attrNameLst>
                                          <p:attrName>ppt_y</p:attrName>
                                        </p:attrNameLst>
                                      </p:cBhvr>
                                      <p:tavLst>
                                        <p:tav tm="0">
                                          <p:val>
                                            <p:strVal val="#ppt_y"/>
                                          </p:val>
                                        </p:tav>
                                        <p:tav tm="100000">
                                          <p:val>
                                            <p:strVal val="#ppt_y"/>
                                          </p:val>
                                        </p:tav>
                                      </p:tavLst>
                                    </p:anim>
                                  </p:childTnLst>
                                </p:cTn>
                              </p:par>
                              <p:par>
                                <p:cTn id="66" presetID="2" presetClass="entr" presetSubtype="2" accel="100000" fill="hold" grpId="0" nodeType="withEffect">
                                  <p:stCondLst>
                                    <p:cond delay="20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1+#ppt_w/2"/>
                                          </p:val>
                                        </p:tav>
                                        <p:tav tm="100000">
                                          <p:val>
                                            <p:strVal val="#ppt_x"/>
                                          </p:val>
                                        </p:tav>
                                      </p:tavLst>
                                    </p:anim>
                                    <p:anim calcmode="lin" valueType="num">
                                      <p:cBhvr additive="base">
                                        <p:cTn id="69" dur="500" fill="hold"/>
                                        <p:tgtEl>
                                          <p:spTgt spid="37"/>
                                        </p:tgtEl>
                                        <p:attrNameLst>
                                          <p:attrName>ppt_y</p:attrName>
                                        </p:attrNameLst>
                                      </p:cBhvr>
                                      <p:tavLst>
                                        <p:tav tm="0">
                                          <p:val>
                                            <p:strVal val="#ppt_y"/>
                                          </p:val>
                                        </p:tav>
                                        <p:tav tm="100000">
                                          <p:val>
                                            <p:strVal val="#ppt_y"/>
                                          </p:val>
                                        </p:tav>
                                      </p:tavLst>
                                    </p:anim>
                                  </p:childTnLst>
                                </p:cTn>
                              </p:par>
                              <p:par>
                                <p:cTn id="70" presetID="2" presetClass="entr" presetSubtype="2" accel="100000" fill="hold" grpId="0" nodeType="withEffect">
                                  <p:stCondLst>
                                    <p:cond delay="40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1+#ppt_w/2"/>
                                          </p:val>
                                        </p:tav>
                                        <p:tav tm="100000">
                                          <p:val>
                                            <p:strVal val="#ppt_x"/>
                                          </p:val>
                                        </p:tav>
                                      </p:tavLst>
                                    </p:anim>
                                    <p:anim calcmode="lin" valueType="num">
                                      <p:cBhvr additive="base">
                                        <p:cTn id="73" dur="500" fill="hold"/>
                                        <p:tgtEl>
                                          <p:spTgt spid="38"/>
                                        </p:tgtEl>
                                        <p:attrNameLst>
                                          <p:attrName>ppt_y</p:attrName>
                                        </p:attrNameLst>
                                      </p:cBhvr>
                                      <p:tavLst>
                                        <p:tav tm="0">
                                          <p:val>
                                            <p:strVal val="#ppt_y"/>
                                          </p:val>
                                        </p:tav>
                                        <p:tav tm="100000">
                                          <p:val>
                                            <p:strVal val="#ppt_y"/>
                                          </p:val>
                                        </p:tav>
                                      </p:tavLst>
                                    </p:anim>
                                  </p:childTnLst>
                                </p:cTn>
                              </p:par>
                              <p:par>
                                <p:cTn id="74" presetID="2" presetClass="entr" presetSubtype="2" accel="100000" fill="hold" grpId="0" nodeType="withEffect">
                                  <p:stCondLst>
                                    <p:cond delay="40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fill="hold"/>
                                        <p:tgtEl>
                                          <p:spTgt spid="39"/>
                                        </p:tgtEl>
                                        <p:attrNameLst>
                                          <p:attrName>ppt_x</p:attrName>
                                        </p:attrNameLst>
                                      </p:cBhvr>
                                      <p:tavLst>
                                        <p:tav tm="0">
                                          <p:val>
                                            <p:strVal val="1+#ppt_w/2"/>
                                          </p:val>
                                        </p:tav>
                                        <p:tav tm="100000">
                                          <p:val>
                                            <p:strVal val="#ppt_x"/>
                                          </p:val>
                                        </p:tav>
                                      </p:tavLst>
                                    </p:anim>
                                    <p:anim calcmode="lin" valueType="num">
                                      <p:cBhvr additive="base">
                                        <p:cTn id="77" dur="500" fill="hold"/>
                                        <p:tgtEl>
                                          <p:spTgt spid="39"/>
                                        </p:tgtEl>
                                        <p:attrNameLst>
                                          <p:attrName>ppt_y</p:attrName>
                                        </p:attrNameLst>
                                      </p:cBhvr>
                                      <p:tavLst>
                                        <p:tav tm="0">
                                          <p:val>
                                            <p:strVal val="#ppt_y"/>
                                          </p:val>
                                        </p:tav>
                                        <p:tav tm="100000">
                                          <p:val>
                                            <p:strVal val="#ppt_y"/>
                                          </p:val>
                                        </p:tav>
                                      </p:tavLst>
                                    </p:anim>
                                  </p:childTnLst>
                                </p:cTn>
                              </p:par>
                            </p:childTnLst>
                          </p:cTn>
                        </p:par>
                        <p:par>
                          <p:cTn id="78" fill="hold">
                            <p:stCondLst>
                              <p:cond delay="3650"/>
                            </p:stCondLst>
                            <p:childTnLst>
                              <p:par>
                                <p:cTn id="79" presetID="53" presetClass="entr" presetSubtype="16"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p:cTn id="81" dur="500" fill="hold"/>
                                        <p:tgtEl>
                                          <p:spTgt spid="30"/>
                                        </p:tgtEl>
                                        <p:attrNameLst>
                                          <p:attrName>ppt_w</p:attrName>
                                        </p:attrNameLst>
                                      </p:cBhvr>
                                      <p:tavLst>
                                        <p:tav tm="0">
                                          <p:val>
                                            <p:fltVal val="0"/>
                                          </p:val>
                                        </p:tav>
                                        <p:tav tm="100000">
                                          <p:val>
                                            <p:strVal val="#ppt_w"/>
                                          </p:val>
                                        </p:tav>
                                      </p:tavLst>
                                    </p:anim>
                                    <p:anim calcmode="lin" valueType="num">
                                      <p:cBhvr>
                                        <p:cTn id="82" dur="500" fill="hold"/>
                                        <p:tgtEl>
                                          <p:spTgt spid="30"/>
                                        </p:tgtEl>
                                        <p:attrNameLst>
                                          <p:attrName>ppt_h</p:attrName>
                                        </p:attrNameLst>
                                      </p:cBhvr>
                                      <p:tavLst>
                                        <p:tav tm="0">
                                          <p:val>
                                            <p:fltVal val="0"/>
                                          </p:val>
                                        </p:tav>
                                        <p:tav tm="100000">
                                          <p:val>
                                            <p:strVal val="#ppt_h"/>
                                          </p:val>
                                        </p:tav>
                                      </p:tavLst>
                                    </p:anim>
                                    <p:animEffect transition="in" filter="fade">
                                      <p:cBhvr>
                                        <p:cTn id="8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6" grpId="0" animBg="1"/>
      <p:bldP spid="27" grpId="0" animBg="1"/>
      <p:bldP spid="28" grpId="0" animBg="1"/>
      <p:bldP spid="30" grpId="0"/>
      <p:bldP spid="31" grpId="0" animBg="1"/>
      <p:bldP spid="32" grpId="0" animBg="1"/>
      <p:bldP spid="33" grpId="0" animBg="1"/>
      <p:bldP spid="34" grpId="0"/>
      <p:bldP spid="35" grpId="0"/>
      <p:bldP spid="36"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7"/>
          <p:cNvGrpSpPr>
            <a:grpSpLocks/>
          </p:cNvGrpSpPr>
          <p:nvPr/>
        </p:nvGrpSpPr>
        <p:grpSpPr bwMode="auto">
          <a:xfrm>
            <a:off x="323528" y="292895"/>
            <a:ext cx="390372" cy="205979"/>
            <a:chOff x="0" y="0"/>
            <a:chExt cx="1041399" cy="549275"/>
          </a:xfrm>
          <a:solidFill>
            <a:srgbClr val="C3260C"/>
          </a:solidFill>
        </p:grpSpPr>
        <p:sp>
          <p:nvSpPr>
            <p:cNvPr id="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D90605"/>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13"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D90605"/>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4"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D90605"/>
          </a:solidFill>
          <a:ln>
            <a:noFill/>
          </a:ln>
        </p:spPr>
        <p:txBody>
          <a:bodyPr lIns="0" tIns="0" rIns="162000" bIns="0" anchor="ctr"/>
          <a:lstStyle/>
          <a:p>
            <a:pPr algn="r">
              <a:defRPr/>
            </a:pPr>
            <a:r>
              <a:rPr lang="zh-CN" altLang="en-US" sz="1500" b="1" kern="0">
                <a:solidFill>
                  <a:schemeClr val="bg1"/>
                </a:solidFill>
                <a:latin typeface="微软雅黑" pitchFamily="34" charset="-122"/>
                <a:ea typeface="微软雅黑" pitchFamily="34" charset="-122"/>
              </a:rPr>
              <a:t>标题</a:t>
            </a:r>
          </a:p>
        </p:txBody>
      </p:sp>
      <p:sp>
        <p:nvSpPr>
          <p:cNvPr id="15"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D90605"/>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6"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a:p>
            <a:pP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p:txBody>
      </p:sp>
      <p:sp>
        <p:nvSpPr>
          <p:cNvPr id="17"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a:p>
            <a:pPr algn="ct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p:txBody>
      </p:sp>
      <p:sp>
        <p:nvSpPr>
          <p:cNvPr id="18"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a:p>
            <a:pPr algn="ct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p:txBody>
      </p:sp>
      <p:sp>
        <p:nvSpPr>
          <p:cNvPr id="19"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a:p>
            <a:pPr algn="r">
              <a:lnSpc>
                <a:spcPct val="120000"/>
              </a:lnSpc>
              <a:defRPr/>
            </a:pPr>
            <a:r>
              <a:rPr lang="zh-CN" altLang="en-US" sz="1200" kern="0" dirty="0">
                <a:solidFill>
                  <a:srgbClr val="D90605"/>
                </a:solidFill>
                <a:latin typeface="微软雅黑" pitchFamily="34" charset="-122"/>
                <a:ea typeface="微软雅黑" pitchFamily="34" charset="-122"/>
              </a:rPr>
              <a:t>此处输入文本</a:t>
            </a:r>
            <a:endParaRPr lang="en-US" sz="1200" kern="0" dirty="0">
              <a:solidFill>
                <a:srgbClr val="D90605"/>
              </a:solidFill>
              <a:latin typeface="微软雅黑" pitchFamily="34" charset="-122"/>
              <a:ea typeface="微软雅黑" pitchFamily="34" charset="-122"/>
            </a:endParaRPr>
          </a:p>
        </p:txBody>
      </p:sp>
      <p:grpSp>
        <p:nvGrpSpPr>
          <p:cNvPr id="20" name="Group 18"/>
          <p:cNvGrpSpPr>
            <a:grpSpLocks/>
          </p:cNvGrpSpPr>
          <p:nvPr/>
        </p:nvGrpSpPr>
        <p:grpSpPr bwMode="auto">
          <a:xfrm>
            <a:off x="5522119" y="1394223"/>
            <a:ext cx="2887266" cy="695406"/>
            <a:chOff x="0" y="0"/>
            <a:chExt cx="3850501" cy="928543"/>
          </a:xfrm>
        </p:grpSpPr>
        <p:sp>
          <p:nvSpPr>
            <p:cNvPr id="21"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D90605"/>
                  </a:solidFill>
                  <a:latin typeface="微软雅黑" pitchFamily="34" charset="-122"/>
                  <a:ea typeface="微软雅黑" pitchFamily="34" charset="-122"/>
                </a:rPr>
                <a:t>添加标题</a:t>
              </a:r>
              <a:endParaRPr lang="zh-CN" altLang="en-US" sz="1100" b="1" kern="0" dirty="0">
                <a:solidFill>
                  <a:srgbClr val="D90605"/>
                </a:solidFill>
                <a:latin typeface="微软雅黑" pitchFamily="34" charset="-122"/>
                <a:ea typeface="微软雅黑" pitchFamily="34" charset="-122"/>
              </a:endParaRPr>
            </a:p>
          </p:txBody>
        </p:sp>
        <p:sp>
          <p:nvSpPr>
            <p:cNvPr id="22" name="文本框 21"/>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3" name="Group 21"/>
          <p:cNvGrpSpPr>
            <a:grpSpLocks/>
          </p:cNvGrpSpPr>
          <p:nvPr/>
        </p:nvGrpSpPr>
        <p:grpSpPr bwMode="auto">
          <a:xfrm>
            <a:off x="5522119" y="2464594"/>
            <a:ext cx="2887266" cy="695854"/>
            <a:chOff x="0" y="0"/>
            <a:chExt cx="3850501" cy="927568"/>
          </a:xfrm>
        </p:grpSpPr>
        <p:sp>
          <p:nvSpPr>
            <p:cNvPr id="24"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D90605"/>
                  </a:solidFill>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6" name="Group 24"/>
          <p:cNvGrpSpPr>
            <a:grpSpLocks/>
          </p:cNvGrpSpPr>
          <p:nvPr/>
        </p:nvGrpSpPr>
        <p:grpSpPr bwMode="auto">
          <a:xfrm>
            <a:off x="5522119" y="3536157"/>
            <a:ext cx="2887266" cy="695854"/>
            <a:chOff x="0" y="0"/>
            <a:chExt cx="3850501" cy="927568"/>
          </a:xfrm>
        </p:grpSpPr>
        <p:sp>
          <p:nvSpPr>
            <p:cNvPr id="27"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D90605"/>
                  </a:solidFill>
                  <a:latin typeface="微软雅黑" pitchFamily="34" charset="-122"/>
                  <a:ea typeface="微软雅黑" pitchFamily="34" charset="-122"/>
                </a:rPr>
                <a:t>添加标题</a:t>
              </a:r>
            </a:p>
          </p:txBody>
        </p:sp>
        <p:sp>
          <p:nvSpPr>
            <p:cNvPr id="28"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rgbClr val="D90605"/>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42651103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135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185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p:tgtEl>
                                          <p:spTgt spid="19"/>
                                        </p:tgtEl>
                                        <p:attrNameLst>
                                          <p:attrName>ppt_x</p:attrName>
                                        </p:attrNameLst>
                                      </p:cBhvr>
                                      <p:tavLst>
                                        <p:tav tm="0">
                                          <p:val>
                                            <p:strVal val="#ppt_x+#ppt_w*1.125000"/>
                                          </p:val>
                                        </p:tav>
                                        <p:tav tm="100000">
                                          <p:val>
                                            <p:strVal val="#ppt_x"/>
                                          </p:val>
                                        </p:tav>
                                      </p:tavLst>
                                    </p:anim>
                                    <p:animEffect transition="in" filter="wipe(left)">
                                      <p:cBhvr>
                                        <p:cTn id="51" dur="500"/>
                                        <p:tgtEl>
                                          <p:spTgt spid="19"/>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500"/>
                                        <p:tgtEl>
                                          <p:spTgt spid="17"/>
                                        </p:tgtEl>
                                        <p:attrNameLst>
                                          <p:attrName>ppt_y</p:attrName>
                                        </p:attrNameLst>
                                      </p:cBhvr>
                                      <p:tavLst>
                                        <p:tav tm="0">
                                          <p:val>
                                            <p:strVal val="#ppt_y-#ppt_h*1.125000"/>
                                          </p:val>
                                        </p:tav>
                                        <p:tav tm="100000">
                                          <p:val>
                                            <p:strVal val="#ppt_y"/>
                                          </p:val>
                                        </p:tav>
                                      </p:tavLst>
                                    </p:anim>
                                    <p:animEffect transition="in" filter="wipe(down)">
                                      <p:cBhvr>
                                        <p:cTn id="55" dur="500"/>
                                        <p:tgtEl>
                                          <p:spTgt spid="17"/>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ppt_x</p:attrName>
                                        </p:attrNameLst>
                                      </p:cBhvr>
                                      <p:tavLst>
                                        <p:tav tm="0">
                                          <p:val>
                                            <p:strVal val="#ppt_x-#ppt_w*1.125000"/>
                                          </p:val>
                                        </p:tav>
                                        <p:tav tm="100000">
                                          <p:val>
                                            <p:strVal val="#ppt_x"/>
                                          </p:val>
                                        </p:tav>
                                      </p:tavLst>
                                    </p:anim>
                                    <p:animEffect transition="in" filter="wipe(right)">
                                      <p:cBhvr>
                                        <p:cTn id="59" dur="500"/>
                                        <p:tgtEl>
                                          <p:spTgt spid="16"/>
                                        </p:tgtEl>
                                      </p:cBhvr>
                                    </p:animEffect>
                                  </p:childTnLst>
                                </p:cTn>
                              </p:par>
                            </p:childTnLst>
                          </p:cTn>
                        </p:par>
                        <p:par>
                          <p:cTn id="60" fill="hold">
                            <p:stCondLst>
                              <p:cond delay="2350"/>
                            </p:stCondLst>
                            <p:childTnLst>
                              <p:par>
                                <p:cTn id="61" presetID="2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2850"/>
                            </p:stCondLst>
                            <p:childTnLst>
                              <p:par>
                                <p:cTn id="65" presetID="22" presetClass="entr" presetSubtype="8"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childTnLst>
                          </p:cTn>
                        </p:par>
                        <p:par>
                          <p:cTn id="68" fill="hold">
                            <p:stCondLst>
                              <p:cond delay="3350"/>
                            </p:stCondLst>
                            <p:childTnLst>
                              <p:par>
                                <p:cTn id="69" presetID="22" presetClass="entr" presetSubtype="8"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left)">
                                      <p:cBhvr>
                                        <p:cTn id="7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p:bldP spid="17" grpId="0"/>
      <p:bldP spid="18"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8"/>
</p:tagLst>
</file>

<file path=ppt/tags/tag1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0"/>
</p:tagLst>
</file>

<file path=ppt/tags/tag1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7"/>
</p:tagLst>
</file>

<file path=ppt/tags/tag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3"/>
</p:tagLst>
</file>

<file path=ppt/tags/tag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5"/>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19</TotalTime>
  <Words>3044</Words>
  <Application>Microsoft Office PowerPoint</Application>
  <PresentationFormat>全屏显示(16:9)</PresentationFormat>
  <Paragraphs>226</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cp:lastModifiedBy>Windows User</cp:lastModifiedBy>
  <cp:revision>8</cp:revision>
  <dcterms:created xsi:type="dcterms:W3CDTF">2016-12-22T12:12:30Z</dcterms:created>
  <dcterms:modified xsi:type="dcterms:W3CDTF">2018-12-10T14:01:51Z</dcterms:modified>
</cp:coreProperties>
</file>