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9" r:id="rId2"/>
  </p:sldMasterIdLst>
  <p:notesMasterIdLst>
    <p:notesMasterId r:id="rId37"/>
  </p:notesMasterIdLst>
  <p:sldIdLst>
    <p:sldId id="256" r:id="rId3"/>
    <p:sldId id="257" r:id="rId4"/>
    <p:sldId id="258" r:id="rId5"/>
    <p:sldId id="260" r:id="rId6"/>
    <p:sldId id="292" r:id="rId7"/>
    <p:sldId id="259" r:id="rId8"/>
    <p:sldId id="262" r:id="rId9"/>
    <p:sldId id="263" r:id="rId10"/>
    <p:sldId id="276" r:id="rId11"/>
    <p:sldId id="293" r:id="rId12"/>
    <p:sldId id="294" r:id="rId13"/>
    <p:sldId id="295" r:id="rId14"/>
    <p:sldId id="296" r:id="rId15"/>
    <p:sldId id="297" r:id="rId16"/>
    <p:sldId id="298" r:id="rId17"/>
    <p:sldId id="277" r:id="rId18"/>
    <p:sldId id="299" r:id="rId19"/>
    <p:sldId id="300" r:id="rId20"/>
    <p:sldId id="301" r:id="rId21"/>
    <p:sldId id="271" r:id="rId22"/>
    <p:sldId id="302" r:id="rId23"/>
    <p:sldId id="303" r:id="rId24"/>
    <p:sldId id="304" r:id="rId25"/>
    <p:sldId id="280" r:id="rId26"/>
    <p:sldId id="305" r:id="rId27"/>
    <p:sldId id="282" r:id="rId28"/>
    <p:sldId id="306" r:id="rId29"/>
    <p:sldId id="285" r:id="rId30"/>
    <p:sldId id="307" r:id="rId31"/>
    <p:sldId id="287" r:id="rId32"/>
    <p:sldId id="308" r:id="rId33"/>
    <p:sldId id="309" r:id="rId34"/>
    <p:sldId id="275" r:id="rId35"/>
    <p:sldId id="310" r:id="rId36"/>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230A"/>
    <a:srgbClr val="FFFFFF"/>
    <a:srgbClr val="F3CD69"/>
    <a:srgbClr val="FFE699"/>
    <a:srgbClr val="FEAD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33" d="100"/>
          <a:sy n="33" d="100"/>
        </p:scale>
        <p:origin x="-1038" y="-2118"/>
      </p:cViewPr>
      <p:guideLst>
        <p:guide orient="horz" pos="2226"/>
        <p:guide pos="3825"/>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2018/12/10</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97641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D69EF49-5B54-4C78-AD5B-7FF2C2B876DD}" type="slidenum">
              <a:rPr lang="ms-MY" smtClean="0"/>
              <a:t>9</a:t>
            </a:fld>
            <a:endParaRPr lang="ms-MY"/>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Rot="1" noChangeAspect="1" noChangeArrowheads="1" noTextEdit="1"/>
          </p:cNvSpPr>
          <p:nvPr>
            <p:ph type="sldImg"/>
          </p:nvPr>
        </p:nvSpPr>
        <p:spPr>
          <a:xfrm>
            <a:off x="481013" y="1279525"/>
            <a:ext cx="6140450" cy="3454400"/>
          </a:xfrm>
        </p:spPr>
      </p:sp>
      <p:sp>
        <p:nvSpPr>
          <p:cNvPr id="72706" name="Rectangle 3"/>
          <p:cNvSpPr>
            <a:spLocks noGrp="1" noChangeArrowheads="1"/>
          </p:cNvSpPr>
          <p:nvPr>
            <p:ph type="body" idx="1"/>
          </p:nvPr>
        </p:nvSpPr>
        <p:spPr>
          <a:noFill/>
        </p:spPr>
        <p:txBody>
          <a:bodyPr/>
          <a:lstStyle/>
          <a:p>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3918E3-0BDA-406C-9431-761F7ADB3BD6}" type="slidenum">
              <a:rPr lang="zh-CN" altLang="en-US" smtClean="0"/>
              <a:t>21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3918E3-0BDA-406C-9431-761F7ADB3BD6}" type="slidenum">
              <a:rPr lang="zh-CN" altLang="en-US" smtClean="0"/>
              <a:t>23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3918E3-0BDA-406C-9431-761F7ADB3BD6}" type="slidenum">
              <a:rPr lang="zh-CN" altLang="en-US" smtClean="0"/>
              <a:t>25</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3918E3-0BDA-406C-9431-761F7ADB3BD6}" type="slidenum">
              <a:rPr lang="zh-CN" altLang="en-US" smtClean="0"/>
              <a:t>27</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2"/>
          <p:cNvSpPr>
            <a:spLocks noGrp="1" noRot="1" noChangeAspect="1" noChangeArrowheads="1" noTextEdit="1"/>
          </p:cNvSpPr>
          <p:nvPr>
            <p:ph type="sldImg"/>
          </p:nvPr>
        </p:nvSpPr>
        <p:spPr>
          <a:xfrm>
            <a:off x="481013" y="1279525"/>
            <a:ext cx="6140450" cy="3454400"/>
          </a:xfrm>
        </p:spPr>
      </p:sp>
      <p:sp>
        <p:nvSpPr>
          <p:cNvPr id="140290" name="Rectangle 3"/>
          <p:cNvSpPr>
            <a:spLocks noGrp="1" noChangeArrowheads="1"/>
          </p:cNvSpPr>
          <p:nvPr>
            <p:ph type="body" idx="1"/>
          </p:nvPr>
        </p:nvSpPr>
        <p:spPr>
          <a:noFill/>
        </p:spPr>
        <p:txBody>
          <a:bodyPr/>
          <a:lstStyle/>
          <a:p>
            <a:endParaRPr lang="zh-CN" altLang="en-US" smtClean="0">
              <a:ea typeface="宋体" panose="02010600030101010101" pitchFamily="2"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ChangeArrowheads="1" noTextEdit="1"/>
          </p:cNvSpPr>
          <p:nvPr>
            <p:ph type="sldImg"/>
          </p:nvPr>
        </p:nvSpPr>
        <p:spPr>
          <a:xfrm>
            <a:off x="481013" y="1279525"/>
            <a:ext cx="6140450" cy="3454400"/>
          </a:xfrm>
        </p:spPr>
      </p:sp>
      <p:sp>
        <p:nvSpPr>
          <p:cNvPr id="39938" name="Rectangle 3"/>
          <p:cNvSpPr>
            <a:spLocks noGrp="1" noChangeArrowheads="1"/>
          </p:cNvSpPr>
          <p:nvPr>
            <p:ph type="body" idx="1"/>
          </p:nvPr>
        </p:nvSpPr>
        <p:spPr>
          <a:noFill/>
        </p:spPr>
        <p:txBody>
          <a:bodyPr/>
          <a:lstStyle/>
          <a:p>
            <a:endParaRPr lang="zh-CN"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Rot="1" noChangeAspect="1" noChangeArrowheads="1" noTextEdit="1"/>
          </p:cNvSpPr>
          <p:nvPr>
            <p:ph type="sldImg"/>
          </p:nvPr>
        </p:nvSpPr>
        <p:spPr>
          <a:xfrm>
            <a:off x="481013" y="1279525"/>
            <a:ext cx="6140450" cy="3454400"/>
          </a:xfrm>
        </p:spPr>
      </p:sp>
      <p:sp>
        <p:nvSpPr>
          <p:cNvPr id="68610" name="Rectangle 3"/>
          <p:cNvSpPr>
            <a:spLocks noGrp="1" noChangeArrowheads="1"/>
          </p:cNvSpPr>
          <p:nvPr>
            <p:ph type="body" idx="1"/>
          </p:nvPr>
        </p:nvSpPr>
        <p:spPr>
          <a:noFill/>
        </p:spPr>
        <p:txBody>
          <a:bodyPr/>
          <a:lstStyle/>
          <a:p>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10</a:t>
            </a:fld>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ChangeArrowheads="1" noTextEdit="1"/>
          </p:cNvSpPr>
          <p:nvPr>
            <p:ph type="sldImg"/>
          </p:nvPr>
        </p:nvSpPr>
        <p:spPr>
          <a:xfrm>
            <a:off x="481013" y="1279525"/>
            <a:ext cx="6140450" cy="3454400"/>
          </a:xfrm>
        </p:spPr>
      </p:sp>
      <p:sp>
        <p:nvSpPr>
          <p:cNvPr id="25602" name="Rectangle 3"/>
          <p:cNvSpPr>
            <a:spLocks noGrp="1" noChangeArrowheads="1"/>
          </p:cNvSpPr>
          <p:nvPr>
            <p:ph type="body" idx="1"/>
          </p:nvPr>
        </p:nvSpPr>
        <p:spPr>
          <a:noFill/>
        </p:spPr>
        <p:txBody>
          <a:bodyPr/>
          <a:lstStyle/>
          <a:p>
            <a:pPr eaLnBrk="1" hangingPunct="1"/>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12</a:t>
            </a:fld>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3918E3-0BDA-406C-9431-761F7ADB3BD6}" type="slidenum">
              <a:rPr lang="zh-CN" altLang="en-US" smtClean="0"/>
              <a:t>13</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3918E3-0BDA-406C-9431-761F7ADB3BD6}" type="slidenum">
              <a:rPr lang="zh-CN" altLang="en-US" smtClean="0"/>
              <a:t>14</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a:xfrm>
            <a:off x="481013" y="1279525"/>
            <a:ext cx="6140450" cy="3454400"/>
          </a:xfrm>
        </p:spPr>
      </p:sp>
      <p:sp>
        <p:nvSpPr>
          <p:cNvPr id="41986" name="Rectangle 3"/>
          <p:cNvSpPr>
            <a:spLocks noGrp="1" noChangeArrowheads="1"/>
          </p:cNvSpPr>
          <p:nvPr>
            <p:ph type="body" idx="1"/>
          </p:nvPr>
        </p:nvSpPr>
        <p:spPr>
          <a:noFill/>
        </p:spPr>
        <p:txBody>
          <a:bodyPr/>
          <a:lstStyle/>
          <a:p>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3918E3-0BDA-406C-9431-761F7ADB3BD6}" type="slidenum">
              <a:rPr lang="zh-CN" altLang="en-US" smtClean="0"/>
              <a:t>17</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18</a:t>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2018/12/10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2018/12/10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KILLS">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Tree>
    <p:extLst>
      <p:ext uri="{BB962C8B-B14F-4D97-AF65-F5344CB8AC3E}">
        <p14:creationId xmlns:p14="http://schemas.microsoft.com/office/powerpoint/2010/main" val="462671475"/>
      </p:ext>
    </p:extLst>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MARKET">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92370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19520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88276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44369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2402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87066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66910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99542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868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ransition advClick="0" advTm="2000"/>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72518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9700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2018/12/10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7" name="矩形 6"/>
          <p:cNvSpPr/>
          <p:nvPr userDrawn="1"/>
        </p:nvSpPr>
        <p:spPr>
          <a:xfrm>
            <a:off x="8179774" y="49452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052078333"/>
      </p:ext>
    </p:extLst>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2018/12/10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2018/12/10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2018/12/10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2018/12/10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2018/12/10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67" r:id="rId2"/>
    <p:sldLayoutId id="2147483650" r:id="rId3"/>
    <p:sldLayoutId id="2147483668"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Lst>
  <mc:AlternateContent xmlns:mc="http://schemas.openxmlformats.org/markup-compatibility/2006" xmlns:p14="http://schemas.microsoft.com/office/powerpoint/2010/main">
    <mc:Choice Requires="p14">
      <p:transition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909286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4.xml"/><Relationship Id="rId5" Type="http://schemas.microsoft.com/office/2007/relationships/hdphoto" Target="../media/hdphoto2.wdp"/><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6.xml"/><Relationship Id="rId5" Type="http://schemas.microsoft.com/office/2007/relationships/hdphoto" Target="../media/hdphoto3.wdp"/><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7" Type="http://schemas.microsoft.com/office/2007/relationships/hdphoto" Target="../media/hdphoto4.wdp"/><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0.jpeg"/><Relationship Id="rId7"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7.png"/><Relationship Id="rId5" Type="http://schemas.microsoft.com/office/2007/relationships/hdphoto" Target="../media/hdphoto5.wdp"/><Relationship Id="rId10" Type="http://schemas.openxmlformats.org/officeDocument/2006/relationships/image" Target="../media/image21.png"/><Relationship Id="rId4" Type="http://schemas.openxmlformats.org/officeDocument/2006/relationships/image" Target="../media/image16.png"/><Relationship Id="rId9"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19.xml"/><Relationship Id="rId4" Type="http://schemas.openxmlformats.org/officeDocument/2006/relationships/hyperlink" Target="http://baike.haosou.com/doc/446497-472781.html"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0.xml"/><Relationship Id="rId6" Type="http://schemas.openxmlformats.org/officeDocument/2006/relationships/image" Target="../media/image23.png"/><Relationship Id="rId5" Type="http://schemas.microsoft.com/office/2007/relationships/hdphoto" Target="../media/hdphoto6.wdp"/><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6.png"/><Relationship Id="rId1" Type="http://schemas.openxmlformats.org/officeDocument/2006/relationships/slideLayout" Target="../slideLayouts/slideLayout3.xml"/><Relationship Id="rId4" Type="http://schemas.microsoft.com/office/2007/relationships/hdphoto" Target="../media/hdphoto7.wdp"/></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0.xml"/><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image" Target="../media/image6.png"/><Relationship Id="rId1" Type="http://schemas.openxmlformats.org/officeDocument/2006/relationships/slideLayout" Target="../slideLayouts/slideLayout3.xml"/><Relationship Id="rId6" Type="http://schemas.openxmlformats.org/officeDocument/2006/relationships/image" Target="../media/image28.png"/><Relationship Id="rId5" Type="http://schemas.microsoft.com/office/2007/relationships/hdphoto" Target="../media/hdphoto8.wdp"/><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7" Type="http://schemas.microsoft.com/office/2007/relationships/hdphoto" Target="../media/hdphoto10.wdp"/><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31.png"/><Relationship Id="rId5" Type="http://schemas.microsoft.com/office/2007/relationships/hdphoto" Target="../media/hdphoto9.wdp"/><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9.png"/><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6.png"/><Relationship Id="rId7" Type="http://schemas.microsoft.com/office/2007/relationships/hdphoto" Target="../media/hdphoto12.wdp"/><Relationship Id="rId12"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36.png"/><Relationship Id="rId11" Type="http://schemas.microsoft.com/office/2007/relationships/hdphoto" Target="../media/hdphoto2.wdp"/><Relationship Id="rId5" Type="http://schemas.microsoft.com/office/2007/relationships/hdphoto" Target="../media/hdphoto11.wdp"/><Relationship Id="rId10" Type="http://schemas.openxmlformats.org/officeDocument/2006/relationships/image" Target="../media/image9.png"/><Relationship Id="rId4" Type="http://schemas.openxmlformats.org/officeDocument/2006/relationships/image" Target="../media/image35.png"/><Relationship Id="rId9" Type="http://schemas.microsoft.com/office/2007/relationships/hdphoto" Target="../media/hdphoto13.wdp"/></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2.png"/><Relationship Id="rId1" Type="http://schemas.openxmlformats.org/officeDocument/2006/relationships/slideLayout" Target="../slideLayouts/slideLayout2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microsoft.com/office/2007/relationships/hdphoto" Target="../media/hdphoto2.wdp"/><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descr="56ef76635d0277c"/>
          <p:cNvPicPr>
            <a:picLocks noChangeAspect="1"/>
          </p:cNvPicPr>
          <p:nvPr/>
        </p:nvPicPr>
        <p:blipFill>
          <a:blip r:embed="rId3" cstate="print"/>
          <a:stretch>
            <a:fillRect/>
          </a:stretch>
        </p:blipFill>
        <p:spPr>
          <a:xfrm>
            <a:off x="-29210" y="-7620"/>
            <a:ext cx="12261215" cy="6862445"/>
          </a:xfrm>
          <a:prstGeom prst="rect">
            <a:avLst/>
          </a:prstGeom>
        </p:spPr>
      </p:pic>
      <p:pic>
        <p:nvPicPr>
          <p:cNvPr id="1029" name="太阳"/>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1898015" y="-29210"/>
            <a:ext cx="8909050" cy="7586980"/>
          </a:xfrm>
          <a:prstGeom prst="rect">
            <a:avLst/>
          </a:prstGeom>
          <a:noFill/>
          <a:extLst>
            <a:ext uri="{909E8E84-426E-40DD-AFC4-6F175D3DCCD1}">
              <a14:hiddenFill xmlns:a14="http://schemas.microsoft.com/office/drawing/2010/main">
                <a:solidFill>
                  <a:srgbClr val="FFFFFF"/>
                </a:solidFill>
              </a14:hiddenFill>
            </a:ext>
          </a:extLst>
        </p:spPr>
      </p:pic>
      <p:pic>
        <p:nvPicPr>
          <p:cNvPr id="31" name="光" descr="D:\desktop\图片3.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864995" y="3392805"/>
            <a:ext cx="9342120" cy="570230"/>
          </a:xfrm>
          <a:prstGeom prst="rect">
            <a:avLst/>
          </a:prstGeom>
          <a:noFill/>
          <a:effectLst>
            <a:outerShdw blurRad="533400" algn="tl" rotWithShape="0">
              <a:srgbClr val="FFFF00">
                <a:alpha val="65000"/>
              </a:srgbClr>
            </a:outerShdw>
          </a:effectLst>
          <a:extLst>
            <a:ext uri="{909E8E84-426E-40DD-AFC4-6F175D3DCCD1}">
              <a14:hiddenFill xmlns:a14="http://schemas.microsoft.com/office/drawing/2010/main">
                <a:solidFill>
                  <a:srgbClr val="FFFFFF"/>
                </a:solidFill>
              </a14:hiddenFill>
            </a:ext>
          </a:extLst>
        </p:spPr>
      </p:pic>
      <p:pic>
        <p:nvPicPr>
          <p:cNvPr id="1031" name="雄鹰" descr="D:\desktop\22.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339590" y="1151890"/>
            <a:ext cx="3568700" cy="104965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4"/>
          <p:cNvSpPr txBox="1"/>
          <p:nvPr/>
        </p:nvSpPr>
        <p:spPr>
          <a:xfrm>
            <a:off x="4034155" y="3805555"/>
            <a:ext cx="4697730" cy="743585"/>
          </a:xfrm>
          <a:prstGeom prst="rect">
            <a:avLst/>
          </a:prstGeom>
          <a:noFill/>
        </p:spPr>
        <p:txBody>
          <a:bodyPr wrap="square" rtlCol="0" anchor="ctr">
            <a:spAutoFit/>
          </a:bodyPr>
          <a:lstStyle>
            <a:defPPr>
              <a:defRPr lang="zh-CN"/>
            </a:defPPr>
            <a:lvl1pPr>
              <a:defRPr sz="3600" b="1">
                <a:gradFill>
                  <a:gsLst>
                    <a:gs pos="0">
                      <a:srgbClr val="FFFF00"/>
                    </a:gs>
                    <a:gs pos="57000">
                      <a:srgbClr val="FF0000"/>
                    </a:gs>
                    <a:gs pos="100000">
                      <a:srgbClr val="C00000"/>
                    </a:gs>
                  </a:gsLst>
                  <a:lin ang="5400000" scaled="0"/>
                </a:gradFill>
                <a:effectLst>
                  <a:innerShdw blurRad="203200">
                    <a:srgbClr val="FFFF00">
                      <a:alpha val="85000"/>
                    </a:srgbClr>
                  </a:innerShdw>
                </a:effectLst>
                <a:latin typeface="Bebas" pitchFamily="2" charset="0"/>
                <a:ea typeface="微软雅黑" panose="020B0503020204020204" charset="-122"/>
              </a:defRPr>
            </a:lvl1pPr>
          </a:lstStyle>
          <a:p>
            <a:pPr algn="dist"/>
            <a:r>
              <a:rPr lang="zh-CN" altLang="en-US" sz="4000" dirty="0">
                <a:latin typeface="微软雅黑" panose="020B0503020204020204" charset="-122"/>
              </a:rPr>
              <a:t>年终总结誓师大会</a:t>
            </a:r>
          </a:p>
        </p:txBody>
      </p:sp>
      <p:sp>
        <p:nvSpPr>
          <p:cNvPr id="11" name="TextBox 5"/>
          <p:cNvSpPr txBox="1"/>
          <p:nvPr/>
        </p:nvSpPr>
        <p:spPr>
          <a:xfrm>
            <a:off x="6285230" y="1259840"/>
            <a:ext cx="2291715" cy="1005840"/>
          </a:xfrm>
          <a:prstGeom prst="rect">
            <a:avLst/>
          </a:prstGeom>
          <a:noFill/>
        </p:spPr>
        <p:txBody>
          <a:bodyPr wrap="square" rtlCol="0">
            <a:spAutoFit/>
          </a:bodyPr>
          <a:lstStyle/>
          <a:p>
            <a:r>
              <a:rPr lang="en-US" altLang="zh-CN" sz="6000" i="1" dirty="0" smtClean="0">
                <a:gradFill>
                  <a:gsLst>
                    <a:gs pos="0">
                      <a:srgbClr val="FFFF00"/>
                    </a:gs>
                    <a:gs pos="57000">
                      <a:srgbClr val="FF0000"/>
                    </a:gs>
                    <a:gs pos="100000">
                      <a:srgbClr val="C00000"/>
                    </a:gs>
                  </a:gsLst>
                  <a:lin ang="5400000" scaled="0"/>
                </a:gradFill>
                <a:effectLst>
                  <a:innerShdw blurRad="203200">
                    <a:srgbClr val="FFFF00">
                      <a:alpha val="85000"/>
                    </a:srgbClr>
                  </a:innerShdw>
                </a:effectLst>
                <a:latin typeface="楷体" panose="02010609060101010101" charset="-122"/>
                <a:ea typeface="楷体" panose="02010609060101010101" charset="-122"/>
              </a:rPr>
              <a:t>20XX</a:t>
            </a:r>
            <a:endParaRPr lang="zh-CN" altLang="en-US" sz="6000" i="1" dirty="0">
              <a:gradFill>
                <a:gsLst>
                  <a:gs pos="0">
                    <a:srgbClr val="FFFF00"/>
                  </a:gs>
                  <a:gs pos="57000">
                    <a:srgbClr val="FF0000"/>
                  </a:gs>
                  <a:gs pos="100000">
                    <a:srgbClr val="C00000"/>
                  </a:gs>
                </a:gsLst>
                <a:lin ang="5400000" scaled="0"/>
              </a:gradFill>
              <a:effectLst>
                <a:innerShdw blurRad="203200">
                  <a:srgbClr val="FFFF00">
                    <a:alpha val="85000"/>
                  </a:srgbClr>
                </a:innerShdw>
              </a:effectLst>
              <a:latin typeface="楷体" panose="02010609060101010101" charset="-122"/>
              <a:ea typeface="楷体" panose="02010609060101010101" charset="-122"/>
            </a:endParaRPr>
          </a:p>
        </p:txBody>
      </p:sp>
      <p:sp>
        <p:nvSpPr>
          <p:cNvPr id="12" name="TextBox 6"/>
          <p:cNvSpPr txBox="1"/>
          <p:nvPr/>
        </p:nvSpPr>
        <p:spPr>
          <a:xfrm>
            <a:off x="5684601" y="4506094"/>
            <a:ext cx="1452880" cy="396240"/>
          </a:xfrm>
          <a:prstGeom prst="rect">
            <a:avLst/>
          </a:prstGeom>
          <a:noFill/>
        </p:spPr>
        <p:txBody>
          <a:bodyPr wrap="none" rtlCol="0" anchor="ctr">
            <a:spAutoFit/>
          </a:bodyPr>
          <a:lstStyle/>
          <a:p>
            <a:pPr algn="ctr"/>
            <a:r>
              <a:rPr lang="zh-CN" altLang="en-US" sz="2000" dirty="0" smtClean="0">
                <a:solidFill>
                  <a:schemeClr val="accent2"/>
                </a:solidFill>
                <a:latin typeface="黑体" panose="02010600030101010101" pitchFamily="49" charset="-122"/>
                <a:ea typeface="黑体" panose="02010600030101010101" pitchFamily="49" charset="-122"/>
              </a:rPr>
              <a:t>文字可编辑</a:t>
            </a:r>
          </a:p>
        </p:txBody>
      </p:sp>
      <p:sp>
        <p:nvSpPr>
          <p:cNvPr id="19" name="TextBox 18"/>
          <p:cNvSpPr txBox="1"/>
          <p:nvPr/>
        </p:nvSpPr>
        <p:spPr>
          <a:xfrm>
            <a:off x="3935095" y="2329180"/>
            <a:ext cx="4834890" cy="1400383"/>
          </a:xfrm>
          <a:prstGeom prst="rect">
            <a:avLst/>
          </a:prstGeom>
          <a:noFill/>
        </p:spPr>
        <p:txBody>
          <a:bodyPr wrap="square" rtlCol="0">
            <a:spAutoFit/>
          </a:bodyPr>
          <a:lstStyle>
            <a:defPPr>
              <a:defRPr lang="zh-CN"/>
            </a:defPPr>
            <a:lvl1pPr>
              <a:defRPr sz="3200" b="1">
                <a:gradFill>
                  <a:gsLst>
                    <a:gs pos="0">
                      <a:srgbClr val="FFFF00"/>
                    </a:gs>
                    <a:gs pos="57000">
                      <a:srgbClr val="FF0000"/>
                    </a:gs>
                    <a:gs pos="100000">
                      <a:srgbClr val="C00000"/>
                    </a:gs>
                  </a:gsLst>
                  <a:lin ang="5400000" scaled="0"/>
                </a:gradFill>
                <a:effectLst>
                  <a:innerShdw blurRad="203200">
                    <a:srgbClr val="FFFF00">
                      <a:alpha val="85000"/>
                    </a:srgbClr>
                  </a:innerShdw>
                </a:effectLst>
                <a:latin typeface="Bebas" pitchFamily="2" charset="0"/>
                <a:ea typeface="微软雅黑" panose="020B0503020204020204" charset="-122"/>
              </a:defRPr>
            </a:lvl1pPr>
          </a:lstStyle>
          <a:p>
            <a:pPr algn="dist"/>
            <a:r>
              <a:rPr lang="zh-CN" altLang="en-US" sz="8500" dirty="0"/>
              <a:t>赢</a:t>
            </a:r>
            <a:r>
              <a:rPr lang="zh-CN" altLang="en-US" sz="8500" dirty="0" smtClean="0"/>
              <a:t>战</a:t>
            </a:r>
            <a:r>
              <a:rPr lang="zh-CN" altLang="en-US" sz="8500" dirty="0"/>
              <a:t>新年</a:t>
            </a:r>
            <a:endParaRPr lang="zh-CN" altLang="en-US" sz="8500" dirty="0"/>
          </a:p>
        </p:txBody>
      </p:sp>
    </p:spTree>
  </p:cSld>
  <p:clrMapOvr>
    <a:masterClrMapping/>
  </p:clrMapOvr>
  <p:transition advClick="0" advTm="853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1029"/>
                                        </p:tgtEl>
                                        <p:attrNameLst>
                                          <p:attrName>style.visibility</p:attrName>
                                        </p:attrNameLst>
                                      </p:cBhvr>
                                      <p:to>
                                        <p:strVal val="visible"/>
                                      </p:to>
                                    </p:set>
                                    <p:anim calcmode="lin" valueType="num">
                                      <p:cBhvr>
                                        <p:cTn id="7" dur="2000" fill="hold"/>
                                        <p:tgtEl>
                                          <p:spTgt spid="1029"/>
                                        </p:tgtEl>
                                        <p:attrNameLst>
                                          <p:attrName>ppt_w</p:attrName>
                                        </p:attrNameLst>
                                      </p:cBhvr>
                                      <p:tavLst>
                                        <p:tav tm="0">
                                          <p:val>
                                            <p:strVal val="2/3*#ppt_w"/>
                                          </p:val>
                                        </p:tav>
                                        <p:tav tm="100000">
                                          <p:val>
                                            <p:strVal val="#ppt_w"/>
                                          </p:val>
                                        </p:tav>
                                      </p:tavLst>
                                    </p:anim>
                                    <p:anim calcmode="lin" valueType="num">
                                      <p:cBhvr>
                                        <p:cTn id="8" dur="2000" fill="hold"/>
                                        <p:tgtEl>
                                          <p:spTgt spid="1029"/>
                                        </p:tgtEl>
                                        <p:attrNameLst>
                                          <p:attrName>ppt_h</p:attrName>
                                        </p:attrNameLst>
                                      </p:cBhvr>
                                      <p:tavLst>
                                        <p:tav tm="0">
                                          <p:val>
                                            <p:strVal val="2/3*#ppt_h"/>
                                          </p:val>
                                        </p:tav>
                                        <p:tav tm="100000">
                                          <p:val>
                                            <p:strVal val="#ppt_h"/>
                                          </p:val>
                                        </p:tav>
                                      </p:tavLst>
                                    </p:anim>
                                  </p:childTnLst>
                                </p:cTn>
                              </p:par>
                              <p:par>
                                <p:cTn id="9" presetID="10" presetClass="entr" presetSubtype="0" fill="hold" nodeType="withEffect">
                                  <p:stCondLst>
                                    <p:cond delay="0"/>
                                  </p:stCondLst>
                                  <p:childTnLst>
                                    <p:set>
                                      <p:cBhvr>
                                        <p:cTn id="10" dur="1" fill="hold">
                                          <p:stCondLst>
                                            <p:cond delay="0"/>
                                          </p:stCondLst>
                                        </p:cTn>
                                        <p:tgtEl>
                                          <p:spTgt spid="1029"/>
                                        </p:tgtEl>
                                        <p:attrNameLst>
                                          <p:attrName>style.visibility</p:attrName>
                                        </p:attrNameLst>
                                      </p:cBhvr>
                                      <p:to>
                                        <p:strVal val="visible"/>
                                      </p:to>
                                    </p:set>
                                    <p:animEffect transition="in" filter="fade">
                                      <p:cBhvr>
                                        <p:cTn id="11" dur="1000"/>
                                        <p:tgtEl>
                                          <p:spTgt spid="10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031"/>
                                        </p:tgtEl>
                                        <p:attrNameLst>
                                          <p:attrName>style.visibility</p:attrName>
                                        </p:attrNameLst>
                                      </p:cBhvr>
                                      <p:to>
                                        <p:strVal val="visible"/>
                                      </p:to>
                                    </p:set>
                                    <p:animEffect transition="in" filter="fade">
                                      <p:cBhvr>
                                        <p:cTn id="15" dur="1500"/>
                                        <p:tgtEl>
                                          <p:spTgt spid="1031"/>
                                        </p:tgtEl>
                                      </p:cBhvr>
                                    </p:animEffect>
                                  </p:childTnLst>
                                  <p:subTnLst>
                                    <p:audio>
                                      <p:cMediaNode>
                                        <p:cTn display="0" masterRel="sameClick">
                                          <p:stCondLst>
                                            <p:cond evt="begin" delay="0">
                                              <p:tn val="13"/>
                                            </p:cond>
                                          </p:stCondLst>
                                          <p:endCondLst>
                                            <p:cond evt="onStopAudio" delay="0">
                                              <p:tgtEl>
                                                <p:sldTgt/>
                                              </p:tgtEl>
                                            </p:cond>
                                          </p:endCondLst>
                                        </p:cTn>
                                        <p:tgtEl>
                                          <p:sndTgt r:embed="rId2" name="eagle.wav"/>
                                        </p:tgtEl>
                                      </p:cMediaNode>
                                    </p:audio>
                                  </p:subTnLst>
                                </p:cTn>
                              </p:par>
                              <p:par>
                                <p:cTn id="16" presetID="23" presetClass="entr" presetSubtype="16" fill="hold" nodeType="withEffect">
                                  <p:stCondLst>
                                    <p:cond delay="0"/>
                                  </p:stCondLst>
                                  <p:childTnLst>
                                    <p:set>
                                      <p:cBhvr>
                                        <p:cTn id="17" dur="1" fill="hold">
                                          <p:stCondLst>
                                            <p:cond delay="0"/>
                                          </p:stCondLst>
                                        </p:cTn>
                                        <p:tgtEl>
                                          <p:spTgt spid="1031"/>
                                        </p:tgtEl>
                                        <p:attrNameLst>
                                          <p:attrName>style.visibility</p:attrName>
                                        </p:attrNameLst>
                                      </p:cBhvr>
                                      <p:to>
                                        <p:strVal val="visible"/>
                                      </p:to>
                                    </p:set>
                                    <p:anim calcmode="lin" valueType="num">
                                      <p:cBhvr>
                                        <p:cTn id="18" dur="1500" fill="hold"/>
                                        <p:tgtEl>
                                          <p:spTgt spid="1031"/>
                                        </p:tgtEl>
                                        <p:attrNameLst>
                                          <p:attrName>ppt_w</p:attrName>
                                        </p:attrNameLst>
                                      </p:cBhvr>
                                      <p:tavLst>
                                        <p:tav tm="0">
                                          <p:val>
                                            <p:fltVal val="0"/>
                                          </p:val>
                                        </p:tav>
                                        <p:tav tm="100000">
                                          <p:val>
                                            <p:strVal val="#ppt_w"/>
                                          </p:val>
                                        </p:tav>
                                      </p:tavLst>
                                    </p:anim>
                                    <p:anim calcmode="lin" valueType="num">
                                      <p:cBhvr>
                                        <p:cTn id="19" dur="1500" fill="hold"/>
                                        <p:tgtEl>
                                          <p:spTgt spid="1031"/>
                                        </p:tgtEl>
                                        <p:attrNameLst>
                                          <p:attrName>ppt_h</p:attrName>
                                        </p:attrNameLst>
                                      </p:cBhvr>
                                      <p:tavLst>
                                        <p:tav tm="0">
                                          <p:val>
                                            <p:fltVal val="0"/>
                                          </p:val>
                                        </p:tav>
                                        <p:tav tm="100000">
                                          <p:val>
                                            <p:strVal val="#ppt_h"/>
                                          </p:val>
                                        </p:tav>
                                      </p:tavLst>
                                    </p:anim>
                                  </p:childTnLst>
                                </p:cTn>
                              </p:par>
                            </p:childTnLst>
                          </p:cTn>
                        </p:par>
                        <p:par>
                          <p:cTn id="20" fill="hold">
                            <p:stCondLst>
                              <p:cond delay="3500"/>
                            </p:stCondLst>
                            <p:childTnLst>
                              <p:par>
                                <p:cTn id="21" presetID="53" presetClass="entr" presetSubtype="16"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fltVal val="0"/>
                                          </p:val>
                                        </p:tav>
                                        <p:tav tm="100000">
                                          <p:val>
                                            <p:strVal val="#ppt_w"/>
                                          </p:val>
                                        </p:tav>
                                      </p:tavLst>
                                    </p:anim>
                                    <p:anim calcmode="lin" valueType="num">
                                      <p:cBhvr>
                                        <p:cTn id="24" dur="1000" fill="hold"/>
                                        <p:tgtEl>
                                          <p:spTgt spid="11"/>
                                        </p:tgtEl>
                                        <p:attrNameLst>
                                          <p:attrName>ppt_h</p:attrName>
                                        </p:attrNameLst>
                                      </p:cBhvr>
                                      <p:tavLst>
                                        <p:tav tm="0">
                                          <p:val>
                                            <p:fltVal val="0"/>
                                          </p:val>
                                        </p:tav>
                                        <p:tav tm="100000">
                                          <p:val>
                                            <p:strVal val="#ppt_h"/>
                                          </p:val>
                                        </p:tav>
                                      </p:tavLst>
                                    </p:anim>
                                    <p:animEffect transition="in" filter="fade">
                                      <p:cBhvr>
                                        <p:cTn id="25" dur="1000"/>
                                        <p:tgtEl>
                                          <p:spTgt spid="11"/>
                                        </p:tgtEl>
                                      </p:cBhvr>
                                    </p:animEffect>
                                  </p:childTnLst>
                                </p:cTn>
                              </p:par>
                            </p:childTnLst>
                          </p:cTn>
                        </p:par>
                        <p:par>
                          <p:cTn id="26" fill="hold">
                            <p:stCondLst>
                              <p:cond delay="4500"/>
                            </p:stCondLst>
                            <p:childTnLst>
                              <p:par>
                                <p:cTn id="27" presetID="53" presetClass="entr" presetSubtype="16"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1000" fill="hold"/>
                                        <p:tgtEl>
                                          <p:spTgt spid="19"/>
                                        </p:tgtEl>
                                        <p:attrNameLst>
                                          <p:attrName>ppt_w</p:attrName>
                                        </p:attrNameLst>
                                      </p:cBhvr>
                                      <p:tavLst>
                                        <p:tav tm="0">
                                          <p:val>
                                            <p:fltVal val="0"/>
                                          </p:val>
                                        </p:tav>
                                        <p:tav tm="100000">
                                          <p:val>
                                            <p:strVal val="#ppt_w"/>
                                          </p:val>
                                        </p:tav>
                                      </p:tavLst>
                                    </p:anim>
                                    <p:anim calcmode="lin" valueType="num">
                                      <p:cBhvr>
                                        <p:cTn id="30" dur="1000" fill="hold"/>
                                        <p:tgtEl>
                                          <p:spTgt spid="19"/>
                                        </p:tgtEl>
                                        <p:attrNameLst>
                                          <p:attrName>ppt_h</p:attrName>
                                        </p:attrNameLst>
                                      </p:cBhvr>
                                      <p:tavLst>
                                        <p:tav tm="0">
                                          <p:val>
                                            <p:fltVal val="0"/>
                                          </p:val>
                                        </p:tav>
                                        <p:tav tm="100000">
                                          <p:val>
                                            <p:strVal val="#ppt_h"/>
                                          </p:val>
                                        </p:tav>
                                      </p:tavLst>
                                    </p:anim>
                                    <p:animEffect transition="in" filter="fade">
                                      <p:cBhvr>
                                        <p:cTn id="31" dur="1000"/>
                                        <p:tgtEl>
                                          <p:spTgt spid="19"/>
                                        </p:tgtEl>
                                      </p:cBhvr>
                                    </p:animEffect>
                                  </p:childTnLst>
                                </p:cTn>
                              </p:par>
                            </p:childTnLst>
                          </p:cTn>
                        </p:par>
                        <p:par>
                          <p:cTn id="32" fill="hold">
                            <p:stCondLst>
                              <p:cond delay="5500"/>
                            </p:stCondLst>
                            <p:childTnLst>
                              <p:par>
                                <p:cTn id="33" presetID="50" presetClass="entr" presetSubtype="0" decel="10000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1000" fill="hold"/>
                                        <p:tgtEl>
                                          <p:spTgt spid="10"/>
                                        </p:tgtEl>
                                        <p:attrNameLst>
                                          <p:attrName>ppt_w</p:attrName>
                                        </p:attrNameLst>
                                      </p:cBhvr>
                                      <p:tavLst>
                                        <p:tav tm="0">
                                          <p:val>
                                            <p:strVal val="#ppt_w+.3"/>
                                          </p:val>
                                        </p:tav>
                                        <p:tav tm="100000">
                                          <p:val>
                                            <p:strVal val="#ppt_w"/>
                                          </p:val>
                                        </p:tav>
                                      </p:tavLst>
                                    </p:anim>
                                    <p:anim calcmode="lin" valueType="num">
                                      <p:cBhvr>
                                        <p:cTn id="36" dur="1000" fill="hold"/>
                                        <p:tgtEl>
                                          <p:spTgt spid="10"/>
                                        </p:tgtEl>
                                        <p:attrNameLst>
                                          <p:attrName>ppt_h</p:attrName>
                                        </p:attrNameLst>
                                      </p:cBhvr>
                                      <p:tavLst>
                                        <p:tav tm="0">
                                          <p:val>
                                            <p:strVal val="#ppt_h"/>
                                          </p:val>
                                        </p:tav>
                                        <p:tav tm="100000">
                                          <p:val>
                                            <p:strVal val="#ppt_h"/>
                                          </p:val>
                                        </p:tav>
                                      </p:tavLst>
                                    </p:anim>
                                    <p:animEffect transition="in" filter="fade">
                                      <p:cBhvr>
                                        <p:cTn id="37" dur="1000"/>
                                        <p:tgtEl>
                                          <p:spTgt spid="10"/>
                                        </p:tgtEl>
                                      </p:cBhvr>
                                    </p:animEffect>
                                  </p:childTnLst>
                                </p:cTn>
                              </p:par>
                            </p:childTnLst>
                          </p:cTn>
                        </p:par>
                        <p:par>
                          <p:cTn id="38" fill="hold">
                            <p:stCondLst>
                              <p:cond delay="6500"/>
                            </p:stCondLst>
                            <p:childTnLst>
                              <p:par>
                                <p:cTn id="39" presetID="10"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childTnLst>
                          </p:cTn>
                        </p:par>
                        <p:par>
                          <p:cTn id="42" fill="hold">
                            <p:stCondLst>
                              <p:cond delay="7000"/>
                            </p:stCondLst>
                            <p:childTnLst>
                              <p:par>
                                <p:cTn id="43" presetID="10" presetClass="entr" presetSubtype="0" fill="hold"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400"/>
                                        <p:tgtEl>
                                          <p:spTgt spid="31"/>
                                        </p:tgtEl>
                                      </p:cBhvr>
                                    </p:animEffect>
                                  </p:childTnLst>
                                </p:cTn>
                              </p:par>
                              <p:par>
                                <p:cTn id="46" presetID="6" presetClass="emph" presetSubtype="0" autoRev="1" fill="hold" nodeType="withEffect">
                                  <p:stCondLst>
                                    <p:cond delay="200"/>
                                  </p:stCondLst>
                                  <p:childTnLst>
                                    <p:animScale>
                                      <p:cBhvr>
                                        <p:cTn id="47" dur="200" fill="hold"/>
                                        <p:tgtEl>
                                          <p:spTgt spid="31"/>
                                        </p:tgtEl>
                                      </p:cBhvr>
                                      <p:by x="800000" y="800000"/>
                                    </p:animScale>
                                  </p:childTnLst>
                                </p:cTn>
                              </p:par>
                              <p:par>
                                <p:cTn id="48" presetID="10" presetClass="exit" presetSubtype="0" fill="hold" nodeType="withEffect">
                                  <p:stCondLst>
                                    <p:cond delay="400"/>
                                  </p:stCondLst>
                                  <p:childTnLst>
                                    <p:animEffect transition="out" filter="fade">
                                      <p:cBhvr>
                                        <p:cTn id="49" dur="500"/>
                                        <p:tgtEl>
                                          <p:spTgt spid="31"/>
                                        </p:tgtEl>
                                      </p:cBhvr>
                                    </p:animEffect>
                                    <p:set>
                                      <p:cBhvr>
                                        <p:cTn id="50" dur="1" fill="hold">
                                          <p:stCondLst>
                                            <p:cond delay="499"/>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35" name="燕尾形箭头 34"/>
          <p:cNvSpPr/>
          <p:nvPr/>
        </p:nvSpPr>
        <p:spPr>
          <a:xfrm>
            <a:off x="623391" y="3300043"/>
            <a:ext cx="11295339" cy="304800"/>
          </a:xfrm>
          <a:prstGeom prst="notchedRightArrow">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8565">
              <a:defRPr/>
            </a:pPr>
            <a:endParaRPr lang="zh-CN" altLang="en-US" sz="3300">
              <a:solidFill>
                <a:srgbClr val="FF0000"/>
              </a:solidFill>
              <a:latin typeface="Arial" panose="020B0604020202020204" pitchFamily="34" charset="0"/>
              <a:ea typeface="微软雅黑" panose="020B0503020204020204" charset="-122"/>
              <a:cs typeface="Arial" panose="020B0604020202020204" pitchFamily="34" charset="0"/>
            </a:endParaRPr>
          </a:p>
        </p:txBody>
      </p:sp>
      <p:grpSp>
        <p:nvGrpSpPr>
          <p:cNvPr id="40" name="组合 39"/>
          <p:cNvGrpSpPr/>
          <p:nvPr/>
        </p:nvGrpSpPr>
        <p:grpSpPr>
          <a:xfrm>
            <a:off x="3745251" y="2479367"/>
            <a:ext cx="1934987" cy="1934987"/>
            <a:chOff x="863831" y="3760324"/>
            <a:chExt cx="1430338" cy="1430338"/>
          </a:xfrm>
          <a:effectLst>
            <a:outerShdw blurRad="50800" dist="50800" dir="5400000" algn="ctr" rotWithShape="0">
              <a:schemeClr val="tx1">
                <a:alpha val="29000"/>
              </a:schemeClr>
            </a:outerShdw>
          </a:effectLst>
        </p:grpSpPr>
        <p:pic>
          <p:nvPicPr>
            <p:cNvPr id="41" name="Picture 2" descr="C:\Users\Administrator\Desktop\Nipic_2457331_20121102221811051371.png"/>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42" name="TextBox 41"/>
            <p:cNvSpPr txBox="1"/>
            <p:nvPr/>
          </p:nvSpPr>
          <p:spPr>
            <a:xfrm>
              <a:off x="1199286" y="4044493"/>
              <a:ext cx="743192" cy="796277"/>
            </a:xfrm>
            <a:prstGeom prst="rect">
              <a:avLst/>
            </a:prstGeom>
            <a:noFill/>
          </p:spPr>
          <p:txBody>
            <a:bodyPr wrap="none" rtlCol="0">
              <a:spAutoFit/>
            </a:bodyPr>
            <a:lstStyle/>
            <a:p>
              <a:pPr algn="ctr"/>
              <a:r>
                <a:rPr lang="zh-CN" altLang="en-US" sz="3200" b="1" dirty="0" smtClean="0">
                  <a:solidFill>
                    <a:schemeClr val="accent4">
                      <a:lumMod val="50000"/>
                    </a:schemeClr>
                  </a:solidFill>
                  <a:latin typeface="微软雅黑" panose="020B0503020204020204" charset="-122"/>
                  <a:ea typeface="微软雅黑" panose="020B0503020204020204" charset="-122"/>
                </a:rPr>
                <a:t>第二</a:t>
              </a:r>
            </a:p>
            <a:p>
              <a:pPr algn="ctr"/>
              <a:r>
                <a:rPr lang="zh-CN" altLang="en-US" sz="3200" b="1" dirty="0" smtClean="0">
                  <a:solidFill>
                    <a:schemeClr val="accent4">
                      <a:lumMod val="50000"/>
                    </a:schemeClr>
                  </a:solidFill>
                  <a:latin typeface="微软雅黑" panose="020B0503020204020204" charset="-122"/>
                  <a:ea typeface="微软雅黑" panose="020B0503020204020204" charset="-122"/>
                </a:rPr>
                <a:t>季度</a:t>
              </a:r>
            </a:p>
          </p:txBody>
        </p:sp>
      </p:grpSp>
      <p:grpSp>
        <p:nvGrpSpPr>
          <p:cNvPr id="37" name="组合 36"/>
          <p:cNvGrpSpPr/>
          <p:nvPr/>
        </p:nvGrpSpPr>
        <p:grpSpPr>
          <a:xfrm>
            <a:off x="1131703" y="2479367"/>
            <a:ext cx="1934987" cy="1934987"/>
            <a:chOff x="863831" y="3760324"/>
            <a:chExt cx="1430338" cy="1430338"/>
          </a:xfrm>
          <a:effectLst>
            <a:outerShdw blurRad="50800" dist="50800" dir="5400000" algn="ctr" rotWithShape="0">
              <a:schemeClr val="tx1">
                <a:alpha val="29000"/>
              </a:schemeClr>
            </a:outerShdw>
          </a:effectLst>
        </p:grpSpPr>
        <p:pic>
          <p:nvPicPr>
            <p:cNvPr id="38" name="Picture 2" descr="C:\Users\Administrator\Desktop\Nipic_2457331_20121102221811051371.png"/>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39" name="TextBox 38"/>
            <p:cNvSpPr txBox="1"/>
            <p:nvPr/>
          </p:nvSpPr>
          <p:spPr>
            <a:xfrm>
              <a:off x="1199287" y="4044493"/>
              <a:ext cx="743192" cy="796277"/>
            </a:xfrm>
            <a:prstGeom prst="rect">
              <a:avLst/>
            </a:prstGeom>
            <a:noFill/>
          </p:spPr>
          <p:txBody>
            <a:bodyPr wrap="none" rtlCol="0">
              <a:spAutoFit/>
            </a:bodyPr>
            <a:lstStyle/>
            <a:p>
              <a:pPr algn="ctr"/>
              <a:r>
                <a:rPr lang="zh-CN" altLang="en-US" sz="3200" b="1" dirty="0" smtClean="0">
                  <a:solidFill>
                    <a:schemeClr val="accent4">
                      <a:lumMod val="50000"/>
                    </a:schemeClr>
                  </a:solidFill>
                  <a:latin typeface="微软雅黑" panose="020B0503020204020204" charset="-122"/>
                  <a:ea typeface="微软雅黑" panose="020B0503020204020204" charset="-122"/>
                </a:rPr>
                <a:t>第一</a:t>
              </a:r>
            </a:p>
            <a:p>
              <a:pPr algn="ctr"/>
              <a:r>
                <a:rPr lang="zh-CN" altLang="en-US" sz="3200" b="1" dirty="0">
                  <a:solidFill>
                    <a:schemeClr val="accent4">
                      <a:lumMod val="50000"/>
                    </a:schemeClr>
                  </a:solidFill>
                  <a:latin typeface="微软雅黑" panose="020B0503020204020204" charset="-122"/>
                  <a:ea typeface="微软雅黑" panose="020B0503020204020204" charset="-122"/>
                </a:rPr>
                <a:t>季度</a:t>
              </a:r>
            </a:p>
          </p:txBody>
        </p:sp>
      </p:grpSp>
      <p:sp>
        <p:nvSpPr>
          <p:cNvPr id="30" name="TextBox 29"/>
          <p:cNvSpPr txBox="1"/>
          <p:nvPr/>
        </p:nvSpPr>
        <p:spPr>
          <a:xfrm>
            <a:off x="1206312" y="4773149"/>
            <a:ext cx="1879137"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32" name="TextBox 31"/>
          <p:cNvSpPr txBox="1"/>
          <p:nvPr/>
        </p:nvSpPr>
        <p:spPr>
          <a:xfrm>
            <a:off x="3883346" y="4773149"/>
            <a:ext cx="1879137"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33" name="TextBox 32"/>
          <p:cNvSpPr txBox="1"/>
          <p:nvPr/>
        </p:nvSpPr>
        <p:spPr>
          <a:xfrm>
            <a:off x="6542816" y="4783769"/>
            <a:ext cx="1879137"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34" name="TextBox 33"/>
          <p:cNvSpPr txBox="1"/>
          <p:nvPr/>
        </p:nvSpPr>
        <p:spPr>
          <a:xfrm>
            <a:off x="9160506" y="4783769"/>
            <a:ext cx="1879137"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grpSp>
        <p:nvGrpSpPr>
          <p:cNvPr id="43" name="组合 42"/>
          <p:cNvGrpSpPr/>
          <p:nvPr/>
        </p:nvGrpSpPr>
        <p:grpSpPr>
          <a:xfrm>
            <a:off x="6334663" y="2479367"/>
            <a:ext cx="1934987" cy="1934987"/>
            <a:chOff x="863831" y="3760324"/>
            <a:chExt cx="1430338" cy="1430338"/>
          </a:xfrm>
          <a:effectLst>
            <a:outerShdw blurRad="50800" dist="50800" dir="5400000" algn="ctr" rotWithShape="0">
              <a:schemeClr val="tx1">
                <a:alpha val="29000"/>
              </a:schemeClr>
            </a:outerShdw>
          </a:effectLst>
        </p:grpSpPr>
        <p:pic>
          <p:nvPicPr>
            <p:cNvPr id="44" name="Picture 2" descr="C:\Users\Administrator\Desktop\Nipic_2457331_20121102221811051371.png"/>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45" name="TextBox 44"/>
            <p:cNvSpPr txBox="1"/>
            <p:nvPr/>
          </p:nvSpPr>
          <p:spPr>
            <a:xfrm>
              <a:off x="1199286" y="4044493"/>
              <a:ext cx="743192" cy="796277"/>
            </a:xfrm>
            <a:prstGeom prst="rect">
              <a:avLst/>
            </a:prstGeom>
            <a:noFill/>
          </p:spPr>
          <p:txBody>
            <a:bodyPr wrap="none" rtlCol="0">
              <a:spAutoFit/>
            </a:bodyPr>
            <a:lstStyle/>
            <a:p>
              <a:pPr algn="ctr"/>
              <a:r>
                <a:rPr lang="zh-CN" altLang="en-US" sz="3200" b="1" dirty="0" smtClean="0">
                  <a:solidFill>
                    <a:schemeClr val="accent4">
                      <a:lumMod val="50000"/>
                    </a:schemeClr>
                  </a:solidFill>
                  <a:latin typeface="微软雅黑" panose="020B0503020204020204" charset="-122"/>
                  <a:ea typeface="微软雅黑" panose="020B0503020204020204" charset="-122"/>
                </a:rPr>
                <a:t>第三</a:t>
              </a:r>
            </a:p>
            <a:p>
              <a:pPr algn="ctr"/>
              <a:r>
                <a:rPr lang="zh-CN" altLang="en-US" sz="3200" b="1" dirty="0">
                  <a:solidFill>
                    <a:schemeClr val="accent4">
                      <a:lumMod val="50000"/>
                    </a:schemeClr>
                  </a:solidFill>
                  <a:latin typeface="微软雅黑" panose="020B0503020204020204" charset="-122"/>
                  <a:ea typeface="微软雅黑" panose="020B0503020204020204" charset="-122"/>
                </a:rPr>
                <a:t>季度</a:t>
              </a:r>
            </a:p>
          </p:txBody>
        </p:sp>
      </p:grpSp>
      <p:grpSp>
        <p:nvGrpSpPr>
          <p:cNvPr id="46" name="组合 45"/>
          <p:cNvGrpSpPr/>
          <p:nvPr/>
        </p:nvGrpSpPr>
        <p:grpSpPr>
          <a:xfrm>
            <a:off x="9026119" y="2479367"/>
            <a:ext cx="1934987" cy="1934987"/>
            <a:chOff x="863831" y="3760324"/>
            <a:chExt cx="1430338" cy="1430338"/>
          </a:xfrm>
          <a:effectLst>
            <a:outerShdw blurRad="50800" dist="50800" dir="5400000" algn="ctr" rotWithShape="0">
              <a:schemeClr val="tx1">
                <a:alpha val="29000"/>
              </a:schemeClr>
            </a:outerShdw>
          </a:effectLst>
        </p:grpSpPr>
        <p:pic>
          <p:nvPicPr>
            <p:cNvPr id="47" name="Picture 2" descr="C:\Users\Administrator\Desktop\Nipic_2457331_20121102221811051371.png"/>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48" name="TextBox 47"/>
            <p:cNvSpPr txBox="1"/>
            <p:nvPr/>
          </p:nvSpPr>
          <p:spPr>
            <a:xfrm>
              <a:off x="1222594" y="4032839"/>
              <a:ext cx="743192" cy="796277"/>
            </a:xfrm>
            <a:prstGeom prst="rect">
              <a:avLst/>
            </a:prstGeom>
            <a:noFill/>
          </p:spPr>
          <p:txBody>
            <a:bodyPr wrap="none" rtlCol="0">
              <a:spAutoFit/>
            </a:bodyPr>
            <a:lstStyle/>
            <a:p>
              <a:pPr algn="ctr"/>
              <a:r>
                <a:rPr lang="zh-CN" altLang="en-US" sz="3200" b="1" dirty="0" smtClean="0">
                  <a:solidFill>
                    <a:schemeClr val="accent4">
                      <a:lumMod val="50000"/>
                    </a:schemeClr>
                  </a:solidFill>
                  <a:latin typeface="微软雅黑" panose="020B0503020204020204" charset="-122"/>
                  <a:ea typeface="微软雅黑" panose="020B0503020204020204" charset="-122"/>
                </a:rPr>
                <a:t>第四</a:t>
              </a:r>
            </a:p>
            <a:p>
              <a:pPr algn="ctr"/>
              <a:r>
                <a:rPr lang="zh-CN" altLang="en-US" sz="3200" b="1" dirty="0">
                  <a:solidFill>
                    <a:schemeClr val="accent4">
                      <a:lumMod val="50000"/>
                    </a:schemeClr>
                  </a:solidFill>
                  <a:latin typeface="微软雅黑" panose="020B0503020204020204" charset="-122"/>
                  <a:ea typeface="微软雅黑" panose="020B0503020204020204" charset="-122"/>
                </a:rPr>
                <a:t>季度</a:t>
              </a:r>
            </a:p>
          </p:txBody>
        </p:sp>
      </p:grpSp>
      <p:sp>
        <p:nvSpPr>
          <p:cNvPr id="22" name="椭圆 21"/>
          <p:cNvSpPr/>
          <p:nvPr/>
        </p:nvSpPr>
        <p:spPr>
          <a:xfrm>
            <a:off x="1099036" y="1957308"/>
            <a:ext cx="860485" cy="860485"/>
          </a:xfrm>
          <a:prstGeom prst="ellipse">
            <a:avLst/>
          </a:prstGeom>
          <a:gradFill>
            <a:gsLst>
              <a:gs pos="0">
                <a:srgbClr val="FECF40"/>
              </a:gs>
              <a:gs pos="100000">
                <a:srgbClr val="846C21"/>
              </a:gs>
            </a:gsLst>
            <a:lin ang="5400000" scaled="0"/>
          </a:gradFill>
          <a:ln>
            <a:noFill/>
          </a:ln>
          <a:effectLst>
            <a:outerShdw blurRad="165100" dist="88900" dir="7200000" algn="tr" rotWithShape="0">
              <a:schemeClr val="tx2">
                <a:lumMod val="50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2000" dirty="0"/>
          </a:p>
        </p:txBody>
      </p:sp>
      <p:sp>
        <p:nvSpPr>
          <p:cNvPr id="23" name="椭圆 22"/>
          <p:cNvSpPr/>
          <p:nvPr/>
        </p:nvSpPr>
        <p:spPr>
          <a:xfrm>
            <a:off x="3710907" y="1957308"/>
            <a:ext cx="860485" cy="860485"/>
          </a:xfrm>
          <a:prstGeom prst="ellipse">
            <a:avLst/>
          </a:prstGeom>
          <a:gradFill>
            <a:gsLst>
              <a:gs pos="0">
                <a:srgbClr val="FECF40"/>
              </a:gs>
              <a:gs pos="100000">
                <a:srgbClr val="846C21"/>
              </a:gs>
            </a:gsLst>
            <a:lin ang="5400000" scaled="0"/>
          </a:gradFill>
          <a:ln>
            <a:noFill/>
          </a:ln>
          <a:effectLst>
            <a:outerShdw blurRad="165100" dist="88900" dir="7200000" algn="tr" rotWithShape="0">
              <a:schemeClr val="tx2">
                <a:lumMod val="50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2000" dirty="0"/>
          </a:p>
        </p:txBody>
      </p:sp>
      <p:sp>
        <p:nvSpPr>
          <p:cNvPr id="24" name="椭圆 23"/>
          <p:cNvSpPr/>
          <p:nvPr/>
        </p:nvSpPr>
        <p:spPr>
          <a:xfrm>
            <a:off x="6347366" y="1966035"/>
            <a:ext cx="860485" cy="860485"/>
          </a:xfrm>
          <a:prstGeom prst="ellipse">
            <a:avLst/>
          </a:prstGeom>
          <a:gradFill>
            <a:gsLst>
              <a:gs pos="0">
                <a:srgbClr val="FECF40"/>
              </a:gs>
              <a:gs pos="100000">
                <a:srgbClr val="846C21"/>
              </a:gs>
            </a:gsLst>
            <a:lin ang="5400000" scaled="0"/>
          </a:gradFill>
          <a:ln>
            <a:noFill/>
          </a:ln>
          <a:effectLst>
            <a:outerShdw blurRad="165100" dist="88900" dir="7200000" algn="tr" rotWithShape="0">
              <a:schemeClr val="tx2">
                <a:lumMod val="50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2000" dirty="0"/>
          </a:p>
        </p:txBody>
      </p:sp>
      <p:sp>
        <p:nvSpPr>
          <p:cNvPr id="25" name="椭圆 24"/>
          <p:cNvSpPr/>
          <p:nvPr/>
        </p:nvSpPr>
        <p:spPr>
          <a:xfrm>
            <a:off x="8942771" y="1966035"/>
            <a:ext cx="860485" cy="860485"/>
          </a:xfrm>
          <a:prstGeom prst="ellipse">
            <a:avLst/>
          </a:prstGeom>
          <a:gradFill>
            <a:gsLst>
              <a:gs pos="0">
                <a:srgbClr val="FECF40"/>
              </a:gs>
              <a:gs pos="100000">
                <a:srgbClr val="846C21"/>
              </a:gs>
            </a:gsLst>
            <a:lin ang="5400000" scaled="0"/>
          </a:gradFill>
          <a:ln>
            <a:noFill/>
          </a:ln>
          <a:effectLst>
            <a:outerShdw blurRad="165100" dist="88900" dir="7200000" algn="tr" rotWithShape="0">
              <a:schemeClr val="tx2">
                <a:lumMod val="50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2000" dirty="0"/>
          </a:p>
        </p:txBody>
      </p:sp>
      <p:sp>
        <p:nvSpPr>
          <p:cNvPr id="26" name="Freeform 34"/>
          <p:cNvSpPr>
            <a:spLocks noEditPoints="1"/>
          </p:cNvSpPr>
          <p:nvPr/>
        </p:nvSpPr>
        <p:spPr bwMode="auto">
          <a:xfrm>
            <a:off x="1334441" y="2158496"/>
            <a:ext cx="445676" cy="457405"/>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p:spPr>
        <p:txBody>
          <a:bodyPr vert="horz" wrap="square" lIns="121917" tIns="60958" rIns="121917" bIns="60958" numCol="1" anchor="t" anchorCtr="0" compatLnSpc="1"/>
          <a:lstStyle/>
          <a:p>
            <a:endParaRPr lang="zh-CN" altLang="en-US" sz="2000">
              <a:solidFill>
                <a:srgbClr val="FF0000"/>
              </a:solidFill>
            </a:endParaRPr>
          </a:p>
        </p:txBody>
      </p:sp>
      <p:sp>
        <p:nvSpPr>
          <p:cNvPr id="27" name="Freeform 26"/>
          <p:cNvSpPr>
            <a:spLocks noEditPoints="1"/>
          </p:cNvSpPr>
          <p:nvPr/>
        </p:nvSpPr>
        <p:spPr bwMode="auto">
          <a:xfrm>
            <a:off x="3937291" y="2186163"/>
            <a:ext cx="407717" cy="402776"/>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p:spPr>
        <p:txBody>
          <a:bodyPr vert="horz" wrap="square" lIns="121917" tIns="60958" rIns="121917" bIns="60958" numCol="1" anchor="t" anchorCtr="0" compatLnSpc="1"/>
          <a:lstStyle/>
          <a:p>
            <a:endParaRPr lang="zh-CN" altLang="en-US" sz="2000">
              <a:solidFill>
                <a:srgbClr val="FF0000"/>
              </a:solidFill>
            </a:endParaRPr>
          </a:p>
        </p:txBody>
      </p:sp>
      <p:sp>
        <p:nvSpPr>
          <p:cNvPr id="28" name="Freeform 35"/>
          <p:cNvSpPr>
            <a:spLocks noEditPoints="1"/>
          </p:cNvSpPr>
          <p:nvPr/>
        </p:nvSpPr>
        <p:spPr bwMode="auto">
          <a:xfrm>
            <a:off x="9194379" y="2207891"/>
            <a:ext cx="392087" cy="424052"/>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p:spPr>
        <p:txBody>
          <a:bodyPr vert="horz" wrap="square" lIns="121917" tIns="60958" rIns="121917" bIns="60958" numCol="1" anchor="t" anchorCtr="0" compatLnSpc="1"/>
          <a:lstStyle/>
          <a:p>
            <a:endParaRPr lang="zh-CN" altLang="en-US" sz="2000">
              <a:solidFill>
                <a:srgbClr val="FF0000"/>
              </a:solidFill>
            </a:endParaRPr>
          </a:p>
        </p:txBody>
      </p:sp>
      <p:sp>
        <p:nvSpPr>
          <p:cNvPr id="29" name="Freeform 20"/>
          <p:cNvSpPr>
            <a:spLocks noEditPoints="1"/>
          </p:cNvSpPr>
          <p:nvPr/>
        </p:nvSpPr>
        <p:spPr bwMode="auto">
          <a:xfrm>
            <a:off x="6599997" y="2149330"/>
            <a:ext cx="383552" cy="482613"/>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p:spPr>
        <p:txBody>
          <a:bodyPr vert="horz" wrap="square" lIns="121917" tIns="60958" rIns="121917" bIns="60958" numCol="1" anchor="t" anchorCtr="0" compatLnSpc="1"/>
          <a:lstStyle/>
          <a:p>
            <a:endParaRPr lang="zh-CN" altLang="en-US" sz="2000">
              <a:solidFill>
                <a:srgbClr val="FF0000"/>
              </a:solidFill>
            </a:endParaRPr>
          </a:p>
        </p:txBody>
      </p:sp>
      <p:sp>
        <p:nvSpPr>
          <p:cNvPr id="49" name="Freeform 5"/>
          <p:cNvSpPr/>
          <p:nvPr/>
        </p:nvSpPr>
        <p:spPr bwMode="auto">
          <a:xfrm>
            <a:off x="814837" y="1205593"/>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50" name="TextBox 49"/>
          <p:cNvSpPr txBox="1"/>
          <p:nvPr/>
        </p:nvSpPr>
        <p:spPr>
          <a:xfrm>
            <a:off x="1089622" y="1177453"/>
            <a:ext cx="2418080" cy="426720"/>
          </a:xfrm>
          <a:prstGeom prst="rect">
            <a:avLst/>
          </a:prstGeom>
          <a:noFill/>
        </p:spPr>
        <p:txBody>
          <a:bodyPr wrap="none" rtlCol="0">
            <a:spAutoFit/>
          </a:bodyPr>
          <a:lstStyle/>
          <a:p>
            <a:r>
              <a:rPr lang="zh-CN" altLang="en-US" sz="2200" dirty="0" smtClean="0">
                <a:latin typeface="黑体" panose="02010600030101010101" pitchFamily="49" charset="-122"/>
                <a:ea typeface="黑体" panose="02010600030101010101" pitchFamily="49" charset="-122"/>
              </a:rPr>
              <a:t>四个季度完成情况</a:t>
            </a:r>
            <a:endParaRPr lang="zh-CN" altLang="en-US" sz="2200" dirty="0">
              <a:latin typeface="黑体" panose="02010600030101010101" pitchFamily="49" charset="-122"/>
              <a:ea typeface="黑体" panose="02010600030101010101" pitchFamily="49" charset="-122"/>
            </a:endParaRPr>
          </a:p>
        </p:txBody>
      </p:sp>
      <p:cxnSp>
        <p:nvCxnSpPr>
          <p:cNvPr id="51" name="直接连接符 50"/>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mc:Choice>
    <mc:Fallback xmlns="">
      <p:transition advClick="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300"/>
                                            <p:tgtEl>
                                              <p:spTgt spid="51"/>
                                            </p:tgtEl>
                                          </p:cBhvr>
                                        </p:animEffect>
                                      </p:childTnLst>
                                    </p:cTn>
                                  </p:par>
                                </p:childTnLst>
                              </p:cTn>
                            </p:par>
                            <p:par>
                              <p:cTn id="8" fill="hold">
                                <p:stCondLst>
                                  <p:cond delay="500"/>
                                </p:stCondLst>
                                <p:childTnLst>
                                  <p:par>
                                    <p:cTn id="9" presetID="2" presetClass="entr" presetSubtype="1" fill="hold" grpId="0" nodeType="afterEffect" p14:presetBounceEnd="33000">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14:bounceEnd="33000">
                                          <p:cBhvr additive="base">
                                            <p:cTn id="11" dur="300" fill="hold"/>
                                            <p:tgtEl>
                                              <p:spTgt spid="49"/>
                                            </p:tgtEl>
                                            <p:attrNameLst>
                                              <p:attrName>ppt_x</p:attrName>
                                            </p:attrNameLst>
                                          </p:cBhvr>
                                          <p:tavLst>
                                            <p:tav tm="0">
                                              <p:val>
                                                <p:strVal val="#ppt_x"/>
                                              </p:val>
                                            </p:tav>
                                            <p:tav tm="100000">
                                              <p:val>
                                                <p:strVal val="#ppt_x"/>
                                              </p:val>
                                            </p:tav>
                                          </p:tavLst>
                                        </p:anim>
                                        <p:anim calcmode="lin" valueType="num" p14:bounceEnd="33000">
                                          <p:cBhvr additive="base">
                                            <p:cTn id="12" dur="300" fill="hold"/>
                                            <p:tgtEl>
                                              <p:spTgt spid="4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50"/>
                                            </p:tgtEl>
                                            <p:attrNameLst>
                                              <p:attrName>style.visibility</p:attrName>
                                            </p:attrNameLst>
                                          </p:cBhvr>
                                          <p:to>
                                            <p:strVal val="visible"/>
                                          </p:to>
                                        </p:set>
                                        <p:anim by="(-#ppt_w*2)" calcmode="lin" valueType="num">
                                          <p:cBhvr rctx="PPT">
                                            <p:cTn id="16" dur="250" autoRev="1" fill="hold">
                                              <p:stCondLst>
                                                <p:cond delay="0"/>
                                              </p:stCondLst>
                                            </p:cTn>
                                            <p:tgtEl>
                                              <p:spTgt spid="50"/>
                                            </p:tgtEl>
                                            <p:attrNameLst>
                                              <p:attrName>ppt_w</p:attrName>
                                            </p:attrNameLst>
                                          </p:cBhvr>
                                        </p:anim>
                                        <p:anim by="(#ppt_w*0.50)" calcmode="lin" valueType="num">
                                          <p:cBhvr>
                                            <p:cTn id="17" dur="250" decel="50000" autoRev="1" fill="hold">
                                              <p:stCondLst>
                                                <p:cond delay="0"/>
                                              </p:stCondLst>
                                            </p:cTn>
                                            <p:tgtEl>
                                              <p:spTgt spid="50"/>
                                            </p:tgtEl>
                                            <p:attrNameLst>
                                              <p:attrName>ppt_x</p:attrName>
                                            </p:attrNameLst>
                                          </p:cBhvr>
                                        </p:anim>
                                        <p:anim from="(-#ppt_h/2)" to="(#ppt_y)" calcmode="lin" valueType="num">
                                          <p:cBhvr>
                                            <p:cTn id="18" dur="500" fill="hold">
                                              <p:stCondLst>
                                                <p:cond delay="0"/>
                                              </p:stCondLst>
                                            </p:cTn>
                                            <p:tgtEl>
                                              <p:spTgt spid="50"/>
                                            </p:tgtEl>
                                            <p:attrNameLst>
                                              <p:attrName>ppt_y</p:attrName>
                                            </p:attrNameLst>
                                          </p:cBhvr>
                                        </p:anim>
                                        <p:animRot by="21600000">
                                          <p:cBhvr>
                                            <p:cTn id="19" dur="500" fill="hold">
                                              <p:stCondLst>
                                                <p:cond delay="0"/>
                                              </p:stCondLst>
                                            </p:cTn>
                                            <p:tgtEl>
                                              <p:spTgt spid="50"/>
                                            </p:tgtEl>
                                            <p:attrNameLst>
                                              <p:attrName>r</p:attrName>
                                            </p:attrNameLst>
                                          </p:cBhvr>
                                        </p:animRot>
                                      </p:childTnLst>
                                    </p:cTn>
                                  </p:par>
                                </p:childTnLst>
                              </p:cTn>
                            </p:par>
                            <p:par>
                              <p:cTn id="20" fill="hold">
                                <p:stCondLst>
                                  <p:cond delay="1150"/>
                                </p:stCondLst>
                                <p:childTnLst>
                                  <p:par>
                                    <p:cTn id="21" presetID="2" presetClass="entr" presetSubtype="4" fill="hold" grpId="0" nodeType="afterEffect" p14:presetBounceEnd="44000">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14:bounceEnd="44000">
                                          <p:cBhvr additive="base">
                                            <p:cTn id="23" dur="500" fill="hold"/>
                                            <p:tgtEl>
                                              <p:spTgt spid="22"/>
                                            </p:tgtEl>
                                            <p:attrNameLst>
                                              <p:attrName>ppt_x</p:attrName>
                                            </p:attrNameLst>
                                          </p:cBhvr>
                                          <p:tavLst>
                                            <p:tav tm="0">
                                              <p:val>
                                                <p:strVal val="#ppt_x"/>
                                              </p:val>
                                            </p:tav>
                                            <p:tav tm="100000">
                                              <p:val>
                                                <p:strVal val="#ppt_x"/>
                                              </p:val>
                                            </p:tav>
                                          </p:tavLst>
                                        </p:anim>
                                        <p:anim calcmode="lin" valueType="num" p14:bounceEnd="44000">
                                          <p:cBhvr additive="base">
                                            <p:cTn id="24" dur="500" fill="hold"/>
                                            <p:tgtEl>
                                              <p:spTgt spid="2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44000">
                                      <p:stCondLst>
                                        <p:cond delay="100"/>
                                      </p:stCondLst>
                                      <p:childTnLst>
                                        <p:set>
                                          <p:cBhvr>
                                            <p:cTn id="26" dur="1" fill="hold">
                                              <p:stCondLst>
                                                <p:cond delay="0"/>
                                              </p:stCondLst>
                                            </p:cTn>
                                            <p:tgtEl>
                                              <p:spTgt spid="23"/>
                                            </p:tgtEl>
                                            <p:attrNameLst>
                                              <p:attrName>style.visibility</p:attrName>
                                            </p:attrNameLst>
                                          </p:cBhvr>
                                          <p:to>
                                            <p:strVal val="visible"/>
                                          </p:to>
                                        </p:set>
                                        <p:anim calcmode="lin" valueType="num" p14:bounceEnd="44000">
                                          <p:cBhvr additive="base">
                                            <p:cTn id="27" dur="500" fill="hold"/>
                                            <p:tgtEl>
                                              <p:spTgt spid="23"/>
                                            </p:tgtEl>
                                            <p:attrNameLst>
                                              <p:attrName>ppt_x</p:attrName>
                                            </p:attrNameLst>
                                          </p:cBhvr>
                                          <p:tavLst>
                                            <p:tav tm="0">
                                              <p:val>
                                                <p:strVal val="#ppt_x"/>
                                              </p:val>
                                            </p:tav>
                                            <p:tav tm="100000">
                                              <p:val>
                                                <p:strVal val="#ppt_x"/>
                                              </p:val>
                                            </p:tav>
                                          </p:tavLst>
                                        </p:anim>
                                        <p:anim calcmode="lin" valueType="num" p14:bounceEnd="44000">
                                          <p:cBhvr additive="base">
                                            <p:cTn id="28" dur="500" fill="hold"/>
                                            <p:tgtEl>
                                              <p:spTgt spid="2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44000">
                                      <p:stCondLst>
                                        <p:cond delay="200"/>
                                      </p:stCondLst>
                                      <p:childTnLst>
                                        <p:set>
                                          <p:cBhvr>
                                            <p:cTn id="30" dur="1" fill="hold">
                                              <p:stCondLst>
                                                <p:cond delay="0"/>
                                              </p:stCondLst>
                                            </p:cTn>
                                            <p:tgtEl>
                                              <p:spTgt spid="24"/>
                                            </p:tgtEl>
                                            <p:attrNameLst>
                                              <p:attrName>style.visibility</p:attrName>
                                            </p:attrNameLst>
                                          </p:cBhvr>
                                          <p:to>
                                            <p:strVal val="visible"/>
                                          </p:to>
                                        </p:set>
                                        <p:anim calcmode="lin" valueType="num" p14:bounceEnd="44000">
                                          <p:cBhvr additive="base">
                                            <p:cTn id="31" dur="500" fill="hold"/>
                                            <p:tgtEl>
                                              <p:spTgt spid="24"/>
                                            </p:tgtEl>
                                            <p:attrNameLst>
                                              <p:attrName>ppt_x</p:attrName>
                                            </p:attrNameLst>
                                          </p:cBhvr>
                                          <p:tavLst>
                                            <p:tav tm="0">
                                              <p:val>
                                                <p:strVal val="#ppt_x"/>
                                              </p:val>
                                            </p:tav>
                                            <p:tav tm="100000">
                                              <p:val>
                                                <p:strVal val="#ppt_x"/>
                                              </p:val>
                                            </p:tav>
                                          </p:tavLst>
                                        </p:anim>
                                        <p:anim calcmode="lin" valueType="num" p14:bounceEnd="44000">
                                          <p:cBhvr additive="base">
                                            <p:cTn id="32" dur="500" fill="hold"/>
                                            <p:tgtEl>
                                              <p:spTgt spid="2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44000">
                                      <p:stCondLst>
                                        <p:cond delay="300"/>
                                      </p:stCondLst>
                                      <p:childTnLst>
                                        <p:set>
                                          <p:cBhvr>
                                            <p:cTn id="34" dur="1" fill="hold">
                                              <p:stCondLst>
                                                <p:cond delay="0"/>
                                              </p:stCondLst>
                                            </p:cTn>
                                            <p:tgtEl>
                                              <p:spTgt spid="25"/>
                                            </p:tgtEl>
                                            <p:attrNameLst>
                                              <p:attrName>style.visibility</p:attrName>
                                            </p:attrNameLst>
                                          </p:cBhvr>
                                          <p:to>
                                            <p:strVal val="visible"/>
                                          </p:to>
                                        </p:set>
                                        <p:anim calcmode="lin" valueType="num" p14:bounceEnd="44000">
                                          <p:cBhvr additive="base">
                                            <p:cTn id="35" dur="500" fill="hold"/>
                                            <p:tgtEl>
                                              <p:spTgt spid="25"/>
                                            </p:tgtEl>
                                            <p:attrNameLst>
                                              <p:attrName>ppt_x</p:attrName>
                                            </p:attrNameLst>
                                          </p:cBhvr>
                                          <p:tavLst>
                                            <p:tav tm="0">
                                              <p:val>
                                                <p:strVal val="#ppt_x"/>
                                              </p:val>
                                            </p:tav>
                                            <p:tav tm="100000">
                                              <p:val>
                                                <p:strVal val="#ppt_x"/>
                                              </p:val>
                                            </p:tav>
                                          </p:tavLst>
                                        </p:anim>
                                        <p:anim calcmode="lin" valueType="num" p14:bounceEnd="44000">
                                          <p:cBhvr additive="base">
                                            <p:cTn id="36" dur="500" fill="hold"/>
                                            <p:tgtEl>
                                              <p:spTgt spid="25"/>
                                            </p:tgtEl>
                                            <p:attrNameLst>
                                              <p:attrName>ppt_y</p:attrName>
                                            </p:attrNameLst>
                                          </p:cBhvr>
                                          <p:tavLst>
                                            <p:tav tm="0">
                                              <p:val>
                                                <p:strVal val="1+#ppt_h/2"/>
                                              </p:val>
                                            </p:tav>
                                            <p:tav tm="100000">
                                              <p:val>
                                                <p:strVal val="#ppt_y"/>
                                              </p:val>
                                            </p:tav>
                                          </p:tavLst>
                                        </p:anim>
                                      </p:childTnLst>
                                    </p:cTn>
                                  </p:par>
                                </p:childTnLst>
                              </p:cTn>
                            </p:par>
                            <p:par>
                              <p:cTn id="37" fill="hold">
                                <p:stCondLst>
                                  <p:cond delay="165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1000"/>
                                            <p:tgtEl>
                                              <p:spTgt spid="35"/>
                                            </p:tgtEl>
                                          </p:cBhvr>
                                        </p:animEffect>
                                      </p:childTnLst>
                                    </p:cTn>
                                  </p:par>
                                  <p:par>
                                    <p:cTn id="41" presetID="2" presetClass="entr" presetSubtype="8" fill="hold" nodeType="withEffect">
                                      <p:stCondLst>
                                        <p:cond delay="50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0-#ppt_w/2"/>
                                              </p:val>
                                            </p:tav>
                                            <p:tav tm="100000">
                                              <p:val>
                                                <p:strVal val="#ppt_x"/>
                                              </p:val>
                                            </p:tav>
                                          </p:tavLst>
                                        </p:anim>
                                        <p:anim calcmode="lin" valueType="num">
                                          <p:cBhvr additive="base">
                                            <p:cTn id="44" dur="500" fill="hold"/>
                                            <p:tgtEl>
                                              <p:spTgt spid="37"/>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100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fill="hold"/>
                                            <p:tgtEl>
                                              <p:spTgt spid="40"/>
                                            </p:tgtEl>
                                            <p:attrNameLst>
                                              <p:attrName>ppt_x</p:attrName>
                                            </p:attrNameLst>
                                          </p:cBhvr>
                                          <p:tavLst>
                                            <p:tav tm="0">
                                              <p:val>
                                                <p:strVal val="0-#ppt_w/2"/>
                                              </p:val>
                                            </p:tav>
                                            <p:tav tm="100000">
                                              <p:val>
                                                <p:strVal val="#ppt_x"/>
                                              </p:val>
                                            </p:tav>
                                          </p:tavLst>
                                        </p:anim>
                                        <p:anim calcmode="lin" valueType="num">
                                          <p:cBhvr additive="base">
                                            <p:cTn id="48" dur="500" fill="hold"/>
                                            <p:tgtEl>
                                              <p:spTgt spid="40"/>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50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2000"/>
                                      </p:stCondLst>
                                      <p:childTnLst>
                                        <p:set>
                                          <p:cBhvr>
                                            <p:cTn id="54" dur="1" fill="hold">
                                              <p:stCondLst>
                                                <p:cond delay="0"/>
                                              </p:stCondLst>
                                            </p:cTn>
                                            <p:tgtEl>
                                              <p:spTgt spid="46"/>
                                            </p:tgtEl>
                                            <p:attrNameLst>
                                              <p:attrName>style.visibility</p:attrName>
                                            </p:attrNameLst>
                                          </p:cBhvr>
                                          <p:to>
                                            <p:strVal val="visible"/>
                                          </p:to>
                                        </p:set>
                                        <p:anim calcmode="lin" valueType="num">
                                          <p:cBhvr additive="base">
                                            <p:cTn id="55" dur="500" fill="hold"/>
                                            <p:tgtEl>
                                              <p:spTgt spid="46"/>
                                            </p:tgtEl>
                                            <p:attrNameLst>
                                              <p:attrName>ppt_x</p:attrName>
                                            </p:attrNameLst>
                                          </p:cBhvr>
                                          <p:tavLst>
                                            <p:tav tm="0">
                                              <p:val>
                                                <p:strVal val="0-#ppt_w/2"/>
                                              </p:val>
                                            </p:tav>
                                            <p:tav tm="100000">
                                              <p:val>
                                                <p:strVal val="#ppt_x"/>
                                              </p:val>
                                            </p:tav>
                                          </p:tavLst>
                                        </p:anim>
                                        <p:anim calcmode="lin" valueType="num">
                                          <p:cBhvr additive="base">
                                            <p:cTn id="56" dur="500" fill="hold"/>
                                            <p:tgtEl>
                                              <p:spTgt spid="46"/>
                                            </p:tgtEl>
                                            <p:attrNameLst>
                                              <p:attrName>ppt_y</p:attrName>
                                            </p:attrNameLst>
                                          </p:cBhvr>
                                          <p:tavLst>
                                            <p:tav tm="0">
                                              <p:val>
                                                <p:strVal val="#ppt_y"/>
                                              </p:val>
                                            </p:tav>
                                            <p:tav tm="100000">
                                              <p:val>
                                                <p:strVal val="#ppt_y"/>
                                              </p:val>
                                            </p:tav>
                                          </p:tavLst>
                                        </p:anim>
                                      </p:childTnLst>
                                    </p:cTn>
                                  </p:par>
                                  <p:par>
                                    <p:cTn id="57" presetID="31" presetClass="entr" presetSubtype="0" fill="hold" grpId="0" nodeType="withEffect">
                                      <p:stCondLst>
                                        <p:cond delay="40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anim calcmode="lin" valueType="num">
                                          <p:cBhvr>
                                            <p:cTn id="61" dur="500" fill="hold"/>
                                            <p:tgtEl>
                                              <p:spTgt spid="26"/>
                                            </p:tgtEl>
                                            <p:attrNameLst>
                                              <p:attrName>style.rotation</p:attrName>
                                            </p:attrNameLst>
                                          </p:cBhvr>
                                          <p:tavLst>
                                            <p:tav tm="0">
                                              <p:val>
                                                <p:fltVal val="90"/>
                                              </p:val>
                                            </p:tav>
                                            <p:tav tm="100000">
                                              <p:val>
                                                <p:fltVal val="0"/>
                                              </p:val>
                                            </p:tav>
                                          </p:tavLst>
                                        </p:anim>
                                        <p:animEffect transition="in" filter="fade">
                                          <p:cBhvr>
                                            <p:cTn id="62" dur="500"/>
                                            <p:tgtEl>
                                              <p:spTgt spid="26"/>
                                            </p:tgtEl>
                                          </p:cBhvr>
                                        </p:animEffect>
                                      </p:childTnLst>
                                    </p:cTn>
                                  </p:par>
                                  <p:par>
                                    <p:cTn id="63" presetID="31" presetClass="entr" presetSubtype="0" fill="hold" grpId="0" nodeType="withEffect">
                                      <p:stCondLst>
                                        <p:cond delay="500"/>
                                      </p:stCondLst>
                                      <p:childTnLst>
                                        <p:set>
                                          <p:cBhvr>
                                            <p:cTn id="64" dur="1" fill="hold">
                                              <p:stCondLst>
                                                <p:cond delay="0"/>
                                              </p:stCondLst>
                                            </p:cTn>
                                            <p:tgtEl>
                                              <p:spTgt spid="27"/>
                                            </p:tgtEl>
                                            <p:attrNameLst>
                                              <p:attrName>style.visibility</p:attrName>
                                            </p:attrNameLst>
                                          </p:cBhvr>
                                          <p:to>
                                            <p:strVal val="visible"/>
                                          </p:to>
                                        </p:set>
                                        <p:anim calcmode="lin" valueType="num">
                                          <p:cBhvr>
                                            <p:cTn id="65" dur="500" fill="hold"/>
                                            <p:tgtEl>
                                              <p:spTgt spid="27"/>
                                            </p:tgtEl>
                                            <p:attrNameLst>
                                              <p:attrName>ppt_w</p:attrName>
                                            </p:attrNameLst>
                                          </p:cBhvr>
                                          <p:tavLst>
                                            <p:tav tm="0">
                                              <p:val>
                                                <p:fltVal val="0"/>
                                              </p:val>
                                            </p:tav>
                                            <p:tav tm="100000">
                                              <p:val>
                                                <p:strVal val="#ppt_w"/>
                                              </p:val>
                                            </p:tav>
                                          </p:tavLst>
                                        </p:anim>
                                        <p:anim calcmode="lin" valueType="num">
                                          <p:cBhvr>
                                            <p:cTn id="66" dur="500" fill="hold"/>
                                            <p:tgtEl>
                                              <p:spTgt spid="27"/>
                                            </p:tgtEl>
                                            <p:attrNameLst>
                                              <p:attrName>ppt_h</p:attrName>
                                            </p:attrNameLst>
                                          </p:cBhvr>
                                          <p:tavLst>
                                            <p:tav tm="0">
                                              <p:val>
                                                <p:fltVal val="0"/>
                                              </p:val>
                                            </p:tav>
                                            <p:tav tm="100000">
                                              <p:val>
                                                <p:strVal val="#ppt_h"/>
                                              </p:val>
                                            </p:tav>
                                          </p:tavLst>
                                        </p:anim>
                                        <p:anim calcmode="lin" valueType="num">
                                          <p:cBhvr>
                                            <p:cTn id="67" dur="500" fill="hold"/>
                                            <p:tgtEl>
                                              <p:spTgt spid="27"/>
                                            </p:tgtEl>
                                            <p:attrNameLst>
                                              <p:attrName>style.rotation</p:attrName>
                                            </p:attrNameLst>
                                          </p:cBhvr>
                                          <p:tavLst>
                                            <p:tav tm="0">
                                              <p:val>
                                                <p:fltVal val="90"/>
                                              </p:val>
                                            </p:tav>
                                            <p:tav tm="100000">
                                              <p:val>
                                                <p:fltVal val="0"/>
                                              </p:val>
                                            </p:tav>
                                          </p:tavLst>
                                        </p:anim>
                                        <p:animEffect transition="in" filter="fade">
                                          <p:cBhvr>
                                            <p:cTn id="68" dur="500"/>
                                            <p:tgtEl>
                                              <p:spTgt spid="27"/>
                                            </p:tgtEl>
                                          </p:cBhvr>
                                        </p:animEffect>
                                      </p:childTnLst>
                                    </p:cTn>
                                  </p:par>
                                  <p:par>
                                    <p:cTn id="69" presetID="31" presetClass="entr" presetSubtype="0" fill="hold" grpId="0" nodeType="withEffect">
                                      <p:stCondLst>
                                        <p:cond delay="600"/>
                                      </p:stCondLst>
                                      <p:childTnLst>
                                        <p:set>
                                          <p:cBhvr>
                                            <p:cTn id="70" dur="1" fill="hold">
                                              <p:stCondLst>
                                                <p:cond delay="0"/>
                                              </p:stCondLst>
                                            </p:cTn>
                                            <p:tgtEl>
                                              <p:spTgt spid="29"/>
                                            </p:tgtEl>
                                            <p:attrNameLst>
                                              <p:attrName>style.visibility</p:attrName>
                                            </p:attrNameLst>
                                          </p:cBhvr>
                                          <p:to>
                                            <p:strVal val="visible"/>
                                          </p:to>
                                        </p:set>
                                        <p:anim calcmode="lin" valueType="num">
                                          <p:cBhvr>
                                            <p:cTn id="71" dur="500" fill="hold"/>
                                            <p:tgtEl>
                                              <p:spTgt spid="29"/>
                                            </p:tgtEl>
                                            <p:attrNameLst>
                                              <p:attrName>ppt_w</p:attrName>
                                            </p:attrNameLst>
                                          </p:cBhvr>
                                          <p:tavLst>
                                            <p:tav tm="0">
                                              <p:val>
                                                <p:fltVal val="0"/>
                                              </p:val>
                                            </p:tav>
                                            <p:tav tm="100000">
                                              <p:val>
                                                <p:strVal val="#ppt_w"/>
                                              </p:val>
                                            </p:tav>
                                          </p:tavLst>
                                        </p:anim>
                                        <p:anim calcmode="lin" valueType="num">
                                          <p:cBhvr>
                                            <p:cTn id="72" dur="500" fill="hold"/>
                                            <p:tgtEl>
                                              <p:spTgt spid="29"/>
                                            </p:tgtEl>
                                            <p:attrNameLst>
                                              <p:attrName>ppt_h</p:attrName>
                                            </p:attrNameLst>
                                          </p:cBhvr>
                                          <p:tavLst>
                                            <p:tav tm="0">
                                              <p:val>
                                                <p:fltVal val="0"/>
                                              </p:val>
                                            </p:tav>
                                            <p:tav tm="100000">
                                              <p:val>
                                                <p:strVal val="#ppt_h"/>
                                              </p:val>
                                            </p:tav>
                                          </p:tavLst>
                                        </p:anim>
                                        <p:anim calcmode="lin" valueType="num">
                                          <p:cBhvr>
                                            <p:cTn id="73" dur="500" fill="hold"/>
                                            <p:tgtEl>
                                              <p:spTgt spid="29"/>
                                            </p:tgtEl>
                                            <p:attrNameLst>
                                              <p:attrName>style.rotation</p:attrName>
                                            </p:attrNameLst>
                                          </p:cBhvr>
                                          <p:tavLst>
                                            <p:tav tm="0">
                                              <p:val>
                                                <p:fltVal val="90"/>
                                              </p:val>
                                            </p:tav>
                                            <p:tav tm="100000">
                                              <p:val>
                                                <p:fltVal val="0"/>
                                              </p:val>
                                            </p:tav>
                                          </p:tavLst>
                                        </p:anim>
                                        <p:animEffect transition="in" filter="fade">
                                          <p:cBhvr>
                                            <p:cTn id="74" dur="500"/>
                                            <p:tgtEl>
                                              <p:spTgt spid="29"/>
                                            </p:tgtEl>
                                          </p:cBhvr>
                                        </p:animEffect>
                                      </p:childTnLst>
                                    </p:cTn>
                                  </p:par>
                                  <p:par>
                                    <p:cTn id="75" presetID="31" presetClass="entr" presetSubtype="0" fill="hold" grpId="0" nodeType="withEffect">
                                      <p:stCondLst>
                                        <p:cond delay="700"/>
                                      </p:stCondLst>
                                      <p:childTnLst>
                                        <p:set>
                                          <p:cBhvr>
                                            <p:cTn id="76" dur="1" fill="hold">
                                              <p:stCondLst>
                                                <p:cond delay="0"/>
                                              </p:stCondLst>
                                            </p:cTn>
                                            <p:tgtEl>
                                              <p:spTgt spid="28"/>
                                            </p:tgtEl>
                                            <p:attrNameLst>
                                              <p:attrName>style.visibility</p:attrName>
                                            </p:attrNameLst>
                                          </p:cBhvr>
                                          <p:to>
                                            <p:strVal val="visible"/>
                                          </p:to>
                                        </p:set>
                                        <p:anim calcmode="lin" valueType="num">
                                          <p:cBhvr>
                                            <p:cTn id="77" dur="500" fill="hold"/>
                                            <p:tgtEl>
                                              <p:spTgt spid="28"/>
                                            </p:tgtEl>
                                            <p:attrNameLst>
                                              <p:attrName>ppt_w</p:attrName>
                                            </p:attrNameLst>
                                          </p:cBhvr>
                                          <p:tavLst>
                                            <p:tav tm="0">
                                              <p:val>
                                                <p:fltVal val="0"/>
                                              </p:val>
                                            </p:tav>
                                            <p:tav tm="100000">
                                              <p:val>
                                                <p:strVal val="#ppt_w"/>
                                              </p:val>
                                            </p:tav>
                                          </p:tavLst>
                                        </p:anim>
                                        <p:anim calcmode="lin" valueType="num">
                                          <p:cBhvr>
                                            <p:cTn id="78" dur="500" fill="hold"/>
                                            <p:tgtEl>
                                              <p:spTgt spid="28"/>
                                            </p:tgtEl>
                                            <p:attrNameLst>
                                              <p:attrName>ppt_h</p:attrName>
                                            </p:attrNameLst>
                                          </p:cBhvr>
                                          <p:tavLst>
                                            <p:tav tm="0">
                                              <p:val>
                                                <p:fltVal val="0"/>
                                              </p:val>
                                            </p:tav>
                                            <p:tav tm="100000">
                                              <p:val>
                                                <p:strVal val="#ppt_h"/>
                                              </p:val>
                                            </p:tav>
                                          </p:tavLst>
                                        </p:anim>
                                        <p:anim calcmode="lin" valueType="num">
                                          <p:cBhvr>
                                            <p:cTn id="79" dur="500" fill="hold"/>
                                            <p:tgtEl>
                                              <p:spTgt spid="28"/>
                                            </p:tgtEl>
                                            <p:attrNameLst>
                                              <p:attrName>style.rotation</p:attrName>
                                            </p:attrNameLst>
                                          </p:cBhvr>
                                          <p:tavLst>
                                            <p:tav tm="0">
                                              <p:val>
                                                <p:fltVal val="90"/>
                                              </p:val>
                                            </p:tav>
                                            <p:tav tm="100000">
                                              <p:val>
                                                <p:fltVal val="0"/>
                                              </p:val>
                                            </p:tav>
                                          </p:tavLst>
                                        </p:anim>
                                        <p:animEffect transition="in" filter="fade">
                                          <p:cBhvr>
                                            <p:cTn id="80" dur="500"/>
                                            <p:tgtEl>
                                              <p:spTgt spid="28"/>
                                            </p:tgtEl>
                                          </p:cBhvr>
                                        </p:animEffect>
                                      </p:childTnLst>
                                    </p:cTn>
                                  </p:par>
                                </p:childTnLst>
                              </p:cTn>
                            </p:par>
                            <p:par>
                              <p:cTn id="81" fill="hold">
                                <p:stCondLst>
                                  <p:cond delay="2650"/>
                                </p:stCondLst>
                                <p:childTnLst>
                                  <p:par>
                                    <p:cTn id="82" presetID="22" presetClass="entr" presetSubtype="2" fill="hold" grpId="0" nodeType="after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wipe(right)">
                                          <p:cBhvr>
                                            <p:cTn id="84" dur="500"/>
                                            <p:tgtEl>
                                              <p:spTgt spid="30"/>
                                            </p:tgtEl>
                                          </p:cBhvr>
                                        </p:animEffect>
                                      </p:childTnLst>
                                    </p:cTn>
                                  </p:par>
                                  <p:par>
                                    <p:cTn id="85" presetID="22" presetClass="entr" presetSubtype="2" fill="hold" grpId="0" nodeType="withEffect">
                                      <p:stCondLst>
                                        <p:cond delay="500"/>
                                      </p:stCondLst>
                                      <p:childTnLst>
                                        <p:set>
                                          <p:cBhvr>
                                            <p:cTn id="86" dur="1" fill="hold">
                                              <p:stCondLst>
                                                <p:cond delay="0"/>
                                              </p:stCondLst>
                                            </p:cTn>
                                            <p:tgtEl>
                                              <p:spTgt spid="32"/>
                                            </p:tgtEl>
                                            <p:attrNameLst>
                                              <p:attrName>style.visibility</p:attrName>
                                            </p:attrNameLst>
                                          </p:cBhvr>
                                          <p:to>
                                            <p:strVal val="visible"/>
                                          </p:to>
                                        </p:set>
                                        <p:animEffect transition="in" filter="wipe(right)">
                                          <p:cBhvr>
                                            <p:cTn id="87" dur="500"/>
                                            <p:tgtEl>
                                              <p:spTgt spid="32"/>
                                            </p:tgtEl>
                                          </p:cBhvr>
                                        </p:animEffect>
                                      </p:childTnLst>
                                    </p:cTn>
                                  </p:par>
                                  <p:par>
                                    <p:cTn id="88" presetID="22" presetClass="entr" presetSubtype="2" fill="hold" grpId="0" nodeType="withEffect">
                                      <p:stCondLst>
                                        <p:cond delay="1000"/>
                                      </p:stCondLst>
                                      <p:childTnLst>
                                        <p:set>
                                          <p:cBhvr>
                                            <p:cTn id="89" dur="1" fill="hold">
                                              <p:stCondLst>
                                                <p:cond delay="0"/>
                                              </p:stCondLst>
                                            </p:cTn>
                                            <p:tgtEl>
                                              <p:spTgt spid="33"/>
                                            </p:tgtEl>
                                            <p:attrNameLst>
                                              <p:attrName>style.visibility</p:attrName>
                                            </p:attrNameLst>
                                          </p:cBhvr>
                                          <p:to>
                                            <p:strVal val="visible"/>
                                          </p:to>
                                        </p:set>
                                        <p:animEffect transition="in" filter="wipe(right)">
                                          <p:cBhvr>
                                            <p:cTn id="90" dur="500"/>
                                            <p:tgtEl>
                                              <p:spTgt spid="33"/>
                                            </p:tgtEl>
                                          </p:cBhvr>
                                        </p:animEffect>
                                      </p:childTnLst>
                                    </p:cTn>
                                  </p:par>
                                  <p:par>
                                    <p:cTn id="91" presetID="22" presetClass="entr" presetSubtype="2" fill="hold" grpId="0" nodeType="withEffect">
                                      <p:stCondLst>
                                        <p:cond delay="1500"/>
                                      </p:stCondLst>
                                      <p:childTnLst>
                                        <p:set>
                                          <p:cBhvr>
                                            <p:cTn id="92" dur="1" fill="hold">
                                              <p:stCondLst>
                                                <p:cond delay="0"/>
                                              </p:stCondLst>
                                            </p:cTn>
                                            <p:tgtEl>
                                              <p:spTgt spid="34"/>
                                            </p:tgtEl>
                                            <p:attrNameLst>
                                              <p:attrName>style.visibility</p:attrName>
                                            </p:attrNameLst>
                                          </p:cBhvr>
                                          <p:to>
                                            <p:strVal val="visible"/>
                                          </p:to>
                                        </p:set>
                                        <p:animEffect transition="in" filter="wipe(right)">
                                          <p:cBhvr>
                                            <p:cTn id="9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0" grpId="0"/>
          <p:bldP spid="32" grpId="0"/>
          <p:bldP spid="33" grpId="0"/>
          <p:bldP spid="34" grpId="0"/>
          <p:bldP spid="22" grpId="0" bldLvl="0" animBg="1"/>
          <p:bldP spid="23" grpId="0" bldLvl="0" animBg="1"/>
          <p:bldP spid="24" grpId="0" bldLvl="0" animBg="1"/>
          <p:bldP spid="25" grpId="0" bldLvl="0" animBg="1"/>
          <p:bldP spid="26" grpId="0" bldLvl="0" animBg="1"/>
          <p:bldP spid="27" grpId="0" bldLvl="0" animBg="1"/>
          <p:bldP spid="28" grpId="0" bldLvl="0" animBg="1"/>
          <p:bldP spid="29" grpId="0" bldLvl="0" animBg="1"/>
          <p:bldP spid="49" grpId="0" bldLvl="0" animBg="1"/>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300"/>
                                            <p:tgtEl>
                                              <p:spTgt spid="51"/>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300" fill="hold"/>
                                            <p:tgtEl>
                                              <p:spTgt spid="49"/>
                                            </p:tgtEl>
                                            <p:attrNameLst>
                                              <p:attrName>ppt_x</p:attrName>
                                            </p:attrNameLst>
                                          </p:cBhvr>
                                          <p:tavLst>
                                            <p:tav tm="0">
                                              <p:val>
                                                <p:strVal val="#ppt_x"/>
                                              </p:val>
                                            </p:tav>
                                            <p:tav tm="100000">
                                              <p:val>
                                                <p:strVal val="#ppt_x"/>
                                              </p:val>
                                            </p:tav>
                                          </p:tavLst>
                                        </p:anim>
                                        <p:anim calcmode="lin" valueType="num">
                                          <p:cBhvr additive="base">
                                            <p:cTn id="12" dur="300" fill="hold"/>
                                            <p:tgtEl>
                                              <p:spTgt spid="4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50"/>
                                            </p:tgtEl>
                                            <p:attrNameLst>
                                              <p:attrName>style.visibility</p:attrName>
                                            </p:attrNameLst>
                                          </p:cBhvr>
                                          <p:to>
                                            <p:strVal val="visible"/>
                                          </p:to>
                                        </p:set>
                                        <p:anim by="(-#ppt_w*2)" calcmode="lin" valueType="num">
                                          <p:cBhvr rctx="PPT">
                                            <p:cTn id="16" dur="250" autoRev="1" fill="hold">
                                              <p:stCondLst>
                                                <p:cond delay="0"/>
                                              </p:stCondLst>
                                            </p:cTn>
                                            <p:tgtEl>
                                              <p:spTgt spid="50"/>
                                            </p:tgtEl>
                                            <p:attrNameLst>
                                              <p:attrName>ppt_w</p:attrName>
                                            </p:attrNameLst>
                                          </p:cBhvr>
                                        </p:anim>
                                        <p:anim by="(#ppt_w*0.50)" calcmode="lin" valueType="num">
                                          <p:cBhvr>
                                            <p:cTn id="17" dur="250" decel="50000" autoRev="1" fill="hold">
                                              <p:stCondLst>
                                                <p:cond delay="0"/>
                                              </p:stCondLst>
                                            </p:cTn>
                                            <p:tgtEl>
                                              <p:spTgt spid="50"/>
                                            </p:tgtEl>
                                            <p:attrNameLst>
                                              <p:attrName>ppt_x</p:attrName>
                                            </p:attrNameLst>
                                          </p:cBhvr>
                                        </p:anim>
                                        <p:anim from="(-#ppt_h/2)" to="(#ppt_y)" calcmode="lin" valueType="num">
                                          <p:cBhvr>
                                            <p:cTn id="18" dur="500" fill="hold">
                                              <p:stCondLst>
                                                <p:cond delay="0"/>
                                              </p:stCondLst>
                                            </p:cTn>
                                            <p:tgtEl>
                                              <p:spTgt spid="50"/>
                                            </p:tgtEl>
                                            <p:attrNameLst>
                                              <p:attrName>ppt_y</p:attrName>
                                            </p:attrNameLst>
                                          </p:cBhvr>
                                        </p:anim>
                                        <p:animRot by="21600000">
                                          <p:cBhvr>
                                            <p:cTn id="19" dur="500" fill="hold">
                                              <p:stCondLst>
                                                <p:cond delay="0"/>
                                              </p:stCondLst>
                                            </p:cTn>
                                            <p:tgtEl>
                                              <p:spTgt spid="50"/>
                                            </p:tgtEl>
                                            <p:attrNameLst>
                                              <p:attrName>r</p:attrName>
                                            </p:attrNameLst>
                                          </p:cBhvr>
                                        </p:animRot>
                                      </p:childTnLst>
                                    </p:cTn>
                                  </p:par>
                                </p:childTnLst>
                              </p:cTn>
                            </p:par>
                            <p:par>
                              <p:cTn id="20" fill="hold">
                                <p:stCondLst>
                                  <p:cond delay="1150"/>
                                </p:stCondLst>
                                <p:childTnLst>
                                  <p:par>
                                    <p:cTn id="21" presetID="2" presetClass="entr" presetSubtype="4"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0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ppt_x"/>
                                              </p:val>
                                            </p:tav>
                                            <p:tav tm="100000">
                                              <p:val>
                                                <p:strVal val="#ppt_x"/>
                                              </p:val>
                                            </p:tav>
                                          </p:tavLst>
                                        </p:anim>
                                        <p:anim calcmode="lin" valueType="num">
                                          <p:cBhvr additive="base">
                                            <p:cTn id="28" dur="500" fill="hold"/>
                                            <p:tgtEl>
                                              <p:spTgt spid="2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30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ppt_x"/>
                                              </p:val>
                                            </p:tav>
                                            <p:tav tm="100000">
                                              <p:val>
                                                <p:strVal val="#ppt_x"/>
                                              </p:val>
                                            </p:tav>
                                          </p:tavLst>
                                        </p:anim>
                                        <p:anim calcmode="lin" valueType="num">
                                          <p:cBhvr additive="base">
                                            <p:cTn id="36" dur="500" fill="hold"/>
                                            <p:tgtEl>
                                              <p:spTgt spid="25"/>
                                            </p:tgtEl>
                                            <p:attrNameLst>
                                              <p:attrName>ppt_y</p:attrName>
                                            </p:attrNameLst>
                                          </p:cBhvr>
                                          <p:tavLst>
                                            <p:tav tm="0">
                                              <p:val>
                                                <p:strVal val="1+#ppt_h/2"/>
                                              </p:val>
                                            </p:tav>
                                            <p:tav tm="100000">
                                              <p:val>
                                                <p:strVal val="#ppt_y"/>
                                              </p:val>
                                            </p:tav>
                                          </p:tavLst>
                                        </p:anim>
                                      </p:childTnLst>
                                    </p:cTn>
                                  </p:par>
                                </p:childTnLst>
                              </p:cTn>
                            </p:par>
                            <p:par>
                              <p:cTn id="37" fill="hold">
                                <p:stCondLst>
                                  <p:cond delay="1650"/>
                                </p:stCondLst>
                                <p:childTnLst>
                                  <p:par>
                                    <p:cTn id="38" presetID="22" presetClass="entr" presetSubtype="8"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1000"/>
                                            <p:tgtEl>
                                              <p:spTgt spid="35"/>
                                            </p:tgtEl>
                                          </p:cBhvr>
                                        </p:animEffect>
                                      </p:childTnLst>
                                    </p:cTn>
                                  </p:par>
                                  <p:par>
                                    <p:cTn id="41" presetID="2" presetClass="entr" presetSubtype="8" fill="hold" nodeType="withEffect">
                                      <p:stCondLst>
                                        <p:cond delay="50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0-#ppt_w/2"/>
                                              </p:val>
                                            </p:tav>
                                            <p:tav tm="100000">
                                              <p:val>
                                                <p:strVal val="#ppt_x"/>
                                              </p:val>
                                            </p:tav>
                                          </p:tavLst>
                                        </p:anim>
                                        <p:anim calcmode="lin" valueType="num">
                                          <p:cBhvr additive="base">
                                            <p:cTn id="44" dur="500" fill="hold"/>
                                            <p:tgtEl>
                                              <p:spTgt spid="37"/>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100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fill="hold"/>
                                            <p:tgtEl>
                                              <p:spTgt spid="40"/>
                                            </p:tgtEl>
                                            <p:attrNameLst>
                                              <p:attrName>ppt_x</p:attrName>
                                            </p:attrNameLst>
                                          </p:cBhvr>
                                          <p:tavLst>
                                            <p:tav tm="0">
                                              <p:val>
                                                <p:strVal val="0-#ppt_w/2"/>
                                              </p:val>
                                            </p:tav>
                                            <p:tav tm="100000">
                                              <p:val>
                                                <p:strVal val="#ppt_x"/>
                                              </p:val>
                                            </p:tav>
                                          </p:tavLst>
                                        </p:anim>
                                        <p:anim calcmode="lin" valueType="num">
                                          <p:cBhvr additive="base">
                                            <p:cTn id="48" dur="500" fill="hold"/>
                                            <p:tgtEl>
                                              <p:spTgt spid="40"/>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50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2000"/>
                                      </p:stCondLst>
                                      <p:childTnLst>
                                        <p:set>
                                          <p:cBhvr>
                                            <p:cTn id="54" dur="1" fill="hold">
                                              <p:stCondLst>
                                                <p:cond delay="0"/>
                                              </p:stCondLst>
                                            </p:cTn>
                                            <p:tgtEl>
                                              <p:spTgt spid="46"/>
                                            </p:tgtEl>
                                            <p:attrNameLst>
                                              <p:attrName>style.visibility</p:attrName>
                                            </p:attrNameLst>
                                          </p:cBhvr>
                                          <p:to>
                                            <p:strVal val="visible"/>
                                          </p:to>
                                        </p:set>
                                        <p:anim calcmode="lin" valueType="num">
                                          <p:cBhvr additive="base">
                                            <p:cTn id="55" dur="500" fill="hold"/>
                                            <p:tgtEl>
                                              <p:spTgt spid="46"/>
                                            </p:tgtEl>
                                            <p:attrNameLst>
                                              <p:attrName>ppt_x</p:attrName>
                                            </p:attrNameLst>
                                          </p:cBhvr>
                                          <p:tavLst>
                                            <p:tav tm="0">
                                              <p:val>
                                                <p:strVal val="0-#ppt_w/2"/>
                                              </p:val>
                                            </p:tav>
                                            <p:tav tm="100000">
                                              <p:val>
                                                <p:strVal val="#ppt_x"/>
                                              </p:val>
                                            </p:tav>
                                          </p:tavLst>
                                        </p:anim>
                                        <p:anim calcmode="lin" valueType="num">
                                          <p:cBhvr additive="base">
                                            <p:cTn id="56" dur="500" fill="hold"/>
                                            <p:tgtEl>
                                              <p:spTgt spid="46"/>
                                            </p:tgtEl>
                                            <p:attrNameLst>
                                              <p:attrName>ppt_y</p:attrName>
                                            </p:attrNameLst>
                                          </p:cBhvr>
                                          <p:tavLst>
                                            <p:tav tm="0">
                                              <p:val>
                                                <p:strVal val="#ppt_y"/>
                                              </p:val>
                                            </p:tav>
                                            <p:tav tm="100000">
                                              <p:val>
                                                <p:strVal val="#ppt_y"/>
                                              </p:val>
                                            </p:tav>
                                          </p:tavLst>
                                        </p:anim>
                                      </p:childTnLst>
                                    </p:cTn>
                                  </p:par>
                                  <p:par>
                                    <p:cTn id="57" presetID="31" presetClass="entr" presetSubtype="0" fill="hold" grpId="0" nodeType="withEffect">
                                      <p:stCondLst>
                                        <p:cond delay="40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anim calcmode="lin" valueType="num">
                                          <p:cBhvr>
                                            <p:cTn id="61" dur="500" fill="hold"/>
                                            <p:tgtEl>
                                              <p:spTgt spid="26"/>
                                            </p:tgtEl>
                                            <p:attrNameLst>
                                              <p:attrName>style.rotation</p:attrName>
                                            </p:attrNameLst>
                                          </p:cBhvr>
                                          <p:tavLst>
                                            <p:tav tm="0">
                                              <p:val>
                                                <p:fltVal val="90"/>
                                              </p:val>
                                            </p:tav>
                                            <p:tav tm="100000">
                                              <p:val>
                                                <p:fltVal val="0"/>
                                              </p:val>
                                            </p:tav>
                                          </p:tavLst>
                                        </p:anim>
                                        <p:animEffect transition="in" filter="fade">
                                          <p:cBhvr>
                                            <p:cTn id="62" dur="500"/>
                                            <p:tgtEl>
                                              <p:spTgt spid="26"/>
                                            </p:tgtEl>
                                          </p:cBhvr>
                                        </p:animEffect>
                                      </p:childTnLst>
                                    </p:cTn>
                                  </p:par>
                                  <p:par>
                                    <p:cTn id="63" presetID="31" presetClass="entr" presetSubtype="0" fill="hold" grpId="0" nodeType="withEffect">
                                      <p:stCondLst>
                                        <p:cond delay="500"/>
                                      </p:stCondLst>
                                      <p:childTnLst>
                                        <p:set>
                                          <p:cBhvr>
                                            <p:cTn id="64" dur="1" fill="hold">
                                              <p:stCondLst>
                                                <p:cond delay="0"/>
                                              </p:stCondLst>
                                            </p:cTn>
                                            <p:tgtEl>
                                              <p:spTgt spid="27"/>
                                            </p:tgtEl>
                                            <p:attrNameLst>
                                              <p:attrName>style.visibility</p:attrName>
                                            </p:attrNameLst>
                                          </p:cBhvr>
                                          <p:to>
                                            <p:strVal val="visible"/>
                                          </p:to>
                                        </p:set>
                                        <p:anim calcmode="lin" valueType="num">
                                          <p:cBhvr>
                                            <p:cTn id="65" dur="500" fill="hold"/>
                                            <p:tgtEl>
                                              <p:spTgt spid="27"/>
                                            </p:tgtEl>
                                            <p:attrNameLst>
                                              <p:attrName>ppt_w</p:attrName>
                                            </p:attrNameLst>
                                          </p:cBhvr>
                                          <p:tavLst>
                                            <p:tav tm="0">
                                              <p:val>
                                                <p:fltVal val="0"/>
                                              </p:val>
                                            </p:tav>
                                            <p:tav tm="100000">
                                              <p:val>
                                                <p:strVal val="#ppt_w"/>
                                              </p:val>
                                            </p:tav>
                                          </p:tavLst>
                                        </p:anim>
                                        <p:anim calcmode="lin" valueType="num">
                                          <p:cBhvr>
                                            <p:cTn id="66" dur="500" fill="hold"/>
                                            <p:tgtEl>
                                              <p:spTgt spid="27"/>
                                            </p:tgtEl>
                                            <p:attrNameLst>
                                              <p:attrName>ppt_h</p:attrName>
                                            </p:attrNameLst>
                                          </p:cBhvr>
                                          <p:tavLst>
                                            <p:tav tm="0">
                                              <p:val>
                                                <p:fltVal val="0"/>
                                              </p:val>
                                            </p:tav>
                                            <p:tav tm="100000">
                                              <p:val>
                                                <p:strVal val="#ppt_h"/>
                                              </p:val>
                                            </p:tav>
                                          </p:tavLst>
                                        </p:anim>
                                        <p:anim calcmode="lin" valueType="num">
                                          <p:cBhvr>
                                            <p:cTn id="67" dur="500" fill="hold"/>
                                            <p:tgtEl>
                                              <p:spTgt spid="27"/>
                                            </p:tgtEl>
                                            <p:attrNameLst>
                                              <p:attrName>style.rotation</p:attrName>
                                            </p:attrNameLst>
                                          </p:cBhvr>
                                          <p:tavLst>
                                            <p:tav tm="0">
                                              <p:val>
                                                <p:fltVal val="90"/>
                                              </p:val>
                                            </p:tav>
                                            <p:tav tm="100000">
                                              <p:val>
                                                <p:fltVal val="0"/>
                                              </p:val>
                                            </p:tav>
                                          </p:tavLst>
                                        </p:anim>
                                        <p:animEffect transition="in" filter="fade">
                                          <p:cBhvr>
                                            <p:cTn id="68" dur="500"/>
                                            <p:tgtEl>
                                              <p:spTgt spid="27"/>
                                            </p:tgtEl>
                                          </p:cBhvr>
                                        </p:animEffect>
                                      </p:childTnLst>
                                    </p:cTn>
                                  </p:par>
                                  <p:par>
                                    <p:cTn id="69" presetID="31" presetClass="entr" presetSubtype="0" fill="hold" grpId="0" nodeType="withEffect">
                                      <p:stCondLst>
                                        <p:cond delay="600"/>
                                      </p:stCondLst>
                                      <p:childTnLst>
                                        <p:set>
                                          <p:cBhvr>
                                            <p:cTn id="70" dur="1" fill="hold">
                                              <p:stCondLst>
                                                <p:cond delay="0"/>
                                              </p:stCondLst>
                                            </p:cTn>
                                            <p:tgtEl>
                                              <p:spTgt spid="29"/>
                                            </p:tgtEl>
                                            <p:attrNameLst>
                                              <p:attrName>style.visibility</p:attrName>
                                            </p:attrNameLst>
                                          </p:cBhvr>
                                          <p:to>
                                            <p:strVal val="visible"/>
                                          </p:to>
                                        </p:set>
                                        <p:anim calcmode="lin" valueType="num">
                                          <p:cBhvr>
                                            <p:cTn id="71" dur="500" fill="hold"/>
                                            <p:tgtEl>
                                              <p:spTgt spid="29"/>
                                            </p:tgtEl>
                                            <p:attrNameLst>
                                              <p:attrName>ppt_w</p:attrName>
                                            </p:attrNameLst>
                                          </p:cBhvr>
                                          <p:tavLst>
                                            <p:tav tm="0">
                                              <p:val>
                                                <p:fltVal val="0"/>
                                              </p:val>
                                            </p:tav>
                                            <p:tav tm="100000">
                                              <p:val>
                                                <p:strVal val="#ppt_w"/>
                                              </p:val>
                                            </p:tav>
                                          </p:tavLst>
                                        </p:anim>
                                        <p:anim calcmode="lin" valueType="num">
                                          <p:cBhvr>
                                            <p:cTn id="72" dur="500" fill="hold"/>
                                            <p:tgtEl>
                                              <p:spTgt spid="29"/>
                                            </p:tgtEl>
                                            <p:attrNameLst>
                                              <p:attrName>ppt_h</p:attrName>
                                            </p:attrNameLst>
                                          </p:cBhvr>
                                          <p:tavLst>
                                            <p:tav tm="0">
                                              <p:val>
                                                <p:fltVal val="0"/>
                                              </p:val>
                                            </p:tav>
                                            <p:tav tm="100000">
                                              <p:val>
                                                <p:strVal val="#ppt_h"/>
                                              </p:val>
                                            </p:tav>
                                          </p:tavLst>
                                        </p:anim>
                                        <p:anim calcmode="lin" valueType="num">
                                          <p:cBhvr>
                                            <p:cTn id="73" dur="500" fill="hold"/>
                                            <p:tgtEl>
                                              <p:spTgt spid="29"/>
                                            </p:tgtEl>
                                            <p:attrNameLst>
                                              <p:attrName>style.rotation</p:attrName>
                                            </p:attrNameLst>
                                          </p:cBhvr>
                                          <p:tavLst>
                                            <p:tav tm="0">
                                              <p:val>
                                                <p:fltVal val="90"/>
                                              </p:val>
                                            </p:tav>
                                            <p:tav tm="100000">
                                              <p:val>
                                                <p:fltVal val="0"/>
                                              </p:val>
                                            </p:tav>
                                          </p:tavLst>
                                        </p:anim>
                                        <p:animEffect transition="in" filter="fade">
                                          <p:cBhvr>
                                            <p:cTn id="74" dur="500"/>
                                            <p:tgtEl>
                                              <p:spTgt spid="29"/>
                                            </p:tgtEl>
                                          </p:cBhvr>
                                        </p:animEffect>
                                      </p:childTnLst>
                                    </p:cTn>
                                  </p:par>
                                  <p:par>
                                    <p:cTn id="75" presetID="31" presetClass="entr" presetSubtype="0" fill="hold" grpId="0" nodeType="withEffect">
                                      <p:stCondLst>
                                        <p:cond delay="700"/>
                                      </p:stCondLst>
                                      <p:childTnLst>
                                        <p:set>
                                          <p:cBhvr>
                                            <p:cTn id="76" dur="1" fill="hold">
                                              <p:stCondLst>
                                                <p:cond delay="0"/>
                                              </p:stCondLst>
                                            </p:cTn>
                                            <p:tgtEl>
                                              <p:spTgt spid="28"/>
                                            </p:tgtEl>
                                            <p:attrNameLst>
                                              <p:attrName>style.visibility</p:attrName>
                                            </p:attrNameLst>
                                          </p:cBhvr>
                                          <p:to>
                                            <p:strVal val="visible"/>
                                          </p:to>
                                        </p:set>
                                        <p:anim calcmode="lin" valueType="num">
                                          <p:cBhvr>
                                            <p:cTn id="77" dur="500" fill="hold"/>
                                            <p:tgtEl>
                                              <p:spTgt spid="28"/>
                                            </p:tgtEl>
                                            <p:attrNameLst>
                                              <p:attrName>ppt_w</p:attrName>
                                            </p:attrNameLst>
                                          </p:cBhvr>
                                          <p:tavLst>
                                            <p:tav tm="0">
                                              <p:val>
                                                <p:fltVal val="0"/>
                                              </p:val>
                                            </p:tav>
                                            <p:tav tm="100000">
                                              <p:val>
                                                <p:strVal val="#ppt_w"/>
                                              </p:val>
                                            </p:tav>
                                          </p:tavLst>
                                        </p:anim>
                                        <p:anim calcmode="lin" valueType="num">
                                          <p:cBhvr>
                                            <p:cTn id="78" dur="500" fill="hold"/>
                                            <p:tgtEl>
                                              <p:spTgt spid="28"/>
                                            </p:tgtEl>
                                            <p:attrNameLst>
                                              <p:attrName>ppt_h</p:attrName>
                                            </p:attrNameLst>
                                          </p:cBhvr>
                                          <p:tavLst>
                                            <p:tav tm="0">
                                              <p:val>
                                                <p:fltVal val="0"/>
                                              </p:val>
                                            </p:tav>
                                            <p:tav tm="100000">
                                              <p:val>
                                                <p:strVal val="#ppt_h"/>
                                              </p:val>
                                            </p:tav>
                                          </p:tavLst>
                                        </p:anim>
                                        <p:anim calcmode="lin" valueType="num">
                                          <p:cBhvr>
                                            <p:cTn id="79" dur="500" fill="hold"/>
                                            <p:tgtEl>
                                              <p:spTgt spid="28"/>
                                            </p:tgtEl>
                                            <p:attrNameLst>
                                              <p:attrName>style.rotation</p:attrName>
                                            </p:attrNameLst>
                                          </p:cBhvr>
                                          <p:tavLst>
                                            <p:tav tm="0">
                                              <p:val>
                                                <p:fltVal val="90"/>
                                              </p:val>
                                            </p:tav>
                                            <p:tav tm="100000">
                                              <p:val>
                                                <p:fltVal val="0"/>
                                              </p:val>
                                            </p:tav>
                                          </p:tavLst>
                                        </p:anim>
                                        <p:animEffect transition="in" filter="fade">
                                          <p:cBhvr>
                                            <p:cTn id="80" dur="500"/>
                                            <p:tgtEl>
                                              <p:spTgt spid="28"/>
                                            </p:tgtEl>
                                          </p:cBhvr>
                                        </p:animEffect>
                                      </p:childTnLst>
                                    </p:cTn>
                                  </p:par>
                                </p:childTnLst>
                              </p:cTn>
                            </p:par>
                            <p:par>
                              <p:cTn id="81" fill="hold">
                                <p:stCondLst>
                                  <p:cond delay="2650"/>
                                </p:stCondLst>
                                <p:childTnLst>
                                  <p:par>
                                    <p:cTn id="82" presetID="22" presetClass="entr" presetSubtype="2" fill="hold" grpId="0" nodeType="after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wipe(right)">
                                          <p:cBhvr>
                                            <p:cTn id="84" dur="500"/>
                                            <p:tgtEl>
                                              <p:spTgt spid="30"/>
                                            </p:tgtEl>
                                          </p:cBhvr>
                                        </p:animEffect>
                                      </p:childTnLst>
                                    </p:cTn>
                                  </p:par>
                                  <p:par>
                                    <p:cTn id="85" presetID="22" presetClass="entr" presetSubtype="2" fill="hold" grpId="0" nodeType="withEffect">
                                      <p:stCondLst>
                                        <p:cond delay="500"/>
                                      </p:stCondLst>
                                      <p:childTnLst>
                                        <p:set>
                                          <p:cBhvr>
                                            <p:cTn id="86" dur="1" fill="hold">
                                              <p:stCondLst>
                                                <p:cond delay="0"/>
                                              </p:stCondLst>
                                            </p:cTn>
                                            <p:tgtEl>
                                              <p:spTgt spid="32"/>
                                            </p:tgtEl>
                                            <p:attrNameLst>
                                              <p:attrName>style.visibility</p:attrName>
                                            </p:attrNameLst>
                                          </p:cBhvr>
                                          <p:to>
                                            <p:strVal val="visible"/>
                                          </p:to>
                                        </p:set>
                                        <p:animEffect transition="in" filter="wipe(right)">
                                          <p:cBhvr>
                                            <p:cTn id="87" dur="500"/>
                                            <p:tgtEl>
                                              <p:spTgt spid="32"/>
                                            </p:tgtEl>
                                          </p:cBhvr>
                                        </p:animEffect>
                                      </p:childTnLst>
                                    </p:cTn>
                                  </p:par>
                                  <p:par>
                                    <p:cTn id="88" presetID="22" presetClass="entr" presetSubtype="2" fill="hold" grpId="0" nodeType="withEffect">
                                      <p:stCondLst>
                                        <p:cond delay="1000"/>
                                      </p:stCondLst>
                                      <p:childTnLst>
                                        <p:set>
                                          <p:cBhvr>
                                            <p:cTn id="89" dur="1" fill="hold">
                                              <p:stCondLst>
                                                <p:cond delay="0"/>
                                              </p:stCondLst>
                                            </p:cTn>
                                            <p:tgtEl>
                                              <p:spTgt spid="33"/>
                                            </p:tgtEl>
                                            <p:attrNameLst>
                                              <p:attrName>style.visibility</p:attrName>
                                            </p:attrNameLst>
                                          </p:cBhvr>
                                          <p:to>
                                            <p:strVal val="visible"/>
                                          </p:to>
                                        </p:set>
                                        <p:animEffect transition="in" filter="wipe(right)">
                                          <p:cBhvr>
                                            <p:cTn id="90" dur="500"/>
                                            <p:tgtEl>
                                              <p:spTgt spid="33"/>
                                            </p:tgtEl>
                                          </p:cBhvr>
                                        </p:animEffect>
                                      </p:childTnLst>
                                    </p:cTn>
                                  </p:par>
                                  <p:par>
                                    <p:cTn id="91" presetID="22" presetClass="entr" presetSubtype="2" fill="hold" grpId="0" nodeType="withEffect">
                                      <p:stCondLst>
                                        <p:cond delay="1500"/>
                                      </p:stCondLst>
                                      <p:childTnLst>
                                        <p:set>
                                          <p:cBhvr>
                                            <p:cTn id="92" dur="1" fill="hold">
                                              <p:stCondLst>
                                                <p:cond delay="0"/>
                                              </p:stCondLst>
                                            </p:cTn>
                                            <p:tgtEl>
                                              <p:spTgt spid="34"/>
                                            </p:tgtEl>
                                            <p:attrNameLst>
                                              <p:attrName>style.visibility</p:attrName>
                                            </p:attrNameLst>
                                          </p:cBhvr>
                                          <p:to>
                                            <p:strVal val="visible"/>
                                          </p:to>
                                        </p:set>
                                        <p:animEffect transition="in" filter="wipe(right)">
                                          <p:cBhvr>
                                            <p:cTn id="9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0" grpId="0"/>
          <p:bldP spid="32" grpId="0"/>
          <p:bldP spid="33" grpId="0"/>
          <p:bldP spid="34" grpId="0"/>
          <p:bldP spid="22" grpId="0" bldLvl="0" animBg="1"/>
          <p:bldP spid="23" grpId="0" bldLvl="0" animBg="1"/>
          <p:bldP spid="24" grpId="0" bldLvl="0" animBg="1"/>
          <p:bldP spid="25" grpId="0" bldLvl="0" animBg="1"/>
          <p:bldP spid="26" grpId="0" bldLvl="0" animBg="1"/>
          <p:bldP spid="27" grpId="0" bldLvl="0" animBg="1"/>
          <p:bldP spid="28" grpId="0" bldLvl="0" animBg="1"/>
          <p:bldP spid="29" grpId="0" bldLvl="0" animBg="1"/>
          <p:bldP spid="49" grpId="0" bldLvl="0" animBg="1"/>
          <p:bldP spid="50"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60" name="燕尾形箭头 59"/>
          <p:cNvSpPr/>
          <p:nvPr/>
        </p:nvSpPr>
        <p:spPr>
          <a:xfrm>
            <a:off x="499772" y="3849885"/>
            <a:ext cx="11295339" cy="152400"/>
          </a:xfrm>
          <a:prstGeom prst="notchedRightArrow">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8565">
              <a:defRPr/>
            </a:pPr>
            <a:endParaRPr lang="zh-CN" altLang="en-US" sz="3300">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53" name="Freeform 5"/>
          <p:cNvSpPr/>
          <p:nvPr/>
        </p:nvSpPr>
        <p:spPr bwMode="auto">
          <a:xfrm>
            <a:off x="2434666" y="3131941"/>
            <a:ext cx="1117446" cy="10075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ECF40"/>
              </a:gs>
              <a:gs pos="100000">
                <a:srgbClr val="846C21"/>
              </a:gs>
            </a:gsLst>
            <a:lin ang="5400000" scaled="0"/>
          </a:gradFill>
          <a:ln w="254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54" name="Freeform 5"/>
          <p:cNvSpPr/>
          <p:nvPr/>
        </p:nvSpPr>
        <p:spPr bwMode="auto">
          <a:xfrm>
            <a:off x="3529960" y="3746501"/>
            <a:ext cx="1117446" cy="10075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ECF40"/>
              </a:gs>
              <a:gs pos="100000">
                <a:srgbClr val="846C21"/>
              </a:gs>
            </a:gsLst>
            <a:lin ang="5400000" scaled="0"/>
          </a:gradFill>
          <a:ln w="254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55" name="Freeform 5"/>
          <p:cNvSpPr/>
          <p:nvPr/>
        </p:nvSpPr>
        <p:spPr bwMode="auto">
          <a:xfrm>
            <a:off x="4621289" y="3131941"/>
            <a:ext cx="1117446" cy="10075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ECF40"/>
              </a:gs>
              <a:gs pos="100000">
                <a:srgbClr val="846C21"/>
              </a:gs>
            </a:gsLst>
            <a:lin ang="5400000" scaled="0"/>
          </a:gradFill>
          <a:ln w="254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56" name="Freeform 5"/>
          <p:cNvSpPr/>
          <p:nvPr/>
        </p:nvSpPr>
        <p:spPr bwMode="auto">
          <a:xfrm>
            <a:off x="5745716" y="3746501"/>
            <a:ext cx="1117446" cy="10075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ECF40"/>
              </a:gs>
              <a:gs pos="100000">
                <a:srgbClr val="846C21"/>
              </a:gs>
            </a:gsLst>
            <a:lin ang="5400000" scaled="0"/>
          </a:gradFill>
          <a:ln w="254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57" name="Freeform 5"/>
          <p:cNvSpPr/>
          <p:nvPr/>
        </p:nvSpPr>
        <p:spPr bwMode="auto">
          <a:xfrm>
            <a:off x="6878079" y="3131941"/>
            <a:ext cx="1117446" cy="10075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ECF40"/>
              </a:gs>
              <a:gs pos="100000">
                <a:srgbClr val="846C21"/>
              </a:gs>
            </a:gsLst>
            <a:lin ang="5400000" scaled="0"/>
          </a:gradFill>
          <a:ln w="254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58" name="Freeform 5"/>
          <p:cNvSpPr/>
          <p:nvPr/>
        </p:nvSpPr>
        <p:spPr bwMode="auto">
          <a:xfrm>
            <a:off x="7995525" y="3746501"/>
            <a:ext cx="1117446" cy="10075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ECF40"/>
              </a:gs>
              <a:gs pos="100000">
                <a:srgbClr val="846C21"/>
              </a:gs>
            </a:gsLst>
            <a:lin ang="5400000" scaled="0"/>
          </a:gradFill>
          <a:ln w="254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59" name="Freeform 5"/>
          <p:cNvSpPr/>
          <p:nvPr/>
        </p:nvSpPr>
        <p:spPr bwMode="auto">
          <a:xfrm>
            <a:off x="9095816" y="3131941"/>
            <a:ext cx="1117446" cy="10075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ECF40"/>
              </a:gs>
              <a:gs pos="100000">
                <a:srgbClr val="846C21"/>
              </a:gs>
            </a:gsLst>
            <a:lin ang="5400000" scaled="0"/>
          </a:gradFill>
          <a:ln w="254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46" name="Freeform 5"/>
          <p:cNvSpPr/>
          <p:nvPr/>
        </p:nvSpPr>
        <p:spPr bwMode="auto">
          <a:xfrm>
            <a:off x="1346436" y="3746501"/>
            <a:ext cx="1117446" cy="10075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ECF40"/>
              </a:gs>
              <a:gs pos="100000">
                <a:srgbClr val="846C21"/>
              </a:gs>
            </a:gsLst>
            <a:lin ang="5400000" scaled="0"/>
          </a:gradFill>
          <a:ln w="254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cxnSp>
        <p:nvCxnSpPr>
          <p:cNvPr id="22535" name="AutoShape 54"/>
          <p:cNvCxnSpPr>
            <a:cxnSpLocks noChangeShapeType="1"/>
          </p:cNvCxnSpPr>
          <p:nvPr/>
        </p:nvCxnSpPr>
        <p:spPr bwMode="auto">
          <a:xfrm rot="-5400000">
            <a:off x="1352709" y="2697322"/>
            <a:ext cx="1493837" cy="463550"/>
          </a:xfrm>
          <a:prstGeom prst="bentConnector3">
            <a:avLst>
              <a:gd name="adj1" fmla="val 100315"/>
            </a:avLst>
          </a:prstGeom>
          <a:noFill/>
          <a:ln w="38100">
            <a:solidFill>
              <a:schemeClr val="tx1"/>
            </a:solidFill>
            <a:prstDash val="sysDot"/>
            <a:miter lim="800000"/>
          </a:ln>
        </p:spPr>
      </p:cxnSp>
      <p:cxnSp>
        <p:nvCxnSpPr>
          <p:cNvPr id="22536" name="AutoShape 55"/>
          <p:cNvCxnSpPr>
            <a:cxnSpLocks noChangeShapeType="1"/>
          </p:cNvCxnSpPr>
          <p:nvPr/>
        </p:nvCxnSpPr>
        <p:spPr bwMode="auto">
          <a:xfrm rot="16200000" flipH="1">
            <a:off x="2490946" y="4821397"/>
            <a:ext cx="1457325" cy="452438"/>
          </a:xfrm>
          <a:prstGeom prst="bentConnector3">
            <a:avLst>
              <a:gd name="adj1" fmla="val 100870"/>
            </a:avLst>
          </a:prstGeom>
          <a:noFill/>
          <a:ln w="38100">
            <a:solidFill>
              <a:schemeClr val="tx1"/>
            </a:solidFill>
            <a:prstDash val="sysDot"/>
            <a:miter lim="800000"/>
          </a:ln>
        </p:spPr>
      </p:cxnSp>
      <p:cxnSp>
        <p:nvCxnSpPr>
          <p:cNvPr id="22543" name="AutoShape 64"/>
          <p:cNvCxnSpPr>
            <a:cxnSpLocks noChangeShapeType="1"/>
          </p:cNvCxnSpPr>
          <p:nvPr/>
        </p:nvCxnSpPr>
        <p:spPr bwMode="auto">
          <a:xfrm rot="-5400000">
            <a:off x="3575209" y="2710022"/>
            <a:ext cx="1493837" cy="463550"/>
          </a:xfrm>
          <a:prstGeom prst="bentConnector3">
            <a:avLst>
              <a:gd name="adj1" fmla="val 100315"/>
            </a:avLst>
          </a:prstGeom>
          <a:noFill/>
          <a:ln w="38100">
            <a:solidFill>
              <a:schemeClr val="tx1"/>
            </a:solidFill>
            <a:prstDash val="sysDot"/>
            <a:miter lim="800000"/>
          </a:ln>
        </p:spPr>
      </p:cxnSp>
      <p:cxnSp>
        <p:nvCxnSpPr>
          <p:cNvPr id="22544" name="AutoShape 65"/>
          <p:cNvCxnSpPr>
            <a:cxnSpLocks noChangeShapeType="1"/>
          </p:cNvCxnSpPr>
          <p:nvPr/>
        </p:nvCxnSpPr>
        <p:spPr bwMode="auto">
          <a:xfrm rot="16200000" flipH="1">
            <a:off x="4713446" y="4834097"/>
            <a:ext cx="1457325" cy="452438"/>
          </a:xfrm>
          <a:prstGeom prst="bentConnector3">
            <a:avLst>
              <a:gd name="adj1" fmla="val 100870"/>
            </a:avLst>
          </a:prstGeom>
          <a:noFill/>
          <a:ln w="38100">
            <a:solidFill>
              <a:schemeClr val="tx1"/>
            </a:solidFill>
            <a:prstDash val="sysDot"/>
            <a:miter lim="800000"/>
          </a:ln>
        </p:spPr>
      </p:cxnSp>
      <p:cxnSp>
        <p:nvCxnSpPr>
          <p:cNvPr id="22551" name="AutoShape 74"/>
          <p:cNvCxnSpPr>
            <a:cxnSpLocks noChangeShapeType="1"/>
          </p:cNvCxnSpPr>
          <p:nvPr/>
        </p:nvCxnSpPr>
        <p:spPr bwMode="auto">
          <a:xfrm rot="-5400000">
            <a:off x="5796121" y="2710022"/>
            <a:ext cx="1493837" cy="463550"/>
          </a:xfrm>
          <a:prstGeom prst="bentConnector3">
            <a:avLst>
              <a:gd name="adj1" fmla="val 100315"/>
            </a:avLst>
          </a:prstGeom>
          <a:noFill/>
          <a:ln w="38100">
            <a:solidFill>
              <a:schemeClr val="tx1"/>
            </a:solidFill>
            <a:prstDash val="sysDot"/>
            <a:miter lim="800000"/>
          </a:ln>
        </p:spPr>
      </p:cxnSp>
      <p:cxnSp>
        <p:nvCxnSpPr>
          <p:cNvPr id="22552" name="AutoShape 75"/>
          <p:cNvCxnSpPr>
            <a:cxnSpLocks noChangeShapeType="1"/>
          </p:cNvCxnSpPr>
          <p:nvPr/>
        </p:nvCxnSpPr>
        <p:spPr bwMode="auto">
          <a:xfrm rot="16200000" flipH="1">
            <a:off x="6934359" y="4834097"/>
            <a:ext cx="1457325" cy="452437"/>
          </a:xfrm>
          <a:prstGeom prst="bentConnector3">
            <a:avLst>
              <a:gd name="adj1" fmla="val 100870"/>
            </a:avLst>
          </a:prstGeom>
          <a:noFill/>
          <a:ln w="38100">
            <a:solidFill>
              <a:schemeClr val="tx1"/>
            </a:solidFill>
            <a:prstDash val="sysDot"/>
            <a:miter lim="800000"/>
          </a:ln>
        </p:spPr>
      </p:cxnSp>
      <p:cxnSp>
        <p:nvCxnSpPr>
          <p:cNvPr id="22559" name="AutoShape 84"/>
          <p:cNvCxnSpPr>
            <a:cxnSpLocks noChangeShapeType="1"/>
          </p:cNvCxnSpPr>
          <p:nvPr/>
        </p:nvCxnSpPr>
        <p:spPr bwMode="auto">
          <a:xfrm rot="-5400000">
            <a:off x="8013859" y="2710022"/>
            <a:ext cx="1493837" cy="463550"/>
          </a:xfrm>
          <a:prstGeom prst="bentConnector3">
            <a:avLst>
              <a:gd name="adj1" fmla="val 100315"/>
            </a:avLst>
          </a:prstGeom>
          <a:noFill/>
          <a:ln w="38100">
            <a:solidFill>
              <a:schemeClr val="tx1"/>
            </a:solidFill>
            <a:prstDash val="sysDot"/>
            <a:miter lim="800000"/>
          </a:ln>
        </p:spPr>
      </p:cxnSp>
      <p:cxnSp>
        <p:nvCxnSpPr>
          <p:cNvPr id="22560" name="AutoShape 85"/>
          <p:cNvCxnSpPr>
            <a:cxnSpLocks noChangeShapeType="1"/>
          </p:cNvCxnSpPr>
          <p:nvPr/>
        </p:nvCxnSpPr>
        <p:spPr bwMode="auto">
          <a:xfrm rot="16200000" flipH="1">
            <a:off x="9152096" y="4834097"/>
            <a:ext cx="1457325" cy="452438"/>
          </a:xfrm>
          <a:prstGeom prst="bentConnector3">
            <a:avLst>
              <a:gd name="adj1" fmla="val 100870"/>
            </a:avLst>
          </a:prstGeom>
          <a:noFill/>
          <a:ln w="38100">
            <a:solidFill>
              <a:schemeClr val="tx1"/>
            </a:solidFill>
            <a:prstDash val="sysDot"/>
            <a:miter lim="800000"/>
          </a:ln>
        </p:spPr>
      </p:cxnSp>
      <p:sp>
        <p:nvSpPr>
          <p:cNvPr id="22562" name="矩形 19"/>
          <p:cNvSpPr>
            <a:spLocks noChangeArrowheads="1"/>
          </p:cNvSpPr>
          <p:nvPr/>
        </p:nvSpPr>
        <p:spPr bwMode="auto">
          <a:xfrm>
            <a:off x="1461453" y="4012565"/>
            <a:ext cx="887412" cy="430374"/>
          </a:xfrm>
          <a:prstGeom prst="rect">
            <a:avLst/>
          </a:prstGeom>
          <a:noFill/>
          <a:ln w="9525">
            <a:noFill/>
            <a:miter lim="800000"/>
          </a:ln>
        </p:spPr>
        <p:txBody>
          <a:bodyPr>
            <a:spAutoFit/>
          </a:bodyPr>
          <a:lstStyle/>
          <a:p>
            <a:pPr algn="just">
              <a:lnSpc>
                <a:spcPct val="120000"/>
              </a:lnSpc>
            </a:pPr>
            <a:r>
              <a:rPr lang="en-US" altLang="zh-CN" sz="2000" b="1" dirty="0">
                <a:solidFill>
                  <a:schemeClr val="bg1"/>
                </a:solidFill>
                <a:latin typeface="微软雅黑" panose="020B0503020204020204" charset="-122"/>
                <a:ea typeface="微软雅黑" panose="020B0503020204020204" charset="-122"/>
              </a:rPr>
              <a:t>4</a:t>
            </a:r>
            <a:r>
              <a:rPr lang="zh-CN" altLang="en-US" sz="2000" b="1" dirty="0">
                <a:solidFill>
                  <a:schemeClr val="bg1"/>
                </a:solidFill>
                <a:latin typeface="微软雅黑" panose="020B0503020204020204" charset="-122"/>
                <a:ea typeface="微软雅黑" panose="020B0503020204020204" charset="-122"/>
              </a:rPr>
              <a:t>月份</a:t>
            </a:r>
          </a:p>
        </p:txBody>
      </p:sp>
      <p:sp>
        <p:nvSpPr>
          <p:cNvPr id="22563" name="矩形 19"/>
          <p:cNvSpPr>
            <a:spLocks noChangeArrowheads="1"/>
          </p:cNvSpPr>
          <p:nvPr/>
        </p:nvSpPr>
        <p:spPr bwMode="auto">
          <a:xfrm>
            <a:off x="2561590" y="3433128"/>
            <a:ext cx="887413" cy="430374"/>
          </a:xfrm>
          <a:prstGeom prst="rect">
            <a:avLst/>
          </a:prstGeom>
          <a:noFill/>
          <a:ln w="9525">
            <a:noFill/>
            <a:miter lim="800000"/>
          </a:ln>
        </p:spPr>
        <p:txBody>
          <a:bodyPr>
            <a:spAutoFit/>
          </a:bodyPr>
          <a:lstStyle/>
          <a:p>
            <a:pPr algn="just">
              <a:lnSpc>
                <a:spcPct val="120000"/>
              </a:lnSpc>
            </a:pPr>
            <a:r>
              <a:rPr lang="en-US" altLang="zh-CN" sz="2000" b="1" dirty="0">
                <a:solidFill>
                  <a:schemeClr val="bg1"/>
                </a:solidFill>
                <a:latin typeface="微软雅黑" panose="020B0503020204020204" charset="-122"/>
                <a:ea typeface="微软雅黑" panose="020B0503020204020204" charset="-122"/>
              </a:rPr>
              <a:t>5</a:t>
            </a:r>
            <a:r>
              <a:rPr lang="zh-CN" altLang="en-US" sz="2000" b="1" dirty="0">
                <a:solidFill>
                  <a:schemeClr val="bg1"/>
                </a:solidFill>
                <a:latin typeface="微软雅黑" panose="020B0503020204020204" charset="-122"/>
                <a:ea typeface="微软雅黑" panose="020B0503020204020204" charset="-122"/>
              </a:rPr>
              <a:t>月份</a:t>
            </a:r>
          </a:p>
        </p:txBody>
      </p:sp>
      <p:sp>
        <p:nvSpPr>
          <p:cNvPr id="22564" name="矩形 19"/>
          <p:cNvSpPr>
            <a:spLocks noChangeArrowheads="1"/>
          </p:cNvSpPr>
          <p:nvPr/>
        </p:nvSpPr>
        <p:spPr bwMode="auto">
          <a:xfrm>
            <a:off x="3695065" y="4012565"/>
            <a:ext cx="887413" cy="430374"/>
          </a:xfrm>
          <a:prstGeom prst="rect">
            <a:avLst/>
          </a:prstGeom>
          <a:noFill/>
          <a:ln w="9525">
            <a:noFill/>
            <a:miter lim="800000"/>
          </a:ln>
        </p:spPr>
        <p:txBody>
          <a:bodyPr>
            <a:spAutoFit/>
          </a:bodyPr>
          <a:lstStyle/>
          <a:p>
            <a:pPr algn="just">
              <a:lnSpc>
                <a:spcPct val="120000"/>
              </a:lnSpc>
            </a:pPr>
            <a:r>
              <a:rPr lang="en-US" altLang="zh-CN" sz="2000" b="1">
                <a:solidFill>
                  <a:schemeClr val="bg1"/>
                </a:solidFill>
                <a:latin typeface="微软雅黑" panose="020B0503020204020204" charset="-122"/>
                <a:ea typeface="微软雅黑" panose="020B0503020204020204" charset="-122"/>
              </a:rPr>
              <a:t>6</a:t>
            </a:r>
            <a:r>
              <a:rPr lang="zh-CN" altLang="en-US" sz="2000" b="1">
                <a:solidFill>
                  <a:schemeClr val="bg1"/>
                </a:solidFill>
                <a:latin typeface="微软雅黑" panose="020B0503020204020204" charset="-122"/>
                <a:ea typeface="微软雅黑" panose="020B0503020204020204" charset="-122"/>
              </a:rPr>
              <a:t>月份</a:t>
            </a:r>
          </a:p>
        </p:txBody>
      </p:sp>
      <p:sp>
        <p:nvSpPr>
          <p:cNvPr id="22565" name="矩形 19"/>
          <p:cNvSpPr>
            <a:spLocks noChangeArrowheads="1"/>
          </p:cNvSpPr>
          <p:nvPr/>
        </p:nvSpPr>
        <p:spPr bwMode="auto">
          <a:xfrm>
            <a:off x="4795203" y="3433128"/>
            <a:ext cx="887412" cy="430374"/>
          </a:xfrm>
          <a:prstGeom prst="rect">
            <a:avLst/>
          </a:prstGeom>
          <a:noFill/>
          <a:ln w="9525">
            <a:noFill/>
            <a:miter lim="800000"/>
          </a:ln>
        </p:spPr>
        <p:txBody>
          <a:bodyPr>
            <a:spAutoFit/>
          </a:bodyPr>
          <a:lstStyle/>
          <a:p>
            <a:pPr algn="just">
              <a:lnSpc>
                <a:spcPct val="120000"/>
              </a:lnSpc>
            </a:pPr>
            <a:r>
              <a:rPr lang="en-US" altLang="zh-CN" sz="2000" b="1">
                <a:solidFill>
                  <a:schemeClr val="bg1"/>
                </a:solidFill>
                <a:latin typeface="微软雅黑" panose="020B0503020204020204" charset="-122"/>
                <a:ea typeface="微软雅黑" panose="020B0503020204020204" charset="-122"/>
              </a:rPr>
              <a:t>7</a:t>
            </a:r>
            <a:r>
              <a:rPr lang="zh-CN" altLang="en-US" sz="2000" b="1">
                <a:solidFill>
                  <a:schemeClr val="bg1"/>
                </a:solidFill>
                <a:latin typeface="微软雅黑" panose="020B0503020204020204" charset="-122"/>
                <a:ea typeface="微软雅黑" panose="020B0503020204020204" charset="-122"/>
              </a:rPr>
              <a:t>月份</a:t>
            </a:r>
          </a:p>
        </p:txBody>
      </p:sp>
      <p:sp>
        <p:nvSpPr>
          <p:cNvPr id="22566" name="矩形 19"/>
          <p:cNvSpPr>
            <a:spLocks noChangeArrowheads="1"/>
          </p:cNvSpPr>
          <p:nvPr/>
        </p:nvSpPr>
        <p:spPr bwMode="auto">
          <a:xfrm>
            <a:off x="5906453" y="4012565"/>
            <a:ext cx="887412" cy="430374"/>
          </a:xfrm>
          <a:prstGeom prst="rect">
            <a:avLst/>
          </a:prstGeom>
          <a:noFill/>
          <a:ln w="9525">
            <a:noFill/>
            <a:miter lim="800000"/>
          </a:ln>
        </p:spPr>
        <p:txBody>
          <a:bodyPr>
            <a:spAutoFit/>
          </a:bodyPr>
          <a:lstStyle/>
          <a:p>
            <a:pPr algn="just">
              <a:lnSpc>
                <a:spcPct val="120000"/>
              </a:lnSpc>
            </a:pPr>
            <a:r>
              <a:rPr lang="en-US" altLang="zh-CN" sz="2000" b="1">
                <a:solidFill>
                  <a:schemeClr val="bg1"/>
                </a:solidFill>
                <a:latin typeface="微软雅黑" panose="020B0503020204020204" charset="-122"/>
                <a:ea typeface="微软雅黑" panose="020B0503020204020204" charset="-122"/>
              </a:rPr>
              <a:t>8</a:t>
            </a:r>
            <a:r>
              <a:rPr lang="zh-CN" altLang="en-US" sz="2000" b="1">
                <a:solidFill>
                  <a:schemeClr val="bg1"/>
                </a:solidFill>
                <a:latin typeface="微软雅黑" panose="020B0503020204020204" charset="-122"/>
                <a:ea typeface="微软雅黑" panose="020B0503020204020204" charset="-122"/>
              </a:rPr>
              <a:t>月份</a:t>
            </a:r>
          </a:p>
        </p:txBody>
      </p:sp>
      <p:sp>
        <p:nvSpPr>
          <p:cNvPr id="22567" name="矩形 19"/>
          <p:cNvSpPr>
            <a:spLocks noChangeArrowheads="1"/>
          </p:cNvSpPr>
          <p:nvPr/>
        </p:nvSpPr>
        <p:spPr bwMode="auto">
          <a:xfrm>
            <a:off x="7006590" y="3433128"/>
            <a:ext cx="887413" cy="430374"/>
          </a:xfrm>
          <a:prstGeom prst="rect">
            <a:avLst/>
          </a:prstGeom>
          <a:noFill/>
          <a:ln w="9525">
            <a:noFill/>
            <a:miter lim="800000"/>
          </a:ln>
        </p:spPr>
        <p:txBody>
          <a:bodyPr>
            <a:spAutoFit/>
          </a:bodyPr>
          <a:lstStyle/>
          <a:p>
            <a:pPr algn="just">
              <a:lnSpc>
                <a:spcPct val="120000"/>
              </a:lnSpc>
            </a:pPr>
            <a:r>
              <a:rPr lang="en-US" altLang="zh-CN" sz="2000" b="1">
                <a:solidFill>
                  <a:schemeClr val="bg1"/>
                </a:solidFill>
                <a:latin typeface="微软雅黑" panose="020B0503020204020204" charset="-122"/>
                <a:ea typeface="微软雅黑" panose="020B0503020204020204" charset="-122"/>
              </a:rPr>
              <a:t>9</a:t>
            </a:r>
            <a:r>
              <a:rPr lang="zh-CN" altLang="en-US" sz="2000" b="1">
                <a:solidFill>
                  <a:schemeClr val="bg1"/>
                </a:solidFill>
                <a:latin typeface="微软雅黑" panose="020B0503020204020204" charset="-122"/>
                <a:ea typeface="微软雅黑" panose="020B0503020204020204" charset="-122"/>
              </a:rPr>
              <a:t>月份</a:t>
            </a:r>
          </a:p>
        </p:txBody>
      </p:sp>
      <p:sp>
        <p:nvSpPr>
          <p:cNvPr id="22568" name="矩形 19"/>
          <p:cNvSpPr>
            <a:spLocks noChangeArrowheads="1"/>
          </p:cNvSpPr>
          <p:nvPr/>
        </p:nvSpPr>
        <p:spPr bwMode="auto">
          <a:xfrm>
            <a:off x="8071803" y="4012565"/>
            <a:ext cx="1060450" cy="430374"/>
          </a:xfrm>
          <a:prstGeom prst="rect">
            <a:avLst/>
          </a:prstGeom>
          <a:noFill/>
          <a:ln w="9525">
            <a:noFill/>
            <a:miter lim="800000"/>
          </a:ln>
        </p:spPr>
        <p:txBody>
          <a:bodyPr>
            <a:spAutoFit/>
          </a:bodyPr>
          <a:lstStyle/>
          <a:p>
            <a:pPr algn="just">
              <a:lnSpc>
                <a:spcPct val="120000"/>
              </a:lnSpc>
            </a:pPr>
            <a:r>
              <a:rPr lang="en-US" altLang="zh-CN" sz="2000" b="1">
                <a:solidFill>
                  <a:schemeClr val="bg1"/>
                </a:solidFill>
                <a:latin typeface="微软雅黑" panose="020B0503020204020204" charset="-122"/>
                <a:ea typeface="微软雅黑" panose="020B0503020204020204" charset="-122"/>
              </a:rPr>
              <a:t>10</a:t>
            </a:r>
            <a:r>
              <a:rPr lang="zh-CN" altLang="en-US" sz="2000" b="1">
                <a:solidFill>
                  <a:schemeClr val="bg1"/>
                </a:solidFill>
                <a:latin typeface="微软雅黑" panose="020B0503020204020204" charset="-122"/>
                <a:ea typeface="微软雅黑" panose="020B0503020204020204" charset="-122"/>
              </a:rPr>
              <a:t>月份</a:t>
            </a:r>
          </a:p>
        </p:txBody>
      </p:sp>
      <p:sp>
        <p:nvSpPr>
          <p:cNvPr id="22569" name="矩形 19"/>
          <p:cNvSpPr>
            <a:spLocks noChangeArrowheads="1"/>
          </p:cNvSpPr>
          <p:nvPr/>
        </p:nvSpPr>
        <p:spPr bwMode="auto">
          <a:xfrm>
            <a:off x="9194165" y="3433128"/>
            <a:ext cx="1062038" cy="430374"/>
          </a:xfrm>
          <a:prstGeom prst="rect">
            <a:avLst/>
          </a:prstGeom>
          <a:noFill/>
          <a:ln w="9525">
            <a:noFill/>
            <a:miter lim="800000"/>
          </a:ln>
        </p:spPr>
        <p:txBody>
          <a:bodyPr>
            <a:spAutoFit/>
          </a:bodyPr>
          <a:lstStyle/>
          <a:p>
            <a:pPr algn="just">
              <a:lnSpc>
                <a:spcPct val="120000"/>
              </a:lnSpc>
            </a:pPr>
            <a:r>
              <a:rPr lang="en-US" altLang="zh-CN" sz="2000" b="1" dirty="0">
                <a:solidFill>
                  <a:schemeClr val="bg1"/>
                </a:solidFill>
                <a:latin typeface="微软雅黑" panose="020B0503020204020204" charset="-122"/>
                <a:ea typeface="微软雅黑" panose="020B0503020204020204" charset="-122"/>
              </a:rPr>
              <a:t>11</a:t>
            </a:r>
            <a:r>
              <a:rPr lang="zh-CN" altLang="en-US" sz="2000" b="1" dirty="0">
                <a:solidFill>
                  <a:schemeClr val="bg1"/>
                </a:solidFill>
                <a:latin typeface="微软雅黑" panose="020B0503020204020204" charset="-122"/>
                <a:ea typeface="微软雅黑" panose="020B0503020204020204" charset="-122"/>
              </a:rPr>
              <a:t>月份</a:t>
            </a:r>
          </a:p>
        </p:txBody>
      </p:sp>
      <p:sp>
        <p:nvSpPr>
          <p:cNvPr id="101" name="矩形 100"/>
          <p:cNvSpPr/>
          <p:nvPr/>
        </p:nvSpPr>
        <p:spPr>
          <a:xfrm>
            <a:off x="4412622" y="1798500"/>
            <a:ext cx="1731780" cy="741813"/>
          </a:xfrm>
          <a:prstGeom prst="rect">
            <a:avLst/>
          </a:prstGeom>
          <a:gradFill flip="none" rotWithShape="1">
            <a:gsLst>
              <a:gs pos="100000">
                <a:srgbClr val="FCFCFC"/>
              </a:gs>
              <a:gs pos="0">
                <a:srgbClr val="D3D8DF"/>
              </a:gs>
            </a:gsLst>
            <a:lin ang="7200000" scaled="0"/>
            <a:tileRect/>
          </a:gradFill>
          <a:ln w="12700">
            <a:gradFill>
              <a:gsLst>
                <a:gs pos="89000">
                  <a:schemeClr val="bg1">
                    <a:lumMod val="85000"/>
                  </a:schemeClr>
                </a:gs>
                <a:gs pos="0">
                  <a:schemeClr val="bg1"/>
                </a:gs>
              </a:gsLst>
              <a:lin ang="7200000" scaled="0"/>
            </a:gradFill>
          </a:ln>
          <a:effectLst>
            <a:outerShdw blurRad="152400" dist="889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2470">
              <a:defRPr/>
            </a:pPr>
            <a:endParaRPr lang="zh-CN" altLang="en-US" sz="1200" b="1">
              <a:solidFill>
                <a:srgbClr val="1F4E79"/>
              </a:solidFill>
              <a:latin typeface="微软雅黑" panose="020B0503020204020204" charset="-122"/>
              <a:ea typeface="微软雅黑" panose="020B0503020204020204" charset="-122"/>
            </a:endParaRPr>
          </a:p>
        </p:txBody>
      </p:sp>
      <p:sp>
        <p:nvSpPr>
          <p:cNvPr id="8" name="矩形 100"/>
          <p:cNvSpPr/>
          <p:nvPr/>
        </p:nvSpPr>
        <p:spPr>
          <a:xfrm>
            <a:off x="6635122" y="1798500"/>
            <a:ext cx="1731780" cy="741813"/>
          </a:xfrm>
          <a:prstGeom prst="rect">
            <a:avLst/>
          </a:prstGeom>
          <a:gradFill flip="none" rotWithShape="1">
            <a:gsLst>
              <a:gs pos="100000">
                <a:srgbClr val="FCFCFC"/>
              </a:gs>
              <a:gs pos="0">
                <a:srgbClr val="D3D8DF"/>
              </a:gs>
            </a:gsLst>
            <a:lin ang="7200000" scaled="0"/>
            <a:tileRect/>
          </a:gradFill>
          <a:ln w="12700">
            <a:gradFill>
              <a:gsLst>
                <a:gs pos="89000">
                  <a:schemeClr val="bg1">
                    <a:lumMod val="85000"/>
                  </a:schemeClr>
                </a:gs>
                <a:gs pos="0">
                  <a:schemeClr val="bg1"/>
                </a:gs>
              </a:gsLst>
              <a:lin ang="7200000" scaled="0"/>
            </a:gradFill>
          </a:ln>
          <a:effectLst>
            <a:outerShdw blurRad="152400" dist="889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2470">
              <a:defRPr/>
            </a:pPr>
            <a:endParaRPr lang="zh-CN" altLang="en-US" sz="1200" b="1">
              <a:solidFill>
                <a:srgbClr val="1F4E79"/>
              </a:solidFill>
              <a:latin typeface="微软雅黑" panose="020B0503020204020204" charset="-122"/>
              <a:ea typeface="微软雅黑" panose="020B0503020204020204" charset="-122"/>
            </a:endParaRPr>
          </a:p>
        </p:txBody>
      </p:sp>
      <p:sp>
        <p:nvSpPr>
          <p:cNvPr id="9" name="矩形 100"/>
          <p:cNvSpPr/>
          <p:nvPr/>
        </p:nvSpPr>
        <p:spPr>
          <a:xfrm>
            <a:off x="8925884" y="1820725"/>
            <a:ext cx="1731781" cy="741813"/>
          </a:xfrm>
          <a:prstGeom prst="rect">
            <a:avLst/>
          </a:prstGeom>
          <a:gradFill flip="none" rotWithShape="1">
            <a:gsLst>
              <a:gs pos="100000">
                <a:srgbClr val="FCFCFC"/>
              </a:gs>
              <a:gs pos="0">
                <a:srgbClr val="D3D8DF"/>
              </a:gs>
            </a:gsLst>
            <a:lin ang="7200000" scaled="0"/>
            <a:tileRect/>
          </a:gradFill>
          <a:ln w="12700">
            <a:gradFill>
              <a:gsLst>
                <a:gs pos="89000">
                  <a:schemeClr val="bg1">
                    <a:lumMod val="85000"/>
                  </a:schemeClr>
                </a:gs>
                <a:gs pos="0">
                  <a:schemeClr val="bg1"/>
                </a:gs>
              </a:gsLst>
              <a:lin ang="7200000" scaled="0"/>
            </a:gradFill>
          </a:ln>
          <a:effectLst>
            <a:outerShdw blurRad="152400" dist="889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2470">
              <a:defRPr/>
            </a:pPr>
            <a:endParaRPr lang="zh-CN" altLang="en-US" sz="1200" b="1">
              <a:solidFill>
                <a:srgbClr val="1F4E79"/>
              </a:solidFill>
              <a:latin typeface="微软雅黑" panose="020B0503020204020204" charset="-122"/>
              <a:ea typeface="微软雅黑" panose="020B0503020204020204" charset="-122"/>
            </a:endParaRPr>
          </a:p>
        </p:txBody>
      </p:sp>
      <p:sp>
        <p:nvSpPr>
          <p:cNvPr id="22579" name="矩形 19"/>
          <p:cNvSpPr>
            <a:spLocks noChangeArrowheads="1"/>
          </p:cNvSpPr>
          <p:nvPr/>
        </p:nvSpPr>
        <p:spPr bwMode="auto">
          <a:xfrm>
            <a:off x="4547552" y="1823403"/>
            <a:ext cx="1596849" cy="535531"/>
          </a:xfrm>
          <a:prstGeom prst="rect">
            <a:avLst/>
          </a:prstGeom>
          <a:noFill/>
          <a:ln w="9525">
            <a:noFill/>
            <a:miter lim="800000"/>
          </a:ln>
        </p:spPr>
        <p:txBody>
          <a:bodyPr wrap="square">
            <a:spAutoFit/>
          </a:bodyPr>
          <a:lstStyle/>
          <a:p>
            <a:pPr algn="just">
              <a:lnSpc>
                <a:spcPct val="120000"/>
              </a:lnSpc>
            </a:pPr>
            <a:r>
              <a:rPr lang="zh-CN" altLang="en-US" sz="1200" dirty="0">
                <a:latin typeface="方正正中黑简体" panose="02000000000000000000" pitchFamily="2" charset="-122"/>
                <a:ea typeface="微软雅黑" panose="020B0503020204020204" charset="-122"/>
              </a:rPr>
              <a:t>添加文本内容</a:t>
            </a:r>
          </a:p>
          <a:p>
            <a:pPr algn="just">
              <a:lnSpc>
                <a:spcPct val="120000"/>
              </a:lnSpc>
            </a:pPr>
            <a:r>
              <a:rPr lang="zh-CN" altLang="en-US" sz="1200" dirty="0">
                <a:ea typeface="微软雅黑" panose="020B0503020204020204" charset="-122"/>
              </a:rPr>
              <a:t>添加文本内容</a:t>
            </a:r>
          </a:p>
        </p:txBody>
      </p:sp>
      <p:sp>
        <p:nvSpPr>
          <p:cNvPr id="22580" name="矩形 19"/>
          <p:cNvSpPr>
            <a:spLocks noChangeArrowheads="1"/>
          </p:cNvSpPr>
          <p:nvPr/>
        </p:nvSpPr>
        <p:spPr bwMode="auto">
          <a:xfrm>
            <a:off x="6768464" y="1823403"/>
            <a:ext cx="1598437" cy="535531"/>
          </a:xfrm>
          <a:prstGeom prst="rect">
            <a:avLst/>
          </a:prstGeom>
          <a:noFill/>
          <a:ln w="9525">
            <a:noFill/>
            <a:miter lim="800000"/>
          </a:ln>
        </p:spPr>
        <p:txBody>
          <a:bodyPr wrap="square">
            <a:spAutoFit/>
          </a:bodyPr>
          <a:lstStyle/>
          <a:p>
            <a:pPr algn="just">
              <a:lnSpc>
                <a:spcPct val="120000"/>
              </a:lnSpc>
            </a:pPr>
            <a:r>
              <a:rPr lang="zh-CN" altLang="en-US" sz="1200" dirty="0">
                <a:latin typeface="方正正中黑简体" panose="02000000000000000000" pitchFamily="2" charset="-122"/>
                <a:ea typeface="微软雅黑" panose="020B0503020204020204" charset="-122"/>
              </a:rPr>
              <a:t>添加文本内容</a:t>
            </a:r>
          </a:p>
          <a:p>
            <a:pPr algn="just">
              <a:lnSpc>
                <a:spcPct val="120000"/>
              </a:lnSpc>
            </a:pPr>
            <a:r>
              <a:rPr lang="zh-CN" altLang="en-US" sz="1200" dirty="0">
                <a:ea typeface="微软雅黑" panose="020B0503020204020204" charset="-122"/>
              </a:rPr>
              <a:t>添加文本内容</a:t>
            </a:r>
          </a:p>
        </p:txBody>
      </p:sp>
      <p:sp>
        <p:nvSpPr>
          <p:cNvPr id="22581" name="矩形 19"/>
          <p:cNvSpPr>
            <a:spLocks noChangeArrowheads="1"/>
          </p:cNvSpPr>
          <p:nvPr/>
        </p:nvSpPr>
        <p:spPr bwMode="auto">
          <a:xfrm>
            <a:off x="9043353" y="1823403"/>
            <a:ext cx="1614312" cy="535531"/>
          </a:xfrm>
          <a:prstGeom prst="rect">
            <a:avLst/>
          </a:prstGeom>
          <a:noFill/>
          <a:ln w="9525">
            <a:noFill/>
            <a:miter lim="800000"/>
          </a:ln>
        </p:spPr>
        <p:txBody>
          <a:bodyPr wrap="square">
            <a:spAutoFit/>
          </a:bodyPr>
          <a:lstStyle/>
          <a:p>
            <a:pPr algn="just">
              <a:lnSpc>
                <a:spcPct val="120000"/>
              </a:lnSpc>
            </a:pPr>
            <a:r>
              <a:rPr lang="zh-CN" altLang="en-US" sz="1200" dirty="0">
                <a:latin typeface="方正正中黑简体" panose="02000000000000000000" pitchFamily="2" charset="-122"/>
                <a:ea typeface="微软雅黑" panose="020B0503020204020204" charset="-122"/>
              </a:rPr>
              <a:t>添加文本内容</a:t>
            </a:r>
          </a:p>
          <a:p>
            <a:pPr algn="just">
              <a:lnSpc>
                <a:spcPct val="120000"/>
              </a:lnSpc>
            </a:pPr>
            <a:r>
              <a:rPr lang="zh-CN" altLang="en-US" sz="1200" dirty="0">
                <a:ea typeface="微软雅黑" panose="020B0503020204020204" charset="-122"/>
              </a:rPr>
              <a:t>添加文本内容</a:t>
            </a:r>
          </a:p>
        </p:txBody>
      </p:sp>
      <p:sp>
        <p:nvSpPr>
          <p:cNvPr id="10" name="矩形 100"/>
          <p:cNvSpPr/>
          <p:nvPr/>
        </p:nvSpPr>
        <p:spPr>
          <a:xfrm>
            <a:off x="3277559" y="5384663"/>
            <a:ext cx="1731781" cy="741813"/>
          </a:xfrm>
          <a:prstGeom prst="rect">
            <a:avLst/>
          </a:prstGeom>
          <a:gradFill flip="none" rotWithShape="1">
            <a:gsLst>
              <a:gs pos="100000">
                <a:srgbClr val="FCFCFC"/>
              </a:gs>
              <a:gs pos="0">
                <a:srgbClr val="D3D8DF"/>
              </a:gs>
            </a:gsLst>
            <a:lin ang="7200000" scaled="0"/>
            <a:tileRect/>
          </a:gradFill>
          <a:ln w="12700">
            <a:gradFill>
              <a:gsLst>
                <a:gs pos="89000">
                  <a:schemeClr val="bg1">
                    <a:lumMod val="85000"/>
                  </a:schemeClr>
                </a:gs>
                <a:gs pos="0">
                  <a:schemeClr val="bg1"/>
                </a:gs>
              </a:gsLst>
              <a:lin ang="7200000" scaled="0"/>
            </a:gradFill>
          </a:ln>
          <a:effectLst>
            <a:outerShdw blurRad="152400" dist="889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2470">
              <a:defRPr/>
            </a:pPr>
            <a:endParaRPr lang="zh-CN" altLang="en-US" sz="1200" b="1">
              <a:solidFill>
                <a:srgbClr val="1F4E79"/>
              </a:solidFill>
              <a:latin typeface="微软雅黑" panose="020B0503020204020204" charset="-122"/>
              <a:ea typeface="微软雅黑" panose="020B0503020204020204" charset="-122"/>
            </a:endParaRPr>
          </a:p>
        </p:txBody>
      </p:sp>
      <p:sp>
        <p:nvSpPr>
          <p:cNvPr id="11" name="矩形 100"/>
          <p:cNvSpPr/>
          <p:nvPr/>
        </p:nvSpPr>
        <p:spPr>
          <a:xfrm>
            <a:off x="5523872" y="5386250"/>
            <a:ext cx="1731780" cy="741813"/>
          </a:xfrm>
          <a:prstGeom prst="rect">
            <a:avLst/>
          </a:prstGeom>
          <a:gradFill flip="none" rotWithShape="1">
            <a:gsLst>
              <a:gs pos="100000">
                <a:srgbClr val="FCFCFC"/>
              </a:gs>
              <a:gs pos="0">
                <a:srgbClr val="D3D8DF"/>
              </a:gs>
            </a:gsLst>
            <a:lin ang="7200000" scaled="0"/>
            <a:tileRect/>
          </a:gradFill>
          <a:ln w="12700">
            <a:gradFill>
              <a:gsLst>
                <a:gs pos="89000">
                  <a:schemeClr val="bg1">
                    <a:lumMod val="85000"/>
                  </a:schemeClr>
                </a:gs>
                <a:gs pos="0">
                  <a:schemeClr val="bg1"/>
                </a:gs>
              </a:gsLst>
              <a:lin ang="7200000" scaled="0"/>
            </a:gradFill>
          </a:ln>
          <a:effectLst>
            <a:outerShdw blurRad="152400" dist="889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2470">
              <a:defRPr/>
            </a:pPr>
            <a:endParaRPr lang="zh-CN" altLang="en-US" sz="1200" b="1">
              <a:solidFill>
                <a:srgbClr val="1F4E79"/>
              </a:solidFill>
              <a:latin typeface="微软雅黑" panose="020B0503020204020204" charset="-122"/>
              <a:ea typeface="微软雅黑" panose="020B0503020204020204" charset="-122"/>
            </a:endParaRPr>
          </a:p>
        </p:txBody>
      </p:sp>
      <p:sp>
        <p:nvSpPr>
          <p:cNvPr id="14" name="矩形 100"/>
          <p:cNvSpPr/>
          <p:nvPr/>
        </p:nvSpPr>
        <p:spPr>
          <a:xfrm>
            <a:off x="7746372" y="5386250"/>
            <a:ext cx="1731780" cy="741813"/>
          </a:xfrm>
          <a:prstGeom prst="rect">
            <a:avLst/>
          </a:prstGeom>
          <a:gradFill flip="none" rotWithShape="1">
            <a:gsLst>
              <a:gs pos="100000">
                <a:srgbClr val="FCFCFC"/>
              </a:gs>
              <a:gs pos="0">
                <a:srgbClr val="D3D8DF"/>
              </a:gs>
            </a:gsLst>
            <a:lin ang="7200000" scaled="0"/>
            <a:tileRect/>
          </a:gradFill>
          <a:ln w="12700">
            <a:gradFill>
              <a:gsLst>
                <a:gs pos="89000">
                  <a:schemeClr val="bg1">
                    <a:lumMod val="85000"/>
                  </a:schemeClr>
                </a:gs>
                <a:gs pos="0">
                  <a:schemeClr val="bg1"/>
                </a:gs>
              </a:gsLst>
              <a:lin ang="7200000" scaled="0"/>
            </a:gradFill>
          </a:ln>
          <a:effectLst>
            <a:outerShdw blurRad="152400" dist="889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2470">
              <a:defRPr/>
            </a:pPr>
            <a:endParaRPr lang="zh-CN" altLang="en-US" sz="1200" b="1">
              <a:solidFill>
                <a:srgbClr val="1F4E79"/>
              </a:solidFill>
              <a:latin typeface="微软雅黑" panose="020B0503020204020204" charset="-122"/>
              <a:ea typeface="微软雅黑" panose="020B0503020204020204" charset="-122"/>
            </a:endParaRPr>
          </a:p>
        </p:txBody>
      </p:sp>
      <p:sp>
        <p:nvSpPr>
          <p:cNvPr id="15" name="矩形 100"/>
          <p:cNvSpPr/>
          <p:nvPr/>
        </p:nvSpPr>
        <p:spPr>
          <a:xfrm>
            <a:off x="10037134" y="5408475"/>
            <a:ext cx="1731781" cy="741813"/>
          </a:xfrm>
          <a:prstGeom prst="rect">
            <a:avLst/>
          </a:prstGeom>
          <a:gradFill flip="none" rotWithShape="1">
            <a:gsLst>
              <a:gs pos="100000">
                <a:srgbClr val="FCFCFC"/>
              </a:gs>
              <a:gs pos="0">
                <a:srgbClr val="D3D8DF"/>
              </a:gs>
            </a:gsLst>
            <a:lin ang="7200000" scaled="0"/>
            <a:tileRect/>
          </a:gradFill>
          <a:ln w="12700">
            <a:gradFill>
              <a:gsLst>
                <a:gs pos="89000">
                  <a:schemeClr val="bg1">
                    <a:lumMod val="85000"/>
                  </a:schemeClr>
                </a:gs>
                <a:gs pos="0">
                  <a:schemeClr val="bg1"/>
                </a:gs>
              </a:gsLst>
              <a:lin ang="7200000" scaled="0"/>
            </a:gradFill>
          </a:ln>
          <a:effectLst>
            <a:outerShdw blurRad="152400" dist="889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2470">
              <a:defRPr/>
            </a:pPr>
            <a:endParaRPr lang="zh-CN" altLang="en-US" sz="1200" b="1">
              <a:solidFill>
                <a:srgbClr val="1F4E79"/>
              </a:solidFill>
              <a:latin typeface="微软雅黑" panose="020B0503020204020204" charset="-122"/>
              <a:ea typeface="微软雅黑" panose="020B0503020204020204" charset="-122"/>
            </a:endParaRPr>
          </a:p>
        </p:txBody>
      </p:sp>
      <p:sp>
        <p:nvSpPr>
          <p:cNvPr id="22594" name="矩形 19"/>
          <p:cNvSpPr>
            <a:spLocks noChangeArrowheads="1"/>
          </p:cNvSpPr>
          <p:nvPr/>
        </p:nvSpPr>
        <p:spPr bwMode="auto">
          <a:xfrm>
            <a:off x="3452177" y="5395278"/>
            <a:ext cx="1763711" cy="535531"/>
          </a:xfrm>
          <a:prstGeom prst="rect">
            <a:avLst/>
          </a:prstGeom>
          <a:noFill/>
          <a:ln w="9525">
            <a:noFill/>
            <a:miter lim="800000"/>
          </a:ln>
        </p:spPr>
        <p:txBody>
          <a:bodyPr wrap="square">
            <a:spAutoFit/>
          </a:bodyPr>
          <a:lstStyle/>
          <a:p>
            <a:pPr algn="just">
              <a:lnSpc>
                <a:spcPct val="120000"/>
              </a:lnSpc>
            </a:pPr>
            <a:r>
              <a:rPr lang="zh-CN" altLang="en-US" sz="1200" dirty="0">
                <a:latin typeface="方正正中黑简体" panose="02000000000000000000" pitchFamily="2" charset="-122"/>
                <a:ea typeface="微软雅黑" panose="020B0503020204020204" charset="-122"/>
              </a:rPr>
              <a:t>添加文本内容</a:t>
            </a:r>
          </a:p>
          <a:p>
            <a:pPr algn="just">
              <a:lnSpc>
                <a:spcPct val="120000"/>
              </a:lnSpc>
            </a:pPr>
            <a:r>
              <a:rPr lang="zh-CN" altLang="en-US" sz="1200" dirty="0">
                <a:ea typeface="微软雅黑" panose="020B0503020204020204" charset="-122"/>
              </a:rPr>
              <a:t>添加文本内容</a:t>
            </a:r>
          </a:p>
        </p:txBody>
      </p:sp>
      <p:sp>
        <p:nvSpPr>
          <p:cNvPr id="22595" name="矩形 19"/>
          <p:cNvSpPr>
            <a:spLocks noChangeArrowheads="1"/>
          </p:cNvSpPr>
          <p:nvPr/>
        </p:nvSpPr>
        <p:spPr bwMode="auto">
          <a:xfrm>
            <a:off x="5674678" y="5407978"/>
            <a:ext cx="1580974" cy="535531"/>
          </a:xfrm>
          <a:prstGeom prst="rect">
            <a:avLst/>
          </a:prstGeom>
          <a:noFill/>
          <a:ln w="9525">
            <a:noFill/>
            <a:miter lim="800000"/>
          </a:ln>
        </p:spPr>
        <p:txBody>
          <a:bodyPr wrap="square">
            <a:spAutoFit/>
          </a:bodyPr>
          <a:lstStyle/>
          <a:p>
            <a:pPr algn="just">
              <a:lnSpc>
                <a:spcPct val="120000"/>
              </a:lnSpc>
            </a:pPr>
            <a:r>
              <a:rPr lang="zh-CN" altLang="en-US" sz="1200" dirty="0">
                <a:latin typeface="方正正中黑简体" panose="02000000000000000000" pitchFamily="2" charset="-122"/>
                <a:ea typeface="微软雅黑" panose="020B0503020204020204" charset="-122"/>
              </a:rPr>
              <a:t>添加文本内容</a:t>
            </a:r>
          </a:p>
          <a:p>
            <a:pPr algn="just">
              <a:lnSpc>
                <a:spcPct val="120000"/>
              </a:lnSpc>
            </a:pPr>
            <a:r>
              <a:rPr lang="zh-CN" altLang="en-US" sz="1200" dirty="0">
                <a:ea typeface="微软雅黑" panose="020B0503020204020204" charset="-122"/>
              </a:rPr>
              <a:t>添加文本内容</a:t>
            </a:r>
          </a:p>
        </p:txBody>
      </p:sp>
      <p:sp>
        <p:nvSpPr>
          <p:cNvPr id="22596" name="矩形 19"/>
          <p:cNvSpPr>
            <a:spLocks noChangeArrowheads="1"/>
          </p:cNvSpPr>
          <p:nvPr/>
        </p:nvSpPr>
        <p:spPr bwMode="auto">
          <a:xfrm>
            <a:off x="7895589" y="5407978"/>
            <a:ext cx="1758949" cy="535531"/>
          </a:xfrm>
          <a:prstGeom prst="rect">
            <a:avLst/>
          </a:prstGeom>
          <a:noFill/>
          <a:ln w="9525">
            <a:noFill/>
            <a:miter lim="800000"/>
          </a:ln>
        </p:spPr>
        <p:txBody>
          <a:bodyPr wrap="square">
            <a:spAutoFit/>
          </a:bodyPr>
          <a:lstStyle/>
          <a:p>
            <a:pPr algn="just">
              <a:lnSpc>
                <a:spcPct val="120000"/>
              </a:lnSpc>
            </a:pPr>
            <a:r>
              <a:rPr lang="zh-CN" altLang="en-US" sz="1200" dirty="0">
                <a:latin typeface="方正正中黑简体" panose="02000000000000000000" pitchFamily="2" charset="-122"/>
                <a:ea typeface="微软雅黑" panose="020B0503020204020204" charset="-122"/>
              </a:rPr>
              <a:t>添加文本内容</a:t>
            </a:r>
          </a:p>
          <a:p>
            <a:pPr algn="just">
              <a:lnSpc>
                <a:spcPct val="120000"/>
              </a:lnSpc>
            </a:pPr>
            <a:r>
              <a:rPr lang="zh-CN" altLang="en-US" sz="1200" dirty="0">
                <a:ea typeface="微软雅黑" panose="020B0503020204020204" charset="-122"/>
              </a:rPr>
              <a:t>添加文本内容</a:t>
            </a:r>
          </a:p>
        </p:txBody>
      </p:sp>
      <p:sp>
        <p:nvSpPr>
          <p:cNvPr id="22597" name="矩形 19"/>
          <p:cNvSpPr>
            <a:spLocks noChangeArrowheads="1"/>
          </p:cNvSpPr>
          <p:nvPr/>
        </p:nvSpPr>
        <p:spPr bwMode="auto">
          <a:xfrm>
            <a:off x="10160953" y="5407978"/>
            <a:ext cx="1607962" cy="535531"/>
          </a:xfrm>
          <a:prstGeom prst="rect">
            <a:avLst/>
          </a:prstGeom>
          <a:noFill/>
          <a:ln w="9525">
            <a:noFill/>
            <a:miter lim="800000"/>
          </a:ln>
        </p:spPr>
        <p:txBody>
          <a:bodyPr wrap="square">
            <a:spAutoFit/>
          </a:bodyPr>
          <a:lstStyle/>
          <a:p>
            <a:pPr algn="just">
              <a:lnSpc>
                <a:spcPct val="120000"/>
              </a:lnSpc>
            </a:pPr>
            <a:r>
              <a:rPr lang="zh-CN" altLang="en-US" sz="1200" dirty="0">
                <a:latin typeface="方正正中黑简体" panose="02000000000000000000" pitchFamily="2" charset="-122"/>
                <a:ea typeface="微软雅黑" panose="020B0503020204020204" charset="-122"/>
              </a:rPr>
              <a:t>添加文本内容</a:t>
            </a:r>
          </a:p>
          <a:p>
            <a:pPr algn="just">
              <a:lnSpc>
                <a:spcPct val="120000"/>
              </a:lnSpc>
            </a:pPr>
            <a:r>
              <a:rPr lang="zh-CN" altLang="en-US" sz="1200" dirty="0">
                <a:ea typeface="微软雅黑" panose="020B0503020204020204" charset="-122"/>
              </a:rPr>
              <a:t>添加文本内容</a:t>
            </a:r>
          </a:p>
        </p:txBody>
      </p:sp>
      <p:sp>
        <p:nvSpPr>
          <p:cNvPr id="16" name="矩形 100"/>
          <p:cNvSpPr/>
          <p:nvPr/>
        </p:nvSpPr>
        <p:spPr>
          <a:xfrm>
            <a:off x="2166309" y="1796913"/>
            <a:ext cx="1731781" cy="741813"/>
          </a:xfrm>
          <a:prstGeom prst="rect">
            <a:avLst/>
          </a:prstGeom>
          <a:gradFill flip="none" rotWithShape="1">
            <a:gsLst>
              <a:gs pos="100000">
                <a:srgbClr val="FCFCFC"/>
              </a:gs>
              <a:gs pos="0">
                <a:srgbClr val="D3D8DF"/>
              </a:gs>
            </a:gsLst>
            <a:lin ang="7200000" scaled="0"/>
            <a:tileRect/>
          </a:gradFill>
          <a:ln w="12700">
            <a:gradFill>
              <a:gsLst>
                <a:gs pos="89000">
                  <a:schemeClr val="bg1">
                    <a:lumMod val="85000"/>
                  </a:schemeClr>
                </a:gs>
                <a:gs pos="0">
                  <a:schemeClr val="bg1"/>
                </a:gs>
              </a:gsLst>
              <a:lin ang="7200000" scaled="0"/>
            </a:gradFill>
          </a:ln>
          <a:effectLst>
            <a:outerShdw blurRad="152400" dist="889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2470">
              <a:defRPr/>
            </a:pPr>
            <a:endParaRPr lang="zh-CN" altLang="en-US" sz="1200" b="1">
              <a:solidFill>
                <a:srgbClr val="1F4E79"/>
              </a:solidFill>
              <a:latin typeface="微软雅黑" panose="020B0503020204020204" charset="-122"/>
              <a:ea typeface="微软雅黑" panose="020B0503020204020204" charset="-122"/>
            </a:endParaRPr>
          </a:p>
        </p:txBody>
      </p:sp>
      <p:sp>
        <p:nvSpPr>
          <p:cNvPr id="22601" name="矩形 19"/>
          <p:cNvSpPr>
            <a:spLocks noChangeArrowheads="1"/>
          </p:cNvSpPr>
          <p:nvPr/>
        </p:nvSpPr>
        <p:spPr bwMode="auto">
          <a:xfrm>
            <a:off x="2325052" y="1810703"/>
            <a:ext cx="1573037" cy="535531"/>
          </a:xfrm>
          <a:prstGeom prst="rect">
            <a:avLst/>
          </a:prstGeom>
          <a:noFill/>
          <a:ln w="9525">
            <a:noFill/>
            <a:miter lim="800000"/>
          </a:ln>
        </p:spPr>
        <p:txBody>
          <a:bodyPr wrap="square">
            <a:spAutoFit/>
          </a:bodyPr>
          <a:lstStyle/>
          <a:p>
            <a:pPr algn="just">
              <a:lnSpc>
                <a:spcPct val="120000"/>
              </a:lnSpc>
            </a:pPr>
            <a:r>
              <a:rPr lang="zh-CN" altLang="en-US" sz="1200" dirty="0">
                <a:latin typeface="方正正中黑简体" panose="02000000000000000000" pitchFamily="2" charset="-122"/>
                <a:ea typeface="微软雅黑" panose="020B0503020204020204" charset="-122"/>
              </a:rPr>
              <a:t>添加文本内容</a:t>
            </a:r>
          </a:p>
          <a:p>
            <a:pPr algn="just">
              <a:lnSpc>
                <a:spcPct val="120000"/>
              </a:lnSpc>
            </a:pPr>
            <a:r>
              <a:rPr lang="zh-CN" altLang="en-US" sz="1200" dirty="0">
                <a:ea typeface="微软雅黑" panose="020B0503020204020204" charset="-122"/>
              </a:rPr>
              <a:t>添加文本内容</a:t>
            </a:r>
          </a:p>
        </p:txBody>
      </p:sp>
      <p:sp>
        <p:nvSpPr>
          <p:cNvPr id="61" name="Freeform 5"/>
          <p:cNvSpPr/>
          <p:nvPr/>
        </p:nvSpPr>
        <p:spPr bwMode="auto">
          <a:xfrm>
            <a:off x="814837" y="1205593"/>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62" name="TextBox 61"/>
          <p:cNvSpPr txBox="1"/>
          <p:nvPr/>
        </p:nvSpPr>
        <p:spPr>
          <a:xfrm>
            <a:off x="1089622" y="1177453"/>
            <a:ext cx="2138680" cy="426720"/>
          </a:xfrm>
          <a:prstGeom prst="rect">
            <a:avLst/>
          </a:prstGeom>
          <a:noFill/>
        </p:spPr>
        <p:txBody>
          <a:bodyPr wrap="none" rtlCol="0">
            <a:spAutoFit/>
          </a:bodyPr>
          <a:lstStyle/>
          <a:p>
            <a:r>
              <a:rPr lang="zh-CN" altLang="en-US" sz="2200" dirty="0" smtClean="0">
                <a:latin typeface="黑体" panose="02010600030101010101" pitchFamily="49" charset="-122"/>
                <a:ea typeface="黑体" panose="02010600030101010101" pitchFamily="49" charset="-122"/>
              </a:rPr>
              <a:t>每个月完成情况</a:t>
            </a:r>
            <a:endParaRPr lang="zh-CN" altLang="en-US" sz="2200" dirty="0">
              <a:latin typeface="黑体" panose="02010600030101010101" pitchFamily="49" charset="-122"/>
              <a:ea typeface="黑体" panose="02010600030101010101" pitchFamily="49" charset="-122"/>
            </a:endParaRPr>
          </a:p>
        </p:txBody>
      </p:sp>
      <p:cxnSp>
        <p:nvCxnSpPr>
          <p:cNvPr id="63" name="直接连接符 62"/>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mc:Choice>
    <mc:Fallback xmlns="">
      <p:transition advClick="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300"/>
                                            <p:tgtEl>
                                              <p:spTgt spid="63"/>
                                            </p:tgtEl>
                                          </p:cBhvr>
                                        </p:animEffect>
                                      </p:childTnLst>
                                    </p:cTn>
                                  </p:par>
                                </p:childTnLst>
                              </p:cTn>
                            </p:par>
                            <p:par>
                              <p:cTn id="8" fill="hold">
                                <p:stCondLst>
                                  <p:cond delay="500"/>
                                </p:stCondLst>
                                <p:childTnLst>
                                  <p:par>
                                    <p:cTn id="9" presetID="2" presetClass="entr" presetSubtype="1" fill="hold" grpId="0" nodeType="afterEffect" p14:presetBounceEnd="33000">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14:bounceEnd="33000">
                                          <p:cBhvr additive="base">
                                            <p:cTn id="11" dur="300" fill="hold"/>
                                            <p:tgtEl>
                                              <p:spTgt spid="61"/>
                                            </p:tgtEl>
                                            <p:attrNameLst>
                                              <p:attrName>ppt_x</p:attrName>
                                            </p:attrNameLst>
                                          </p:cBhvr>
                                          <p:tavLst>
                                            <p:tav tm="0">
                                              <p:val>
                                                <p:strVal val="#ppt_x"/>
                                              </p:val>
                                            </p:tav>
                                            <p:tav tm="100000">
                                              <p:val>
                                                <p:strVal val="#ppt_x"/>
                                              </p:val>
                                            </p:tav>
                                          </p:tavLst>
                                        </p:anim>
                                        <p:anim calcmode="lin" valueType="num" p14:bounceEnd="33000">
                                          <p:cBhvr additive="base">
                                            <p:cTn id="12" dur="300" fill="hold"/>
                                            <p:tgtEl>
                                              <p:spTgt spid="61"/>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62"/>
                                            </p:tgtEl>
                                            <p:attrNameLst>
                                              <p:attrName>style.visibility</p:attrName>
                                            </p:attrNameLst>
                                          </p:cBhvr>
                                          <p:to>
                                            <p:strVal val="visible"/>
                                          </p:to>
                                        </p:set>
                                        <p:anim by="(-#ppt_w*2)" calcmode="lin" valueType="num">
                                          <p:cBhvr rctx="PPT">
                                            <p:cTn id="16" dur="250" autoRev="1" fill="hold">
                                              <p:stCondLst>
                                                <p:cond delay="0"/>
                                              </p:stCondLst>
                                            </p:cTn>
                                            <p:tgtEl>
                                              <p:spTgt spid="62"/>
                                            </p:tgtEl>
                                            <p:attrNameLst>
                                              <p:attrName>ppt_w</p:attrName>
                                            </p:attrNameLst>
                                          </p:cBhvr>
                                        </p:anim>
                                        <p:anim by="(#ppt_w*0.50)" calcmode="lin" valueType="num">
                                          <p:cBhvr>
                                            <p:cTn id="17" dur="250" decel="50000" autoRev="1" fill="hold">
                                              <p:stCondLst>
                                                <p:cond delay="0"/>
                                              </p:stCondLst>
                                            </p:cTn>
                                            <p:tgtEl>
                                              <p:spTgt spid="62"/>
                                            </p:tgtEl>
                                            <p:attrNameLst>
                                              <p:attrName>ppt_x</p:attrName>
                                            </p:attrNameLst>
                                          </p:cBhvr>
                                        </p:anim>
                                        <p:anim from="(-#ppt_h/2)" to="(#ppt_y)" calcmode="lin" valueType="num">
                                          <p:cBhvr>
                                            <p:cTn id="18" dur="500" fill="hold">
                                              <p:stCondLst>
                                                <p:cond delay="0"/>
                                              </p:stCondLst>
                                            </p:cTn>
                                            <p:tgtEl>
                                              <p:spTgt spid="62"/>
                                            </p:tgtEl>
                                            <p:attrNameLst>
                                              <p:attrName>ppt_y</p:attrName>
                                            </p:attrNameLst>
                                          </p:cBhvr>
                                        </p:anim>
                                        <p:animRot by="21600000">
                                          <p:cBhvr>
                                            <p:cTn id="19" dur="500" fill="hold">
                                              <p:stCondLst>
                                                <p:cond delay="0"/>
                                              </p:stCondLst>
                                            </p:cTn>
                                            <p:tgtEl>
                                              <p:spTgt spid="62"/>
                                            </p:tgtEl>
                                            <p:attrNameLst>
                                              <p:attrName>r</p:attrName>
                                            </p:attrNameLst>
                                          </p:cBhvr>
                                        </p:animRot>
                                      </p:childTnLst>
                                    </p:cTn>
                                  </p:par>
                                </p:childTnLst>
                              </p:cTn>
                            </p:par>
                            <p:par>
                              <p:cTn id="20" fill="hold">
                                <p:stCondLst>
                                  <p:cond delay="1100"/>
                                </p:stCondLst>
                                <p:childTnLst>
                                  <p:par>
                                    <p:cTn id="21" presetID="22" presetClass="entr" presetSubtype="8"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left)">
                                          <p:cBhvr>
                                            <p:cTn id="23" dur="1000"/>
                                            <p:tgtEl>
                                              <p:spTgt spid="60"/>
                                            </p:tgtEl>
                                          </p:cBhvr>
                                        </p:animEffect>
                                      </p:childTnLst>
                                    </p:cTn>
                                  </p:par>
                                  <p:par>
                                    <p:cTn id="24" presetID="53" presetClass="entr" presetSubtype="528" fill="hold" grpId="0" nodeType="with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p:cTn id="26" dur="500" fill="hold"/>
                                            <p:tgtEl>
                                              <p:spTgt spid="46"/>
                                            </p:tgtEl>
                                            <p:attrNameLst>
                                              <p:attrName>ppt_w</p:attrName>
                                            </p:attrNameLst>
                                          </p:cBhvr>
                                          <p:tavLst>
                                            <p:tav tm="0">
                                              <p:val>
                                                <p:fltVal val="0"/>
                                              </p:val>
                                            </p:tav>
                                            <p:tav tm="100000">
                                              <p:val>
                                                <p:strVal val="#ppt_w"/>
                                              </p:val>
                                            </p:tav>
                                          </p:tavLst>
                                        </p:anim>
                                        <p:anim calcmode="lin" valueType="num">
                                          <p:cBhvr>
                                            <p:cTn id="27" dur="500" fill="hold"/>
                                            <p:tgtEl>
                                              <p:spTgt spid="46"/>
                                            </p:tgtEl>
                                            <p:attrNameLst>
                                              <p:attrName>ppt_h</p:attrName>
                                            </p:attrNameLst>
                                          </p:cBhvr>
                                          <p:tavLst>
                                            <p:tav tm="0">
                                              <p:val>
                                                <p:fltVal val="0"/>
                                              </p:val>
                                            </p:tav>
                                            <p:tav tm="100000">
                                              <p:val>
                                                <p:strVal val="#ppt_h"/>
                                              </p:val>
                                            </p:tav>
                                          </p:tavLst>
                                        </p:anim>
                                        <p:animEffect transition="in" filter="fade">
                                          <p:cBhvr>
                                            <p:cTn id="28" dur="500"/>
                                            <p:tgtEl>
                                              <p:spTgt spid="46"/>
                                            </p:tgtEl>
                                          </p:cBhvr>
                                        </p:animEffect>
                                        <p:anim calcmode="lin" valueType="num">
                                          <p:cBhvr>
                                            <p:cTn id="29" dur="500" fill="hold"/>
                                            <p:tgtEl>
                                              <p:spTgt spid="46"/>
                                            </p:tgtEl>
                                            <p:attrNameLst>
                                              <p:attrName>ppt_x</p:attrName>
                                            </p:attrNameLst>
                                          </p:cBhvr>
                                          <p:tavLst>
                                            <p:tav tm="0">
                                              <p:val>
                                                <p:fltVal val="0.5"/>
                                              </p:val>
                                            </p:tav>
                                            <p:tav tm="100000">
                                              <p:val>
                                                <p:strVal val="#ppt_x"/>
                                              </p:val>
                                            </p:tav>
                                          </p:tavLst>
                                        </p:anim>
                                        <p:anim calcmode="lin" valueType="num">
                                          <p:cBhvr>
                                            <p:cTn id="30" dur="500" fill="hold"/>
                                            <p:tgtEl>
                                              <p:spTgt spid="46"/>
                                            </p:tgtEl>
                                            <p:attrNameLst>
                                              <p:attrName>ppt_y</p:attrName>
                                            </p:attrNameLst>
                                          </p:cBhvr>
                                          <p:tavLst>
                                            <p:tav tm="0">
                                              <p:val>
                                                <p:fltVal val="0.5"/>
                                              </p:val>
                                            </p:tav>
                                            <p:tav tm="100000">
                                              <p:val>
                                                <p:strVal val="#ppt_y"/>
                                              </p:val>
                                            </p:tav>
                                          </p:tavLst>
                                        </p:anim>
                                      </p:childTnLst>
                                    </p:cTn>
                                  </p:par>
                                </p:childTnLst>
                              </p:cTn>
                            </p:par>
                            <p:par>
                              <p:cTn id="31" fill="hold">
                                <p:stCondLst>
                                  <p:cond delay="2100"/>
                                </p:stCondLst>
                                <p:childTnLst>
                                  <p:par>
                                    <p:cTn id="32" presetID="12" presetClass="entr" presetSubtype="4" fill="hold" grpId="0" nodeType="afterEffect">
                                      <p:stCondLst>
                                        <p:cond delay="0"/>
                                      </p:stCondLst>
                                      <p:childTnLst>
                                        <p:set>
                                          <p:cBhvr>
                                            <p:cTn id="33" dur="1" fill="hold">
                                              <p:stCondLst>
                                                <p:cond delay="0"/>
                                              </p:stCondLst>
                                            </p:cTn>
                                            <p:tgtEl>
                                              <p:spTgt spid="22562"/>
                                            </p:tgtEl>
                                            <p:attrNameLst>
                                              <p:attrName>style.visibility</p:attrName>
                                            </p:attrNameLst>
                                          </p:cBhvr>
                                          <p:to>
                                            <p:strVal val="visible"/>
                                          </p:to>
                                        </p:set>
                                        <p:animEffect transition="in" filter="slide(fromBottom)">
                                          <p:cBhvr>
                                            <p:cTn id="34" dur="500"/>
                                            <p:tgtEl>
                                              <p:spTgt spid="22562"/>
                                            </p:tgtEl>
                                          </p:cBhvr>
                                        </p:animEffect>
                                      </p:childTnLst>
                                    </p:cTn>
                                  </p:par>
                                </p:childTnLst>
                              </p:cTn>
                            </p:par>
                            <p:par>
                              <p:cTn id="35" fill="hold">
                                <p:stCondLst>
                                  <p:cond delay="2600"/>
                                </p:stCondLst>
                                <p:childTnLst>
                                  <p:par>
                                    <p:cTn id="36" presetID="18" presetClass="entr" presetSubtype="3" fill="hold" nodeType="afterEffect">
                                      <p:stCondLst>
                                        <p:cond delay="0"/>
                                      </p:stCondLst>
                                      <p:childTnLst>
                                        <p:set>
                                          <p:cBhvr>
                                            <p:cTn id="37" dur="1" fill="hold">
                                              <p:stCondLst>
                                                <p:cond delay="0"/>
                                              </p:stCondLst>
                                            </p:cTn>
                                            <p:tgtEl>
                                              <p:spTgt spid="22535"/>
                                            </p:tgtEl>
                                            <p:attrNameLst>
                                              <p:attrName>style.visibility</p:attrName>
                                            </p:attrNameLst>
                                          </p:cBhvr>
                                          <p:to>
                                            <p:strVal val="visible"/>
                                          </p:to>
                                        </p:set>
                                        <p:animEffect transition="in" filter="strips(upRight)">
                                          <p:cBhvr>
                                            <p:cTn id="38" dur="500"/>
                                            <p:tgtEl>
                                              <p:spTgt spid="22535"/>
                                            </p:tgtEl>
                                          </p:cBhvr>
                                        </p:animEffect>
                                      </p:childTnLst>
                                    </p:cTn>
                                  </p:par>
                                </p:childTnLst>
                              </p:cTn>
                            </p:par>
                            <p:par>
                              <p:cTn id="39" fill="hold">
                                <p:stCondLst>
                                  <p:cond delay="3100"/>
                                </p:stCondLst>
                                <p:childTnLst>
                                  <p:par>
                                    <p:cTn id="40" presetID="12" presetClass="entr" presetSubtype="4"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slide(fromBottom)">
                                          <p:cBhvr>
                                            <p:cTn id="42" dur="500"/>
                                            <p:tgtEl>
                                              <p:spTgt spid="16"/>
                                            </p:tgtEl>
                                          </p:cBhvr>
                                        </p:animEffect>
                                      </p:childTnLst>
                                    </p:cTn>
                                  </p:par>
                                  <p:par>
                                    <p:cTn id="43" presetID="12" presetClass="entr" presetSubtype="4" fill="hold" grpId="0" nodeType="withEffect">
                                      <p:stCondLst>
                                        <p:cond delay="0"/>
                                      </p:stCondLst>
                                      <p:childTnLst>
                                        <p:set>
                                          <p:cBhvr>
                                            <p:cTn id="44" dur="1" fill="hold">
                                              <p:stCondLst>
                                                <p:cond delay="0"/>
                                              </p:stCondLst>
                                            </p:cTn>
                                            <p:tgtEl>
                                              <p:spTgt spid="22601"/>
                                            </p:tgtEl>
                                            <p:attrNameLst>
                                              <p:attrName>style.visibility</p:attrName>
                                            </p:attrNameLst>
                                          </p:cBhvr>
                                          <p:to>
                                            <p:strVal val="visible"/>
                                          </p:to>
                                        </p:set>
                                        <p:animEffect transition="in" filter="slide(fromBottom)">
                                          <p:cBhvr>
                                            <p:cTn id="45" dur="500"/>
                                            <p:tgtEl>
                                              <p:spTgt spid="22601"/>
                                            </p:tgtEl>
                                          </p:cBhvr>
                                        </p:animEffect>
                                      </p:childTnLst>
                                    </p:cTn>
                                  </p:par>
                                  <p:par>
                                    <p:cTn id="46" presetID="53" presetClass="entr" presetSubtype="528" fill="hold" grpId="0" nodeType="withEffect">
                                      <p:stCondLst>
                                        <p:cond delay="500"/>
                                      </p:stCondLst>
                                      <p:childTnLst>
                                        <p:set>
                                          <p:cBhvr>
                                            <p:cTn id="47" dur="1" fill="hold">
                                              <p:stCondLst>
                                                <p:cond delay="0"/>
                                              </p:stCondLst>
                                            </p:cTn>
                                            <p:tgtEl>
                                              <p:spTgt spid="53"/>
                                            </p:tgtEl>
                                            <p:attrNameLst>
                                              <p:attrName>style.visibility</p:attrName>
                                            </p:attrNameLst>
                                          </p:cBhvr>
                                          <p:to>
                                            <p:strVal val="visible"/>
                                          </p:to>
                                        </p:set>
                                        <p:anim calcmode="lin" valueType="num">
                                          <p:cBhvr>
                                            <p:cTn id="48" dur="500" fill="hold"/>
                                            <p:tgtEl>
                                              <p:spTgt spid="53"/>
                                            </p:tgtEl>
                                            <p:attrNameLst>
                                              <p:attrName>ppt_w</p:attrName>
                                            </p:attrNameLst>
                                          </p:cBhvr>
                                          <p:tavLst>
                                            <p:tav tm="0">
                                              <p:val>
                                                <p:fltVal val="0"/>
                                              </p:val>
                                            </p:tav>
                                            <p:tav tm="100000">
                                              <p:val>
                                                <p:strVal val="#ppt_w"/>
                                              </p:val>
                                            </p:tav>
                                          </p:tavLst>
                                        </p:anim>
                                        <p:anim calcmode="lin" valueType="num">
                                          <p:cBhvr>
                                            <p:cTn id="49" dur="500" fill="hold"/>
                                            <p:tgtEl>
                                              <p:spTgt spid="53"/>
                                            </p:tgtEl>
                                            <p:attrNameLst>
                                              <p:attrName>ppt_h</p:attrName>
                                            </p:attrNameLst>
                                          </p:cBhvr>
                                          <p:tavLst>
                                            <p:tav tm="0">
                                              <p:val>
                                                <p:fltVal val="0"/>
                                              </p:val>
                                            </p:tav>
                                            <p:tav tm="100000">
                                              <p:val>
                                                <p:strVal val="#ppt_h"/>
                                              </p:val>
                                            </p:tav>
                                          </p:tavLst>
                                        </p:anim>
                                        <p:animEffect transition="in" filter="fade">
                                          <p:cBhvr>
                                            <p:cTn id="50" dur="500"/>
                                            <p:tgtEl>
                                              <p:spTgt spid="53"/>
                                            </p:tgtEl>
                                          </p:cBhvr>
                                        </p:animEffect>
                                        <p:anim calcmode="lin" valueType="num">
                                          <p:cBhvr>
                                            <p:cTn id="51" dur="500" fill="hold"/>
                                            <p:tgtEl>
                                              <p:spTgt spid="53"/>
                                            </p:tgtEl>
                                            <p:attrNameLst>
                                              <p:attrName>ppt_x</p:attrName>
                                            </p:attrNameLst>
                                          </p:cBhvr>
                                          <p:tavLst>
                                            <p:tav tm="0">
                                              <p:val>
                                                <p:fltVal val="0.5"/>
                                              </p:val>
                                            </p:tav>
                                            <p:tav tm="100000">
                                              <p:val>
                                                <p:strVal val="#ppt_x"/>
                                              </p:val>
                                            </p:tav>
                                          </p:tavLst>
                                        </p:anim>
                                        <p:anim calcmode="lin" valueType="num">
                                          <p:cBhvr>
                                            <p:cTn id="52" dur="500" fill="hold"/>
                                            <p:tgtEl>
                                              <p:spTgt spid="53"/>
                                            </p:tgtEl>
                                            <p:attrNameLst>
                                              <p:attrName>ppt_y</p:attrName>
                                            </p:attrNameLst>
                                          </p:cBhvr>
                                          <p:tavLst>
                                            <p:tav tm="0">
                                              <p:val>
                                                <p:fltVal val="0.5"/>
                                              </p:val>
                                            </p:tav>
                                            <p:tav tm="100000">
                                              <p:val>
                                                <p:strVal val="#ppt_y"/>
                                              </p:val>
                                            </p:tav>
                                          </p:tavLst>
                                        </p:anim>
                                      </p:childTnLst>
                                    </p:cTn>
                                  </p:par>
                                </p:childTnLst>
                              </p:cTn>
                            </p:par>
                            <p:par>
                              <p:cTn id="53" fill="hold">
                                <p:stCondLst>
                                  <p:cond delay="3600"/>
                                </p:stCondLst>
                                <p:childTnLst>
                                  <p:par>
                                    <p:cTn id="54" presetID="12" presetClass="entr" presetSubtype="1" fill="hold" grpId="0" nodeType="afterEffect">
                                      <p:stCondLst>
                                        <p:cond delay="0"/>
                                      </p:stCondLst>
                                      <p:childTnLst>
                                        <p:set>
                                          <p:cBhvr>
                                            <p:cTn id="55" dur="1" fill="hold">
                                              <p:stCondLst>
                                                <p:cond delay="0"/>
                                              </p:stCondLst>
                                            </p:cTn>
                                            <p:tgtEl>
                                              <p:spTgt spid="22563"/>
                                            </p:tgtEl>
                                            <p:attrNameLst>
                                              <p:attrName>style.visibility</p:attrName>
                                            </p:attrNameLst>
                                          </p:cBhvr>
                                          <p:to>
                                            <p:strVal val="visible"/>
                                          </p:to>
                                        </p:set>
                                        <p:animEffect transition="in" filter="slide(fromTop)">
                                          <p:cBhvr>
                                            <p:cTn id="56" dur="500"/>
                                            <p:tgtEl>
                                              <p:spTgt spid="22563"/>
                                            </p:tgtEl>
                                          </p:cBhvr>
                                        </p:animEffect>
                                      </p:childTnLst>
                                    </p:cTn>
                                  </p:par>
                                </p:childTnLst>
                              </p:cTn>
                            </p:par>
                            <p:par>
                              <p:cTn id="57" fill="hold">
                                <p:stCondLst>
                                  <p:cond delay="4100"/>
                                </p:stCondLst>
                                <p:childTnLst>
                                  <p:par>
                                    <p:cTn id="58" presetID="18" presetClass="entr" presetSubtype="12" fill="hold" nodeType="afterEffect">
                                      <p:stCondLst>
                                        <p:cond delay="0"/>
                                      </p:stCondLst>
                                      <p:childTnLst>
                                        <p:set>
                                          <p:cBhvr>
                                            <p:cTn id="59" dur="1" fill="hold">
                                              <p:stCondLst>
                                                <p:cond delay="0"/>
                                              </p:stCondLst>
                                            </p:cTn>
                                            <p:tgtEl>
                                              <p:spTgt spid="22536"/>
                                            </p:tgtEl>
                                            <p:attrNameLst>
                                              <p:attrName>style.visibility</p:attrName>
                                            </p:attrNameLst>
                                          </p:cBhvr>
                                          <p:to>
                                            <p:strVal val="visible"/>
                                          </p:to>
                                        </p:set>
                                        <p:animEffect transition="in" filter="strips(downLeft)">
                                          <p:cBhvr>
                                            <p:cTn id="60" dur="500"/>
                                            <p:tgtEl>
                                              <p:spTgt spid="22536"/>
                                            </p:tgtEl>
                                          </p:cBhvr>
                                        </p:animEffect>
                                      </p:childTnLst>
                                    </p:cTn>
                                  </p:par>
                                </p:childTnLst>
                              </p:cTn>
                            </p:par>
                            <p:par>
                              <p:cTn id="61" fill="hold">
                                <p:stCondLst>
                                  <p:cond delay="4600"/>
                                </p:stCondLst>
                                <p:childTnLst>
                                  <p:par>
                                    <p:cTn id="62" presetID="12" presetClass="entr" presetSubtype="4" fill="hold" nodeType="after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slide(fromBottom)">
                                          <p:cBhvr>
                                            <p:cTn id="64" dur="500"/>
                                            <p:tgtEl>
                                              <p:spTgt spid="10"/>
                                            </p:tgtEl>
                                          </p:cBhvr>
                                        </p:animEffect>
                                      </p:childTnLst>
                                    </p:cTn>
                                  </p:par>
                                  <p:par>
                                    <p:cTn id="65" presetID="12" presetClass="entr" presetSubtype="4" fill="hold" grpId="0" nodeType="withEffect">
                                      <p:stCondLst>
                                        <p:cond delay="0"/>
                                      </p:stCondLst>
                                      <p:childTnLst>
                                        <p:set>
                                          <p:cBhvr>
                                            <p:cTn id="66" dur="1" fill="hold">
                                              <p:stCondLst>
                                                <p:cond delay="0"/>
                                              </p:stCondLst>
                                            </p:cTn>
                                            <p:tgtEl>
                                              <p:spTgt spid="22594"/>
                                            </p:tgtEl>
                                            <p:attrNameLst>
                                              <p:attrName>style.visibility</p:attrName>
                                            </p:attrNameLst>
                                          </p:cBhvr>
                                          <p:to>
                                            <p:strVal val="visible"/>
                                          </p:to>
                                        </p:set>
                                        <p:animEffect transition="in" filter="slide(fromBottom)">
                                          <p:cBhvr>
                                            <p:cTn id="67" dur="500"/>
                                            <p:tgtEl>
                                              <p:spTgt spid="22594"/>
                                            </p:tgtEl>
                                          </p:cBhvr>
                                        </p:animEffect>
                                      </p:childTnLst>
                                    </p:cTn>
                                  </p:par>
                                  <p:par>
                                    <p:cTn id="68" presetID="53" presetClass="entr" presetSubtype="528" fill="hold" grpId="0" nodeType="withEffect">
                                      <p:stCondLst>
                                        <p:cond delay="500"/>
                                      </p:stCondLst>
                                      <p:childTnLst>
                                        <p:set>
                                          <p:cBhvr>
                                            <p:cTn id="69" dur="1" fill="hold">
                                              <p:stCondLst>
                                                <p:cond delay="0"/>
                                              </p:stCondLst>
                                            </p:cTn>
                                            <p:tgtEl>
                                              <p:spTgt spid="54"/>
                                            </p:tgtEl>
                                            <p:attrNameLst>
                                              <p:attrName>style.visibility</p:attrName>
                                            </p:attrNameLst>
                                          </p:cBhvr>
                                          <p:to>
                                            <p:strVal val="visible"/>
                                          </p:to>
                                        </p:set>
                                        <p:anim calcmode="lin" valueType="num">
                                          <p:cBhvr>
                                            <p:cTn id="70" dur="500" fill="hold"/>
                                            <p:tgtEl>
                                              <p:spTgt spid="54"/>
                                            </p:tgtEl>
                                            <p:attrNameLst>
                                              <p:attrName>ppt_w</p:attrName>
                                            </p:attrNameLst>
                                          </p:cBhvr>
                                          <p:tavLst>
                                            <p:tav tm="0">
                                              <p:val>
                                                <p:fltVal val="0"/>
                                              </p:val>
                                            </p:tav>
                                            <p:tav tm="100000">
                                              <p:val>
                                                <p:strVal val="#ppt_w"/>
                                              </p:val>
                                            </p:tav>
                                          </p:tavLst>
                                        </p:anim>
                                        <p:anim calcmode="lin" valueType="num">
                                          <p:cBhvr>
                                            <p:cTn id="71" dur="500" fill="hold"/>
                                            <p:tgtEl>
                                              <p:spTgt spid="54"/>
                                            </p:tgtEl>
                                            <p:attrNameLst>
                                              <p:attrName>ppt_h</p:attrName>
                                            </p:attrNameLst>
                                          </p:cBhvr>
                                          <p:tavLst>
                                            <p:tav tm="0">
                                              <p:val>
                                                <p:fltVal val="0"/>
                                              </p:val>
                                            </p:tav>
                                            <p:tav tm="100000">
                                              <p:val>
                                                <p:strVal val="#ppt_h"/>
                                              </p:val>
                                            </p:tav>
                                          </p:tavLst>
                                        </p:anim>
                                        <p:animEffect transition="in" filter="fade">
                                          <p:cBhvr>
                                            <p:cTn id="72" dur="500"/>
                                            <p:tgtEl>
                                              <p:spTgt spid="54"/>
                                            </p:tgtEl>
                                          </p:cBhvr>
                                        </p:animEffect>
                                        <p:anim calcmode="lin" valueType="num">
                                          <p:cBhvr>
                                            <p:cTn id="73" dur="500" fill="hold"/>
                                            <p:tgtEl>
                                              <p:spTgt spid="54"/>
                                            </p:tgtEl>
                                            <p:attrNameLst>
                                              <p:attrName>ppt_x</p:attrName>
                                            </p:attrNameLst>
                                          </p:cBhvr>
                                          <p:tavLst>
                                            <p:tav tm="0">
                                              <p:val>
                                                <p:fltVal val="0.5"/>
                                              </p:val>
                                            </p:tav>
                                            <p:tav tm="100000">
                                              <p:val>
                                                <p:strVal val="#ppt_x"/>
                                              </p:val>
                                            </p:tav>
                                          </p:tavLst>
                                        </p:anim>
                                        <p:anim calcmode="lin" valueType="num">
                                          <p:cBhvr>
                                            <p:cTn id="74" dur="500" fill="hold"/>
                                            <p:tgtEl>
                                              <p:spTgt spid="54"/>
                                            </p:tgtEl>
                                            <p:attrNameLst>
                                              <p:attrName>ppt_y</p:attrName>
                                            </p:attrNameLst>
                                          </p:cBhvr>
                                          <p:tavLst>
                                            <p:tav tm="0">
                                              <p:val>
                                                <p:fltVal val="0.5"/>
                                              </p:val>
                                            </p:tav>
                                            <p:tav tm="100000">
                                              <p:val>
                                                <p:strVal val="#ppt_y"/>
                                              </p:val>
                                            </p:tav>
                                          </p:tavLst>
                                        </p:anim>
                                      </p:childTnLst>
                                    </p:cTn>
                                  </p:par>
                                </p:childTnLst>
                              </p:cTn>
                            </p:par>
                            <p:par>
                              <p:cTn id="75" fill="hold">
                                <p:stCondLst>
                                  <p:cond delay="5100"/>
                                </p:stCondLst>
                                <p:childTnLst>
                                  <p:par>
                                    <p:cTn id="76" presetID="12" presetClass="entr" presetSubtype="4" fill="hold" grpId="0" nodeType="afterEffect">
                                      <p:stCondLst>
                                        <p:cond delay="0"/>
                                      </p:stCondLst>
                                      <p:childTnLst>
                                        <p:set>
                                          <p:cBhvr>
                                            <p:cTn id="77" dur="1" fill="hold">
                                              <p:stCondLst>
                                                <p:cond delay="0"/>
                                              </p:stCondLst>
                                            </p:cTn>
                                            <p:tgtEl>
                                              <p:spTgt spid="22564"/>
                                            </p:tgtEl>
                                            <p:attrNameLst>
                                              <p:attrName>style.visibility</p:attrName>
                                            </p:attrNameLst>
                                          </p:cBhvr>
                                          <p:to>
                                            <p:strVal val="visible"/>
                                          </p:to>
                                        </p:set>
                                        <p:animEffect transition="in" filter="slide(fromBottom)">
                                          <p:cBhvr>
                                            <p:cTn id="78" dur="500"/>
                                            <p:tgtEl>
                                              <p:spTgt spid="22564"/>
                                            </p:tgtEl>
                                          </p:cBhvr>
                                        </p:animEffect>
                                      </p:childTnLst>
                                    </p:cTn>
                                  </p:par>
                                </p:childTnLst>
                              </p:cTn>
                            </p:par>
                            <p:par>
                              <p:cTn id="79" fill="hold">
                                <p:stCondLst>
                                  <p:cond delay="5600"/>
                                </p:stCondLst>
                                <p:childTnLst>
                                  <p:par>
                                    <p:cTn id="80" presetID="18" presetClass="entr" presetSubtype="3" fill="hold" nodeType="afterEffect">
                                      <p:stCondLst>
                                        <p:cond delay="0"/>
                                      </p:stCondLst>
                                      <p:childTnLst>
                                        <p:set>
                                          <p:cBhvr>
                                            <p:cTn id="81" dur="1" fill="hold">
                                              <p:stCondLst>
                                                <p:cond delay="0"/>
                                              </p:stCondLst>
                                            </p:cTn>
                                            <p:tgtEl>
                                              <p:spTgt spid="22543"/>
                                            </p:tgtEl>
                                            <p:attrNameLst>
                                              <p:attrName>style.visibility</p:attrName>
                                            </p:attrNameLst>
                                          </p:cBhvr>
                                          <p:to>
                                            <p:strVal val="visible"/>
                                          </p:to>
                                        </p:set>
                                        <p:animEffect transition="in" filter="strips(upRight)">
                                          <p:cBhvr>
                                            <p:cTn id="82" dur="500"/>
                                            <p:tgtEl>
                                              <p:spTgt spid="22543"/>
                                            </p:tgtEl>
                                          </p:cBhvr>
                                        </p:animEffect>
                                      </p:childTnLst>
                                    </p:cTn>
                                  </p:par>
                                </p:childTnLst>
                              </p:cTn>
                            </p:par>
                            <p:par>
                              <p:cTn id="83" fill="hold">
                                <p:stCondLst>
                                  <p:cond delay="6100"/>
                                </p:stCondLst>
                                <p:childTnLst>
                                  <p:par>
                                    <p:cTn id="84" presetID="12" presetClass="entr" presetSubtype="4" fill="hold" grpId="0" nodeType="afterEffect">
                                      <p:stCondLst>
                                        <p:cond delay="0"/>
                                      </p:stCondLst>
                                      <p:childTnLst>
                                        <p:set>
                                          <p:cBhvr>
                                            <p:cTn id="85" dur="1" fill="hold">
                                              <p:stCondLst>
                                                <p:cond delay="0"/>
                                              </p:stCondLst>
                                            </p:cTn>
                                            <p:tgtEl>
                                              <p:spTgt spid="22579"/>
                                            </p:tgtEl>
                                            <p:attrNameLst>
                                              <p:attrName>style.visibility</p:attrName>
                                            </p:attrNameLst>
                                          </p:cBhvr>
                                          <p:to>
                                            <p:strVal val="visible"/>
                                          </p:to>
                                        </p:set>
                                        <p:animEffect transition="in" filter="slide(fromBottom)">
                                          <p:cBhvr>
                                            <p:cTn id="86" dur="500"/>
                                            <p:tgtEl>
                                              <p:spTgt spid="22579"/>
                                            </p:tgtEl>
                                          </p:cBhvr>
                                        </p:animEffect>
                                      </p:childTnLst>
                                    </p:cTn>
                                  </p:par>
                                  <p:par>
                                    <p:cTn id="87" presetID="12" presetClass="entr" presetSubtype="4" fill="hold" nodeType="withEffect">
                                      <p:stCondLst>
                                        <p:cond delay="0"/>
                                      </p:stCondLst>
                                      <p:childTnLst>
                                        <p:set>
                                          <p:cBhvr>
                                            <p:cTn id="88" dur="1" fill="hold">
                                              <p:stCondLst>
                                                <p:cond delay="0"/>
                                              </p:stCondLst>
                                            </p:cTn>
                                            <p:tgtEl>
                                              <p:spTgt spid="101"/>
                                            </p:tgtEl>
                                            <p:attrNameLst>
                                              <p:attrName>style.visibility</p:attrName>
                                            </p:attrNameLst>
                                          </p:cBhvr>
                                          <p:to>
                                            <p:strVal val="visible"/>
                                          </p:to>
                                        </p:set>
                                        <p:animEffect transition="in" filter="slide(fromBottom)">
                                          <p:cBhvr>
                                            <p:cTn id="89" dur="500"/>
                                            <p:tgtEl>
                                              <p:spTgt spid="101"/>
                                            </p:tgtEl>
                                          </p:cBhvr>
                                        </p:animEffect>
                                      </p:childTnLst>
                                    </p:cTn>
                                  </p:par>
                                  <p:par>
                                    <p:cTn id="90" presetID="53" presetClass="entr" presetSubtype="528" fill="hold" grpId="0" nodeType="withEffect">
                                      <p:stCondLst>
                                        <p:cond delay="500"/>
                                      </p:stCondLst>
                                      <p:childTnLst>
                                        <p:set>
                                          <p:cBhvr>
                                            <p:cTn id="91" dur="1" fill="hold">
                                              <p:stCondLst>
                                                <p:cond delay="0"/>
                                              </p:stCondLst>
                                            </p:cTn>
                                            <p:tgtEl>
                                              <p:spTgt spid="55"/>
                                            </p:tgtEl>
                                            <p:attrNameLst>
                                              <p:attrName>style.visibility</p:attrName>
                                            </p:attrNameLst>
                                          </p:cBhvr>
                                          <p:to>
                                            <p:strVal val="visible"/>
                                          </p:to>
                                        </p:set>
                                        <p:anim calcmode="lin" valueType="num">
                                          <p:cBhvr>
                                            <p:cTn id="92" dur="500" fill="hold"/>
                                            <p:tgtEl>
                                              <p:spTgt spid="55"/>
                                            </p:tgtEl>
                                            <p:attrNameLst>
                                              <p:attrName>ppt_w</p:attrName>
                                            </p:attrNameLst>
                                          </p:cBhvr>
                                          <p:tavLst>
                                            <p:tav tm="0">
                                              <p:val>
                                                <p:fltVal val="0"/>
                                              </p:val>
                                            </p:tav>
                                            <p:tav tm="100000">
                                              <p:val>
                                                <p:strVal val="#ppt_w"/>
                                              </p:val>
                                            </p:tav>
                                          </p:tavLst>
                                        </p:anim>
                                        <p:anim calcmode="lin" valueType="num">
                                          <p:cBhvr>
                                            <p:cTn id="93" dur="500" fill="hold"/>
                                            <p:tgtEl>
                                              <p:spTgt spid="55"/>
                                            </p:tgtEl>
                                            <p:attrNameLst>
                                              <p:attrName>ppt_h</p:attrName>
                                            </p:attrNameLst>
                                          </p:cBhvr>
                                          <p:tavLst>
                                            <p:tav tm="0">
                                              <p:val>
                                                <p:fltVal val="0"/>
                                              </p:val>
                                            </p:tav>
                                            <p:tav tm="100000">
                                              <p:val>
                                                <p:strVal val="#ppt_h"/>
                                              </p:val>
                                            </p:tav>
                                          </p:tavLst>
                                        </p:anim>
                                        <p:animEffect transition="in" filter="fade">
                                          <p:cBhvr>
                                            <p:cTn id="94" dur="500"/>
                                            <p:tgtEl>
                                              <p:spTgt spid="55"/>
                                            </p:tgtEl>
                                          </p:cBhvr>
                                        </p:animEffect>
                                        <p:anim calcmode="lin" valueType="num">
                                          <p:cBhvr>
                                            <p:cTn id="95" dur="500" fill="hold"/>
                                            <p:tgtEl>
                                              <p:spTgt spid="55"/>
                                            </p:tgtEl>
                                            <p:attrNameLst>
                                              <p:attrName>ppt_x</p:attrName>
                                            </p:attrNameLst>
                                          </p:cBhvr>
                                          <p:tavLst>
                                            <p:tav tm="0">
                                              <p:val>
                                                <p:fltVal val="0.5"/>
                                              </p:val>
                                            </p:tav>
                                            <p:tav tm="100000">
                                              <p:val>
                                                <p:strVal val="#ppt_x"/>
                                              </p:val>
                                            </p:tav>
                                          </p:tavLst>
                                        </p:anim>
                                        <p:anim calcmode="lin" valueType="num">
                                          <p:cBhvr>
                                            <p:cTn id="96" dur="500" fill="hold"/>
                                            <p:tgtEl>
                                              <p:spTgt spid="55"/>
                                            </p:tgtEl>
                                            <p:attrNameLst>
                                              <p:attrName>ppt_y</p:attrName>
                                            </p:attrNameLst>
                                          </p:cBhvr>
                                          <p:tavLst>
                                            <p:tav tm="0">
                                              <p:val>
                                                <p:fltVal val="0.5"/>
                                              </p:val>
                                            </p:tav>
                                            <p:tav tm="100000">
                                              <p:val>
                                                <p:strVal val="#ppt_y"/>
                                              </p:val>
                                            </p:tav>
                                          </p:tavLst>
                                        </p:anim>
                                      </p:childTnLst>
                                    </p:cTn>
                                  </p:par>
                                </p:childTnLst>
                              </p:cTn>
                            </p:par>
                            <p:par>
                              <p:cTn id="97" fill="hold">
                                <p:stCondLst>
                                  <p:cond delay="6600"/>
                                </p:stCondLst>
                                <p:childTnLst>
                                  <p:par>
                                    <p:cTn id="98" presetID="12" presetClass="entr" presetSubtype="1" fill="hold" grpId="0" nodeType="afterEffect">
                                      <p:stCondLst>
                                        <p:cond delay="0"/>
                                      </p:stCondLst>
                                      <p:childTnLst>
                                        <p:set>
                                          <p:cBhvr>
                                            <p:cTn id="99" dur="1" fill="hold">
                                              <p:stCondLst>
                                                <p:cond delay="0"/>
                                              </p:stCondLst>
                                            </p:cTn>
                                            <p:tgtEl>
                                              <p:spTgt spid="22565"/>
                                            </p:tgtEl>
                                            <p:attrNameLst>
                                              <p:attrName>style.visibility</p:attrName>
                                            </p:attrNameLst>
                                          </p:cBhvr>
                                          <p:to>
                                            <p:strVal val="visible"/>
                                          </p:to>
                                        </p:set>
                                        <p:animEffect transition="in" filter="slide(fromTop)">
                                          <p:cBhvr>
                                            <p:cTn id="100" dur="500"/>
                                            <p:tgtEl>
                                              <p:spTgt spid="22565"/>
                                            </p:tgtEl>
                                          </p:cBhvr>
                                        </p:animEffect>
                                      </p:childTnLst>
                                    </p:cTn>
                                  </p:par>
                                </p:childTnLst>
                              </p:cTn>
                            </p:par>
                            <p:par>
                              <p:cTn id="101" fill="hold">
                                <p:stCondLst>
                                  <p:cond delay="7100"/>
                                </p:stCondLst>
                                <p:childTnLst>
                                  <p:par>
                                    <p:cTn id="102" presetID="18" presetClass="entr" presetSubtype="12" fill="hold" nodeType="afterEffect">
                                      <p:stCondLst>
                                        <p:cond delay="0"/>
                                      </p:stCondLst>
                                      <p:childTnLst>
                                        <p:set>
                                          <p:cBhvr>
                                            <p:cTn id="103" dur="1" fill="hold">
                                              <p:stCondLst>
                                                <p:cond delay="0"/>
                                              </p:stCondLst>
                                            </p:cTn>
                                            <p:tgtEl>
                                              <p:spTgt spid="22544"/>
                                            </p:tgtEl>
                                            <p:attrNameLst>
                                              <p:attrName>style.visibility</p:attrName>
                                            </p:attrNameLst>
                                          </p:cBhvr>
                                          <p:to>
                                            <p:strVal val="visible"/>
                                          </p:to>
                                        </p:set>
                                        <p:animEffect transition="in" filter="strips(downLeft)">
                                          <p:cBhvr>
                                            <p:cTn id="104" dur="500"/>
                                            <p:tgtEl>
                                              <p:spTgt spid="22544"/>
                                            </p:tgtEl>
                                          </p:cBhvr>
                                        </p:animEffect>
                                      </p:childTnLst>
                                    </p:cTn>
                                  </p:par>
                                </p:childTnLst>
                              </p:cTn>
                            </p:par>
                            <p:par>
                              <p:cTn id="105" fill="hold">
                                <p:stCondLst>
                                  <p:cond delay="7600"/>
                                </p:stCondLst>
                                <p:childTnLst>
                                  <p:par>
                                    <p:cTn id="106" presetID="12" presetClass="entr" presetSubtype="4" fill="hold" grpId="0" nodeType="afterEffect">
                                      <p:stCondLst>
                                        <p:cond delay="0"/>
                                      </p:stCondLst>
                                      <p:childTnLst>
                                        <p:set>
                                          <p:cBhvr>
                                            <p:cTn id="107" dur="1" fill="hold">
                                              <p:stCondLst>
                                                <p:cond delay="0"/>
                                              </p:stCondLst>
                                            </p:cTn>
                                            <p:tgtEl>
                                              <p:spTgt spid="22595"/>
                                            </p:tgtEl>
                                            <p:attrNameLst>
                                              <p:attrName>style.visibility</p:attrName>
                                            </p:attrNameLst>
                                          </p:cBhvr>
                                          <p:to>
                                            <p:strVal val="visible"/>
                                          </p:to>
                                        </p:set>
                                        <p:animEffect transition="in" filter="slide(fromBottom)">
                                          <p:cBhvr>
                                            <p:cTn id="108" dur="500"/>
                                            <p:tgtEl>
                                              <p:spTgt spid="22595"/>
                                            </p:tgtEl>
                                          </p:cBhvr>
                                        </p:animEffect>
                                      </p:childTnLst>
                                    </p:cTn>
                                  </p:par>
                                  <p:par>
                                    <p:cTn id="109" presetID="12" presetClass="entr" presetSubtype="4" fill="hold" nodeType="withEffect">
                                      <p:stCondLst>
                                        <p:cond delay="0"/>
                                      </p:stCondLst>
                                      <p:childTnLst>
                                        <p:set>
                                          <p:cBhvr>
                                            <p:cTn id="110" dur="1" fill="hold">
                                              <p:stCondLst>
                                                <p:cond delay="0"/>
                                              </p:stCondLst>
                                            </p:cTn>
                                            <p:tgtEl>
                                              <p:spTgt spid="11"/>
                                            </p:tgtEl>
                                            <p:attrNameLst>
                                              <p:attrName>style.visibility</p:attrName>
                                            </p:attrNameLst>
                                          </p:cBhvr>
                                          <p:to>
                                            <p:strVal val="visible"/>
                                          </p:to>
                                        </p:set>
                                        <p:animEffect transition="in" filter="slide(fromBottom)">
                                          <p:cBhvr>
                                            <p:cTn id="111" dur="500"/>
                                            <p:tgtEl>
                                              <p:spTgt spid="11"/>
                                            </p:tgtEl>
                                          </p:cBhvr>
                                        </p:animEffect>
                                      </p:childTnLst>
                                    </p:cTn>
                                  </p:par>
                                  <p:par>
                                    <p:cTn id="112" presetID="53" presetClass="entr" presetSubtype="528" fill="hold" grpId="0" nodeType="withEffect">
                                      <p:stCondLst>
                                        <p:cond delay="500"/>
                                      </p:stCondLst>
                                      <p:childTnLst>
                                        <p:set>
                                          <p:cBhvr>
                                            <p:cTn id="113" dur="1" fill="hold">
                                              <p:stCondLst>
                                                <p:cond delay="0"/>
                                              </p:stCondLst>
                                            </p:cTn>
                                            <p:tgtEl>
                                              <p:spTgt spid="56"/>
                                            </p:tgtEl>
                                            <p:attrNameLst>
                                              <p:attrName>style.visibility</p:attrName>
                                            </p:attrNameLst>
                                          </p:cBhvr>
                                          <p:to>
                                            <p:strVal val="visible"/>
                                          </p:to>
                                        </p:set>
                                        <p:anim calcmode="lin" valueType="num">
                                          <p:cBhvr>
                                            <p:cTn id="114" dur="500" fill="hold"/>
                                            <p:tgtEl>
                                              <p:spTgt spid="56"/>
                                            </p:tgtEl>
                                            <p:attrNameLst>
                                              <p:attrName>ppt_w</p:attrName>
                                            </p:attrNameLst>
                                          </p:cBhvr>
                                          <p:tavLst>
                                            <p:tav tm="0">
                                              <p:val>
                                                <p:fltVal val="0"/>
                                              </p:val>
                                            </p:tav>
                                            <p:tav tm="100000">
                                              <p:val>
                                                <p:strVal val="#ppt_w"/>
                                              </p:val>
                                            </p:tav>
                                          </p:tavLst>
                                        </p:anim>
                                        <p:anim calcmode="lin" valueType="num">
                                          <p:cBhvr>
                                            <p:cTn id="115" dur="500" fill="hold"/>
                                            <p:tgtEl>
                                              <p:spTgt spid="56"/>
                                            </p:tgtEl>
                                            <p:attrNameLst>
                                              <p:attrName>ppt_h</p:attrName>
                                            </p:attrNameLst>
                                          </p:cBhvr>
                                          <p:tavLst>
                                            <p:tav tm="0">
                                              <p:val>
                                                <p:fltVal val="0"/>
                                              </p:val>
                                            </p:tav>
                                            <p:tav tm="100000">
                                              <p:val>
                                                <p:strVal val="#ppt_h"/>
                                              </p:val>
                                            </p:tav>
                                          </p:tavLst>
                                        </p:anim>
                                        <p:animEffect transition="in" filter="fade">
                                          <p:cBhvr>
                                            <p:cTn id="116" dur="500"/>
                                            <p:tgtEl>
                                              <p:spTgt spid="56"/>
                                            </p:tgtEl>
                                          </p:cBhvr>
                                        </p:animEffect>
                                        <p:anim calcmode="lin" valueType="num">
                                          <p:cBhvr>
                                            <p:cTn id="117" dur="500" fill="hold"/>
                                            <p:tgtEl>
                                              <p:spTgt spid="56"/>
                                            </p:tgtEl>
                                            <p:attrNameLst>
                                              <p:attrName>ppt_x</p:attrName>
                                            </p:attrNameLst>
                                          </p:cBhvr>
                                          <p:tavLst>
                                            <p:tav tm="0">
                                              <p:val>
                                                <p:fltVal val="0.5"/>
                                              </p:val>
                                            </p:tav>
                                            <p:tav tm="100000">
                                              <p:val>
                                                <p:strVal val="#ppt_x"/>
                                              </p:val>
                                            </p:tav>
                                          </p:tavLst>
                                        </p:anim>
                                        <p:anim calcmode="lin" valueType="num">
                                          <p:cBhvr>
                                            <p:cTn id="118" dur="500" fill="hold"/>
                                            <p:tgtEl>
                                              <p:spTgt spid="56"/>
                                            </p:tgtEl>
                                            <p:attrNameLst>
                                              <p:attrName>ppt_y</p:attrName>
                                            </p:attrNameLst>
                                          </p:cBhvr>
                                          <p:tavLst>
                                            <p:tav tm="0">
                                              <p:val>
                                                <p:fltVal val="0.5"/>
                                              </p:val>
                                            </p:tav>
                                            <p:tav tm="100000">
                                              <p:val>
                                                <p:strVal val="#ppt_y"/>
                                              </p:val>
                                            </p:tav>
                                          </p:tavLst>
                                        </p:anim>
                                      </p:childTnLst>
                                    </p:cTn>
                                  </p:par>
                                </p:childTnLst>
                              </p:cTn>
                            </p:par>
                            <p:par>
                              <p:cTn id="119" fill="hold">
                                <p:stCondLst>
                                  <p:cond delay="8100"/>
                                </p:stCondLst>
                                <p:childTnLst>
                                  <p:par>
                                    <p:cTn id="120" presetID="12" presetClass="entr" presetSubtype="4" fill="hold" grpId="0" nodeType="afterEffect">
                                      <p:stCondLst>
                                        <p:cond delay="0"/>
                                      </p:stCondLst>
                                      <p:childTnLst>
                                        <p:set>
                                          <p:cBhvr>
                                            <p:cTn id="121" dur="1" fill="hold">
                                              <p:stCondLst>
                                                <p:cond delay="0"/>
                                              </p:stCondLst>
                                            </p:cTn>
                                            <p:tgtEl>
                                              <p:spTgt spid="22566"/>
                                            </p:tgtEl>
                                            <p:attrNameLst>
                                              <p:attrName>style.visibility</p:attrName>
                                            </p:attrNameLst>
                                          </p:cBhvr>
                                          <p:to>
                                            <p:strVal val="visible"/>
                                          </p:to>
                                        </p:set>
                                        <p:animEffect transition="in" filter="slide(fromBottom)">
                                          <p:cBhvr>
                                            <p:cTn id="122" dur="500"/>
                                            <p:tgtEl>
                                              <p:spTgt spid="22566"/>
                                            </p:tgtEl>
                                          </p:cBhvr>
                                        </p:animEffect>
                                      </p:childTnLst>
                                    </p:cTn>
                                  </p:par>
                                </p:childTnLst>
                              </p:cTn>
                            </p:par>
                            <p:par>
                              <p:cTn id="123" fill="hold">
                                <p:stCondLst>
                                  <p:cond delay="8600"/>
                                </p:stCondLst>
                                <p:childTnLst>
                                  <p:par>
                                    <p:cTn id="124" presetID="18" presetClass="entr" presetSubtype="3" fill="hold" nodeType="afterEffect">
                                      <p:stCondLst>
                                        <p:cond delay="0"/>
                                      </p:stCondLst>
                                      <p:childTnLst>
                                        <p:set>
                                          <p:cBhvr>
                                            <p:cTn id="125" dur="1" fill="hold">
                                              <p:stCondLst>
                                                <p:cond delay="0"/>
                                              </p:stCondLst>
                                            </p:cTn>
                                            <p:tgtEl>
                                              <p:spTgt spid="22551"/>
                                            </p:tgtEl>
                                            <p:attrNameLst>
                                              <p:attrName>style.visibility</p:attrName>
                                            </p:attrNameLst>
                                          </p:cBhvr>
                                          <p:to>
                                            <p:strVal val="visible"/>
                                          </p:to>
                                        </p:set>
                                        <p:animEffect transition="in" filter="strips(upRight)">
                                          <p:cBhvr>
                                            <p:cTn id="126" dur="500"/>
                                            <p:tgtEl>
                                              <p:spTgt spid="22551"/>
                                            </p:tgtEl>
                                          </p:cBhvr>
                                        </p:animEffect>
                                      </p:childTnLst>
                                    </p:cTn>
                                  </p:par>
                                </p:childTnLst>
                              </p:cTn>
                            </p:par>
                            <p:par>
                              <p:cTn id="127" fill="hold">
                                <p:stCondLst>
                                  <p:cond delay="9100"/>
                                </p:stCondLst>
                                <p:childTnLst>
                                  <p:par>
                                    <p:cTn id="128" presetID="12" presetClass="entr" presetSubtype="4" fill="hold" grpId="0" nodeType="afterEffect">
                                      <p:stCondLst>
                                        <p:cond delay="0"/>
                                      </p:stCondLst>
                                      <p:childTnLst>
                                        <p:set>
                                          <p:cBhvr>
                                            <p:cTn id="129" dur="1" fill="hold">
                                              <p:stCondLst>
                                                <p:cond delay="0"/>
                                              </p:stCondLst>
                                            </p:cTn>
                                            <p:tgtEl>
                                              <p:spTgt spid="22580"/>
                                            </p:tgtEl>
                                            <p:attrNameLst>
                                              <p:attrName>style.visibility</p:attrName>
                                            </p:attrNameLst>
                                          </p:cBhvr>
                                          <p:to>
                                            <p:strVal val="visible"/>
                                          </p:to>
                                        </p:set>
                                        <p:animEffect transition="in" filter="slide(fromBottom)">
                                          <p:cBhvr>
                                            <p:cTn id="130" dur="500"/>
                                            <p:tgtEl>
                                              <p:spTgt spid="22580"/>
                                            </p:tgtEl>
                                          </p:cBhvr>
                                        </p:animEffect>
                                      </p:childTnLst>
                                    </p:cTn>
                                  </p:par>
                                  <p:par>
                                    <p:cTn id="131" presetID="12" presetClass="entr" presetSubtype="4" fill="hold" nodeType="withEffect">
                                      <p:stCondLst>
                                        <p:cond delay="0"/>
                                      </p:stCondLst>
                                      <p:childTnLst>
                                        <p:set>
                                          <p:cBhvr>
                                            <p:cTn id="132" dur="1" fill="hold">
                                              <p:stCondLst>
                                                <p:cond delay="0"/>
                                              </p:stCondLst>
                                            </p:cTn>
                                            <p:tgtEl>
                                              <p:spTgt spid="8"/>
                                            </p:tgtEl>
                                            <p:attrNameLst>
                                              <p:attrName>style.visibility</p:attrName>
                                            </p:attrNameLst>
                                          </p:cBhvr>
                                          <p:to>
                                            <p:strVal val="visible"/>
                                          </p:to>
                                        </p:set>
                                        <p:animEffect transition="in" filter="slide(fromBottom)">
                                          <p:cBhvr>
                                            <p:cTn id="133" dur="500"/>
                                            <p:tgtEl>
                                              <p:spTgt spid="8"/>
                                            </p:tgtEl>
                                          </p:cBhvr>
                                        </p:animEffect>
                                      </p:childTnLst>
                                    </p:cTn>
                                  </p:par>
                                  <p:par>
                                    <p:cTn id="134" presetID="53" presetClass="entr" presetSubtype="528" fill="hold" grpId="0" nodeType="withEffect">
                                      <p:stCondLst>
                                        <p:cond delay="500"/>
                                      </p:stCondLst>
                                      <p:childTnLst>
                                        <p:set>
                                          <p:cBhvr>
                                            <p:cTn id="135" dur="1" fill="hold">
                                              <p:stCondLst>
                                                <p:cond delay="0"/>
                                              </p:stCondLst>
                                            </p:cTn>
                                            <p:tgtEl>
                                              <p:spTgt spid="57"/>
                                            </p:tgtEl>
                                            <p:attrNameLst>
                                              <p:attrName>style.visibility</p:attrName>
                                            </p:attrNameLst>
                                          </p:cBhvr>
                                          <p:to>
                                            <p:strVal val="visible"/>
                                          </p:to>
                                        </p:set>
                                        <p:anim calcmode="lin" valueType="num">
                                          <p:cBhvr>
                                            <p:cTn id="136" dur="500" fill="hold"/>
                                            <p:tgtEl>
                                              <p:spTgt spid="57"/>
                                            </p:tgtEl>
                                            <p:attrNameLst>
                                              <p:attrName>ppt_w</p:attrName>
                                            </p:attrNameLst>
                                          </p:cBhvr>
                                          <p:tavLst>
                                            <p:tav tm="0">
                                              <p:val>
                                                <p:fltVal val="0"/>
                                              </p:val>
                                            </p:tav>
                                            <p:tav tm="100000">
                                              <p:val>
                                                <p:strVal val="#ppt_w"/>
                                              </p:val>
                                            </p:tav>
                                          </p:tavLst>
                                        </p:anim>
                                        <p:anim calcmode="lin" valueType="num">
                                          <p:cBhvr>
                                            <p:cTn id="137" dur="500" fill="hold"/>
                                            <p:tgtEl>
                                              <p:spTgt spid="57"/>
                                            </p:tgtEl>
                                            <p:attrNameLst>
                                              <p:attrName>ppt_h</p:attrName>
                                            </p:attrNameLst>
                                          </p:cBhvr>
                                          <p:tavLst>
                                            <p:tav tm="0">
                                              <p:val>
                                                <p:fltVal val="0"/>
                                              </p:val>
                                            </p:tav>
                                            <p:tav tm="100000">
                                              <p:val>
                                                <p:strVal val="#ppt_h"/>
                                              </p:val>
                                            </p:tav>
                                          </p:tavLst>
                                        </p:anim>
                                        <p:animEffect transition="in" filter="fade">
                                          <p:cBhvr>
                                            <p:cTn id="138" dur="500"/>
                                            <p:tgtEl>
                                              <p:spTgt spid="57"/>
                                            </p:tgtEl>
                                          </p:cBhvr>
                                        </p:animEffect>
                                        <p:anim calcmode="lin" valueType="num">
                                          <p:cBhvr>
                                            <p:cTn id="139" dur="500" fill="hold"/>
                                            <p:tgtEl>
                                              <p:spTgt spid="57"/>
                                            </p:tgtEl>
                                            <p:attrNameLst>
                                              <p:attrName>ppt_x</p:attrName>
                                            </p:attrNameLst>
                                          </p:cBhvr>
                                          <p:tavLst>
                                            <p:tav tm="0">
                                              <p:val>
                                                <p:fltVal val="0.5"/>
                                              </p:val>
                                            </p:tav>
                                            <p:tav tm="100000">
                                              <p:val>
                                                <p:strVal val="#ppt_x"/>
                                              </p:val>
                                            </p:tav>
                                          </p:tavLst>
                                        </p:anim>
                                        <p:anim calcmode="lin" valueType="num">
                                          <p:cBhvr>
                                            <p:cTn id="140" dur="500" fill="hold"/>
                                            <p:tgtEl>
                                              <p:spTgt spid="57"/>
                                            </p:tgtEl>
                                            <p:attrNameLst>
                                              <p:attrName>ppt_y</p:attrName>
                                            </p:attrNameLst>
                                          </p:cBhvr>
                                          <p:tavLst>
                                            <p:tav tm="0">
                                              <p:val>
                                                <p:fltVal val="0.5"/>
                                              </p:val>
                                            </p:tav>
                                            <p:tav tm="100000">
                                              <p:val>
                                                <p:strVal val="#ppt_y"/>
                                              </p:val>
                                            </p:tav>
                                          </p:tavLst>
                                        </p:anim>
                                      </p:childTnLst>
                                    </p:cTn>
                                  </p:par>
                                </p:childTnLst>
                              </p:cTn>
                            </p:par>
                            <p:par>
                              <p:cTn id="141" fill="hold">
                                <p:stCondLst>
                                  <p:cond delay="9600"/>
                                </p:stCondLst>
                                <p:childTnLst>
                                  <p:par>
                                    <p:cTn id="142" presetID="12" presetClass="entr" presetSubtype="1" fill="hold" grpId="0" nodeType="afterEffect">
                                      <p:stCondLst>
                                        <p:cond delay="0"/>
                                      </p:stCondLst>
                                      <p:childTnLst>
                                        <p:set>
                                          <p:cBhvr>
                                            <p:cTn id="143" dur="1" fill="hold">
                                              <p:stCondLst>
                                                <p:cond delay="0"/>
                                              </p:stCondLst>
                                            </p:cTn>
                                            <p:tgtEl>
                                              <p:spTgt spid="22567"/>
                                            </p:tgtEl>
                                            <p:attrNameLst>
                                              <p:attrName>style.visibility</p:attrName>
                                            </p:attrNameLst>
                                          </p:cBhvr>
                                          <p:to>
                                            <p:strVal val="visible"/>
                                          </p:to>
                                        </p:set>
                                        <p:animEffect transition="in" filter="slide(fromTop)">
                                          <p:cBhvr>
                                            <p:cTn id="144" dur="500"/>
                                            <p:tgtEl>
                                              <p:spTgt spid="22567"/>
                                            </p:tgtEl>
                                          </p:cBhvr>
                                        </p:animEffect>
                                      </p:childTnLst>
                                    </p:cTn>
                                  </p:par>
                                </p:childTnLst>
                              </p:cTn>
                            </p:par>
                            <p:par>
                              <p:cTn id="145" fill="hold">
                                <p:stCondLst>
                                  <p:cond delay="10100"/>
                                </p:stCondLst>
                                <p:childTnLst>
                                  <p:par>
                                    <p:cTn id="146" presetID="18" presetClass="entr" presetSubtype="12" fill="hold" nodeType="afterEffect">
                                      <p:stCondLst>
                                        <p:cond delay="0"/>
                                      </p:stCondLst>
                                      <p:childTnLst>
                                        <p:set>
                                          <p:cBhvr>
                                            <p:cTn id="147" dur="1" fill="hold">
                                              <p:stCondLst>
                                                <p:cond delay="0"/>
                                              </p:stCondLst>
                                            </p:cTn>
                                            <p:tgtEl>
                                              <p:spTgt spid="22552"/>
                                            </p:tgtEl>
                                            <p:attrNameLst>
                                              <p:attrName>style.visibility</p:attrName>
                                            </p:attrNameLst>
                                          </p:cBhvr>
                                          <p:to>
                                            <p:strVal val="visible"/>
                                          </p:to>
                                        </p:set>
                                        <p:animEffect transition="in" filter="strips(downLeft)">
                                          <p:cBhvr>
                                            <p:cTn id="148" dur="500"/>
                                            <p:tgtEl>
                                              <p:spTgt spid="22552"/>
                                            </p:tgtEl>
                                          </p:cBhvr>
                                        </p:animEffect>
                                      </p:childTnLst>
                                    </p:cTn>
                                  </p:par>
                                </p:childTnLst>
                              </p:cTn>
                            </p:par>
                            <p:par>
                              <p:cTn id="149" fill="hold">
                                <p:stCondLst>
                                  <p:cond delay="10600"/>
                                </p:stCondLst>
                                <p:childTnLst>
                                  <p:par>
                                    <p:cTn id="150" presetID="12" presetClass="entr" presetSubtype="4" fill="hold" nodeType="afterEffect">
                                      <p:stCondLst>
                                        <p:cond delay="0"/>
                                      </p:stCondLst>
                                      <p:childTnLst>
                                        <p:set>
                                          <p:cBhvr>
                                            <p:cTn id="151" dur="1" fill="hold">
                                              <p:stCondLst>
                                                <p:cond delay="0"/>
                                              </p:stCondLst>
                                            </p:cTn>
                                            <p:tgtEl>
                                              <p:spTgt spid="14"/>
                                            </p:tgtEl>
                                            <p:attrNameLst>
                                              <p:attrName>style.visibility</p:attrName>
                                            </p:attrNameLst>
                                          </p:cBhvr>
                                          <p:to>
                                            <p:strVal val="visible"/>
                                          </p:to>
                                        </p:set>
                                        <p:animEffect transition="in" filter="slide(fromBottom)">
                                          <p:cBhvr>
                                            <p:cTn id="152" dur="500"/>
                                            <p:tgtEl>
                                              <p:spTgt spid="14"/>
                                            </p:tgtEl>
                                          </p:cBhvr>
                                        </p:animEffect>
                                      </p:childTnLst>
                                    </p:cTn>
                                  </p:par>
                                  <p:par>
                                    <p:cTn id="153" presetID="12" presetClass="entr" presetSubtype="4" fill="hold" grpId="0" nodeType="withEffect">
                                      <p:stCondLst>
                                        <p:cond delay="0"/>
                                      </p:stCondLst>
                                      <p:childTnLst>
                                        <p:set>
                                          <p:cBhvr>
                                            <p:cTn id="154" dur="1" fill="hold">
                                              <p:stCondLst>
                                                <p:cond delay="0"/>
                                              </p:stCondLst>
                                            </p:cTn>
                                            <p:tgtEl>
                                              <p:spTgt spid="22596"/>
                                            </p:tgtEl>
                                            <p:attrNameLst>
                                              <p:attrName>style.visibility</p:attrName>
                                            </p:attrNameLst>
                                          </p:cBhvr>
                                          <p:to>
                                            <p:strVal val="visible"/>
                                          </p:to>
                                        </p:set>
                                        <p:animEffect transition="in" filter="slide(fromBottom)">
                                          <p:cBhvr>
                                            <p:cTn id="155" dur="500"/>
                                            <p:tgtEl>
                                              <p:spTgt spid="22596"/>
                                            </p:tgtEl>
                                          </p:cBhvr>
                                        </p:animEffect>
                                      </p:childTnLst>
                                    </p:cTn>
                                  </p:par>
                                  <p:par>
                                    <p:cTn id="156" presetID="53" presetClass="entr" presetSubtype="528" fill="hold" grpId="0" nodeType="withEffect">
                                      <p:stCondLst>
                                        <p:cond delay="250"/>
                                      </p:stCondLst>
                                      <p:childTnLst>
                                        <p:set>
                                          <p:cBhvr>
                                            <p:cTn id="157" dur="1" fill="hold">
                                              <p:stCondLst>
                                                <p:cond delay="0"/>
                                              </p:stCondLst>
                                            </p:cTn>
                                            <p:tgtEl>
                                              <p:spTgt spid="58"/>
                                            </p:tgtEl>
                                            <p:attrNameLst>
                                              <p:attrName>style.visibility</p:attrName>
                                            </p:attrNameLst>
                                          </p:cBhvr>
                                          <p:to>
                                            <p:strVal val="visible"/>
                                          </p:to>
                                        </p:set>
                                        <p:anim calcmode="lin" valueType="num">
                                          <p:cBhvr>
                                            <p:cTn id="158" dur="500" fill="hold"/>
                                            <p:tgtEl>
                                              <p:spTgt spid="58"/>
                                            </p:tgtEl>
                                            <p:attrNameLst>
                                              <p:attrName>ppt_w</p:attrName>
                                            </p:attrNameLst>
                                          </p:cBhvr>
                                          <p:tavLst>
                                            <p:tav tm="0">
                                              <p:val>
                                                <p:fltVal val="0"/>
                                              </p:val>
                                            </p:tav>
                                            <p:tav tm="100000">
                                              <p:val>
                                                <p:strVal val="#ppt_w"/>
                                              </p:val>
                                            </p:tav>
                                          </p:tavLst>
                                        </p:anim>
                                        <p:anim calcmode="lin" valueType="num">
                                          <p:cBhvr>
                                            <p:cTn id="159" dur="500" fill="hold"/>
                                            <p:tgtEl>
                                              <p:spTgt spid="58"/>
                                            </p:tgtEl>
                                            <p:attrNameLst>
                                              <p:attrName>ppt_h</p:attrName>
                                            </p:attrNameLst>
                                          </p:cBhvr>
                                          <p:tavLst>
                                            <p:tav tm="0">
                                              <p:val>
                                                <p:fltVal val="0"/>
                                              </p:val>
                                            </p:tav>
                                            <p:tav tm="100000">
                                              <p:val>
                                                <p:strVal val="#ppt_h"/>
                                              </p:val>
                                            </p:tav>
                                          </p:tavLst>
                                        </p:anim>
                                        <p:animEffect transition="in" filter="fade">
                                          <p:cBhvr>
                                            <p:cTn id="160" dur="500"/>
                                            <p:tgtEl>
                                              <p:spTgt spid="58"/>
                                            </p:tgtEl>
                                          </p:cBhvr>
                                        </p:animEffect>
                                        <p:anim calcmode="lin" valueType="num">
                                          <p:cBhvr>
                                            <p:cTn id="161" dur="500" fill="hold"/>
                                            <p:tgtEl>
                                              <p:spTgt spid="58"/>
                                            </p:tgtEl>
                                            <p:attrNameLst>
                                              <p:attrName>ppt_x</p:attrName>
                                            </p:attrNameLst>
                                          </p:cBhvr>
                                          <p:tavLst>
                                            <p:tav tm="0">
                                              <p:val>
                                                <p:fltVal val="0.5"/>
                                              </p:val>
                                            </p:tav>
                                            <p:tav tm="100000">
                                              <p:val>
                                                <p:strVal val="#ppt_x"/>
                                              </p:val>
                                            </p:tav>
                                          </p:tavLst>
                                        </p:anim>
                                        <p:anim calcmode="lin" valueType="num">
                                          <p:cBhvr>
                                            <p:cTn id="162" dur="500" fill="hold"/>
                                            <p:tgtEl>
                                              <p:spTgt spid="58"/>
                                            </p:tgtEl>
                                            <p:attrNameLst>
                                              <p:attrName>ppt_y</p:attrName>
                                            </p:attrNameLst>
                                          </p:cBhvr>
                                          <p:tavLst>
                                            <p:tav tm="0">
                                              <p:val>
                                                <p:fltVal val="0.5"/>
                                              </p:val>
                                            </p:tav>
                                            <p:tav tm="100000">
                                              <p:val>
                                                <p:strVal val="#ppt_y"/>
                                              </p:val>
                                            </p:tav>
                                          </p:tavLst>
                                        </p:anim>
                                      </p:childTnLst>
                                    </p:cTn>
                                  </p:par>
                                </p:childTnLst>
                              </p:cTn>
                            </p:par>
                            <p:par>
                              <p:cTn id="163" fill="hold">
                                <p:stCondLst>
                                  <p:cond delay="11100"/>
                                </p:stCondLst>
                                <p:childTnLst>
                                  <p:par>
                                    <p:cTn id="164" presetID="12" presetClass="entr" presetSubtype="4" fill="hold" grpId="0" nodeType="afterEffect">
                                      <p:stCondLst>
                                        <p:cond delay="0"/>
                                      </p:stCondLst>
                                      <p:childTnLst>
                                        <p:set>
                                          <p:cBhvr>
                                            <p:cTn id="165" dur="1" fill="hold">
                                              <p:stCondLst>
                                                <p:cond delay="0"/>
                                              </p:stCondLst>
                                            </p:cTn>
                                            <p:tgtEl>
                                              <p:spTgt spid="22568"/>
                                            </p:tgtEl>
                                            <p:attrNameLst>
                                              <p:attrName>style.visibility</p:attrName>
                                            </p:attrNameLst>
                                          </p:cBhvr>
                                          <p:to>
                                            <p:strVal val="visible"/>
                                          </p:to>
                                        </p:set>
                                        <p:animEffect transition="in" filter="slide(fromBottom)">
                                          <p:cBhvr>
                                            <p:cTn id="166" dur="500"/>
                                            <p:tgtEl>
                                              <p:spTgt spid="22568"/>
                                            </p:tgtEl>
                                          </p:cBhvr>
                                        </p:animEffect>
                                      </p:childTnLst>
                                    </p:cTn>
                                  </p:par>
                                </p:childTnLst>
                              </p:cTn>
                            </p:par>
                            <p:par>
                              <p:cTn id="167" fill="hold">
                                <p:stCondLst>
                                  <p:cond delay="11600"/>
                                </p:stCondLst>
                                <p:childTnLst>
                                  <p:par>
                                    <p:cTn id="168" presetID="18" presetClass="entr" presetSubtype="3" fill="hold" nodeType="afterEffect">
                                      <p:stCondLst>
                                        <p:cond delay="0"/>
                                      </p:stCondLst>
                                      <p:childTnLst>
                                        <p:set>
                                          <p:cBhvr>
                                            <p:cTn id="169" dur="1" fill="hold">
                                              <p:stCondLst>
                                                <p:cond delay="0"/>
                                              </p:stCondLst>
                                            </p:cTn>
                                            <p:tgtEl>
                                              <p:spTgt spid="22559"/>
                                            </p:tgtEl>
                                            <p:attrNameLst>
                                              <p:attrName>style.visibility</p:attrName>
                                            </p:attrNameLst>
                                          </p:cBhvr>
                                          <p:to>
                                            <p:strVal val="visible"/>
                                          </p:to>
                                        </p:set>
                                        <p:animEffect transition="in" filter="strips(upRight)">
                                          <p:cBhvr>
                                            <p:cTn id="170" dur="500"/>
                                            <p:tgtEl>
                                              <p:spTgt spid="22559"/>
                                            </p:tgtEl>
                                          </p:cBhvr>
                                        </p:animEffect>
                                      </p:childTnLst>
                                    </p:cTn>
                                  </p:par>
                                </p:childTnLst>
                              </p:cTn>
                            </p:par>
                            <p:par>
                              <p:cTn id="171" fill="hold">
                                <p:stCondLst>
                                  <p:cond delay="12100"/>
                                </p:stCondLst>
                                <p:childTnLst>
                                  <p:par>
                                    <p:cTn id="172" presetID="12" presetClass="entr" presetSubtype="4" fill="hold" grpId="0" nodeType="afterEffect">
                                      <p:stCondLst>
                                        <p:cond delay="0"/>
                                      </p:stCondLst>
                                      <p:childTnLst>
                                        <p:set>
                                          <p:cBhvr>
                                            <p:cTn id="173" dur="1" fill="hold">
                                              <p:stCondLst>
                                                <p:cond delay="0"/>
                                              </p:stCondLst>
                                            </p:cTn>
                                            <p:tgtEl>
                                              <p:spTgt spid="22581"/>
                                            </p:tgtEl>
                                            <p:attrNameLst>
                                              <p:attrName>style.visibility</p:attrName>
                                            </p:attrNameLst>
                                          </p:cBhvr>
                                          <p:to>
                                            <p:strVal val="visible"/>
                                          </p:to>
                                        </p:set>
                                        <p:animEffect transition="in" filter="slide(fromBottom)">
                                          <p:cBhvr>
                                            <p:cTn id="174" dur="500"/>
                                            <p:tgtEl>
                                              <p:spTgt spid="22581"/>
                                            </p:tgtEl>
                                          </p:cBhvr>
                                        </p:animEffect>
                                      </p:childTnLst>
                                    </p:cTn>
                                  </p:par>
                                  <p:par>
                                    <p:cTn id="175" presetID="12" presetClass="entr" presetSubtype="4" fill="hold" nodeType="withEffect">
                                      <p:stCondLst>
                                        <p:cond delay="0"/>
                                      </p:stCondLst>
                                      <p:childTnLst>
                                        <p:set>
                                          <p:cBhvr>
                                            <p:cTn id="176" dur="1" fill="hold">
                                              <p:stCondLst>
                                                <p:cond delay="0"/>
                                              </p:stCondLst>
                                            </p:cTn>
                                            <p:tgtEl>
                                              <p:spTgt spid="9"/>
                                            </p:tgtEl>
                                            <p:attrNameLst>
                                              <p:attrName>style.visibility</p:attrName>
                                            </p:attrNameLst>
                                          </p:cBhvr>
                                          <p:to>
                                            <p:strVal val="visible"/>
                                          </p:to>
                                        </p:set>
                                        <p:animEffect transition="in" filter="slide(fromBottom)">
                                          <p:cBhvr>
                                            <p:cTn id="177" dur="500"/>
                                            <p:tgtEl>
                                              <p:spTgt spid="9"/>
                                            </p:tgtEl>
                                          </p:cBhvr>
                                        </p:animEffect>
                                      </p:childTnLst>
                                    </p:cTn>
                                  </p:par>
                                  <p:par>
                                    <p:cTn id="178" presetID="53" presetClass="entr" presetSubtype="528" fill="hold" grpId="0" nodeType="withEffect">
                                      <p:stCondLst>
                                        <p:cond delay="500"/>
                                      </p:stCondLst>
                                      <p:childTnLst>
                                        <p:set>
                                          <p:cBhvr>
                                            <p:cTn id="179" dur="1" fill="hold">
                                              <p:stCondLst>
                                                <p:cond delay="0"/>
                                              </p:stCondLst>
                                            </p:cTn>
                                            <p:tgtEl>
                                              <p:spTgt spid="59"/>
                                            </p:tgtEl>
                                            <p:attrNameLst>
                                              <p:attrName>style.visibility</p:attrName>
                                            </p:attrNameLst>
                                          </p:cBhvr>
                                          <p:to>
                                            <p:strVal val="visible"/>
                                          </p:to>
                                        </p:set>
                                        <p:anim calcmode="lin" valueType="num">
                                          <p:cBhvr>
                                            <p:cTn id="180" dur="500" fill="hold"/>
                                            <p:tgtEl>
                                              <p:spTgt spid="59"/>
                                            </p:tgtEl>
                                            <p:attrNameLst>
                                              <p:attrName>ppt_w</p:attrName>
                                            </p:attrNameLst>
                                          </p:cBhvr>
                                          <p:tavLst>
                                            <p:tav tm="0">
                                              <p:val>
                                                <p:fltVal val="0"/>
                                              </p:val>
                                            </p:tav>
                                            <p:tav tm="100000">
                                              <p:val>
                                                <p:strVal val="#ppt_w"/>
                                              </p:val>
                                            </p:tav>
                                          </p:tavLst>
                                        </p:anim>
                                        <p:anim calcmode="lin" valueType="num">
                                          <p:cBhvr>
                                            <p:cTn id="181" dur="500" fill="hold"/>
                                            <p:tgtEl>
                                              <p:spTgt spid="59"/>
                                            </p:tgtEl>
                                            <p:attrNameLst>
                                              <p:attrName>ppt_h</p:attrName>
                                            </p:attrNameLst>
                                          </p:cBhvr>
                                          <p:tavLst>
                                            <p:tav tm="0">
                                              <p:val>
                                                <p:fltVal val="0"/>
                                              </p:val>
                                            </p:tav>
                                            <p:tav tm="100000">
                                              <p:val>
                                                <p:strVal val="#ppt_h"/>
                                              </p:val>
                                            </p:tav>
                                          </p:tavLst>
                                        </p:anim>
                                        <p:animEffect transition="in" filter="fade">
                                          <p:cBhvr>
                                            <p:cTn id="182" dur="500"/>
                                            <p:tgtEl>
                                              <p:spTgt spid="59"/>
                                            </p:tgtEl>
                                          </p:cBhvr>
                                        </p:animEffect>
                                        <p:anim calcmode="lin" valueType="num">
                                          <p:cBhvr>
                                            <p:cTn id="183" dur="500" fill="hold"/>
                                            <p:tgtEl>
                                              <p:spTgt spid="59"/>
                                            </p:tgtEl>
                                            <p:attrNameLst>
                                              <p:attrName>ppt_x</p:attrName>
                                            </p:attrNameLst>
                                          </p:cBhvr>
                                          <p:tavLst>
                                            <p:tav tm="0">
                                              <p:val>
                                                <p:fltVal val="0.5"/>
                                              </p:val>
                                            </p:tav>
                                            <p:tav tm="100000">
                                              <p:val>
                                                <p:strVal val="#ppt_x"/>
                                              </p:val>
                                            </p:tav>
                                          </p:tavLst>
                                        </p:anim>
                                        <p:anim calcmode="lin" valueType="num">
                                          <p:cBhvr>
                                            <p:cTn id="184" dur="500" fill="hold"/>
                                            <p:tgtEl>
                                              <p:spTgt spid="59"/>
                                            </p:tgtEl>
                                            <p:attrNameLst>
                                              <p:attrName>ppt_y</p:attrName>
                                            </p:attrNameLst>
                                          </p:cBhvr>
                                          <p:tavLst>
                                            <p:tav tm="0">
                                              <p:val>
                                                <p:fltVal val="0.5"/>
                                              </p:val>
                                            </p:tav>
                                            <p:tav tm="100000">
                                              <p:val>
                                                <p:strVal val="#ppt_y"/>
                                              </p:val>
                                            </p:tav>
                                          </p:tavLst>
                                        </p:anim>
                                      </p:childTnLst>
                                    </p:cTn>
                                  </p:par>
                                  <p:par>
                                    <p:cTn id="185" presetID="12" presetClass="entr" presetSubtype="1" fill="hold" grpId="0" nodeType="withEffect">
                                      <p:stCondLst>
                                        <p:cond delay="1000"/>
                                      </p:stCondLst>
                                      <p:childTnLst>
                                        <p:set>
                                          <p:cBhvr>
                                            <p:cTn id="186" dur="1" fill="hold">
                                              <p:stCondLst>
                                                <p:cond delay="0"/>
                                              </p:stCondLst>
                                            </p:cTn>
                                            <p:tgtEl>
                                              <p:spTgt spid="22569"/>
                                            </p:tgtEl>
                                            <p:attrNameLst>
                                              <p:attrName>style.visibility</p:attrName>
                                            </p:attrNameLst>
                                          </p:cBhvr>
                                          <p:to>
                                            <p:strVal val="visible"/>
                                          </p:to>
                                        </p:set>
                                        <p:animEffect transition="in" filter="slide(fromTop)">
                                          <p:cBhvr>
                                            <p:cTn id="187" dur="500"/>
                                            <p:tgtEl>
                                              <p:spTgt spid="22569"/>
                                            </p:tgtEl>
                                          </p:cBhvr>
                                        </p:animEffect>
                                      </p:childTnLst>
                                    </p:cTn>
                                  </p:par>
                                </p:childTnLst>
                              </p:cTn>
                            </p:par>
                            <p:par>
                              <p:cTn id="188" fill="hold">
                                <p:stCondLst>
                                  <p:cond delay="12600"/>
                                </p:stCondLst>
                                <p:childTnLst>
                                  <p:par>
                                    <p:cTn id="189" presetID="18" presetClass="entr" presetSubtype="12" fill="hold" nodeType="afterEffect">
                                      <p:stCondLst>
                                        <p:cond delay="0"/>
                                      </p:stCondLst>
                                      <p:childTnLst>
                                        <p:set>
                                          <p:cBhvr>
                                            <p:cTn id="190" dur="1" fill="hold">
                                              <p:stCondLst>
                                                <p:cond delay="0"/>
                                              </p:stCondLst>
                                            </p:cTn>
                                            <p:tgtEl>
                                              <p:spTgt spid="22560"/>
                                            </p:tgtEl>
                                            <p:attrNameLst>
                                              <p:attrName>style.visibility</p:attrName>
                                            </p:attrNameLst>
                                          </p:cBhvr>
                                          <p:to>
                                            <p:strVal val="visible"/>
                                          </p:to>
                                        </p:set>
                                        <p:animEffect transition="in" filter="strips(downLeft)">
                                          <p:cBhvr>
                                            <p:cTn id="191" dur="500"/>
                                            <p:tgtEl>
                                              <p:spTgt spid="22560"/>
                                            </p:tgtEl>
                                          </p:cBhvr>
                                        </p:animEffect>
                                      </p:childTnLst>
                                    </p:cTn>
                                  </p:par>
                                </p:childTnLst>
                              </p:cTn>
                            </p:par>
                            <p:par>
                              <p:cTn id="192" fill="hold">
                                <p:stCondLst>
                                  <p:cond delay="13100"/>
                                </p:stCondLst>
                                <p:childTnLst>
                                  <p:par>
                                    <p:cTn id="193" presetID="12" presetClass="entr" presetSubtype="4" fill="hold" nodeType="afterEffect">
                                      <p:stCondLst>
                                        <p:cond delay="0"/>
                                      </p:stCondLst>
                                      <p:childTnLst>
                                        <p:set>
                                          <p:cBhvr>
                                            <p:cTn id="194" dur="1" fill="hold">
                                              <p:stCondLst>
                                                <p:cond delay="0"/>
                                              </p:stCondLst>
                                            </p:cTn>
                                            <p:tgtEl>
                                              <p:spTgt spid="15"/>
                                            </p:tgtEl>
                                            <p:attrNameLst>
                                              <p:attrName>style.visibility</p:attrName>
                                            </p:attrNameLst>
                                          </p:cBhvr>
                                          <p:to>
                                            <p:strVal val="visible"/>
                                          </p:to>
                                        </p:set>
                                        <p:animEffect transition="in" filter="slide(fromBottom)">
                                          <p:cBhvr>
                                            <p:cTn id="195" dur="500"/>
                                            <p:tgtEl>
                                              <p:spTgt spid="15"/>
                                            </p:tgtEl>
                                          </p:cBhvr>
                                        </p:animEffect>
                                      </p:childTnLst>
                                    </p:cTn>
                                  </p:par>
                                  <p:par>
                                    <p:cTn id="196" presetID="12" presetClass="entr" presetSubtype="4" fill="hold" grpId="0" nodeType="withEffect">
                                      <p:stCondLst>
                                        <p:cond delay="0"/>
                                      </p:stCondLst>
                                      <p:childTnLst>
                                        <p:set>
                                          <p:cBhvr>
                                            <p:cTn id="197" dur="1" fill="hold">
                                              <p:stCondLst>
                                                <p:cond delay="0"/>
                                              </p:stCondLst>
                                            </p:cTn>
                                            <p:tgtEl>
                                              <p:spTgt spid="22597"/>
                                            </p:tgtEl>
                                            <p:attrNameLst>
                                              <p:attrName>style.visibility</p:attrName>
                                            </p:attrNameLst>
                                          </p:cBhvr>
                                          <p:to>
                                            <p:strVal val="visible"/>
                                          </p:to>
                                        </p:set>
                                        <p:animEffect transition="in" filter="slide(fromBottom)">
                                          <p:cBhvr>
                                            <p:cTn id="198" dur="500"/>
                                            <p:tgtEl>
                                              <p:spTgt spid="225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bldLvl="0" animBg="1"/>
          <p:bldP spid="53" grpId="0" bldLvl="0" animBg="1"/>
          <p:bldP spid="54" grpId="0" bldLvl="0" animBg="1"/>
          <p:bldP spid="55" grpId="0" bldLvl="0" animBg="1"/>
          <p:bldP spid="56" grpId="0" bldLvl="0" animBg="1"/>
          <p:bldP spid="57" grpId="0" bldLvl="0" animBg="1"/>
          <p:bldP spid="58" grpId="0" bldLvl="0" animBg="1"/>
          <p:bldP spid="59" grpId="0" bldLvl="0" animBg="1"/>
          <p:bldP spid="46" grpId="0" bldLvl="0" animBg="1"/>
          <p:bldP spid="22562" grpId="0"/>
          <p:bldP spid="22563" grpId="0"/>
          <p:bldP spid="22564" grpId="0"/>
          <p:bldP spid="22565" grpId="0"/>
          <p:bldP spid="22566" grpId="0"/>
          <p:bldP spid="22567" grpId="0"/>
          <p:bldP spid="22568" grpId="0"/>
          <p:bldP spid="22569" grpId="0"/>
          <p:bldP spid="22579" grpId="0"/>
          <p:bldP spid="22580" grpId="0"/>
          <p:bldP spid="22581" grpId="0"/>
          <p:bldP spid="22594" grpId="0"/>
          <p:bldP spid="22595" grpId="0"/>
          <p:bldP spid="22596" grpId="0"/>
          <p:bldP spid="22597" grpId="0"/>
          <p:bldP spid="22601" grpId="0"/>
          <p:bldP spid="61" grpId="0" bldLvl="0" animBg="1"/>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300"/>
                                            <p:tgtEl>
                                              <p:spTgt spid="63"/>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300" fill="hold"/>
                                            <p:tgtEl>
                                              <p:spTgt spid="61"/>
                                            </p:tgtEl>
                                            <p:attrNameLst>
                                              <p:attrName>ppt_x</p:attrName>
                                            </p:attrNameLst>
                                          </p:cBhvr>
                                          <p:tavLst>
                                            <p:tav tm="0">
                                              <p:val>
                                                <p:strVal val="#ppt_x"/>
                                              </p:val>
                                            </p:tav>
                                            <p:tav tm="100000">
                                              <p:val>
                                                <p:strVal val="#ppt_x"/>
                                              </p:val>
                                            </p:tav>
                                          </p:tavLst>
                                        </p:anim>
                                        <p:anim calcmode="lin" valueType="num">
                                          <p:cBhvr additive="base">
                                            <p:cTn id="12" dur="300" fill="hold"/>
                                            <p:tgtEl>
                                              <p:spTgt spid="61"/>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62"/>
                                            </p:tgtEl>
                                            <p:attrNameLst>
                                              <p:attrName>style.visibility</p:attrName>
                                            </p:attrNameLst>
                                          </p:cBhvr>
                                          <p:to>
                                            <p:strVal val="visible"/>
                                          </p:to>
                                        </p:set>
                                        <p:anim by="(-#ppt_w*2)" calcmode="lin" valueType="num">
                                          <p:cBhvr rctx="PPT">
                                            <p:cTn id="16" dur="250" autoRev="1" fill="hold">
                                              <p:stCondLst>
                                                <p:cond delay="0"/>
                                              </p:stCondLst>
                                            </p:cTn>
                                            <p:tgtEl>
                                              <p:spTgt spid="62"/>
                                            </p:tgtEl>
                                            <p:attrNameLst>
                                              <p:attrName>ppt_w</p:attrName>
                                            </p:attrNameLst>
                                          </p:cBhvr>
                                        </p:anim>
                                        <p:anim by="(#ppt_w*0.50)" calcmode="lin" valueType="num">
                                          <p:cBhvr>
                                            <p:cTn id="17" dur="250" decel="50000" autoRev="1" fill="hold">
                                              <p:stCondLst>
                                                <p:cond delay="0"/>
                                              </p:stCondLst>
                                            </p:cTn>
                                            <p:tgtEl>
                                              <p:spTgt spid="62"/>
                                            </p:tgtEl>
                                            <p:attrNameLst>
                                              <p:attrName>ppt_x</p:attrName>
                                            </p:attrNameLst>
                                          </p:cBhvr>
                                        </p:anim>
                                        <p:anim from="(-#ppt_h/2)" to="(#ppt_y)" calcmode="lin" valueType="num">
                                          <p:cBhvr>
                                            <p:cTn id="18" dur="500" fill="hold">
                                              <p:stCondLst>
                                                <p:cond delay="0"/>
                                              </p:stCondLst>
                                            </p:cTn>
                                            <p:tgtEl>
                                              <p:spTgt spid="62"/>
                                            </p:tgtEl>
                                            <p:attrNameLst>
                                              <p:attrName>ppt_y</p:attrName>
                                            </p:attrNameLst>
                                          </p:cBhvr>
                                        </p:anim>
                                        <p:animRot by="21600000">
                                          <p:cBhvr>
                                            <p:cTn id="19" dur="500" fill="hold">
                                              <p:stCondLst>
                                                <p:cond delay="0"/>
                                              </p:stCondLst>
                                            </p:cTn>
                                            <p:tgtEl>
                                              <p:spTgt spid="62"/>
                                            </p:tgtEl>
                                            <p:attrNameLst>
                                              <p:attrName>r</p:attrName>
                                            </p:attrNameLst>
                                          </p:cBhvr>
                                        </p:animRot>
                                      </p:childTnLst>
                                    </p:cTn>
                                  </p:par>
                                </p:childTnLst>
                              </p:cTn>
                            </p:par>
                            <p:par>
                              <p:cTn id="20" fill="hold">
                                <p:stCondLst>
                                  <p:cond delay="1100"/>
                                </p:stCondLst>
                                <p:childTnLst>
                                  <p:par>
                                    <p:cTn id="21" presetID="22" presetClass="entr" presetSubtype="8"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left)">
                                          <p:cBhvr>
                                            <p:cTn id="23" dur="1000"/>
                                            <p:tgtEl>
                                              <p:spTgt spid="60"/>
                                            </p:tgtEl>
                                          </p:cBhvr>
                                        </p:animEffect>
                                      </p:childTnLst>
                                    </p:cTn>
                                  </p:par>
                                  <p:par>
                                    <p:cTn id="24" presetID="53" presetClass="entr" presetSubtype="528" fill="hold" grpId="0" nodeType="with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p:cTn id="26" dur="500" fill="hold"/>
                                            <p:tgtEl>
                                              <p:spTgt spid="46"/>
                                            </p:tgtEl>
                                            <p:attrNameLst>
                                              <p:attrName>ppt_w</p:attrName>
                                            </p:attrNameLst>
                                          </p:cBhvr>
                                          <p:tavLst>
                                            <p:tav tm="0">
                                              <p:val>
                                                <p:fltVal val="0"/>
                                              </p:val>
                                            </p:tav>
                                            <p:tav tm="100000">
                                              <p:val>
                                                <p:strVal val="#ppt_w"/>
                                              </p:val>
                                            </p:tav>
                                          </p:tavLst>
                                        </p:anim>
                                        <p:anim calcmode="lin" valueType="num">
                                          <p:cBhvr>
                                            <p:cTn id="27" dur="500" fill="hold"/>
                                            <p:tgtEl>
                                              <p:spTgt spid="46"/>
                                            </p:tgtEl>
                                            <p:attrNameLst>
                                              <p:attrName>ppt_h</p:attrName>
                                            </p:attrNameLst>
                                          </p:cBhvr>
                                          <p:tavLst>
                                            <p:tav tm="0">
                                              <p:val>
                                                <p:fltVal val="0"/>
                                              </p:val>
                                            </p:tav>
                                            <p:tav tm="100000">
                                              <p:val>
                                                <p:strVal val="#ppt_h"/>
                                              </p:val>
                                            </p:tav>
                                          </p:tavLst>
                                        </p:anim>
                                        <p:animEffect transition="in" filter="fade">
                                          <p:cBhvr>
                                            <p:cTn id="28" dur="500"/>
                                            <p:tgtEl>
                                              <p:spTgt spid="46"/>
                                            </p:tgtEl>
                                          </p:cBhvr>
                                        </p:animEffect>
                                        <p:anim calcmode="lin" valueType="num">
                                          <p:cBhvr>
                                            <p:cTn id="29" dur="500" fill="hold"/>
                                            <p:tgtEl>
                                              <p:spTgt spid="46"/>
                                            </p:tgtEl>
                                            <p:attrNameLst>
                                              <p:attrName>ppt_x</p:attrName>
                                            </p:attrNameLst>
                                          </p:cBhvr>
                                          <p:tavLst>
                                            <p:tav tm="0">
                                              <p:val>
                                                <p:fltVal val="0.5"/>
                                              </p:val>
                                            </p:tav>
                                            <p:tav tm="100000">
                                              <p:val>
                                                <p:strVal val="#ppt_x"/>
                                              </p:val>
                                            </p:tav>
                                          </p:tavLst>
                                        </p:anim>
                                        <p:anim calcmode="lin" valueType="num">
                                          <p:cBhvr>
                                            <p:cTn id="30" dur="500" fill="hold"/>
                                            <p:tgtEl>
                                              <p:spTgt spid="46"/>
                                            </p:tgtEl>
                                            <p:attrNameLst>
                                              <p:attrName>ppt_y</p:attrName>
                                            </p:attrNameLst>
                                          </p:cBhvr>
                                          <p:tavLst>
                                            <p:tav tm="0">
                                              <p:val>
                                                <p:fltVal val="0.5"/>
                                              </p:val>
                                            </p:tav>
                                            <p:tav tm="100000">
                                              <p:val>
                                                <p:strVal val="#ppt_y"/>
                                              </p:val>
                                            </p:tav>
                                          </p:tavLst>
                                        </p:anim>
                                      </p:childTnLst>
                                    </p:cTn>
                                  </p:par>
                                </p:childTnLst>
                              </p:cTn>
                            </p:par>
                            <p:par>
                              <p:cTn id="31" fill="hold">
                                <p:stCondLst>
                                  <p:cond delay="2100"/>
                                </p:stCondLst>
                                <p:childTnLst>
                                  <p:par>
                                    <p:cTn id="32" presetID="12" presetClass="entr" presetSubtype="4" fill="hold" grpId="0" nodeType="afterEffect">
                                      <p:stCondLst>
                                        <p:cond delay="0"/>
                                      </p:stCondLst>
                                      <p:childTnLst>
                                        <p:set>
                                          <p:cBhvr>
                                            <p:cTn id="33" dur="1" fill="hold">
                                              <p:stCondLst>
                                                <p:cond delay="0"/>
                                              </p:stCondLst>
                                            </p:cTn>
                                            <p:tgtEl>
                                              <p:spTgt spid="22562"/>
                                            </p:tgtEl>
                                            <p:attrNameLst>
                                              <p:attrName>style.visibility</p:attrName>
                                            </p:attrNameLst>
                                          </p:cBhvr>
                                          <p:to>
                                            <p:strVal val="visible"/>
                                          </p:to>
                                        </p:set>
                                        <p:animEffect transition="in" filter="slide(fromBottom)">
                                          <p:cBhvr>
                                            <p:cTn id="34" dur="500"/>
                                            <p:tgtEl>
                                              <p:spTgt spid="22562"/>
                                            </p:tgtEl>
                                          </p:cBhvr>
                                        </p:animEffect>
                                      </p:childTnLst>
                                    </p:cTn>
                                  </p:par>
                                </p:childTnLst>
                              </p:cTn>
                            </p:par>
                            <p:par>
                              <p:cTn id="35" fill="hold">
                                <p:stCondLst>
                                  <p:cond delay="2600"/>
                                </p:stCondLst>
                                <p:childTnLst>
                                  <p:par>
                                    <p:cTn id="36" presetID="18" presetClass="entr" presetSubtype="3" fill="hold" nodeType="afterEffect">
                                      <p:stCondLst>
                                        <p:cond delay="0"/>
                                      </p:stCondLst>
                                      <p:childTnLst>
                                        <p:set>
                                          <p:cBhvr>
                                            <p:cTn id="37" dur="1" fill="hold">
                                              <p:stCondLst>
                                                <p:cond delay="0"/>
                                              </p:stCondLst>
                                            </p:cTn>
                                            <p:tgtEl>
                                              <p:spTgt spid="22535"/>
                                            </p:tgtEl>
                                            <p:attrNameLst>
                                              <p:attrName>style.visibility</p:attrName>
                                            </p:attrNameLst>
                                          </p:cBhvr>
                                          <p:to>
                                            <p:strVal val="visible"/>
                                          </p:to>
                                        </p:set>
                                        <p:animEffect transition="in" filter="strips(upRight)">
                                          <p:cBhvr>
                                            <p:cTn id="38" dur="500"/>
                                            <p:tgtEl>
                                              <p:spTgt spid="22535"/>
                                            </p:tgtEl>
                                          </p:cBhvr>
                                        </p:animEffect>
                                      </p:childTnLst>
                                    </p:cTn>
                                  </p:par>
                                </p:childTnLst>
                              </p:cTn>
                            </p:par>
                            <p:par>
                              <p:cTn id="39" fill="hold">
                                <p:stCondLst>
                                  <p:cond delay="3100"/>
                                </p:stCondLst>
                                <p:childTnLst>
                                  <p:par>
                                    <p:cTn id="40" presetID="12" presetClass="entr" presetSubtype="4"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slide(fromBottom)">
                                          <p:cBhvr>
                                            <p:cTn id="42" dur="500"/>
                                            <p:tgtEl>
                                              <p:spTgt spid="16"/>
                                            </p:tgtEl>
                                          </p:cBhvr>
                                        </p:animEffect>
                                      </p:childTnLst>
                                    </p:cTn>
                                  </p:par>
                                  <p:par>
                                    <p:cTn id="43" presetID="12" presetClass="entr" presetSubtype="4" fill="hold" grpId="0" nodeType="withEffect">
                                      <p:stCondLst>
                                        <p:cond delay="0"/>
                                      </p:stCondLst>
                                      <p:childTnLst>
                                        <p:set>
                                          <p:cBhvr>
                                            <p:cTn id="44" dur="1" fill="hold">
                                              <p:stCondLst>
                                                <p:cond delay="0"/>
                                              </p:stCondLst>
                                            </p:cTn>
                                            <p:tgtEl>
                                              <p:spTgt spid="22601"/>
                                            </p:tgtEl>
                                            <p:attrNameLst>
                                              <p:attrName>style.visibility</p:attrName>
                                            </p:attrNameLst>
                                          </p:cBhvr>
                                          <p:to>
                                            <p:strVal val="visible"/>
                                          </p:to>
                                        </p:set>
                                        <p:animEffect transition="in" filter="slide(fromBottom)">
                                          <p:cBhvr>
                                            <p:cTn id="45" dur="500"/>
                                            <p:tgtEl>
                                              <p:spTgt spid="22601"/>
                                            </p:tgtEl>
                                          </p:cBhvr>
                                        </p:animEffect>
                                      </p:childTnLst>
                                    </p:cTn>
                                  </p:par>
                                  <p:par>
                                    <p:cTn id="46" presetID="53" presetClass="entr" presetSubtype="528" fill="hold" grpId="0" nodeType="withEffect">
                                      <p:stCondLst>
                                        <p:cond delay="500"/>
                                      </p:stCondLst>
                                      <p:childTnLst>
                                        <p:set>
                                          <p:cBhvr>
                                            <p:cTn id="47" dur="1" fill="hold">
                                              <p:stCondLst>
                                                <p:cond delay="0"/>
                                              </p:stCondLst>
                                            </p:cTn>
                                            <p:tgtEl>
                                              <p:spTgt spid="53"/>
                                            </p:tgtEl>
                                            <p:attrNameLst>
                                              <p:attrName>style.visibility</p:attrName>
                                            </p:attrNameLst>
                                          </p:cBhvr>
                                          <p:to>
                                            <p:strVal val="visible"/>
                                          </p:to>
                                        </p:set>
                                        <p:anim calcmode="lin" valueType="num">
                                          <p:cBhvr>
                                            <p:cTn id="48" dur="500" fill="hold"/>
                                            <p:tgtEl>
                                              <p:spTgt spid="53"/>
                                            </p:tgtEl>
                                            <p:attrNameLst>
                                              <p:attrName>ppt_w</p:attrName>
                                            </p:attrNameLst>
                                          </p:cBhvr>
                                          <p:tavLst>
                                            <p:tav tm="0">
                                              <p:val>
                                                <p:fltVal val="0"/>
                                              </p:val>
                                            </p:tav>
                                            <p:tav tm="100000">
                                              <p:val>
                                                <p:strVal val="#ppt_w"/>
                                              </p:val>
                                            </p:tav>
                                          </p:tavLst>
                                        </p:anim>
                                        <p:anim calcmode="lin" valueType="num">
                                          <p:cBhvr>
                                            <p:cTn id="49" dur="500" fill="hold"/>
                                            <p:tgtEl>
                                              <p:spTgt spid="53"/>
                                            </p:tgtEl>
                                            <p:attrNameLst>
                                              <p:attrName>ppt_h</p:attrName>
                                            </p:attrNameLst>
                                          </p:cBhvr>
                                          <p:tavLst>
                                            <p:tav tm="0">
                                              <p:val>
                                                <p:fltVal val="0"/>
                                              </p:val>
                                            </p:tav>
                                            <p:tav tm="100000">
                                              <p:val>
                                                <p:strVal val="#ppt_h"/>
                                              </p:val>
                                            </p:tav>
                                          </p:tavLst>
                                        </p:anim>
                                        <p:animEffect transition="in" filter="fade">
                                          <p:cBhvr>
                                            <p:cTn id="50" dur="500"/>
                                            <p:tgtEl>
                                              <p:spTgt spid="53"/>
                                            </p:tgtEl>
                                          </p:cBhvr>
                                        </p:animEffect>
                                        <p:anim calcmode="lin" valueType="num">
                                          <p:cBhvr>
                                            <p:cTn id="51" dur="500" fill="hold"/>
                                            <p:tgtEl>
                                              <p:spTgt spid="53"/>
                                            </p:tgtEl>
                                            <p:attrNameLst>
                                              <p:attrName>ppt_x</p:attrName>
                                            </p:attrNameLst>
                                          </p:cBhvr>
                                          <p:tavLst>
                                            <p:tav tm="0">
                                              <p:val>
                                                <p:fltVal val="0.5"/>
                                              </p:val>
                                            </p:tav>
                                            <p:tav tm="100000">
                                              <p:val>
                                                <p:strVal val="#ppt_x"/>
                                              </p:val>
                                            </p:tav>
                                          </p:tavLst>
                                        </p:anim>
                                        <p:anim calcmode="lin" valueType="num">
                                          <p:cBhvr>
                                            <p:cTn id="52" dur="500" fill="hold"/>
                                            <p:tgtEl>
                                              <p:spTgt spid="53"/>
                                            </p:tgtEl>
                                            <p:attrNameLst>
                                              <p:attrName>ppt_y</p:attrName>
                                            </p:attrNameLst>
                                          </p:cBhvr>
                                          <p:tavLst>
                                            <p:tav tm="0">
                                              <p:val>
                                                <p:fltVal val="0.5"/>
                                              </p:val>
                                            </p:tav>
                                            <p:tav tm="100000">
                                              <p:val>
                                                <p:strVal val="#ppt_y"/>
                                              </p:val>
                                            </p:tav>
                                          </p:tavLst>
                                        </p:anim>
                                      </p:childTnLst>
                                    </p:cTn>
                                  </p:par>
                                </p:childTnLst>
                              </p:cTn>
                            </p:par>
                            <p:par>
                              <p:cTn id="53" fill="hold">
                                <p:stCondLst>
                                  <p:cond delay="3600"/>
                                </p:stCondLst>
                                <p:childTnLst>
                                  <p:par>
                                    <p:cTn id="54" presetID="12" presetClass="entr" presetSubtype="1" fill="hold" grpId="0" nodeType="afterEffect">
                                      <p:stCondLst>
                                        <p:cond delay="0"/>
                                      </p:stCondLst>
                                      <p:childTnLst>
                                        <p:set>
                                          <p:cBhvr>
                                            <p:cTn id="55" dur="1" fill="hold">
                                              <p:stCondLst>
                                                <p:cond delay="0"/>
                                              </p:stCondLst>
                                            </p:cTn>
                                            <p:tgtEl>
                                              <p:spTgt spid="22563"/>
                                            </p:tgtEl>
                                            <p:attrNameLst>
                                              <p:attrName>style.visibility</p:attrName>
                                            </p:attrNameLst>
                                          </p:cBhvr>
                                          <p:to>
                                            <p:strVal val="visible"/>
                                          </p:to>
                                        </p:set>
                                        <p:animEffect transition="in" filter="slide(fromTop)">
                                          <p:cBhvr>
                                            <p:cTn id="56" dur="500"/>
                                            <p:tgtEl>
                                              <p:spTgt spid="22563"/>
                                            </p:tgtEl>
                                          </p:cBhvr>
                                        </p:animEffect>
                                      </p:childTnLst>
                                    </p:cTn>
                                  </p:par>
                                </p:childTnLst>
                              </p:cTn>
                            </p:par>
                            <p:par>
                              <p:cTn id="57" fill="hold">
                                <p:stCondLst>
                                  <p:cond delay="4100"/>
                                </p:stCondLst>
                                <p:childTnLst>
                                  <p:par>
                                    <p:cTn id="58" presetID="18" presetClass="entr" presetSubtype="12" fill="hold" nodeType="afterEffect">
                                      <p:stCondLst>
                                        <p:cond delay="0"/>
                                      </p:stCondLst>
                                      <p:childTnLst>
                                        <p:set>
                                          <p:cBhvr>
                                            <p:cTn id="59" dur="1" fill="hold">
                                              <p:stCondLst>
                                                <p:cond delay="0"/>
                                              </p:stCondLst>
                                            </p:cTn>
                                            <p:tgtEl>
                                              <p:spTgt spid="22536"/>
                                            </p:tgtEl>
                                            <p:attrNameLst>
                                              <p:attrName>style.visibility</p:attrName>
                                            </p:attrNameLst>
                                          </p:cBhvr>
                                          <p:to>
                                            <p:strVal val="visible"/>
                                          </p:to>
                                        </p:set>
                                        <p:animEffect transition="in" filter="strips(downLeft)">
                                          <p:cBhvr>
                                            <p:cTn id="60" dur="500"/>
                                            <p:tgtEl>
                                              <p:spTgt spid="22536"/>
                                            </p:tgtEl>
                                          </p:cBhvr>
                                        </p:animEffect>
                                      </p:childTnLst>
                                    </p:cTn>
                                  </p:par>
                                </p:childTnLst>
                              </p:cTn>
                            </p:par>
                            <p:par>
                              <p:cTn id="61" fill="hold">
                                <p:stCondLst>
                                  <p:cond delay="4600"/>
                                </p:stCondLst>
                                <p:childTnLst>
                                  <p:par>
                                    <p:cTn id="62" presetID="12" presetClass="entr" presetSubtype="4" fill="hold" nodeType="after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slide(fromBottom)">
                                          <p:cBhvr>
                                            <p:cTn id="64" dur="500"/>
                                            <p:tgtEl>
                                              <p:spTgt spid="10"/>
                                            </p:tgtEl>
                                          </p:cBhvr>
                                        </p:animEffect>
                                      </p:childTnLst>
                                    </p:cTn>
                                  </p:par>
                                  <p:par>
                                    <p:cTn id="65" presetID="12" presetClass="entr" presetSubtype="4" fill="hold" grpId="0" nodeType="withEffect">
                                      <p:stCondLst>
                                        <p:cond delay="0"/>
                                      </p:stCondLst>
                                      <p:childTnLst>
                                        <p:set>
                                          <p:cBhvr>
                                            <p:cTn id="66" dur="1" fill="hold">
                                              <p:stCondLst>
                                                <p:cond delay="0"/>
                                              </p:stCondLst>
                                            </p:cTn>
                                            <p:tgtEl>
                                              <p:spTgt spid="22594"/>
                                            </p:tgtEl>
                                            <p:attrNameLst>
                                              <p:attrName>style.visibility</p:attrName>
                                            </p:attrNameLst>
                                          </p:cBhvr>
                                          <p:to>
                                            <p:strVal val="visible"/>
                                          </p:to>
                                        </p:set>
                                        <p:animEffect transition="in" filter="slide(fromBottom)">
                                          <p:cBhvr>
                                            <p:cTn id="67" dur="500"/>
                                            <p:tgtEl>
                                              <p:spTgt spid="22594"/>
                                            </p:tgtEl>
                                          </p:cBhvr>
                                        </p:animEffect>
                                      </p:childTnLst>
                                    </p:cTn>
                                  </p:par>
                                  <p:par>
                                    <p:cTn id="68" presetID="53" presetClass="entr" presetSubtype="528" fill="hold" grpId="0" nodeType="withEffect">
                                      <p:stCondLst>
                                        <p:cond delay="500"/>
                                      </p:stCondLst>
                                      <p:childTnLst>
                                        <p:set>
                                          <p:cBhvr>
                                            <p:cTn id="69" dur="1" fill="hold">
                                              <p:stCondLst>
                                                <p:cond delay="0"/>
                                              </p:stCondLst>
                                            </p:cTn>
                                            <p:tgtEl>
                                              <p:spTgt spid="54"/>
                                            </p:tgtEl>
                                            <p:attrNameLst>
                                              <p:attrName>style.visibility</p:attrName>
                                            </p:attrNameLst>
                                          </p:cBhvr>
                                          <p:to>
                                            <p:strVal val="visible"/>
                                          </p:to>
                                        </p:set>
                                        <p:anim calcmode="lin" valueType="num">
                                          <p:cBhvr>
                                            <p:cTn id="70" dur="500" fill="hold"/>
                                            <p:tgtEl>
                                              <p:spTgt spid="54"/>
                                            </p:tgtEl>
                                            <p:attrNameLst>
                                              <p:attrName>ppt_w</p:attrName>
                                            </p:attrNameLst>
                                          </p:cBhvr>
                                          <p:tavLst>
                                            <p:tav tm="0">
                                              <p:val>
                                                <p:fltVal val="0"/>
                                              </p:val>
                                            </p:tav>
                                            <p:tav tm="100000">
                                              <p:val>
                                                <p:strVal val="#ppt_w"/>
                                              </p:val>
                                            </p:tav>
                                          </p:tavLst>
                                        </p:anim>
                                        <p:anim calcmode="lin" valueType="num">
                                          <p:cBhvr>
                                            <p:cTn id="71" dur="500" fill="hold"/>
                                            <p:tgtEl>
                                              <p:spTgt spid="54"/>
                                            </p:tgtEl>
                                            <p:attrNameLst>
                                              <p:attrName>ppt_h</p:attrName>
                                            </p:attrNameLst>
                                          </p:cBhvr>
                                          <p:tavLst>
                                            <p:tav tm="0">
                                              <p:val>
                                                <p:fltVal val="0"/>
                                              </p:val>
                                            </p:tav>
                                            <p:tav tm="100000">
                                              <p:val>
                                                <p:strVal val="#ppt_h"/>
                                              </p:val>
                                            </p:tav>
                                          </p:tavLst>
                                        </p:anim>
                                        <p:animEffect transition="in" filter="fade">
                                          <p:cBhvr>
                                            <p:cTn id="72" dur="500"/>
                                            <p:tgtEl>
                                              <p:spTgt spid="54"/>
                                            </p:tgtEl>
                                          </p:cBhvr>
                                        </p:animEffect>
                                        <p:anim calcmode="lin" valueType="num">
                                          <p:cBhvr>
                                            <p:cTn id="73" dur="500" fill="hold"/>
                                            <p:tgtEl>
                                              <p:spTgt spid="54"/>
                                            </p:tgtEl>
                                            <p:attrNameLst>
                                              <p:attrName>ppt_x</p:attrName>
                                            </p:attrNameLst>
                                          </p:cBhvr>
                                          <p:tavLst>
                                            <p:tav tm="0">
                                              <p:val>
                                                <p:fltVal val="0.5"/>
                                              </p:val>
                                            </p:tav>
                                            <p:tav tm="100000">
                                              <p:val>
                                                <p:strVal val="#ppt_x"/>
                                              </p:val>
                                            </p:tav>
                                          </p:tavLst>
                                        </p:anim>
                                        <p:anim calcmode="lin" valueType="num">
                                          <p:cBhvr>
                                            <p:cTn id="74" dur="500" fill="hold"/>
                                            <p:tgtEl>
                                              <p:spTgt spid="54"/>
                                            </p:tgtEl>
                                            <p:attrNameLst>
                                              <p:attrName>ppt_y</p:attrName>
                                            </p:attrNameLst>
                                          </p:cBhvr>
                                          <p:tavLst>
                                            <p:tav tm="0">
                                              <p:val>
                                                <p:fltVal val="0.5"/>
                                              </p:val>
                                            </p:tav>
                                            <p:tav tm="100000">
                                              <p:val>
                                                <p:strVal val="#ppt_y"/>
                                              </p:val>
                                            </p:tav>
                                          </p:tavLst>
                                        </p:anim>
                                      </p:childTnLst>
                                    </p:cTn>
                                  </p:par>
                                </p:childTnLst>
                              </p:cTn>
                            </p:par>
                            <p:par>
                              <p:cTn id="75" fill="hold">
                                <p:stCondLst>
                                  <p:cond delay="5100"/>
                                </p:stCondLst>
                                <p:childTnLst>
                                  <p:par>
                                    <p:cTn id="76" presetID="12" presetClass="entr" presetSubtype="4" fill="hold" grpId="0" nodeType="afterEffect">
                                      <p:stCondLst>
                                        <p:cond delay="0"/>
                                      </p:stCondLst>
                                      <p:childTnLst>
                                        <p:set>
                                          <p:cBhvr>
                                            <p:cTn id="77" dur="1" fill="hold">
                                              <p:stCondLst>
                                                <p:cond delay="0"/>
                                              </p:stCondLst>
                                            </p:cTn>
                                            <p:tgtEl>
                                              <p:spTgt spid="22564"/>
                                            </p:tgtEl>
                                            <p:attrNameLst>
                                              <p:attrName>style.visibility</p:attrName>
                                            </p:attrNameLst>
                                          </p:cBhvr>
                                          <p:to>
                                            <p:strVal val="visible"/>
                                          </p:to>
                                        </p:set>
                                        <p:animEffect transition="in" filter="slide(fromBottom)">
                                          <p:cBhvr>
                                            <p:cTn id="78" dur="500"/>
                                            <p:tgtEl>
                                              <p:spTgt spid="22564"/>
                                            </p:tgtEl>
                                          </p:cBhvr>
                                        </p:animEffect>
                                      </p:childTnLst>
                                    </p:cTn>
                                  </p:par>
                                </p:childTnLst>
                              </p:cTn>
                            </p:par>
                            <p:par>
                              <p:cTn id="79" fill="hold">
                                <p:stCondLst>
                                  <p:cond delay="5600"/>
                                </p:stCondLst>
                                <p:childTnLst>
                                  <p:par>
                                    <p:cTn id="80" presetID="18" presetClass="entr" presetSubtype="3" fill="hold" nodeType="afterEffect">
                                      <p:stCondLst>
                                        <p:cond delay="0"/>
                                      </p:stCondLst>
                                      <p:childTnLst>
                                        <p:set>
                                          <p:cBhvr>
                                            <p:cTn id="81" dur="1" fill="hold">
                                              <p:stCondLst>
                                                <p:cond delay="0"/>
                                              </p:stCondLst>
                                            </p:cTn>
                                            <p:tgtEl>
                                              <p:spTgt spid="22543"/>
                                            </p:tgtEl>
                                            <p:attrNameLst>
                                              <p:attrName>style.visibility</p:attrName>
                                            </p:attrNameLst>
                                          </p:cBhvr>
                                          <p:to>
                                            <p:strVal val="visible"/>
                                          </p:to>
                                        </p:set>
                                        <p:animEffect transition="in" filter="strips(upRight)">
                                          <p:cBhvr>
                                            <p:cTn id="82" dur="500"/>
                                            <p:tgtEl>
                                              <p:spTgt spid="22543"/>
                                            </p:tgtEl>
                                          </p:cBhvr>
                                        </p:animEffect>
                                      </p:childTnLst>
                                    </p:cTn>
                                  </p:par>
                                </p:childTnLst>
                              </p:cTn>
                            </p:par>
                            <p:par>
                              <p:cTn id="83" fill="hold">
                                <p:stCondLst>
                                  <p:cond delay="6100"/>
                                </p:stCondLst>
                                <p:childTnLst>
                                  <p:par>
                                    <p:cTn id="84" presetID="12" presetClass="entr" presetSubtype="4" fill="hold" grpId="0" nodeType="afterEffect">
                                      <p:stCondLst>
                                        <p:cond delay="0"/>
                                      </p:stCondLst>
                                      <p:childTnLst>
                                        <p:set>
                                          <p:cBhvr>
                                            <p:cTn id="85" dur="1" fill="hold">
                                              <p:stCondLst>
                                                <p:cond delay="0"/>
                                              </p:stCondLst>
                                            </p:cTn>
                                            <p:tgtEl>
                                              <p:spTgt spid="22579"/>
                                            </p:tgtEl>
                                            <p:attrNameLst>
                                              <p:attrName>style.visibility</p:attrName>
                                            </p:attrNameLst>
                                          </p:cBhvr>
                                          <p:to>
                                            <p:strVal val="visible"/>
                                          </p:to>
                                        </p:set>
                                        <p:animEffect transition="in" filter="slide(fromBottom)">
                                          <p:cBhvr>
                                            <p:cTn id="86" dur="500"/>
                                            <p:tgtEl>
                                              <p:spTgt spid="22579"/>
                                            </p:tgtEl>
                                          </p:cBhvr>
                                        </p:animEffect>
                                      </p:childTnLst>
                                    </p:cTn>
                                  </p:par>
                                  <p:par>
                                    <p:cTn id="87" presetID="12" presetClass="entr" presetSubtype="4" fill="hold" nodeType="withEffect">
                                      <p:stCondLst>
                                        <p:cond delay="0"/>
                                      </p:stCondLst>
                                      <p:childTnLst>
                                        <p:set>
                                          <p:cBhvr>
                                            <p:cTn id="88" dur="1" fill="hold">
                                              <p:stCondLst>
                                                <p:cond delay="0"/>
                                              </p:stCondLst>
                                            </p:cTn>
                                            <p:tgtEl>
                                              <p:spTgt spid="101"/>
                                            </p:tgtEl>
                                            <p:attrNameLst>
                                              <p:attrName>style.visibility</p:attrName>
                                            </p:attrNameLst>
                                          </p:cBhvr>
                                          <p:to>
                                            <p:strVal val="visible"/>
                                          </p:to>
                                        </p:set>
                                        <p:animEffect transition="in" filter="slide(fromBottom)">
                                          <p:cBhvr>
                                            <p:cTn id="89" dur="500"/>
                                            <p:tgtEl>
                                              <p:spTgt spid="101"/>
                                            </p:tgtEl>
                                          </p:cBhvr>
                                        </p:animEffect>
                                      </p:childTnLst>
                                    </p:cTn>
                                  </p:par>
                                  <p:par>
                                    <p:cTn id="90" presetID="53" presetClass="entr" presetSubtype="528" fill="hold" grpId="0" nodeType="withEffect">
                                      <p:stCondLst>
                                        <p:cond delay="500"/>
                                      </p:stCondLst>
                                      <p:childTnLst>
                                        <p:set>
                                          <p:cBhvr>
                                            <p:cTn id="91" dur="1" fill="hold">
                                              <p:stCondLst>
                                                <p:cond delay="0"/>
                                              </p:stCondLst>
                                            </p:cTn>
                                            <p:tgtEl>
                                              <p:spTgt spid="55"/>
                                            </p:tgtEl>
                                            <p:attrNameLst>
                                              <p:attrName>style.visibility</p:attrName>
                                            </p:attrNameLst>
                                          </p:cBhvr>
                                          <p:to>
                                            <p:strVal val="visible"/>
                                          </p:to>
                                        </p:set>
                                        <p:anim calcmode="lin" valueType="num">
                                          <p:cBhvr>
                                            <p:cTn id="92" dur="500" fill="hold"/>
                                            <p:tgtEl>
                                              <p:spTgt spid="55"/>
                                            </p:tgtEl>
                                            <p:attrNameLst>
                                              <p:attrName>ppt_w</p:attrName>
                                            </p:attrNameLst>
                                          </p:cBhvr>
                                          <p:tavLst>
                                            <p:tav tm="0">
                                              <p:val>
                                                <p:fltVal val="0"/>
                                              </p:val>
                                            </p:tav>
                                            <p:tav tm="100000">
                                              <p:val>
                                                <p:strVal val="#ppt_w"/>
                                              </p:val>
                                            </p:tav>
                                          </p:tavLst>
                                        </p:anim>
                                        <p:anim calcmode="lin" valueType="num">
                                          <p:cBhvr>
                                            <p:cTn id="93" dur="500" fill="hold"/>
                                            <p:tgtEl>
                                              <p:spTgt spid="55"/>
                                            </p:tgtEl>
                                            <p:attrNameLst>
                                              <p:attrName>ppt_h</p:attrName>
                                            </p:attrNameLst>
                                          </p:cBhvr>
                                          <p:tavLst>
                                            <p:tav tm="0">
                                              <p:val>
                                                <p:fltVal val="0"/>
                                              </p:val>
                                            </p:tav>
                                            <p:tav tm="100000">
                                              <p:val>
                                                <p:strVal val="#ppt_h"/>
                                              </p:val>
                                            </p:tav>
                                          </p:tavLst>
                                        </p:anim>
                                        <p:animEffect transition="in" filter="fade">
                                          <p:cBhvr>
                                            <p:cTn id="94" dur="500"/>
                                            <p:tgtEl>
                                              <p:spTgt spid="55"/>
                                            </p:tgtEl>
                                          </p:cBhvr>
                                        </p:animEffect>
                                        <p:anim calcmode="lin" valueType="num">
                                          <p:cBhvr>
                                            <p:cTn id="95" dur="500" fill="hold"/>
                                            <p:tgtEl>
                                              <p:spTgt spid="55"/>
                                            </p:tgtEl>
                                            <p:attrNameLst>
                                              <p:attrName>ppt_x</p:attrName>
                                            </p:attrNameLst>
                                          </p:cBhvr>
                                          <p:tavLst>
                                            <p:tav tm="0">
                                              <p:val>
                                                <p:fltVal val="0.5"/>
                                              </p:val>
                                            </p:tav>
                                            <p:tav tm="100000">
                                              <p:val>
                                                <p:strVal val="#ppt_x"/>
                                              </p:val>
                                            </p:tav>
                                          </p:tavLst>
                                        </p:anim>
                                        <p:anim calcmode="lin" valueType="num">
                                          <p:cBhvr>
                                            <p:cTn id="96" dur="500" fill="hold"/>
                                            <p:tgtEl>
                                              <p:spTgt spid="55"/>
                                            </p:tgtEl>
                                            <p:attrNameLst>
                                              <p:attrName>ppt_y</p:attrName>
                                            </p:attrNameLst>
                                          </p:cBhvr>
                                          <p:tavLst>
                                            <p:tav tm="0">
                                              <p:val>
                                                <p:fltVal val="0.5"/>
                                              </p:val>
                                            </p:tav>
                                            <p:tav tm="100000">
                                              <p:val>
                                                <p:strVal val="#ppt_y"/>
                                              </p:val>
                                            </p:tav>
                                          </p:tavLst>
                                        </p:anim>
                                      </p:childTnLst>
                                    </p:cTn>
                                  </p:par>
                                </p:childTnLst>
                              </p:cTn>
                            </p:par>
                            <p:par>
                              <p:cTn id="97" fill="hold">
                                <p:stCondLst>
                                  <p:cond delay="6600"/>
                                </p:stCondLst>
                                <p:childTnLst>
                                  <p:par>
                                    <p:cTn id="98" presetID="12" presetClass="entr" presetSubtype="1" fill="hold" grpId="0" nodeType="afterEffect">
                                      <p:stCondLst>
                                        <p:cond delay="0"/>
                                      </p:stCondLst>
                                      <p:childTnLst>
                                        <p:set>
                                          <p:cBhvr>
                                            <p:cTn id="99" dur="1" fill="hold">
                                              <p:stCondLst>
                                                <p:cond delay="0"/>
                                              </p:stCondLst>
                                            </p:cTn>
                                            <p:tgtEl>
                                              <p:spTgt spid="22565"/>
                                            </p:tgtEl>
                                            <p:attrNameLst>
                                              <p:attrName>style.visibility</p:attrName>
                                            </p:attrNameLst>
                                          </p:cBhvr>
                                          <p:to>
                                            <p:strVal val="visible"/>
                                          </p:to>
                                        </p:set>
                                        <p:animEffect transition="in" filter="slide(fromTop)">
                                          <p:cBhvr>
                                            <p:cTn id="100" dur="500"/>
                                            <p:tgtEl>
                                              <p:spTgt spid="22565"/>
                                            </p:tgtEl>
                                          </p:cBhvr>
                                        </p:animEffect>
                                      </p:childTnLst>
                                    </p:cTn>
                                  </p:par>
                                </p:childTnLst>
                              </p:cTn>
                            </p:par>
                            <p:par>
                              <p:cTn id="101" fill="hold">
                                <p:stCondLst>
                                  <p:cond delay="7100"/>
                                </p:stCondLst>
                                <p:childTnLst>
                                  <p:par>
                                    <p:cTn id="102" presetID="18" presetClass="entr" presetSubtype="12" fill="hold" nodeType="afterEffect">
                                      <p:stCondLst>
                                        <p:cond delay="0"/>
                                      </p:stCondLst>
                                      <p:childTnLst>
                                        <p:set>
                                          <p:cBhvr>
                                            <p:cTn id="103" dur="1" fill="hold">
                                              <p:stCondLst>
                                                <p:cond delay="0"/>
                                              </p:stCondLst>
                                            </p:cTn>
                                            <p:tgtEl>
                                              <p:spTgt spid="22544"/>
                                            </p:tgtEl>
                                            <p:attrNameLst>
                                              <p:attrName>style.visibility</p:attrName>
                                            </p:attrNameLst>
                                          </p:cBhvr>
                                          <p:to>
                                            <p:strVal val="visible"/>
                                          </p:to>
                                        </p:set>
                                        <p:animEffect transition="in" filter="strips(downLeft)">
                                          <p:cBhvr>
                                            <p:cTn id="104" dur="500"/>
                                            <p:tgtEl>
                                              <p:spTgt spid="22544"/>
                                            </p:tgtEl>
                                          </p:cBhvr>
                                        </p:animEffect>
                                      </p:childTnLst>
                                    </p:cTn>
                                  </p:par>
                                </p:childTnLst>
                              </p:cTn>
                            </p:par>
                            <p:par>
                              <p:cTn id="105" fill="hold">
                                <p:stCondLst>
                                  <p:cond delay="7600"/>
                                </p:stCondLst>
                                <p:childTnLst>
                                  <p:par>
                                    <p:cTn id="106" presetID="12" presetClass="entr" presetSubtype="4" fill="hold" grpId="0" nodeType="afterEffect">
                                      <p:stCondLst>
                                        <p:cond delay="0"/>
                                      </p:stCondLst>
                                      <p:childTnLst>
                                        <p:set>
                                          <p:cBhvr>
                                            <p:cTn id="107" dur="1" fill="hold">
                                              <p:stCondLst>
                                                <p:cond delay="0"/>
                                              </p:stCondLst>
                                            </p:cTn>
                                            <p:tgtEl>
                                              <p:spTgt spid="22595"/>
                                            </p:tgtEl>
                                            <p:attrNameLst>
                                              <p:attrName>style.visibility</p:attrName>
                                            </p:attrNameLst>
                                          </p:cBhvr>
                                          <p:to>
                                            <p:strVal val="visible"/>
                                          </p:to>
                                        </p:set>
                                        <p:animEffect transition="in" filter="slide(fromBottom)">
                                          <p:cBhvr>
                                            <p:cTn id="108" dur="500"/>
                                            <p:tgtEl>
                                              <p:spTgt spid="22595"/>
                                            </p:tgtEl>
                                          </p:cBhvr>
                                        </p:animEffect>
                                      </p:childTnLst>
                                    </p:cTn>
                                  </p:par>
                                  <p:par>
                                    <p:cTn id="109" presetID="12" presetClass="entr" presetSubtype="4" fill="hold" nodeType="withEffect">
                                      <p:stCondLst>
                                        <p:cond delay="0"/>
                                      </p:stCondLst>
                                      <p:childTnLst>
                                        <p:set>
                                          <p:cBhvr>
                                            <p:cTn id="110" dur="1" fill="hold">
                                              <p:stCondLst>
                                                <p:cond delay="0"/>
                                              </p:stCondLst>
                                            </p:cTn>
                                            <p:tgtEl>
                                              <p:spTgt spid="11"/>
                                            </p:tgtEl>
                                            <p:attrNameLst>
                                              <p:attrName>style.visibility</p:attrName>
                                            </p:attrNameLst>
                                          </p:cBhvr>
                                          <p:to>
                                            <p:strVal val="visible"/>
                                          </p:to>
                                        </p:set>
                                        <p:animEffect transition="in" filter="slide(fromBottom)">
                                          <p:cBhvr>
                                            <p:cTn id="111" dur="500"/>
                                            <p:tgtEl>
                                              <p:spTgt spid="11"/>
                                            </p:tgtEl>
                                          </p:cBhvr>
                                        </p:animEffect>
                                      </p:childTnLst>
                                    </p:cTn>
                                  </p:par>
                                  <p:par>
                                    <p:cTn id="112" presetID="53" presetClass="entr" presetSubtype="528" fill="hold" grpId="0" nodeType="withEffect">
                                      <p:stCondLst>
                                        <p:cond delay="500"/>
                                      </p:stCondLst>
                                      <p:childTnLst>
                                        <p:set>
                                          <p:cBhvr>
                                            <p:cTn id="113" dur="1" fill="hold">
                                              <p:stCondLst>
                                                <p:cond delay="0"/>
                                              </p:stCondLst>
                                            </p:cTn>
                                            <p:tgtEl>
                                              <p:spTgt spid="56"/>
                                            </p:tgtEl>
                                            <p:attrNameLst>
                                              <p:attrName>style.visibility</p:attrName>
                                            </p:attrNameLst>
                                          </p:cBhvr>
                                          <p:to>
                                            <p:strVal val="visible"/>
                                          </p:to>
                                        </p:set>
                                        <p:anim calcmode="lin" valueType="num">
                                          <p:cBhvr>
                                            <p:cTn id="114" dur="500" fill="hold"/>
                                            <p:tgtEl>
                                              <p:spTgt spid="56"/>
                                            </p:tgtEl>
                                            <p:attrNameLst>
                                              <p:attrName>ppt_w</p:attrName>
                                            </p:attrNameLst>
                                          </p:cBhvr>
                                          <p:tavLst>
                                            <p:tav tm="0">
                                              <p:val>
                                                <p:fltVal val="0"/>
                                              </p:val>
                                            </p:tav>
                                            <p:tav tm="100000">
                                              <p:val>
                                                <p:strVal val="#ppt_w"/>
                                              </p:val>
                                            </p:tav>
                                          </p:tavLst>
                                        </p:anim>
                                        <p:anim calcmode="lin" valueType="num">
                                          <p:cBhvr>
                                            <p:cTn id="115" dur="500" fill="hold"/>
                                            <p:tgtEl>
                                              <p:spTgt spid="56"/>
                                            </p:tgtEl>
                                            <p:attrNameLst>
                                              <p:attrName>ppt_h</p:attrName>
                                            </p:attrNameLst>
                                          </p:cBhvr>
                                          <p:tavLst>
                                            <p:tav tm="0">
                                              <p:val>
                                                <p:fltVal val="0"/>
                                              </p:val>
                                            </p:tav>
                                            <p:tav tm="100000">
                                              <p:val>
                                                <p:strVal val="#ppt_h"/>
                                              </p:val>
                                            </p:tav>
                                          </p:tavLst>
                                        </p:anim>
                                        <p:animEffect transition="in" filter="fade">
                                          <p:cBhvr>
                                            <p:cTn id="116" dur="500"/>
                                            <p:tgtEl>
                                              <p:spTgt spid="56"/>
                                            </p:tgtEl>
                                          </p:cBhvr>
                                        </p:animEffect>
                                        <p:anim calcmode="lin" valueType="num">
                                          <p:cBhvr>
                                            <p:cTn id="117" dur="500" fill="hold"/>
                                            <p:tgtEl>
                                              <p:spTgt spid="56"/>
                                            </p:tgtEl>
                                            <p:attrNameLst>
                                              <p:attrName>ppt_x</p:attrName>
                                            </p:attrNameLst>
                                          </p:cBhvr>
                                          <p:tavLst>
                                            <p:tav tm="0">
                                              <p:val>
                                                <p:fltVal val="0.5"/>
                                              </p:val>
                                            </p:tav>
                                            <p:tav tm="100000">
                                              <p:val>
                                                <p:strVal val="#ppt_x"/>
                                              </p:val>
                                            </p:tav>
                                          </p:tavLst>
                                        </p:anim>
                                        <p:anim calcmode="lin" valueType="num">
                                          <p:cBhvr>
                                            <p:cTn id="118" dur="500" fill="hold"/>
                                            <p:tgtEl>
                                              <p:spTgt spid="56"/>
                                            </p:tgtEl>
                                            <p:attrNameLst>
                                              <p:attrName>ppt_y</p:attrName>
                                            </p:attrNameLst>
                                          </p:cBhvr>
                                          <p:tavLst>
                                            <p:tav tm="0">
                                              <p:val>
                                                <p:fltVal val="0.5"/>
                                              </p:val>
                                            </p:tav>
                                            <p:tav tm="100000">
                                              <p:val>
                                                <p:strVal val="#ppt_y"/>
                                              </p:val>
                                            </p:tav>
                                          </p:tavLst>
                                        </p:anim>
                                      </p:childTnLst>
                                    </p:cTn>
                                  </p:par>
                                </p:childTnLst>
                              </p:cTn>
                            </p:par>
                            <p:par>
                              <p:cTn id="119" fill="hold">
                                <p:stCondLst>
                                  <p:cond delay="8100"/>
                                </p:stCondLst>
                                <p:childTnLst>
                                  <p:par>
                                    <p:cTn id="120" presetID="12" presetClass="entr" presetSubtype="4" fill="hold" grpId="0" nodeType="afterEffect">
                                      <p:stCondLst>
                                        <p:cond delay="0"/>
                                      </p:stCondLst>
                                      <p:childTnLst>
                                        <p:set>
                                          <p:cBhvr>
                                            <p:cTn id="121" dur="1" fill="hold">
                                              <p:stCondLst>
                                                <p:cond delay="0"/>
                                              </p:stCondLst>
                                            </p:cTn>
                                            <p:tgtEl>
                                              <p:spTgt spid="22566"/>
                                            </p:tgtEl>
                                            <p:attrNameLst>
                                              <p:attrName>style.visibility</p:attrName>
                                            </p:attrNameLst>
                                          </p:cBhvr>
                                          <p:to>
                                            <p:strVal val="visible"/>
                                          </p:to>
                                        </p:set>
                                        <p:animEffect transition="in" filter="slide(fromBottom)">
                                          <p:cBhvr>
                                            <p:cTn id="122" dur="500"/>
                                            <p:tgtEl>
                                              <p:spTgt spid="22566"/>
                                            </p:tgtEl>
                                          </p:cBhvr>
                                        </p:animEffect>
                                      </p:childTnLst>
                                    </p:cTn>
                                  </p:par>
                                </p:childTnLst>
                              </p:cTn>
                            </p:par>
                            <p:par>
                              <p:cTn id="123" fill="hold">
                                <p:stCondLst>
                                  <p:cond delay="8600"/>
                                </p:stCondLst>
                                <p:childTnLst>
                                  <p:par>
                                    <p:cTn id="124" presetID="18" presetClass="entr" presetSubtype="3" fill="hold" nodeType="afterEffect">
                                      <p:stCondLst>
                                        <p:cond delay="0"/>
                                      </p:stCondLst>
                                      <p:childTnLst>
                                        <p:set>
                                          <p:cBhvr>
                                            <p:cTn id="125" dur="1" fill="hold">
                                              <p:stCondLst>
                                                <p:cond delay="0"/>
                                              </p:stCondLst>
                                            </p:cTn>
                                            <p:tgtEl>
                                              <p:spTgt spid="22551"/>
                                            </p:tgtEl>
                                            <p:attrNameLst>
                                              <p:attrName>style.visibility</p:attrName>
                                            </p:attrNameLst>
                                          </p:cBhvr>
                                          <p:to>
                                            <p:strVal val="visible"/>
                                          </p:to>
                                        </p:set>
                                        <p:animEffect transition="in" filter="strips(upRight)">
                                          <p:cBhvr>
                                            <p:cTn id="126" dur="500"/>
                                            <p:tgtEl>
                                              <p:spTgt spid="22551"/>
                                            </p:tgtEl>
                                          </p:cBhvr>
                                        </p:animEffect>
                                      </p:childTnLst>
                                    </p:cTn>
                                  </p:par>
                                </p:childTnLst>
                              </p:cTn>
                            </p:par>
                            <p:par>
                              <p:cTn id="127" fill="hold">
                                <p:stCondLst>
                                  <p:cond delay="9100"/>
                                </p:stCondLst>
                                <p:childTnLst>
                                  <p:par>
                                    <p:cTn id="128" presetID="12" presetClass="entr" presetSubtype="4" fill="hold" grpId="0" nodeType="afterEffect">
                                      <p:stCondLst>
                                        <p:cond delay="0"/>
                                      </p:stCondLst>
                                      <p:childTnLst>
                                        <p:set>
                                          <p:cBhvr>
                                            <p:cTn id="129" dur="1" fill="hold">
                                              <p:stCondLst>
                                                <p:cond delay="0"/>
                                              </p:stCondLst>
                                            </p:cTn>
                                            <p:tgtEl>
                                              <p:spTgt spid="22580"/>
                                            </p:tgtEl>
                                            <p:attrNameLst>
                                              <p:attrName>style.visibility</p:attrName>
                                            </p:attrNameLst>
                                          </p:cBhvr>
                                          <p:to>
                                            <p:strVal val="visible"/>
                                          </p:to>
                                        </p:set>
                                        <p:animEffect transition="in" filter="slide(fromBottom)">
                                          <p:cBhvr>
                                            <p:cTn id="130" dur="500"/>
                                            <p:tgtEl>
                                              <p:spTgt spid="22580"/>
                                            </p:tgtEl>
                                          </p:cBhvr>
                                        </p:animEffect>
                                      </p:childTnLst>
                                    </p:cTn>
                                  </p:par>
                                  <p:par>
                                    <p:cTn id="131" presetID="12" presetClass="entr" presetSubtype="4" fill="hold" nodeType="withEffect">
                                      <p:stCondLst>
                                        <p:cond delay="0"/>
                                      </p:stCondLst>
                                      <p:childTnLst>
                                        <p:set>
                                          <p:cBhvr>
                                            <p:cTn id="132" dur="1" fill="hold">
                                              <p:stCondLst>
                                                <p:cond delay="0"/>
                                              </p:stCondLst>
                                            </p:cTn>
                                            <p:tgtEl>
                                              <p:spTgt spid="8"/>
                                            </p:tgtEl>
                                            <p:attrNameLst>
                                              <p:attrName>style.visibility</p:attrName>
                                            </p:attrNameLst>
                                          </p:cBhvr>
                                          <p:to>
                                            <p:strVal val="visible"/>
                                          </p:to>
                                        </p:set>
                                        <p:animEffect transition="in" filter="slide(fromBottom)">
                                          <p:cBhvr>
                                            <p:cTn id="133" dur="500"/>
                                            <p:tgtEl>
                                              <p:spTgt spid="8"/>
                                            </p:tgtEl>
                                          </p:cBhvr>
                                        </p:animEffect>
                                      </p:childTnLst>
                                    </p:cTn>
                                  </p:par>
                                  <p:par>
                                    <p:cTn id="134" presetID="53" presetClass="entr" presetSubtype="528" fill="hold" grpId="0" nodeType="withEffect">
                                      <p:stCondLst>
                                        <p:cond delay="500"/>
                                      </p:stCondLst>
                                      <p:childTnLst>
                                        <p:set>
                                          <p:cBhvr>
                                            <p:cTn id="135" dur="1" fill="hold">
                                              <p:stCondLst>
                                                <p:cond delay="0"/>
                                              </p:stCondLst>
                                            </p:cTn>
                                            <p:tgtEl>
                                              <p:spTgt spid="57"/>
                                            </p:tgtEl>
                                            <p:attrNameLst>
                                              <p:attrName>style.visibility</p:attrName>
                                            </p:attrNameLst>
                                          </p:cBhvr>
                                          <p:to>
                                            <p:strVal val="visible"/>
                                          </p:to>
                                        </p:set>
                                        <p:anim calcmode="lin" valueType="num">
                                          <p:cBhvr>
                                            <p:cTn id="136" dur="500" fill="hold"/>
                                            <p:tgtEl>
                                              <p:spTgt spid="57"/>
                                            </p:tgtEl>
                                            <p:attrNameLst>
                                              <p:attrName>ppt_w</p:attrName>
                                            </p:attrNameLst>
                                          </p:cBhvr>
                                          <p:tavLst>
                                            <p:tav tm="0">
                                              <p:val>
                                                <p:fltVal val="0"/>
                                              </p:val>
                                            </p:tav>
                                            <p:tav tm="100000">
                                              <p:val>
                                                <p:strVal val="#ppt_w"/>
                                              </p:val>
                                            </p:tav>
                                          </p:tavLst>
                                        </p:anim>
                                        <p:anim calcmode="lin" valueType="num">
                                          <p:cBhvr>
                                            <p:cTn id="137" dur="500" fill="hold"/>
                                            <p:tgtEl>
                                              <p:spTgt spid="57"/>
                                            </p:tgtEl>
                                            <p:attrNameLst>
                                              <p:attrName>ppt_h</p:attrName>
                                            </p:attrNameLst>
                                          </p:cBhvr>
                                          <p:tavLst>
                                            <p:tav tm="0">
                                              <p:val>
                                                <p:fltVal val="0"/>
                                              </p:val>
                                            </p:tav>
                                            <p:tav tm="100000">
                                              <p:val>
                                                <p:strVal val="#ppt_h"/>
                                              </p:val>
                                            </p:tav>
                                          </p:tavLst>
                                        </p:anim>
                                        <p:animEffect transition="in" filter="fade">
                                          <p:cBhvr>
                                            <p:cTn id="138" dur="500"/>
                                            <p:tgtEl>
                                              <p:spTgt spid="57"/>
                                            </p:tgtEl>
                                          </p:cBhvr>
                                        </p:animEffect>
                                        <p:anim calcmode="lin" valueType="num">
                                          <p:cBhvr>
                                            <p:cTn id="139" dur="500" fill="hold"/>
                                            <p:tgtEl>
                                              <p:spTgt spid="57"/>
                                            </p:tgtEl>
                                            <p:attrNameLst>
                                              <p:attrName>ppt_x</p:attrName>
                                            </p:attrNameLst>
                                          </p:cBhvr>
                                          <p:tavLst>
                                            <p:tav tm="0">
                                              <p:val>
                                                <p:fltVal val="0.5"/>
                                              </p:val>
                                            </p:tav>
                                            <p:tav tm="100000">
                                              <p:val>
                                                <p:strVal val="#ppt_x"/>
                                              </p:val>
                                            </p:tav>
                                          </p:tavLst>
                                        </p:anim>
                                        <p:anim calcmode="lin" valueType="num">
                                          <p:cBhvr>
                                            <p:cTn id="140" dur="500" fill="hold"/>
                                            <p:tgtEl>
                                              <p:spTgt spid="57"/>
                                            </p:tgtEl>
                                            <p:attrNameLst>
                                              <p:attrName>ppt_y</p:attrName>
                                            </p:attrNameLst>
                                          </p:cBhvr>
                                          <p:tavLst>
                                            <p:tav tm="0">
                                              <p:val>
                                                <p:fltVal val="0.5"/>
                                              </p:val>
                                            </p:tav>
                                            <p:tav tm="100000">
                                              <p:val>
                                                <p:strVal val="#ppt_y"/>
                                              </p:val>
                                            </p:tav>
                                          </p:tavLst>
                                        </p:anim>
                                      </p:childTnLst>
                                    </p:cTn>
                                  </p:par>
                                </p:childTnLst>
                              </p:cTn>
                            </p:par>
                            <p:par>
                              <p:cTn id="141" fill="hold">
                                <p:stCondLst>
                                  <p:cond delay="9600"/>
                                </p:stCondLst>
                                <p:childTnLst>
                                  <p:par>
                                    <p:cTn id="142" presetID="12" presetClass="entr" presetSubtype="1" fill="hold" grpId="0" nodeType="afterEffect">
                                      <p:stCondLst>
                                        <p:cond delay="0"/>
                                      </p:stCondLst>
                                      <p:childTnLst>
                                        <p:set>
                                          <p:cBhvr>
                                            <p:cTn id="143" dur="1" fill="hold">
                                              <p:stCondLst>
                                                <p:cond delay="0"/>
                                              </p:stCondLst>
                                            </p:cTn>
                                            <p:tgtEl>
                                              <p:spTgt spid="22567"/>
                                            </p:tgtEl>
                                            <p:attrNameLst>
                                              <p:attrName>style.visibility</p:attrName>
                                            </p:attrNameLst>
                                          </p:cBhvr>
                                          <p:to>
                                            <p:strVal val="visible"/>
                                          </p:to>
                                        </p:set>
                                        <p:animEffect transition="in" filter="slide(fromTop)">
                                          <p:cBhvr>
                                            <p:cTn id="144" dur="500"/>
                                            <p:tgtEl>
                                              <p:spTgt spid="22567"/>
                                            </p:tgtEl>
                                          </p:cBhvr>
                                        </p:animEffect>
                                      </p:childTnLst>
                                    </p:cTn>
                                  </p:par>
                                </p:childTnLst>
                              </p:cTn>
                            </p:par>
                            <p:par>
                              <p:cTn id="145" fill="hold">
                                <p:stCondLst>
                                  <p:cond delay="10100"/>
                                </p:stCondLst>
                                <p:childTnLst>
                                  <p:par>
                                    <p:cTn id="146" presetID="18" presetClass="entr" presetSubtype="12" fill="hold" nodeType="afterEffect">
                                      <p:stCondLst>
                                        <p:cond delay="0"/>
                                      </p:stCondLst>
                                      <p:childTnLst>
                                        <p:set>
                                          <p:cBhvr>
                                            <p:cTn id="147" dur="1" fill="hold">
                                              <p:stCondLst>
                                                <p:cond delay="0"/>
                                              </p:stCondLst>
                                            </p:cTn>
                                            <p:tgtEl>
                                              <p:spTgt spid="22552"/>
                                            </p:tgtEl>
                                            <p:attrNameLst>
                                              <p:attrName>style.visibility</p:attrName>
                                            </p:attrNameLst>
                                          </p:cBhvr>
                                          <p:to>
                                            <p:strVal val="visible"/>
                                          </p:to>
                                        </p:set>
                                        <p:animEffect transition="in" filter="strips(downLeft)">
                                          <p:cBhvr>
                                            <p:cTn id="148" dur="500"/>
                                            <p:tgtEl>
                                              <p:spTgt spid="22552"/>
                                            </p:tgtEl>
                                          </p:cBhvr>
                                        </p:animEffect>
                                      </p:childTnLst>
                                    </p:cTn>
                                  </p:par>
                                </p:childTnLst>
                              </p:cTn>
                            </p:par>
                            <p:par>
                              <p:cTn id="149" fill="hold">
                                <p:stCondLst>
                                  <p:cond delay="10600"/>
                                </p:stCondLst>
                                <p:childTnLst>
                                  <p:par>
                                    <p:cTn id="150" presetID="12" presetClass="entr" presetSubtype="4" fill="hold" nodeType="afterEffect">
                                      <p:stCondLst>
                                        <p:cond delay="0"/>
                                      </p:stCondLst>
                                      <p:childTnLst>
                                        <p:set>
                                          <p:cBhvr>
                                            <p:cTn id="151" dur="1" fill="hold">
                                              <p:stCondLst>
                                                <p:cond delay="0"/>
                                              </p:stCondLst>
                                            </p:cTn>
                                            <p:tgtEl>
                                              <p:spTgt spid="14"/>
                                            </p:tgtEl>
                                            <p:attrNameLst>
                                              <p:attrName>style.visibility</p:attrName>
                                            </p:attrNameLst>
                                          </p:cBhvr>
                                          <p:to>
                                            <p:strVal val="visible"/>
                                          </p:to>
                                        </p:set>
                                        <p:animEffect transition="in" filter="slide(fromBottom)">
                                          <p:cBhvr>
                                            <p:cTn id="152" dur="500"/>
                                            <p:tgtEl>
                                              <p:spTgt spid="14"/>
                                            </p:tgtEl>
                                          </p:cBhvr>
                                        </p:animEffect>
                                      </p:childTnLst>
                                    </p:cTn>
                                  </p:par>
                                  <p:par>
                                    <p:cTn id="153" presetID="12" presetClass="entr" presetSubtype="4" fill="hold" grpId="0" nodeType="withEffect">
                                      <p:stCondLst>
                                        <p:cond delay="0"/>
                                      </p:stCondLst>
                                      <p:childTnLst>
                                        <p:set>
                                          <p:cBhvr>
                                            <p:cTn id="154" dur="1" fill="hold">
                                              <p:stCondLst>
                                                <p:cond delay="0"/>
                                              </p:stCondLst>
                                            </p:cTn>
                                            <p:tgtEl>
                                              <p:spTgt spid="22596"/>
                                            </p:tgtEl>
                                            <p:attrNameLst>
                                              <p:attrName>style.visibility</p:attrName>
                                            </p:attrNameLst>
                                          </p:cBhvr>
                                          <p:to>
                                            <p:strVal val="visible"/>
                                          </p:to>
                                        </p:set>
                                        <p:animEffect transition="in" filter="slide(fromBottom)">
                                          <p:cBhvr>
                                            <p:cTn id="155" dur="500"/>
                                            <p:tgtEl>
                                              <p:spTgt spid="22596"/>
                                            </p:tgtEl>
                                          </p:cBhvr>
                                        </p:animEffect>
                                      </p:childTnLst>
                                    </p:cTn>
                                  </p:par>
                                  <p:par>
                                    <p:cTn id="156" presetID="53" presetClass="entr" presetSubtype="528" fill="hold" grpId="0" nodeType="withEffect">
                                      <p:stCondLst>
                                        <p:cond delay="250"/>
                                      </p:stCondLst>
                                      <p:childTnLst>
                                        <p:set>
                                          <p:cBhvr>
                                            <p:cTn id="157" dur="1" fill="hold">
                                              <p:stCondLst>
                                                <p:cond delay="0"/>
                                              </p:stCondLst>
                                            </p:cTn>
                                            <p:tgtEl>
                                              <p:spTgt spid="58"/>
                                            </p:tgtEl>
                                            <p:attrNameLst>
                                              <p:attrName>style.visibility</p:attrName>
                                            </p:attrNameLst>
                                          </p:cBhvr>
                                          <p:to>
                                            <p:strVal val="visible"/>
                                          </p:to>
                                        </p:set>
                                        <p:anim calcmode="lin" valueType="num">
                                          <p:cBhvr>
                                            <p:cTn id="158" dur="500" fill="hold"/>
                                            <p:tgtEl>
                                              <p:spTgt spid="58"/>
                                            </p:tgtEl>
                                            <p:attrNameLst>
                                              <p:attrName>ppt_w</p:attrName>
                                            </p:attrNameLst>
                                          </p:cBhvr>
                                          <p:tavLst>
                                            <p:tav tm="0">
                                              <p:val>
                                                <p:fltVal val="0"/>
                                              </p:val>
                                            </p:tav>
                                            <p:tav tm="100000">
                                              <p:val>
                                                <p:strVal val="#ppt_w"/>
                                              </p:val>
                                            </p:tav>
                                          </p:tavLst>
                                        </p:anim>
                                        <p:anim calcmode="lin" valueType="num">
                                          <p:cBhvr>
                                            <p:cTn id="159" dur="500" fill="hold"/>
                                            <p:tgtEl>
                                              <p:spTgt spid="58"/>
                                            </p:tgtEl>
                                            <p:attrNameLst>
                                              <p:attrName>ppt_h</p:attrName>
                                            </p:attrNameLst>
                                          </p:cBhvr>
                                          <p:tavLst>
                                            <p:tav tm="0">
                                              <p:val>
                                                <p:fltVal val="0"/>
                                              </p:val>
                                            </p:tav>
                                            <p:tav tm="100000">
                                              <p:val>
                                                <p:strVal val="#ppt_h"/>
                                              </p:val>
                                            </p:tav>
                                          </p:tavLst>
                                        </p:anim>
                                        <p:animEffect transition="in" filter="fade">
                                          <p:cBhvr>
                                            <p:cTn id="160" dur="500"/>
                                            <p:tgtEl>
                                              <p:spTgt spid="58"/>
                                            </p:tgtEl>
                                          </p:cBhvr>
                                        </p:animEffect>
                                        <p:anim calcmode="lin" valueType="num">
                                          <p:cBhvr>
                                            <p:cTn id="161" dur="500" fill="hold"/>
                                            <p:tgtEl>
                                              <p:spTgt spid="58"/>
                                            </p:tgtEl>
                                            <p:attrNameLst>
                                              <p:attrName>ppt_x</p:attrName>
                                            </p:attrNameLst>
                                          </p:cBhvr>
                                          <p:tavLst>
                                            <p:tav tm="0">
                                              <p:val>
                                                <p:fltVal val="0.5"/>
                                              </p:val>
                                            </p:tav>
                                            <p:tav tm="100000">
                                              <p:val>
                                                <p:strVal val="#ppt_x"/>
                                              </p:val>
                                            </p:tav>
                                          </p:tavLst>
                                        </p:anim>
                                        <p:anim calcmode="lin" valueType="num">
                                          <p:cBhvr>
                                            <p:cTn id="162" dur="500" fill="hold"/>
                                            <p:tgtEl>
                                              <p:spTgt spid="58"/>
                                            </p:tgtEl>
                                            <p:attrNameLst>
                                              <p:attrName>ppt_y</p:attrName>
                                            </p:attrNameLst>
                                          </p:cBhvr>
                                          <p:tavLst>
                                            <p:tav tm="0">
                                              <p:val>
                                                <p:fltVal val="0.5"/>
                                              </p:val>
                                            </p:tav>
                                            <p:tav tm="100000">
                                              <p:val>
                                                <p:strVal val="#ppt_y"/>
                                              </p:val>
                                            </p:tav>
                                          </p:tavLst>
                                        </p:anim>
                                      </p:childTnLst>
                                    </p:cTn>
                                  </p:par>
                                </p:childTnLst>
                              </p:cTn>
                            </p:par>
                            <p:par>
                              <p:cTn id="163" fill="hold">
                                <p:stCondLst>
                                  <p:cond delay="11100"/>
                                </p:stCondLst>
                                <p:childTnLst>
                                  <p:par>
                                    <p:cTn id="164" presetID="12" presetClass="entr" presetSubtype="4" fill="hold" grpId="0" nodeType="afterEffect">
                                      <p:stCondLst>
                                        <p:cond delay="0"/>
                                      </p:stCondLst>
                                      <p:childTnLst>
                                        <p:set>
                                          <p:cBhvr>
                                            <p:cTn id="165" dur="1" fill="hold">
                                              <p:stCondLst>
                                                <p:cond delay="0"/>
                                              </p:stCondLst>
                                            </p:cTn>
                                            <p:tgtEl>
                                              <p:spTgt spid="22568"/>
                                            </p:tgtEl>
                                            <p:attrNameLst>
                                              <p:attrName>style.visibility</p:attrName>
                                            </p:attrNameLst>
                                          </p:cBhvr>
                                          <p:to>
                                            <p:strVal val="visible"/>
                                          </p:to>
                                        </p:set>
                                        <p:animEffect transition="in" filter="slide(fromBottom)">
                                          <p:cBhvr>
                                            <p:cTn id="166" dur="500"/>
                                            <p:tgtEl>
                                              <p:spTgt spid="22568"/>
                                            </p:tgtEl>
                                          </p:cBhvr>
                                        </p:animEffect>
                                      </p:childTnLst>
                                    </p:cTn>
                                  </p:par>
                                </p:childTnLst>
                              </p:cTn>
                            </p:par>
                            <p:par>
                              <p:cTn id="167" fill="hold">
                                <p:stCondLst>
                                  <p:cond delay="11600"/>
                                </p:stCondLst>
                                <p:childTnLst>
                                  <p:par>
                                    <p:cTn id="168" presetID="18" presetClass="entr" presetSubtype="3" fill="hold" nodeType="afterEffect">
                                      <p:stCondLst>
                                        <p:cond delay="0"/>
                                      </p:stCondLst>
                                      <p:childTnLst>
                                        <p:set>
                                          <p:cBhvr>
                                            <p:cTn id="169" dur="1" fill="hold">
                                              <p:stCondLst>
                                                <p:cond delay="0"/>
                                              </p:stCondLst>
                                            </p:cTn>
                                            <p:tgtEl>
                                              <p:spTgt spid="22559"/>
                                            </p:tgtEl>
                                            <p:attrNameLst>
                                              <p:attrName>style.visibility</p:attrName>
                                            </p:attrNameLst>
                                          </p:cBhvr>
                                          <p:to>
                                            <p:strVal val="visible"/>
                                          </p:to>
                                        </p:set>
                                        <p:animEffect transition="in" filter="strips(upRight)">
                                          <p:cBhvr>
                                            <p:cTn id="170" dur="500"/>
                                            <p:tgtEl>
                                              <p:spTgt spid="22559"/>
                                            </p:tgtEl>
                                          </p:cBhvr>
                                        </p:animEffect>
                                      </p:childTnLst>
                                    </p:cTn>
                                  </p:par>
                                </p:childTnLst>
                              </p:cTn>
                            </p:par>
                            <p:par>
                              <p:cTn id="171" fill="hold">
                                <p:stCondLst>
                                  <p:cond delay="12100"/>
                                </p:stCondLst>
                                <p:childTnLst>
                                  <p:par>
                                    <p:cTn id="172" presetID="12" presetClass="entr" presetSubtype="4" fill="hold" grpId="0" nodeType="afterEffect">
                                      <p:stCondLst>
                                        <p:cond delay="0"/>
                                      </p:stCondLst>
                                      <p:childTnLst>
                                        <p:set>
                                          <p:cBhvr>
                                            <p:cTn id="173" dur="1" fill="hold">
                                              <p:stCondLst>
                                                <p:cond delay="0"/>
                                              </p:stCondLst>
                                            </p:cTn>
                                            <p:tgtEl>
                                              <p:spTgt spid="22581"/>
                                            </p:tgtEl>
                                            <p:attrNameLst>
                                              <p:attrName>style.visibility</p:attrName>
                                            </p:attrNameLst>
                                          </p:cBhvr>
                                          <p:to>
                                            <p:strVal val="visible"/>
                                          </p:to>
                                        </p:set>
                                        <p:animEffect transition="in" filter="slide(fromBottom)">
                                          <p:cBhvr>
                                            <p:cTn id="174" dur="500"/>
                                            <p:tgtEl>
                                              <p:spTgt spid="22581"/>
                                            </p:tgtEl>
                                          </p:cBhvr>
                                        </p:animEffect>
                                      </p:childTnLst>
                                    </p:cTn>
                                  </p:par>
                                  <p:par>
                                    <p:cTn id="175" presetID="12" presetClass="entr" presetSubtype="4" fill="hold" nodeType="withEffect">
                                      <p:stCondLst>
                                        <p:cond delay="0"/>
                                      </p:stCondLst>
                                      <p:childTnLst>
                                        <p:set>
                                          <p:cBhvr>
                                            <p:cTn id="176" dur="1" fill="hold">
                                              <p:stCondLst>
                                                <p:cond delay="0"/>
                                              </p:stCondLst>
                                            </p:cTn>
                                            <p:tgtEl>
                                              <p:spTgt spid="9"/>
                                            </p:tgtEl>
                                            <p:attrNameLst>
                                              <p:attrName>style.visibility</p:attrName>
                                            </p:attrNameLst>
                                          </p:cBhvr>
                                          <p:to>
                                            <p:strVal val="visible"/>
                                          </p:to>
                                        </p:set>
                                        <p:animEffect transition="in" filter="slide(fromBottom)">
                                          <p:cBhvr>
                                            <p:cTn id="177" dur="500"/>
                                            <p:tgtEl>
                                              <p:spTgt spid="9"/>
                                            </p:tgtEl>
                                          </p:cBhvr>
                                        </p:animEffect>
                                      </p:childTnLst>
                                    </p:cTn>
                                  </p:par>
                                  <p:par>
                                    <p:cTn id="178" presetID="53" presetClass="entr" presetSubtype="528" fill="hold" grpId="0" nodeType="withEffect">
                                      <p:stCondLst>
                                        <p:cond delay="500"/>
                                      </p:stCondLst>
                                      <p:childTnLst>
                                        <p:set>
                                          <p:cBhvr>
                                            <p:cTn id="179" dur="1" fill="hold">
                                              <p:stCondLst>
                                                <p:cond delay="0"/>
                                              </p:stCondLst>
                                            </p:cTn>
                                            <p:tgtEl>
                                              <p:spTgt spid="59"/>
                                            </p:tgtEl>
                                            <p:attrNameLst>
                                              <p:attrName>style.visibility</p:attrName>
                                            </p:attrNameLst>
                                          </p:cBhvr>
                                          <p:to>
                                            <p:strVal val="visible"/>
                                          </p:to>
                                        </p:set>
                                        <p:anim calcmode="lin" valueType="num">
                                          <p:cBhvr>
                                            <p:cTn id="180" dur="500" fill="hold"/>
                                            <p:tgtEl>
                                              <p:spTgt spid="59"/>
                                            </p:tgtEl>
                                            <p:attrNameLst>
                                              <p:attrName>ppt_w</p:attrName>
                                            </p:attrNameLst>
                                          </p:cBhvr>
                                          <p:tavLst>
                                            <p:tav tm="0">
                                              <p:val>
                                                <p:fltVal val="0"/>
                                              </p:val>
                                            </p:tav>
                                            <p:tav tm="100000">
                                              <p:val>
                                                <p:strVal val="#ppt_w"/>
                                              </p:val>
                                            </p:tav>
                                          </p:tavLst>
                                        </p:anim>
                                        <p:anim calcmode="lin" valueType="num">
                                          <p:cBhvr>
                                            <p:cTn id="181" dur="500" fill="hold"/>
                                            <p:tgtEl>
                                              <p:spTgt spid="59"/>
                                            </p:tgtEl>
                                            <p:attrNameLst>
                                              <p:attrName>ppt_h</p:attrName>
                                            </p:attrNameLst>
                                          </p:cBhvr>
                                          <p:tavLst>
                                            <p:tav tm="0">
                                              <p:val>
                                                <p:fltVal val="0"/>
                                              </p:val>
                                            </p:tav>
                                            <p:tav tm="100000">
                                              <p:val>
                                                <p:strVal val="#ppt_h"/>
                                              </p:val>
                                            </p:tav>
                                          </p:tavLst>
                                        </p:anim>
                                        <p:animEffect transition="in" filter="fade">
                                          <p:cBhvr>
                                            <p:cTn id="182" dur="500"/>
                                            <p:tgtEl>
                                              <p:spTgt spid="59"/>
                                            </p:tgtEl>
                                          </p:cBhvr>
                                        </p:animEffect>
                                        <p:anim calcmode="lin" valueType="num">
                                          <p:cBhvr>
                                            <p:cTn id="183" dur="500" fill="hold"/>
                                            <p:tgtEl>
                                              <p:spTgt spid="59"/>
                                            </p:tgtEl>
                                            <p:attrNameLst>
                                              <p:attrName>ppt_x</p:attrName>
                                            </p:attrNameLst>
                                          </p:cBhvr>
                                          <p:tavLst>
                                            <p:tav tm="0">
                                              <p:val>
                                                <p:fltVal val="0.5"/>
                                              </p:val>
                                            </p:tav>
                                            <p:tav tm="100000">
                                              <p:val>
                                                <p:strVal val="#ppt_x"/>
                                              </p:val>
                                            </p:tav>
                                          </p:tavLst>
                                        </p:anim>
                                        <p:anim calcmode="lin" valueType="num">
                                          <p:cBhvr>
                                            <p:cTn id="184" dur="500" fill="hold"/>
                                            <p:tgtEl>
                                              <p:spTgt spid="59"/>
                                            </p:tgtEl>
                                            <p:attrNameLst>
                                              <p:attrName>ppt_y</p:attrName>
                                            </p:attrNameLst>
                                          </p:cBhvr>
                                          <p:tavLst>
                                            <p:tav tm="0">
                                              <p:val>
                                                <p:fltVal val="0.5"/>
                                              </p:val>
                                            </p:tav>
                                            <p:tav tm="100000">
                                              <p:val>
                                                <p:strVal val="#ppt_y"/>
                                              </p:val>
                                            </p:tav>
                                          </p:tavLst>
                                        </p:anim>
                                      </p:childTnLst>
                                    </p:cTn>
                                  </p:par>
                                  <p:par>
                                    <p:cTn id="185" presetID="12" presetClass="entr" presetSubtype="1" fill="hold" grpId="0" nodeType="withEffect">
                                      <p:stCondLst>
                                        <p:cond delay="1000"/>
                                      </p:stCondLst>
                                      <p:childTnLst>
                                        <p:set>
                                          <p:cBhvr>
                                            <p:cTn id="186" dur="1" fill="hold">
                                              <p:stCondLst>
                                                <p:cond delay="0"/>
                                              </p:stCondLst>
                                            </p:cTn>
                                            <p:tgtEl>
                                              <p:spTgt spid="22569"/>
                                            </p:tgtEl>
                                            <p:attrNameLst>
                                              <p:attrName>style.visibility</p:attrName>
                                            </p:attrNameLst>
                                          </p:cBhvr>
                                          <p:to>
                                            <p:strVal val="visible"/>
                                          </p:to>
                                        </p:set>
                                        <p:animEffect transition="in" filter="slide(fromTop)">
                                          <p:cBhvr>
                                            <p:cTn id="187" dur="500"/>
                                            <p:tgtEl>
                                              <p:spTgt spid="22569"/>
                                            </p:tgtEl>
                                          </p:cBhvr>
                                        </p:animEffect>
                                      </p:childTnLst>
                                    </p:cTn>
                                  </p:par>
                                </p:childTnLst>
                              </p:cTn>
                            </p:par>
                            <p:par>
                              <p:cTn id="188" fill="hold">
                                <p:stCondLst>
                                  <p:cond delay="12600"/>
                                </p:stCondLst>
                                <p:childTnLst>
                                  <p:par>
                                    <p:cTn id="189" presetID="18" presetClass="entr" presetSubtype="12" fill="hold" nodeType="afterEffect">
                                      <p:stCondLst>
                                        <p:cond delay="0"/>
                                      </p:stCondLst>
                                      <p:childTnLst>
                                        <p:set>
                                          <p:cBhvr>
                                            <p:cTn id="190" dur="1" fill="hold">
                                              <p:stCondLst>
                                                <p:cond delay="0"/>
                                              </p:stCondLst>
                                            </p:cTn>
                                            <p:tgtEl>
                                              <p:spTgt spid="22560"/>
                                            </p:tgtEl>
                                            <p:attrNameLst>
                                              <p:attrName>style.visibility</p:attrName>
                                            </p:attrNameLst>
                                          </p:cBhvr>
                                          <p:to>
                                            <p:strVal val="visible"/>
                                          </p:to>
                                        </p:set>
                                        <p:animEffect transition="in" filter="strips(downLeft)">
                                          <p:cBhvr>
                                            <p:cTn id="191" dur="500"/>
                                            <p:tgtEl>
                                              <p:spTgt spid="22560"/>
                                            </p:tgtEl>
                                          </p:cBhvr>
                                        </p:animEffect>
                                      </p:childTnLst>
                                    </p:cTn>
                                  </p:par>
                                </p:childTnLst>
                              </p:cTn>
                            </p:par>
                            <p:par>
                              <p:cTn id="192" fill="hold">
                                <p:stCondLst>
                                  <p:cond delay="13100"/>
                                </p:stCondLst>
                                <p:childTnLst>
                                  <p:par>
                                    <p:cTn id="193" presetID="12" presetClass="entr" presetSubtype="4" fill="hold" nodeType="afterEffect">
                                      <p:stCondLst>
                                        <p:cond delay="0"/>
                                      </p:stCondLst>
                                      <p:childTnLst>
                                        <p:set>
                                          <p:cBhvr>
                                            <p:cTn id="194" dur="1" fill="hold">
                                              <p:stCondLst>
                                                <p:cond delay="0"/>
                                              </p:stCondLst>
                                            </p:cTn>
                                            <p:tgtEl>
                                              <p:spTgt spid="15"/>
                                            </p:tgtEl>
                                            <p:attrNameLst>
                                              <p:attrName>style.visibility</p:attrName>
                                            </p:attrNameLst>
                                          </p:cBhvr>
                                          <p:to>
                                            <p:strVal val="visible"/>
                                          </p:to>
                                        </p:set>
                                        <p:animEffect transition="in" filter="slide(fromBottom)">
                                          <p:cBhvr>
                                            <p:cTn id="195" dur="500"/>
                                            <p:tgtEl>
                                              <p:spTgt spid="15"/>
                                            </p:tgtEl>
                                          </p:cBhvr>
                                        </p:animEffect>
                                      </p:childTnLst>
                                    </p:cTn>
                                  </p:par>
                                  <p:par>
                                    <p:cTn id="196" presetID="12" presetClass="entr" presetSubtype="4" fill="hold" grpId="0" nodeType="withEffect">
                                      <p:stCondLst>
                                        <p:cond delay="0"/>
                                      </p:stCondLst>
                                      <p:childTnLst>
                                        <p:set>
                                          <p:cBhvr>
                                            <p:cTn id="197" dur="1" fill="hold">
                                              <p:stCondLst>
                                                <p:cond delay="0"/>
                                              </p:stCondLst>
                                            </p:cTn>
                                            <p:tgtEl>
                                              <p:spTgt spid="22597"/>
                                            </p:tgtEl>
                                            <p:attrNameLst>
                                              <p:attrName>style.visibility</p:attrName>
                                            </p:attrNameLst>
                                          </p:cBhvr>
                                          <p:to>
                                            <p:strVal val="visible"/>
                                          </p:to>
                                        </p:set>
                                        <p:animEffect transition="in" filter="slide(fromBottom)">
                                          <p:cBhvr>
                                            <p:cTn id="198" dur="500"/>
                                            <p:tgtEl>
                                              <p:spTgt spid="225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bldLvl="0" animBg="1"/>
          <p:bldP spid="53" grpId="0" bldLvl="0" animBg="1"/>
          <p:bldP spid="54" grpId="0" bldLvl="0" animBg="1"/>
          <p:bldP spid="55" grpId="0" bldLvl="0" animBg="1"/>
          <p:bldP spid="56" grpId="0" bldLvl="0" animBg="1"/>
          <p:bldP spid="57" grpId="0" bldLvl="0" animBg="1"/>
          <p:bldP spid="58" grpId="0" bldLvl="0" animBg="1"/>
          <p:bldP spid="59" grpId="0" bldLvl="0" animBg="1"/>
          <p:bldP spid="46" grpId="0" bldLvl="0" animBg="1"/>
          <p:bldP spid="22562" grpId="0"/>
          <p:bldP spid="22563" grpId="0"/>
          <p:bldP spid="22564" grpId="0"/>
          <p:bldP spid="22565" grpId="0"/>
          <p:bldP spid="22566" grpId="0"/>
          <p:bldP spid="22567" grpId="0"/>
          <p:bldP spid="22568" grpId="0"/>
          <p:bldP spid="22569" grpId="0"/>
          <p:bldP spid="22579" grpId="0"/>
          <p:bldP spid="22580" grpId="0"/>
          <p:bldP spid="22581" grpId="0"/>
          <p:bldP spid="22594" grpId="0"/>
          <p:bldP spid="22595" grpId="0"/>
          <p:bldP spid="22596" grpId="0"/>
          <p:bldP spid="22597" grpId="0"/>
          <p:bldP spid="22601" grpId="0"/>
          <p:bldP spid="61" grpId="0" bldLvl="0" animBg="1"/>
          <p:bldP spid="62"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35" name="TextBox 34"/>
          <p:cNvSpPr txBox="1"/>
          <p:nvPr/>
        </p:nvSpPr>
        <p:spPr>
          <a:xfrm>
            <a:off x="7810809" y="4157597"/>
            <a:ext cx="3033823" cy="615553"/>
          </a:xfrm>
          <a:prstGeom prst="rect">
            <a:avLst/>
          </a:prstGeom>
          <a:noFill/>
        </p:spPr>
        <p:txBody>
          <a:bodyPr wrap="square" lIns="0" tIns="0" rIns="0" bIns="0" rtlCol="0">
            <a:spAutoFit/>
          </a:bodyPr>
          <a:lstStyle/>
          <a:p>
            <a:r>
              <a:rPr lang="en-US" altLang="zh-CN" sz="4000" b="1" dirty="0" smtClean="0">
                <a:solidFill>
                  <a:schemeClr val="accent4">
                    <a:lumMod val="50000"/>
                  </a:schemeClr>
                </a:solidFill>
                <a:latin typeface="微软雅黑" panose="020B0503020204020204" charset="-122"/>
                <a:ea typeface="微软雅黑" panose="020B0503020204020204" charset="-122"/>
              </a:rPr>
              <a:t>20,500,000</a:t>
            </a:r>
          </a:p>
        </p:txBody>
      </p:sp>
      <p:sp>
        <p:nvSpPr>
          <p:cNvPr id="36" name="TextBox 35"/>
          <p:cNvSpPr txBox="1"/>
          <p:nvPr/>
        </p:nvSpPr>
        <p:spPr>
          <a:xfrm>
            <a:off x="7841288" y="3841377"/>
            <a:ext cx="1920213" cy="292388"/>
          </a:xfrm>
          <a:prstGeom prst="rect">
            <a:avLst/>
          </a:prstGeom>
          <a:noFill/>
        </p:spPr>
        <p:txBody>
          <a:bodyPr wrap="square" lIns="0" tIns="0" rIns="0" bIns="0" rtlCol="0">
            <a:spAutoFit/>
          </a:bodyPr>
          <a:lstStyle/>
          <a:p>
            <a:r>
              <a:rPr lang="zh-CN" altLang="en-US" sz="1900" b="1" dirty="0">
                <a:latin typeface="微软雅黑" panose="020B0503020204020204" charset="-122"/>
                <a:ea typeface="微软雅黑" panose="020B0503020204020204" charset="-122"/>
              </a:rPr>
              <a:t>全年总额：</a:t>
            </a:r>
          </a:p>
        </p:txBody>
      </p:sp>
      <p:sp>
        <p:nvSpPr>
          <p:cNvPr id="39" name="TextBox 38"/>
          <p:cNvSpPr txBox="1"/>
          <p:nvPr/>
        </p:nvSpPr>
        <p:spPr>
          <a:xfrm>
            <a:off x="8126759" y="5370976"/>
            <a:ext cx="846571" cy="292388"/>
          </a:xfrm>
          <a:prstGeom prst="rect">
            <a:avLst/>
          </a:prstGeom>
          <a:noFill/>
        </p:spPr>
        <p:txBody>
          <a:bodyPr wrap="square" lIns="0" tIns="0" rIns="0" bIns="0" rtlCol="0">
            <a:spAutoFit/>
          </a:bodyPr>
          <a:lstStyle/>
          <a:p>
            <a:r>
              <a:rPr lang="zh-CN" altLang="en-US" sz="1900" dirty="0">
                <a:latin typeface="微软雅黑" panose="020B0503020204020204" charset="-122"/>
                <a:ea typeface="微软雅黑" panose="020B0503020204020204" charset="-122"/>
              </a:rPr>
              <a:t>毛利润</a:t>
            </a:r>
          </a:p>
        </p:txBody>
      </p:sp>
      <p:sp>
        <p:nvSpPr>
          <p:cNvPr id="40" name="TextBox 39"/>
          <p:cNvSpPr txBox="1"/>
          <p:nvPr/>
        </p:nvSpPr>
        <p:spPr>
          <a:xfrm>
            <a:off x="8126759" y="5830040"/>
            <a:ext cx="846571" cy="292388"/>
          </a:xfrm>
          <a:prstGeom prst="rect">
            <a:avLst/>
          </a:prstGeom>
          <a:noFill/>
        </p:spPr>
        <p:txBody>
          <a:bodyPr wrap="square" lIns="0" tIns="0" rIns="0" bIns="0" rtlCol="0">
            <a:spAutoFit/>
          </a:bodyPr>
          <a:lstStyle/>
          <a:p>
            <a:r>
              <a:rPr lang="zh-CN" altLang="en-US" sz="1900" dirty="0">
                <a:latin typeface="微软雅黑" panose="020B0503020204020204" charset="-122"/>
                <a:ea typeface="微软雅黑" panose="020B0503020204020204" charset="-122"/>
              </a:rPr>
              <a:t>纯利润</a:t>
            </a:r>
          </a:p>
        </p:txBody>
      </p:sp>
      <p:sp>
        <p:nvSpPr>
          <p:cNvPr id="53" name="矩形 52"/>
          <p:cNvSpPr/>
          <p:nvPr/>
        </p:nvSpPr>
        <p:spPr>
          <a:xfrm>
            <a:off x="8973330" y="5405636"/>
            <a:ext cx="511789" cy="245832"/>
          </a:xfrm>
          <a:prstGeom prst="rect">
            <a:avLst/>
          </a:prstGeom>
          <a:solidFill>
            <a:schemeClr val="tx1"/>
          </a:solidFill>
          <a:ln>
            <a:noFill/>
          </a:ln>
          <a:effectLst>
            <a:outerShdw blurRad="139700" dist="101600" dir="7200000" algn="ctr" rotWithShape="0">
              <a:schemeClr val="tx2">
                <a:lumMod val="50000"/>
                <a:alpha val="3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54" name="矩形 53"/>
          <p:cNvSpPr/>
          <p:nvPr/>
        </p:nvSpPr>
        <p:spPr>
          <a:xfrm>
            <a:off x="8973330" y="5850753"/>
            <a:ext cx="511789" cy="245832"/>
          </a:xfrm>
          <a:prstGeom prst="rect">
            <a:avLst/>
          </a:prstGeom>
          <a:gradFill>
            <a:gsLst>
              <a:gs pos="0">
                <a:srgbClr val="FECF40"/>
              </a:gs>
              <a:gs pos="100000">
                <a:srgbClr val="846C21"/>
              </a:gs>
            </a:gsLst>
            <a:lin ang="5400000" scaled="0"/>
          </a:gradFill>
          <a:ln>
            <a:noFill/>
          </a:ln>
          <a:effectLst>
            <a:outerShdw blurRad="139700" dist="101600" dir="7200000" algn="ctr" rotWithShape="0">
              <a:schemeClr val="tx2">
                <a:lumMod val="50000"/>
                <a:alpha val="3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grpSp>
        <p:nvGrpSpPr>
          <p:cNvPr id="57" name="组合 56"/>
          <p:cNvGrpSpPr/>
          <p:nvPr/>
        </p:nvGrpSpPr>
        <p:grpSpPr>
          <a:xfrm>
            <a:off x="7734950" y="2446334"/>
            <a:ext cx="4099999" cy="1167579"/>
            <a:chOff x="568077" y="1740967"/>
            <a:chExt cx="5073057" cy="875688"/>
          </a:xfrm>
        </p:grpSpPr>
        <p:sp>
          <p:nvSpPr>
            <p:cNvPr id="58" name="矩形 57"/>
            <p:cNvSpPr/>
            <p:nvPr/>
          </p:nvSpPr>
          <p:spPr>
            <a:xfrm>
              <a:off x="610300" y="1740967"/>
              <a:ext cx="1426112" cy="332399"/>
            </a:xfrm>
            <a:prstGeom prst="rect">
              <a:avLst/>
            </a:prstGeom>
          </p:spPr>
          <p:txBody>
            <a:bodyPr wrap="none">
              <a:spAutoFit/>
            </a:bodyPr>
            <a:lstStyle/>
            <a:p>
              <a:pPr fontAlgn="base">
                <a:lnSpc>
                  <a:spcPct val="120000"/>
                </a:lnSpc>
              </a:pPr>
              <a:r>
                <a:rPr lang="zh-CN" altLang="en-US" sz="1900" b="1" dirty="0">
                  <a:latin typeface="黑体" panose="02010600030101010101" pitchFamily="49" charset="-122"/>
                  <a:ea typeface="黑体" panose="02010600030101010101" pitchFamily="49" charset="-122"/>
                  <a:sym typeface="Arial" panose="020B0604020202020204" pitchFamily="34" charset="0"/>
                </a:rPr>
                <a:t>点击增加小标题</a:t>
              </a:r>
            </a:p>
          </p:txBody>
        </p:sp>
        <p:sp>
          <p:nvSpPr>
            <p:cNvPr id="61" name="矩形 60"/>
            <p:cNvSpPr/>
            <p:nvPr/>
          </p:nvSpPr>
          <p:spPr>
            <a:xfrm>
              <a:off x="568077" y="2028032"/>
              <a:ext cx="5073057" cy="588623"/>
            </a:xfrm>
            <a:prstGeom prst="rect">
              <a:avLst/>
            </a:prstGeom>
          </p:spPr>
          <p:txBody>
            <a:bodyPr wrap="square">
              <a:spAutoFit/>
            </a:bodyPr>
            <a:lstStyle/>
            <a:p>
              <a:pPr>
                <a:lnSpc>
                  <a:spcPct val="150000"/>
                </a:lnSpc>
              </a:pPr>
              <a:r>
                <a:rPr lang="zh-CN" altLang="en-US" sz="1500" dirty="0">
                  <a:latin typeface="黑体" panose="02010600030101010101" pitchFamily="49" charset="-122"/>
                  <a:ea typeface="黑体" panose="02010600030101010101" pitchFamily="49" charset="-122"/>
                </a:rPr>
                <a:t>请输入相关内容请输入相关</a:t>
              </a:r>
              <a:r>
                <a:rPr lang="zh-CN" altLang="en-US" sz="1500" dirty="0" smtClean="0">
                  <a:latin typeface="黑体" panose="02010600030101010101" pitchFamily="49" charset="-122"/>
                  <a:ea typeface="黑体" panose="02010600030101010101" pitchFamily="49" charset="-122"/>
                </a:rPr>
                <a:t>内容请</a:t>
              </a:r>
              <a:r>
                <a:rPr lang="zh-CN" altLang="en-US" sz="1500" dirty="0">
                  <a:latin typeface="黑体" panose="02010600030101010101" pitchFamily="49" charset="-122"/>
                  <a:ea typeface="黑体" panose="02010600030101010101" pitchFamily="49" charset="-122"/>
                </a:rPr>
                <a:t>输入相关内容请输入相关</a:t>
              </a:r>
              <a:r>
                <a:rPr lang="zh-CN" altLang="en-US" sz="1500" dirty="0" smtClean="0">
                  <a:latin typeface="黑体" panose="02010600030101010101" pitchFamily="49" charset="-122"/>
                  <a:ea typeface="黑体" panose="02010600030101010101" pitchFamily="49" charset="-122"/>
                </a:rPr>
                <a:t>内容请</a:t>
              </a:r>
              <a:r>
                <a:rPr lang="zh-CN" altLang="en-US" sz="1500" dirty="0">
                  <a:latin typeface="黑体" panose="02010600030101010101" pitchFamily="49" charset="-122"/>
                  <a:ea typeface="黑体" panose="02010600030101010101" pitchFamily="49" charset="-122"/>
                </a:rPr>
                <a:t>输入相关内容请输入</a:t>
              </a:r>
              <a:r>
                <a:rPr lang="zh-CN" altLang="en-US" sz="1500" dirty="0" smtClean="0">
                  <a:latin typeface="黑体" panose="02010600030101010101" pitchFamily="49" charset="-122"/>
                  <a:ea typeface="黑体" panose="02010600030101010101" pitchFamily="49" charset="-122"/>
                </a:rPr>
                <a:t>相关</a:t>
              </a:r>
              <a:endParaRPr lang="zh-CN" altLang="en-US" sz="1500" dirty="0">
                <a:latin typeface="黑体" panose="02010600030101010101" pitchFamily="49" charset="-122"/>
                <a:ea typeface="黑体" panose="02010600030101010101" pitchFamily="49" charset="-122"/>
              </a:endParaRPr>
            </a:p>
          </p:txBody>
        </p:sp>
      </p:grpSp>
      <p:sp>
        <p:nvSpPr>
          <p:cNvPr id="62" name="Line 2"/>
          <p:cNvSpPr>
            <a:spLocks noChangeShapeType="1"/>
          </p:cNvSpPr>
          <p:nvPr/>
        </p:nvSpPr>
        <p:spPr bwMode="auto">
          <a:xfrm flipV="1">
            <a:off x="1675891" y="4912073"/>
            <a:ext cx="5632370" cy="31825"/>
          </a:xfrm>
          <a:prstGeom prst="line">
            <a:avLst/>
          </a:prstGeom>
          <a:noFill/>
          <a:ln w="3175" cap="flat" cmpd="sng">
            <a:solidFill>
              <a:schemeClr val="tx2"/>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黑体" panose="02010600030101010101" pitchFamily="49" charset="-122"/>
              <a:ea typeface="黑体" panose="02010600030101010101" pitchFamily="49" charset="-122"/>
            </a:endParaRPr>
          </a:p>
        </p:txBody>
      </p:sp>
      <p:sp>
        <p:nvSpPr>
          <p:cNvPr id="63" name="Line 3"/>
          <p:cNvSpPr>
            <a:spLocks noChangeShapeType="1"/>
          </p:cNvSpPr>
          <p:nvPr/>
        </p:nvSpPr>
        <p:spPr bwMode="auto">
          <a:xfrm>
            <a:off x="1673769" y="4135562"/>
            <a:ext cx="5634491" cy="0"/>
          </a:xfrm>
          <a:prstGeom prst="line">
            <a:avLst/>
          </a:prstGeom>
          <a:noFill/>
          <a:ln w="3175" cap="flat" cmpd="sng">
            <a:solidFill>
              <a:schemeClr val="tx2"/>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黑体" panose="02010600030101010101" pitchFamily="49" charset="-122"/>
              <a:ea typeface="黑体" panose="02010600030101010101" pitchFamily="49" charset="-122"/>
            </a:endParaRPr>
          </a:p>
        </p:txBody>
      </p:sp>
      <p:sp>
        <p:nvSpPr>
          <p:cNvPr id="64" name="Line 4"/>
          <p:cNvSpPr>
            <a:spLocks noChangeShapeType="1"/>
          </p:cNvSpPr>
          <p:nvPr/>
        </p:nvSpPr>
        <p:spPr bwMode="auto">
          <a:xfrm>
            <a:off x="1673769" y="3325104"/>
            <a:ext cx="5634491" cy="0"/>
          </a:xfrm>
          <a:prstGeom prst="line">
            <a:avLst/>
          </a:prstGeom>
          <a:noFill/>
          <a:ln w="3175" cap="flat" cmpd="sng">
            <a:solidFill>
              <a:schemeClr val="tx2"/>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黑体" panose="02010600030101010101" pitchFamily="49" charset="-122"/>
              <a:ea typeface="黑体" panose="02010600030101010101" pitchFamily="49" charset="-122"/>
            </a:endParaRPr>
          </a:p>
        </p:txBody>
      </p:sp>
      <p:sp>
        <p:nvSpPr>
          <p:cNvPr id="65" name="Line 5"/>
          <p:cNvSpPr>
            <a:spLocks noChangeShapeType="1"/>
          </p:cNvSpPr>
          <p:nvPr/>
        </p:nvSpPr>
        <p:spPr bwMode="auto">
          <a:xfrm>
            <a:off x="1673769" y="2514646"/>
            <a:ext cx="5634491" cy="0"/>
          </a:xfrm>
          <a:prstGeom prst="line">
            <a:avLst/>
          </a:prstGeom>
          <a:noFill/>
          <a:ln w="3175" cap="flat" cmpd="sng">
            <a:solidFill>
              <a:schemeClr val="tx2"/>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黑体" panose="02010600030101010101" pitchFamily="49" charset="-122"/>
              <a:ea typeface="黑体" panose="02010600030101010101" pitchFamily="49" charset="-122"/>
            </a:endParaRPr>
          </a:p>
        </p:txBody>
      </p:sp>
      <p:sp>
        <p:nvSpPr>
          <p:cNvPr id="66" name="Rectangle 11"/>
          <p:cNvSpPr>
            <a:spLocks noChangeArrowheads="1"/>
          </p:cNvSpPr>
          <p:nvPr/>
        </p:nvSpPr>
        <p:spPr bwMode="auto">
          <a:xfrm>
            <a:off x="1907660" y="4637470"/>
            <a:ext cx="441296" cy="950484"/>
          </a:xfrm>
          <a:prstGeom prst="rect">
            <a:avLst/>
          </a:prstGeom>
          <a:solidFill>
            <a:schemeClr val="tx1"/>
          </a:solidFill>
          <a:ln>
            <a:noFill/>
          </a:ln>
          <a:effectLst>
            <a:outerShdw blurRad="139700" dist="101600" dir="7200000" algn="ctr" rotWithShape="0">
              <a:schemeClr val="tx2">
                <a:lumMod val="50000"/>
                <a:alpha val="34000"/>
              </a:schemeClr>
            </a:outerShdw>
          </a:effectLst>
        </p:spPr>
        <p:txBody>
          <a:bodyPr anchor="ctr"/>
          <a:lstStyle/>
          <a:p>
            <a:endParaRPr lang="zh-CN" altLang="en-US">
              <a:latin typeface="黑体" panose="02010600030101010101" pitchFamily="49" charset="-122"/>
              <a:ea typeface="黑体" panose="02010600030101010101" pitchFamily="49" charset="-122"/>
            </a:endParaRPr>
          </a:p>
        </p:txBody>
      </p:sp>
      <p:sp>
        <p:nvSpPr>
          <p:cNvPr id="67" name="Rectangle 12"/>
          <p:cNvSpPr>
            <a:spLocks noChangeArrowheads="1"/>
          </p:cNvSpPr>
          <p:nvPr/>
        </p:nvSpPr>
        <p:spPr bwMode="auto">
          <a:xfrm>
            <a:off x="3203804" y="4406213"/>
            <a:ext cx="441296" cy="1181741"/>
          </a:xfrm>
          <a:prstGeom prst="rect">
            <a:avLst/>
          </a:prstGeom>
          <a:solidFill>
            <a:schemeClr val="tx1"/>
          </a:solidFill>
          <a:ln>
            <a:noFill/>
          </a:ln>
          <a:effectLst>
            <a:outerShdw blurRad="139700" dist="101600" dir="7200000" algn="ctr" rotWithShape="0">
              <a:schemeClr val="tx2">
                <a:lumMod val="50000"/>
                <a:alpha val="34000"/>
              </a:schemeClr>
            </a:outerShdw>
          </a:effectLst>
        </p:spPr>
        <p:txBody>
          <a:bodyPr anchor="ctr"/>
          <a:lstStyle/>
          <a:p>
            <a:endParaRPr lang="zh-CN" altLang="en-US">
              <a:latin typeface="黑体" panose="02010600030101010101" pitchFamily="49" charset="-122"/>
              <a:ea typeface="黑体" panose="02010600030101010101" pitchFamily="49" charset="-122"/>
            </a:endParaRPr>
          </a:p>
        </p:txBody>
      </p:sp>
      <p:sp>
        <p:nvSpPr>
          <p:cNvPr id="68" name="Rectangle 13"/>
          <p:cNvSpPr>
            <a:spLocks noChangeArrowheads="1"/>
          </p:cNvSpPr>
          <p:nvPr/>
        </p:nvSpPr>
        <p:spPr bwMode="auto">
          <a:xfrm>
            <a:off x="4499948" y="4637470"/>
            <a:ext cx="441296" cy="950484"/>
          </a:xfrm>
          <a:prstGeom prst="rect">
            <a:avLst/>
          </a:prstGeom>
          <a:solidFill>
            <a:schemeClr val="tx1"/>
          </a:solidFill>
          <a:ln>
            <a:noFill/>
          </a:ln>
          <a:effectLst>
            <a:outerShdw blurRad="139700" dist="101600" dir="7200000" algn="ctr" rotWithShape="0">
              <a:schemeClr val="tx2">
                <a:lumMod val="50000"/>
                <a:alpha val="34000"/>
              </a:schemeClr>
            </a:outerShdw>
          </a:effectLst>
        </p:spPr>
        <p:txBody>
          <a:bodyPr anchor="ctr"/>
          <a:lstStyle/>
          <a:p>
            <a:endParaRPr lang="zh-CN" altLang="en-US">
              <a:latin typeface="黑体" panose="02010600030101010101" pitchFamily="49" charset="-122"/>
              <a:ea typeface="黑体" panose="02010600030101010101" pitchFamily="49" charset="-122"/>
            </a:endParaRPr>
          </a:p>
        </p:txBody>
      </p:sp>
      <p:sp>
        <p:nvSpPr>
          <p:cNvPr id="69" name="Rectangle 14"/>
          <p:cNvSpPr>
            <a:spLocks noChangeArrowheads="1"/>
          </p:cNvSpPr>
          <p:nvPr/>
        </p:nvSpPr>
        <p:spPr bwMode="auto">
          <a:xfrm>
            <a:off x="5796092" y="3920363"/>
            <a:ext cx="439175" cy="1667591"/>
          </a:xfrm>
          <a:prstGeom prst="rect">
            <a:avLst/>
          </a:prstGeom>
          <a:solidFill>
            <a:schemeClr val="tx1"/>
          </a:solidFill>
          <a:ln>
            <a:noFill/>
          </a:ln>
          <a:effectLst>
            <a:outerShdw blurRad="139700" dist="101600" dir="7200000" algn="ctr" rotWithShape="0">
              <a:schemeClr val="tx2">
                <a:lumMod val="50000"/>
                <a:alpha val="34000"/>
              </a:schemeClr>
            </a:outerShdw>
          </a:effectLst>
        </p:spPr>
        <p:txBody>
          <a:bodyPr anchor="ctr"/>
          <a:lstStyle/>
          <a:p>
            <a:endParaRPr lang="zh-CN" altLang="en-US">
              <a:latin typeface="黑体" panose="02010600030101010101" pitchFamily="49" charset="-122"/>
              <a:ea typeface="黑体" panose="02010600030101010101" pitchFamily="49" charset="-122"/>
            </a:endParaRPr>
          </a:p>
        </p:txBody>
      </p:sp>
      <p:sp>
        <p:nvSpPr>
          <p:cNvPr id="70" name="Line 15"/>
          <p:cNvSpPr>
            <a:spLocks noChangeShapeType="1"/>
          </p:cNvSpPr>
          <p:nvPr/>
        </p:nvSpPr>
        <p:spPr bwMode="auto">
          <a:xfrm flipV="1">
            <a:off x="1678013" y="5601599"/>
            <a:ext cx="5630248" cy="4243"/>
          </a:xfrm>
          <a:prstGeom prst="line">
            <a:avLst/>
          </a:prstGeom>
          <a:noFill/>
          <a:ln w="9525" cap="flat" cmpd="sng">
            <a:solidFill>
              <a:schemeClr val="tx2"/>
            </a:solidFill>
            <a:rou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黑体" panose="02010600030101010101" pitchFamily="49" charset="-122"/>
              <a:ea typeface="黑体" panose="02010600030101010101" pitchFamily="49" charset="-122"/>
            </a:endParaRPr>
          </a:p>
        </p:txBody>
      </p:sp>
      <p:sp>
        <p:nvSpPr>
          <p:cNvPr id="71" name="Line 16"/>
          <p:cNvSpPr>
            <a:spLocks noChangeShapeType="1"/>
          </p:cNvSpPr>
          <p:nvPr/>
        </p:nvSpPr>
        <p:spPr bwMode="auto">
          <a:xfrm>
            <a:off x="1675890" y="2090323"/>
            <a:ext cx="2122" cy="3515520"/>
          </a:xfrm>
          <a:prstGeom prst="line">
            <a:avLst/>
          </a:prstGeom>
          <a:noFill/>
          <a:ln w="9525" cap="flat" cmpd="sng">
            <a:solidFill>
              <a:schemeClr val="tx2"/>
            </a:solidFill>
            <a:round/>
            <a:head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黑体" panose="02010600030101010101" pitchFamily="49" charset="-122"/>
              <a:ea typeface="黑体" panose="02010600030101010101" pitchFamily="49" charset="-122"/>
            </a:endParaRPr>
          </a:p>
        </p:txBody>
      </p:sp>
      <p:sp>
        <p:nvSpPr>
          <p:cNvPr id="72" name="Text Box 17"/>
          <p:cNvSpPr txBox="1">
            <a:spLocks noChangeArrowheads="1"/>
          </p:cNvSpPr>
          <p:nvPr/>
        </p:nvSpPr>
        <p:spPr bwMode="auto">
          <a:xfrm>
            <a:off x="1005459" y="4721128"/>
            <a:ext cx="66831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dirty="0">
                <a:latin typeface="黑体" panose="02010600030101010101" pitchFamily="49" charset="-122"/>
                <a:ea typeface="黑体" panose="02010600030101010101" pitchFamily="49" charset="-122"/>
              </a:rPr>
              <a:t>20</a:t>
            </a:r>
          </a:p>
        </p:txBody>
      </p:sp>
      <p:sp>
        <p:nvSpPr>
          <p:cNvPr id="73" name="Text Box 18"/>
          <p:cNvSpPr txBox="1">
            <a:spLocks noChangeArrowheads="1"/>
          </p:cNvSpPr>
          <p:nvPr/>
        </p:nvSpPr>
        <p:spPr bwMode="auto">
          <a:xfrm>
            <a:off x="1005459" y="3938252"/>
            <a:ext cx="66831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a:latin typeface="黑体" panose="02010600030101010101" pitchFamily="49" charset="-122"/>
                <a:ea typeface="黑体" panose="02010600030101010101" pitchFamily="49" charset="-122"/>
              </a:rPr>
              <a:t>40</a:t>
            </a:r>
          </a:p>
        </p:txBody>
      </p:sp>
      <p:sp>
        <p:nvSpPr>
          <p:cNvPr id="74" name="Text Box 19"/>
          <p:cNvSpPr txBox="1">
            <a:spLocks noChangeArrowheads="1"/>
          </p:cNvSpPr>
          <p:nvPr/>
        </p:nvSpPr>
        <p:spPr bwMode="auto">
          <a:xfrm>
            <a:off x="1005459" y="3057780"/>
            <a:ext cx="66831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a:latin typeface="黑体" panose="02010600030101010101" pitchFamily="49" charset="-122"/>
                <a:ea typeface="黑体" panose="02010600030101010101" pitchFamily="49" charset="-122"/>
              </a:rPr>
              <a:t>60</a:t>
            </a:r>
          </a:p>
        </p:txBody>
      </p:sp>
      <p:sp>
        <p:nvSpPr>
          <p:cNvPr id="75" name="Text Box 20"/>
          <p:cNvSpPr txBox="1">
            <a:spLocks noChangeArrowheads="1"/>
          </p:cNvSpPr>
          <p:nvPr/>
        </p:nvSpPr>
        <p:spPr bwMode="auto">
          <a:xfrm>
            <a:off x="1005459" y="2277025"/>
            <a:ext cx="66831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dirty="0">
                <a:latin typeface="黑体" panose="02010600030101010101" pitchFamily="49" charset="-122"/>
                <a:ea typeface="黑体" panose="02010600030101010101" pitchFamily="49" charset="-122"/>
              </a:rPr>
              <a:t>80</a:t>
            </a:r>
          </a:p>
        </p:txBody>
      </p:sp>
      <p:sp>
        <p:nvSpPr>
          <p:cNvPr id="76" name="Rectangle 21"/>
          <p:cNvSpPr>
            <a:spLocks noChangeArrowheads="1"/>
          </p:cNvSpPr>
          <p:nvPr/>
        </p:nvSpPr>
        <p:spPr bwMode="auto">
          <a:xfrm>
            <a:off x="2431699" y="4183444"/>
            <a:ext cx="441296" cy="1404510"/>
          </a:xfrm>
          <a:prstGeom prst="rect">
            <a:avLst/>
          </a:prstGeom>
          <a:gradFill>
            <a:gsLst>
              <a:gs pos="0">
                <a:srgbClr val="FECF40"/>
              </a:gs>
              <a:gs pos="100000">
                <a:srgbClr val="846C21"/>
              </a:gs>
            </a:gsLst>
            <a:lin ang="5400000" scaled="0"/>
          </a:gradFill>
          <a:ln>
            <a:noFill/>
          </a:ln>
          <a:effectLst>
            <a:outerShdw blurRad="139700" dist="101600" dir="7200000" algn="ctr" rotWithShape="0">
              <a:schemeClr val="tx2">
                <a:lumMod val="50000"/>
                <a:alpha val="34000"/>
              </a:schemeClr>
            </a:outerShdw>
          </a:effectLst>
        </p:spPr>
        <p:txBody>
          <a:bodyPr anchor="ctr"/>
          <a:lstStyle/>
          <a:p>
            <a:endParaRPr lang="zh-CN" altLang="en-US">
              <a:latin typeface="黑体" panose="02010600030101010101" pitchFamily="49" charset="-122"/>
              <a:ea typeface="黑体" panose="02010600030101010101" pitchFamily="49" charset="-122"/>
            </a:endParaRPr>
          </a:p>
        </p:txBody>
      </p:sp>
      <p:sp>
        <p:nvSpPr>
          <p:cNvPr id="77" name="Rectangle 22"/>
          <p:cNvSpPr>
            <a:spLocks noChangeArrowheads="1"/>
          </p:cNvSpPr>
          <p:nvPr/>
        </p:nvSpPr>
        <p:spPr bwMode="auto">
          <a:xfrm>
            <a:off x="3712992" y="3924606"/>
            <a:ext cx="441296" cy="1663348"/>
          </a:xfrm>
          <a:prstGeom prst="rect">
            <a:avLst/>
          </a:prstGeom>
          <a:gradFill>
            <a:gsLst>
              <a:gs pos="0">
                <a:srgbClr val="FECF40"/>
              </a:gs>
              <a:gs pos="100000">
                <a:srgbClr val="846C21"/>
              </a:gs>
            </a:gsLst>
            <a:lin ang="5400000" scaled="0"/>
          </a:gradFill>
          <a:ln>
            <a:noFill/>
          </a:ln>
          <a:effectLst>
            <a:outerShdw blurRad="139700" dist="101600" dir="7200000" algn="ctr" rotWithShape="0">
              <a:schemeClr val="tx2">
                <a:lumMod val="50000"/>
                <a:alpha val="34000"/>
              </a:schemeClr>
            </a:outerShdw>
          </a:effectLst>
        </p:spPr>
        <p:txBody>
          <a:bodyPr anchor="ctr"/>
          <a:lstStyle/>
          <a:p>
            <a:endParaRPr lang="zh-CN" altLang="en-US">
              <a:latin typeface="黑体" panose="02010600030101010101" pitchFamily="49" charset="-122"/>
              <a:ea typeface="黑体" panose="02010600030101010101" pitchFamily="49" charset="-122"/>
            </a:endParaRPr>
          </a:p>
        </p:txBody>
      </p:sp>
      <p:sp>
        <p:nvSpPr>
          <p:cNvPr id="78" name="Rectangle 23"/>
          <p:cNvSpPr>
            <a:spLocks noChangeArrowheads="1"/>
          </p:cNvSpPr>
          <p:nvPr/>
        </p:nvSpPr>
        <p:spPr bwMode="auto">
          <a:xfrm>
            <a:off x="5021866" y="3122635"/>
            <a:ext cx="441296" cy="2465319"/>
          </a:xfrm>
          <a:prstGeom prst="rect">
            <a:avLst/>
          </a:prstGeom>
          <a:gradFill>
            <a:gsLst>
              <a:gs pos="0">
                <a:srgbClr val="FECF40"/>
              </a:gs>
              <a:gs pos="100000">
                <a:srgbClr val="846C21"/>
              </a:gs>
            </a:gsLst>
            <a:lin ang="5400000" scaled="0"/>
          </a:gradFill>
          <a:ln>
            <a:noFill/>
          </a:ln>
          <a:effectLst>
            <a:outerShdw blurRad="139700" dist="101600" dir="7200000" algn="ctr" rotWithShape="0">
              <a:schemeClr val="tx2">
                <a:lumMod val="50000"/>
                <a:alpha val="34000"/>
              </a:schemeClr>
            </a:outerShdw>
          </a:effectLst>
        </p:spPr>
        <p:txBody>
          <a:bodyPr anchor="ctr"/>
          <a:lstStyle/>
          <a:p>
            <a:endParaRPr lang="zh-CN" altLang="en-US">
              <a:latin typeface="黑体" panose="02010600030101010101" pitchFamily="49" charset="-122"/>
              <a:ea typeface="黑体" panose="02010600030101010101" pitchFamily="49" charset="-122"/>
            </a:endParaRPr>
          </a:p>
        </p:txBody>
      </p:sp>
      <p:sp>
        <p:nvSpPr>
          <p:cNvPr id="79" name="Rectangle 24"/>
          <p:cNvSpPr>
            <a:spLocks noChangeArrowheads="1"/>
          </p:cNvSpPr>
          <p:nvPr/>
        </p:nvSpPr>
        <p:spPr bwMode="auto">
          <a:xfrm>
            <a:off x="6320133" y="3307215"/>
            <a:ext cx="439174" cy="2280739"/>
          </a:xfrm>
          <a:prstGeom prst="rect">
            <a:avLst/>
          </a:prstGeom>
          <a:gradFill>
            <a:gsLst>
              <a:gs pos="0">
                <a:srgbClr val="FECF40"/>
              </a:gs>
              <a:gs pos="100000">
                <a:srgbClr val="846C21"/>
              </a:gs>
            </a:gsLst>
            <a:lin ang="5400000" scaled="0"/>
          </a:gradFill>
          <a:ln>
            <a:noFill/>
          </a:ln>
          <a:effectLst>
            <a:outerShdw blurRad="139700" dist="101600" dir="7200000" algn="ctr" rotWithShape="0">
              <a:schemeClr val="tx2">
                <a:lumMod val="50000"/>
                <a:alpha val="34000"/>
              </a:schemeClr>
            </a:outerShdw>
          </a:effectLst>
        </p:spPr>
        <p:txBody>
          <a:bodyPr anchor="ctr"/>
          <a:lstStyle/>
          <a:p>
            <a:endParaRPr lang="zh-CN" altLang="en-US">
              <a:latin typeface="黑体" panose="02010600030101010101" pitchFamily="49" charset="-122"/>
              <a:ea typeface="黑体" panose="02010600030101010101" pitchFamily="49" charset="-122"/>
            </a:endParaRPr>
          </a:p>
        </p:txBody>
      </p:sp>
      <p:sp>
        <p:nvSpPr>
          <p:cNvPr id="80" name="Text Box 25"/>
          <p:cNvSpPr txBox="1">
            <a:spLocks noChangeArrowheads="1"/>
          </p:cNvSpPr>
          <p:nvPr/>
        </p:nvSpPr>
        <p:spPr bwMode="auto">
          <a:xfrm>
            <a:off x="2344713" y="3711531"/>
            <a:ext cx="530915"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b="1" dirty="0">
                <a:solidFill>
                  <a:schemeClr val="accent4">
                    <a:lumMod val="50000"/>
                  </a:schemeClr>
                </a:solidFill>
                <a:latin typeface="黑体" panose="02010600030101010101" pitchFamily="49" charset="-122"/>
                <a:ea typeface="黑体" panose="02010600030101010101" pitchFamily="49" charset="-122"/>
              </a:rPr>
              <a:t>38%</a:t>
            </a:r>
          </a:p>
        </p:txBody>
      </p:sp>
      <p:sp>
        <p:nvSpPr>
          <p:cNvPr id="81" name="Text Box 26"/>
          <p:cNvSpPr txBox="1">
            <a:spLocks noChangeArrowheads="1"/>
          </p:cNvSpPr>
          <p:nvPr/>
        </p:nvSpPr>
        <p:spPr bwMode="auto">
          <a:xfrm>
            <a:off x="3640857" y="3537559"/>
            <a:ext cx="530915"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b="1">
                <a:solidFill>
                  <a:schemeClr val="accent4">
                    <a:lumMod val="50000"/>
                  </a:schemeClr>
                </a:solidFill>
                <a:latin typeface="黑体" panose="02010600030101010101" pitchFamily="49" charset="-122"/>
                <a:ea typeface="黑体" panose="02010600030101010101" pitchFamily="49" charset="-122"/>
              </a:rPr>
              <a:t>49%</a:t>
            </a:r>
          </a:p>
        </p:txBody>
      </p:sp>
      <p:sp>
        <p:nvSpPr>
          <p:cNvPr id="82" name="Text Box 27"/>
          <p:cNvSpPr txBox="1">
            <a:spLocks noChangeArrowheads="1"/>
          </p:cNvSpPr>
          <p:nvPr/>
        </p:nvSpPr>
        <p:spPr bwMode="auto">
          <a:xfrm>
            <a:off x="4909421" y="2769533"/>
            <a:ext cx="530915"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b="1">
                <a:solidFill>
                  <a:schemeClr val="accent4">
                    <a:lumMod val="50000"/>
                  </a:schemeClr>
                </a:solidFill>
                <a:latin typeface="黑体" panose="02010600030101010101" pitchFamily="49" charset="-122"/>
                <a:ea typeface="黑体" panose="02010600030101010101" pitchFamily="49" charset="-122"/>
              </a:rPr>
              <a:t>67%</a:t>
            </a:r>
          </a:p>
        </p:txBody>
      </p:sp>
      <p:sp>
        <p:nvSpPr>
          <p:cNvPr id="83" name="Text Box 28"/>
          <p:cNvSpPr txBox="1">
            <a:spLocks noChangeArrowheads="1"/>
          </p:cNvSpPr>
          <p:nvPr/>
        </p:nvSpPr>
        <p:spPr bwMode="auto">
          <a:xfrm>
            <a:off x="6199200" y="2769533"/>
            <a:ext cx="530915"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b="1" dirty="0">
                <a:solidFill>
                  <a:schemeClr val="accent4">
                    <a:lumMod val="50000"/>
                  </a:schemeClr>
                </a:solidFill>
                <a:latin typeface="黑体" panose="02010600030101010101" pitchFamily="49" charset="-122"/>
                <a:ea typeface="黑体" panose="02010600030101010101" pitchFamily="49" charset="-122"/>
              </a:rPr>
              <a:t>60%</a:t>
            </a:r>
          </a:p>
        </p:txBody>
      </p:sp>
      <p:sp>
        <p:nvSpPr>
          <p:cNvPr id="84" name="Rectangle 29"/>
          <p:cNvSpPr>
            <a:spLocks noChangeArrowheads="1"/>
          </p:cNvSpPr>
          <p:nvPr/>
        </p:nvSpPr>
        <p:spPr bwMode="auto">
          <a:xfrm>
            <a:off x="1705378" y="6133451"/>
            <a:ext cx="323382" cy="163364"/>
          </a:xfrm>
          <a:prstGeom prst="rect">
            <a:avLst/>
          </a:prstGeom>
          <a:solidFill>
            <a:schemeClr val="bg1">
              <a:lumMod val="65000"/>
            </a:schemeClr>
          </a:solidFill>
          <a:ln>
            <a:noFill/>
          </a:ln>
          <a:effectLst/>
        </p:spPr>
        <p:txBody>
          <a:bodyPr anchor="ctr"/>
          <a:lstStyle/>
          <a:p>
            <a:endParaRPr lang="zh-CN" altLang="en-US" sz="1400">
              <a:latin typeface="黑体" panose="02010600030101010101" pitchFamily="49" charset="-122"/>
              <a:ea typeface="黑体" panose="02010600030101010101" pitchFamily="49" charset="-122"/>
            </a:endParaRPr>
          </a:p>
        </p:txBody>
      </p:sp>
      <p:sp>
        <p:nvSpPr>
          <p:cNvPr id="85" name="Rectangle 30"/>
          <p:cNvSpPr>
            <a:spLocks noChangeArrowheads="1"/>
          </p:cNvSpPr>
          <p:nvPr/>
        </p:nvSpPr>
        <p:spPr bwMode="auto">
          <a:xfrm>
            <a:off x="3626454" y="6133451"/>
            <a:ext cx="307185" cy="163363"/>
          </a:xfrm>
          <a:prstGeom prst="rect">
            <a:avLst/>
          </a:prstGeom>
          <a:gradFill>
            <a:gsLst>
              <a:gs pos="0">
                <a:srgbClr val="FECF40"/>
              </a:gs>
              <a:gs pos="100000">
                <a:srgbClr val="846C21"/>
              </a:gs>
            </a:gsLst>
            <a:lin ang="5400000" scaled="0"/>
          </a:gradFill>
          <a:ln>
            <a:noFill/>
          </a:ln>
          <a:effectLst/>
        </p:spPr>
        <p:txBody>
          <a:bodyPr anchor="ctr"/>
          <a:lstStyle/>
          <a:p>
            <a:endParaRPr lang="zh-CN" altLang="en-US" sz="1400">
              <a:latin typeface="黑体" panose="02010600030101010101" pitchFamily="49" charset="-122"/>
              <a:ea typeface="黑体" panose="02010600030101010101" pitchFamily="49" charset="-122"/>
            </a:endParaRPr>
          </a:p>
        </p:txBody>
      </p:sp>
      <p:sp>
        <p:nvSpPr>
          <p:cNvPr id="86" name="Text Box 31"/>
          <p:cNvSpPr txBox="1">
            <a:spLocks noChangeArrowheads="1"/>
          </p:cNvSpPr>
          <p:nvPr/>
        </p:nvSpPr>
        <p:spPr bwMode="auto">
          <a:xfrm>
            <a:off x="2036607" y="6050518"/>
            <a:ext cx="1729119"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600" dirty="0" smtClean="0">
                <a:latin typeface="黑体" panose="02010600030101010101" pitchFamily="49" charset="-122"/>
                <a:ea typeface="黑体" panose="02010600030101010101" pitchFamily="49" charset="-122"/>
              </a:rPr>
              <a:t>计划数</a:t>
            </a:r>
            <a:endParaRPr lang="zh-CN" altLang="en-US" sz="1600" dirty="0">
              <a:latin typeface="黑体" panose="02010600030101010101" pitchFamily="49" charset="-122"/>
              <a:ea typeface="黑体" panose="02010600030101010101" pitchFamily="49" charset="-122"/>
            </a:endParaRPr>
          </a:p>
        </p:txBody>
      </p:sp>
      <p:sp>
        <p:nvSpPr>
          <p:cNvPr id="87" name="Text Box 32"/>
          <p:cNvSpPr txBox="1">
            <a:spLocks noChangeArrowheads="1"/>
          </p:cNvSpPr>
          <p:nvPr/>
        </p:nvSpPr>
        <p:spPr bwMode="auto">
          <a:xfrm>
            <a:off x="4044861" y="6046275"/>
            <a:ext cx="1729119"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600" dirty="0" smtClean="0">
                <a:latin typeface="黑体" panose="02010600030101010101" pitchFamily="49" charset="-122"/>
                <a:ea typeface="黑体" panose="02010600030101010101" pitchFamily="49" charset="-122"/>
              </a:rPr>
              <a:t>实际</a:t>
            </a:r>
            <a:r>
              <a:rPr lang="zh-CN" altLang="en-US" sz="1600" dirty="0">
                <a:latin typeface="黑体" panose="02010600030101010101" pitchFamily="49" charset="-122"/>
                <a:ea typeface="黑体" panose="02010600030101010101" pitchFamily="49" charset="-122"/>
              </a:rPr>
              <a:t>数</a:t>
            </a:r>
          </a:p>
        </p:txBody>
      </p:sp>
      <p:sp>
        <p:nvSpPr>
          <p:cNvPr id="88" name="Text Box 33"/>
          <p:cNvSpPr txBox="1">
            <a:spLocks noChangeArrowheads="1"/>
          </p:cNvSpPr>
          <p:nvPr/>
        </p:nvSpPr>
        <p:spPr bwMode="auto">
          <a:xfrm>
            <a:off x="2015862" y="5661005"/>
            <a:ext cx="108428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dirty="0" smtClean="0">
                <a:latin typeface="黑体" panose="02010600030101010101" pitchFamily="49" charset="-122"/>
                <a:ea typeface="黑体" panose="02010600030101010101" pitchFamily="49" charset="-122"/>
              </a:rPr>
              <a:t>业务一</a:t>
            </a:r>
            <a:endParaRPr lang="zh-CN" altLang="en-US" dirty="0">
              <a:latin typeface="黑体" panose="02010600030101010101" pitchFamily="49" charset="-122"/>
              <a:ea typeface="黑体" panose="02010600030101010101" pitchFamily="49" charset="-122"/>
            </a:endParaRPr>
          </a:p>
        </p:txBody>
      </p:sp>
      <p:sp>
        <p:nvSpPr>
          <p:cNvPr id="89" name="Text Box 34"/>
          <p:cNvSpPr txBox="1">
            <a:spLocks noChangeArrowheads="1"/>
          </p:cNvSpPr>
          <p:nvPr/>
        </p:nvSpPr>
        <p:spPr bwMode="auto">
          <a:xfrm>
            <a:off x="3261089" y="5661005"/>
            <a:ext cx="108428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dirty="0" smtClean="0">
                <a:latin typeface="黑体" panose="02010600030101010101" pitchFamily="49" charset="-122"/>
                <a:ea typeface="黑体" panose="02010600030101010101" pitchFamily="49" charset="-122"/>
              </a:rPr>
              <a:t>业务二</a:t>
            </a:r>
            <a:endParaRPr lang="zh-CN" altLang="en-US" dirty="0">
              <a:latin typeface="黑体" panose="02010600030101010101" pitchFamily="49" charset="-122"/>
              <a:ea typeface="黑体" panose="02010600030101010101" pitchFamily="49" charset="-122"/>
            </a:endParaRPr>
          </a:p>
        </p:txBody>
      </p:sp>
      <p:sp>
        <p:nvSpPr>
          <p:cNvPr id="90" name="Text Box 35"/>
          <p:cNvSpPr txBox="1">
            <a:spLocks noChangeArrowheads="1"/>
          </p:cNvSpPr>
          <p:nvPr/>
        </p:nvSpPr>
        <p:spPr bwMode="auto">
          <a:xfrm>
            <a:off x="4580569" y="5661005"/>
            <a:ext cx="108428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dirty="0" smtClean="0">
                <a:latin typeface="黑体" panose="02010600030101010101" pitchFamily="49" charset="-122"/>
                <a:ea typeface="黑体" panose="02010600030101010101" pitchFamily="49" charset="-122"/>
              </a:rPr>
              <a:t>业务三</a:t>
            </a:r>
            <a:endParaRPr lang="zh-CN" altLang="en-US" dirty="0">
              <a:latin typeface="黑体" panose="02010600030101010101" pitchFamily="49" charset="-122"/>
              <a:ea typeface="黑体" panose="02010600030101010101" pitchFamily="49" charset="-122"/>
            </a:endParaRPr>
          </a:p>
        </p:txBody>
      </p:sp>
      <p:sp>
        <p:nvSpPr>
          <p:cNvPr id="91" name="Text Box 36"/>
          <p:cNvSpPr txBox="1">
            <a:spLocks noChangeArrowheads="1"/>
          </p:cNvSpPr>
          <p:nvPr/>
        </p:nvSpPr>
        <p:spPr bwMode="auto">
          <a:xfrm>
            <a:off x="5868227" y="5661005"/>
            <a:ext cx="108428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dirty="0" smtClean="0">
                <a:latin typeface="黑体" panose="02010600030101010101" pitchFamily="49" charset="-122"/>
                <a:ea typeface="黑体" panose="02010600030101010101" pitchFamily="49" charset="-122"/>
              </a:rPr>
              <a:t>业务四</a:t>
            </a:r>
            <a:endParaRPr lang="zh-CN" altLang="en-US" dirty="0">
              <a:latin typeface="黑体" panose="02010600030101010101" pitchFamily="49" charset="-122"/>
              <a:ea typeface="黑体" panose="02010600030101010101" pitchFamily="49" charset="-122"/>
            </a:endParaRPr>
          </a:p>
        </p:txBody>
      </p:sp>
      <p:sp>
        <p:nvSpPr>
          <p:cNvPr id="92" name="Freeform 5"/>
          <p:cNvSpPr/>
          <p:nvPr/>
        </p:nvSpPr>
        <p:spPr bwMode="auto">
          <a:xfrm>
            <a:off x="853906" y="1272901"/>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93" name="TextBox 92"/>
          <p:cNvSpPr txBox="1"/>
          <p:nvPr/>
        </p:nvSpPr>
        <p:spPr>
          <a:xfrm>
            <a:off x="1128691" y="1211511"/>
            <a:ext cx="3278462" cy="461665"/>
          </a:xfrm>
          <a:prstGeom prst="rect">
            <a:avLst/>
          </a:prstGeom>
          <a:noFill/>
        </p:spPr>
        <p:txBody>
          <a:bodyPr wrap="none" rtlCol="0">
            <a:spAutoFit/>
          </a:bodyPr>
          <a:lstStyle/>
          <a:p>
            <a:r>
              <a:rPr lang="zh-CN" altLang="en-US" sz="2400" b="1" dirty="0" smtClean="0">
                <a:latin typeface="黑体" panose="02010600030101010101" pitchFamily="49" charset="-122"/>
                <a:ea typeface="黑体" panose="02010600030101010101" pitchFamily="49" charset="-122"/>
              </a:rPr>
              <a:t>各部门项业务完成概况</a:t>
            </a:r>
            <a:endParaRPr lang="zh-CN" altLang="en-US" sz="2400" b="1" dirty="0">
              <a:latin typeface="黑体" panose="02010600030101010101" pitchFamily="49" charset="-122"/>
              <a:ea typeface="黑体" panose="02010600030101010101" pitchFamily="49" charset="-122"/>
            </a:endParaRPr>
          </a:p>
        </p:txBody>
      </p:sp>
      <p:cxnSp>
        <p:nvCxnSpPr>
          <p:cNvPr id="94" name="直接连接符 93"/>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3" name="椭圆 2"/>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mc:Choice>
    <mc:Fallback xmlns="">
      <p:transition advClick="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left)">
                                          <p:cBhvr>
                                            <p:cTn id="7" dur="300"/>
                                            <p:tgtEl>
                                              <p:spTgt spid="94"/>
                                            </p:tgtEl>
                                          </p:cBhvr>
                                        </p:animEffect>
                                      </p:childTnLst>
                                    </p:cTn>
                                  </p:par>
                                </p:childTnLst>
                              </p:cTn>
                            </p:par>
                            <p:par>
                              <p:cTn id="8" fill="hold">
                                <p:stCondLst>
                                  <p:cond delay="500"/>
                                </p:stCondLst>
                                <p:childTnLst>
                                  <p:par>
                                    <p:cTn id="9" presetID="2" presetClass="entr" presetSubtype="1" fill="hold" grpId="0" nodeType="afterEffect" p14:presetBounceEnd="33000">
                                      <p:stCondLst>
                                        <p:cond delay="0"/>
                                      </p:stCondLst>
                                      <p:childTnLst>
                                        <p:set>
                                          <p:cBhvr>
                                            <p:cTn id="10" dur="1" fill="hold">
                                              <p:stCondLst>
                                                <p:cond delay="0"/>
                                              </p:stCondLst>
                                            </p:cTn>
                                            <p:tgtEl>
                                              <p:spTgt spid="92"/>
                                            </p:tgtEl>
                                            <p:attrNameLst>
                                              <p:attrName>style.visibility</p:attrName>
                                            </p:attrNameLst>
                                          </p:cBhvr>
                                          <p:to>
                                            <p:strVal val="visible"/>
                                          </p:to>
                                        </p:set>
                                        <p:anim calcmode="lin" valueType="num" p14:bounceEnd="33000">
                                          <p:cBhvr additive="base">
                                            <p:cTn id="11" dur="300" fill="hold"/>
                                            <p:tgtEl>
                                              <p:spTgt spid="92"/>
                                            </p:tgtEl>
                                            <p:attrNameLst>
                                              <p:attrName>ppt_x</p:attrName>
                                            </p:attrNameLst>
                                          </p:cBhvr>
                                          <p:tavLst>
                                            <p:tav tm="0">
                                              <p:val>
                                                <p:strVal val="#ppt_x"/>
                                              </p:val>
                                            </p:tav>
                                            <p:tav tm="100000">
                                              <p:val>
                                                <p:strVal val="#ppt_x"/>
                                              </p:val>
                                            </p:tav>
                                          </p:tavLst>
                                        </p:anim>
                                        <p:anim calcmode="lin" valueType="num" p14:bounceEnd="33000">
                                          <p:cBhvr additive="base">
                                            <p:cTn id="12" dur="300" fill="hold"/>
                                            <p:tgtEl>
                                              <p:spTgt spid="9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93"/>
                                            </p:tgtEl>
                                            <p:attrNameLst>
                                              <p:attrName>style.visibility</p:attrName>
                                            </p:attrNameLst>
                                          </p:cBhvr>
                                          <p:to>
                                            <p:strVal val="visible"/>
                                          </p:to>
                                        </p:set>
                                        <p:anim by="(-#ppt_w*2)" calcmode="lin" valueType="num">
                                          <p:cBhvr rctx="PPT">
                                            <p:cTn id="16" dur="250" autoRev="1" fill="hold">
                                              <p:stCondLst>
                                                <p:cond delay="0"/>
                                              </p:stCondLst>
                                            </p:cTn>
                                            <p:tgtEl>
                                              <p:spTgt spid="93"/>
                                            </p:tgtEl>
                                            <p:attrNameLst>
                                              <p:attrName>ppt_w</p:attrName>
                                            </p:attrNameLst>
                                          </p:cBhvr>
                                        </p:anim>
                                        <p:anim by="(#ppt_w*0.50)" calcmode="lin" valueType="num">
                                          <p:cBhvr>
                                            <p:cTn id="17" dur="250" decel="50000" autoRev="1" fill="hold">
                                              <p:stCondLst>
                                                <p:cond delay="0"/>
                                              </p:stCondLst>
                                            </p:cTn>
                                            <p:tgtEl>
                                              <p:spTgt spid="93"/>
                                            </p:tgtEl>
                                            <p:attrNameLst>
                                              <p:attrName>ppt_x</p:attrName>
                                            </p:attrNameLst>
                                          </p:cBhvr>
                                        </p:anim>
                                        <p:anim from="(-#ppt_h/2)" to="(#ppt_y)" calcmode="lin" valueType="num">
                                          <p:cBhvr>
                                            <p:cTn id="18" dur="500" fill="hold">
                                              <p:stCondLst>
                                                <p:cond delay="0"/>
                                              </p:stCondLst>
                                            </p:cTn>
                                            <p:tgtEl>
                                              <p:spTgt spid="93"/>
                                            </p:tgtEl>
                                            <p:attrNameLst>
                                              <p:attrName>ppt_y</p:attrName>
                                            </p:attrNameLst>
                                          </p:cBhvr>
                                        </p:anim>
                                        <p:animRot by="21600000">
                                          <p:cBhvr>
                                            <p:cTn id="19" dur="500" fill="hold">
                                              <p:stCondLst>
                                                <p:cond delay="0"/>
                                              </p:stCondLst>
                                            </p:cTn>
                                            <p:tgtEl>
                                              <p:spTgt spid="93"/>
                                            </p:tgtEl>
                                            <p:attrNameLst>
                                              <p:attrName>r</p:attrName>
                                            </p:attrNameLst>
                                          </p:cBhvr>
                                        </p:animRot>
                                      </p:childTnLst>
                                    </p:cTn>
                                  </p:par>
                                </p:childTnLst>
                              </p:cTn>
                            </p:par>
                            <p:par>
                              <p:cTn id="20" fill="hold">
                                <p:stCondLst>
                                  <p:cond delay="1250"/>
                                </p:stCondLst>
                                <p:childTnLst>
                                  <p:par>
                                    <p:cTn id="21" presetID="22" presetClass="entr" presetSubtype="4" fill="hold" grpId="0" nodeType="afterEffect">
                                      <p:stCondLst>
                                        <p:cond delay="0"/>
                                      </p:stCondLst>
                                      <p:childTnLst>
                                        <p:set>
                                          <p:cBhvr>
                                            <p:cTn id="22" dur="1" fill="hold">
                                              <p:stCondLst>
                                                <p:cond delay="0"/>
                                              </p:stCondLst>
                                            </p:cTn>
                                            <p:tgtEl>
                                              <p:spTgt spid="71"/>
                                            </p:tgtEl>
                                            <p:attrNameLst>
                                              <p:attrName>style.visibility</p:attrName>
                                            </p:attrNameLst>
                                          </p:cBhvr>
                                          <p:to>
                                            <p:strVal val="visible"/>
                                          </p:to>
                                        </p:set>
                                        <p:animEffect transition="in" filter="wipe(down)">
                                          <p:cBhvr>
                                            <p:cTn id="23" dur="500"/>
                                            <p:tgtEl>
                                              <p:spTgt spid="7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0"/>
                                            </p:tgtEl>
                                            <p:attrNameLst>
                                              <p:attrName>style.visibility</p:attrName>
                                            </p:attrNameLst>
                                          </p:cBhvr>
                                          <p:to>
                                            <p:strVal val="visible"/>
                                          </p:to>
                                        </p:set>
                                        <p:animEffect transition="in" filter="wipe(left)">
                                          <p:cBhvr>
                                            <p:cTn id="26" dur="500"/>
                                            <p:tgtEl>
                                              <p:spTgt spid="70"/>
                                            </p:tgtEl>
                                          </p:cBhvr>
                                        </p:animEffect>
                                      </p:childTnLst>
                                    </p:cTn>
                                  </p:par>
                                </p:childTnLst>
                              </p:cTn>
                            </p:par>
                            <p:par>
                              <p:cTn id="27" fill="hold">
                                <p:stCondLst>
                                  <p:cond delay="1750"/>
                                </p:stCondLst>
                                <p:childTnLst>
                                  <p:par>
                                    <p:cTn id="28" presetID="22" presetClass="entr" presetSubtype="8" fill="hold" grpId="0" nodeType="afterEffect">
                                      <p:stCondLst>
                                        <p:cond delay="0"/>
                                      </p:stCondLst>
                                      <p:childTnLst>
                                        <p:set>
                                          <p:cBhvr>
                                            <p:cTn id="29" dur="1" fill="hold">
                                              <p:stCondLst>
                                                <p:cond delay="0"/>
                                              </p:stCondLst>
                                            </p:cTn>
                                            <p:tgtEl>
                                              <p:spTgt spid="65"/>
                                            </p:tgtEl>
                                            <p:attrNameLst>
                                              <p:attrName>style.visibility</p:attrName>
                                            </p:attrNameLst>
                                          </p:cBhvr>
                                          <p:to>
                                            <p:strVal val="visible"/>
                                          </p:to>
                                        </p:set>
                                        <p:animEffect transition="in" filter="wipe(left)">
                                          <p:cBhvr>
                                            <p:cTn id="30" dur="500"/>
                                            <p:tgtEl>
                                              <p:spTgt spid="6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wipe(left)">
                                          <p:cBhvr>
                                            <p:cTn id="33" dur="500"/>
                                            <p:tgtEl>
                                              <p:spTgt spid="64"/>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wipe(left)">
                                          <p:cBhvr>
                                            <p:cTn id="36" dur="500"/>
                                            <p:tgtEl>
                                              <p:spTgt spid="6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wipe(left)">
                                          <p:cBhvr>
                                            <p:cTn id="39" dur="500"/>
                                            <p:tgtEl>
                                              <p:spTgt spid="62"/>
                                            </p:tgtEl>
                                          </p:cBhvr>
                                        </p:animEffect>
                                      </p:childTnLst>
                                    </p:cTn>
                                  </p:par>
                                </p:childTnLst>
                              </p:cTn>
                            </p:par>
                            <p:par>
                              <p:cTn id="40" fill="hold">
                                <p:stCondLst>
                                  <p:cond delay="2250"/>
                                </p:stCondLst>
                                <p:childTnLst>
                                  <p:par>
                                    <p:cTn id="41" presetID="1" presetClass="entr" presetSubtype="0" fill="hold" grpId="0" nodeType="afterEffect">
                                      <p:stCondLst>
                                        <p:cond delay="0"/>
                                      </p:stCondLst>
                                      <p:childTnLst>
                                        <p:set>
                                          <p:cBhvr>
                                            <p:cTn id="42" dur="1" fill="hold">
                                              <p:stCondLst>
                                                <p:cond delay="0"/>
                                              </p:stCondLst>
                                            </p:cTn>
                                            <p:tgtEl>
                                              <p:spTgt spid="72"/>
                                            </p:tgtEl>
                                            <p:attrNameLst>
                                              <p:attrName>style.visibility</p:attrName>
                                            </p:attrNameLst>
                                          </p:cBhvr>
                                          <p:to>
                                            <p:strVal val="visible"/>
                                          </p:to>
                                        </p:set>
                                      </p:childTnLst>
                                    </p:cTn>
                                  </p:par>
                                  <p:par>
                                    <p:cTn id="43" presetID="64" presetClass="path" presetSubtype="0" accel="50000" fill="hold" grpId="1" nodeType="withEffect" p14:presetBounceEnd="40000">
                                      <p:stCondLst>
                                        <p:cond delay="0"/>
                                      </p:stCondLst>
                                      <p:childTnLst>
                                        <p:animMotion origin="layout" path="M 0.02472 0.10393 L -1.27098E-6 2.22222E-6 " pathEditMode="relative" rAng="0" ptsTypes="AA" p14:bounceEnd="40000">
                                          <p:cBhvr>
                                            <p:cTn id="44" dur="500" fill="hold"/>
                                            <p:tgtEl>
                                              <p:spTgt spid="72"/>
                                            </p:tgtEl>
                                            <p:attrNameLst>
                                              <p:attrName>ppt_x</p:attrName>
                                              <p:attrName>ppt_y</p:attrName>
                                            </p:attrNameLst>
                                          </p:cBhvr>
                                          <p:rCtr x="-1236" y="-5208"/>
                                        </p:animMotion>
                                      </p:childTnLst>
                                    </p:cTn>
                                  </p:par>
                                  <p:par>
                                    <p:cTn id="45" presetID="1" presetClass="entr" presetSubtype="0" fill="hold" grpId="0" nodeType="withEffect">
                                      <p:stCondLst>
                                        <p:cond delay="0"/>
                                      </p:stCondLst>
                                      <p:childTnLst>
                                        <p:set>
                                          <p:cBhvr>
                                            <p:cTn id="46" dur="1" fill="hold">
                                              <p:stCondLst>
                                                <p:cond delay="0"/>
                                              </p:stCondLst>
                                            </p:cTn>
                                            <p:tgtEl>
                                              <p:spTgt spid="73"/>
                                            </p:tgtEl>
                                            <p:attrNameLst>
                                              <p:attrName>style.visibility</p:attrName>
                                            </p:attrNameLst>
                                          </p:cBhvr>
                                          <p:to>
                                            <p:strVal val="visible"/>
                                          </p:to>
                                        </p:set>
                                      </p:childTnLst>
                                    </p:cTn>
                                  </p:par>
                                  <p:par>
                                    <p:cTn id="47" presetID="64" presetClass="path" presetSubtype="0" accel="50000" fill="hold" grpId="1" nodeType="withEffect" p14:presetBounceEnd="40000">
                                      <p:stCondLst>
                                        <p:cond delay="0"/>
                                      </p:stCondLst>
                                      <p:childTnLst>
                                        <p:animMotion origin="layout" path="M 0.02472 0.10393 L -1.27098E-6 2.22222E-6 " pathEditMode="relative" rAng="0" ptsTypes="AA" p14:bounceEnd="40000">
                                          <p:cBhvr>
                                            <p:cTn id="48" dur="500" fill="hold"/>
                                            <p:tgtEl>
                                              <p:spTgt spid="73"/>
                                            </p:tgtEl>
                                            <p:attrNameLst>
                                              <p:attrName>ppt_x</p:attrName>
                                              <p:attrName>ppt_y</p:attrName>
                                            </p:attrNameLst>
                                          </p:cBhvr>
                                          <p:rCtr x="-1236" y="-5208"/>
                                        </p:animMotion>
                                      </p:childTnLst>
                                    </p:cTn>
                                  </p:par>
                                  <p:par>
                                    <p:cTn id="49" presetID="1" presetClass="entr" presetSubtype="0" fill="hold" grpId="0" nodeType="withEffect">
                                      <p:stCondLst>
                                        <p:cond delay="0"/>
                                      </p:stCondLst>
                                      <p:childTnLst>
                                        <p:set>
                                          <p:cBhvr>
                                            <p:cTn id="50" dur="1" fill="hold">
                                              <p:stCondLst>
                                                <p:cond delay="0"/>
                                              </p:stCondLst>
                                            </p:cTn>
                                            <p:tgtEl>
                                              <p:spTgt spid="74"/>
                                            </p:tgtEl>
                                            <p:attrNameLst>
                                              <p:attrName>style.visibility</p:attrName>
                                            </p:attrNameLst>
                                          </p:cBhvr>
                                          <p:to>
                                            <p:strVal val="visible"/>
                                          </p:to>
                                        </p:set>
                                      </p:childTnLst>
                                    </p:cTn>
                                  </p:par>
                                  <p:par>
                                    <p:cTn id="51" presetID="64" presetClass="path" presetSubtype="0" accel="50000" fill="hold" grpId="1" nodeType="withEffect" p14:presetBounceEnd="40000">
                                      <p:stCondLst>
                                        <p:cond delay="0"/>
                                      </p:stCondLst>
                                      <p:childTnLst>
                                        <p:animMotion origin="layout" path="M 0.02472 0.10393 L -1.27098E-6 2.22222E-6 " pathEditMode="relative" rAng="0" ptsTypes="AA" p14:bounceEnd="40000">
                                          <p:cBhvr>
                                            <p:cTn id="52" dur="500" fill="hold"/>
                                            <p:tgtEl>
                                              <p:spTgt spid="74"/>
                                            </p:tgtEl>
                                            <p:attrNameLst>
                                              <p:attrName>ppt_x</p:attrName>
                                              <p:attrName>ppt_y</p:attrName>
                                            </p:attrNameLst>
                                          </p:cBhvr>
                                          <p:rCtr x="-1236" y="-5208"/>
                                        </p:animMotion>
                                      </p:childTnLst>
                                    </p:cTn>
                                  </p:par>
                                  <p:par>
                                    <p:cTn id="53" presetID="1" presetClass="entr" presetSubtype="0" fill="hold" grpId="0" nodeType="withEffect">
                                      <p:stCondLst>
                                        <p:cond delay="0"/>
                                      </p:stCondLst>
                                      <p:childTnLst>
                                        <p:set>
                                          <p:cBhvr>
                                            <p:cTn id="54" dur="1" fill="hold">
                                              <p:stCondLst>
                                                <p:cond delay="0"/>
                                              </p:stCondLst>
                                            </p:cTn>
                                            <p:tgtEl>
                                              <p:spTgt spid="75"/>
                                            </p:tgtEl>
                                            <p:attrNameLst>
                                              <p:attrName>style.visibility</p:attrName>
                                            </p:attrNameLst>
                                          </p:cBhvr>
                                          <p:to>
                                            <p:strVal val="visible"/>
                                          </p:to>
                                        </p:set>
                                      </p:childTnLst>
                                    </p:cTn>
                                  </p:par>
                                  <p:par>
                                    <p:cTn id="55" presetID="64" presetClass="path" presetSubtype="0" accel="50000" fill="hold" grpId="1" nodeType="withEffect" p14:presetBounceEnd="40000">
                                      <p:stCondLst>
                                        <p:cond delay="0"/>
                                      </p:stCondLst>
                                      <p:childTnLst>
                                        <p:animMotion origin="layout" path="M 0.02472 0.10393 L -1.27098E-6 2.22222E-6 " pathEditMode="relative" rAng="0" ptsTypes="AA" p14:bounceEnd="40000">
                                          <p:cBhvr>
                                            <p:cTn id="56" dur="500" fill="hold"/>
                                            <p:tgtEl>
                                              <p:spTgt spid="75"/>
                                            </p:tgtEl>
                                            <p:attrNameLst>
                                              <p:attrName>ppt_x</p:attrName>
                                              <p:attrName>ppt_y</p:attrName>
                                            </p:attrNameLst>
                                          </p:cBhvr>
                                          <p:rCtr x="-1236" y="-5208"/>
                                        </p:animMotion>
                                      </p:childTnLst>
                                    </p:cTn>
                                  </p:par>
                                </p:childTnLst>
                              </p:cTn>
                            </p:par>
                            <p:par>
                              <p:cTn id="57" fill="hold">
                                <p:stCondLst>
                                  <p:cond delay="2250"/>
                                </p:stCondLst>
                                <p:childTnLst>
                                  <p:par>
                                    <p:cTn id="58" presetID="42" presetClass="entr" presetSubtype="0"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fade">
                                          <p:cBhvr>
                                            <p:cTn id="60" dur="300"/>
                                            <p:tgtEl>
                                              <p:spTgt spid="88"/>
                                            </p:tgtEl>
                                          </p:cBhvr>
                                        </p:animEffect>
                                        <p:anim calcmode="lin" valueType="num">
                                          <p:cBhvr>
                                            <p:cTn id="61" dur="300" fill="hold"/>
                                            <p:tgtEl>
                                              <p:spTgt spid="88"/>
                                            </p:tgtEl>
                                            <p:attrNameLst>
                                              <p:attrName>ppt_x</p:attrName>
                                            </p:attrNameLst>
                                          </p:cBhvr>
                                          <p:tavLst>
                                            <p:tav tm="0">
                                              <p:val>
                                                <p:strVal val="#ppt_x"/>
                                              </p:val>
                                            </p:tav>
                                            <p:tav tm="100000">
                                              <p:val>
                                                <p:strVal val="#ppt_x"/>
                                              </p:val>
                                            </p:tav>
                                          </p:tavLst>
                                        </p:anim>
                                        <p:anim calcmode="lin" valueType="num">
                                          <p:cBhvr>
                                            <p:cTn id="62" dur="300" fill="hold"/>
                                            <p:tgtEl>
                                              <p:spTgt spid="8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89"/>
                                            </p:tgtEl>
                                            <p:attrNameLst>
                                              <p:attrName>style.visibility</p:attrName>
                                            </p:attrNameLst>
                                          </p:cBhvr>
                                          <p:to>
                                            <p:strVal val="visible"/>
                                          </p:to>
                                        </p:set>
                                        <p:animEffect transition="in" filter="fade">
                                          <p:cBhvr>
                                            <p:cTn id="65" dur="300"/>
                                            <p:tgtEl>
                                              <p:spTgt spid="89"/>
                                            </p:tgtEl>
                                          </p:cBhvr>
                                        </p:animEffect>
                                        <p:anim calcmode="lin" valueType="num">
                                          <p:cBhvr>
                                            <p:cTn id="66" dur="300" fill="hold"/>
                                            <p:tgtEl>
                                              <p:spTgt spid="89"/>
                                            </p:tgtEl>
                                            <p:attrNameLst>
                                              <p:attrName>ppt_x</p:attrName>
                                            </p:attrNameLst>
                                          </p:cBhvr>
                                          <p:tavLst>
                                            <p:tav tm="0">
                                              <p:val>
                                                <p:strVal val="#ppt_x"/>
                                              </p:val>
                                            </p:tav>
                                            <p:tav tm="100000">
                                              <p:val>
                                                <p:strVal val="#ppt_x"/>
                                              </p:val>
                                            </p:tav>
                                          </p:tavLst>
                                        </p:anim>
                                        <p:anim calcmode="lin" valueType="num">
                                          <p:cBhvr>
                                            <p:cTn id="67" dur="300" fill="hold"/>
                                            <p:tgtEl>
                                              <p:spTgt spid="89"/>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90"/>
                                            </p:tgtEl>
                                            <p:attrNameLst>
                                              <p:attrName>style.visibility</p:attrName>
                                            </p:attrNameLst>
                                          </p:cBhvr>
                                          <p:to>
                                            <p:strVal val="visible"/>
                                          </p:to>
                                        </p:set>
                                        <p:animEffect transition="in" filter="fade">
                                          <p:cBhvr>
                                            <p:cTn id="70" dur="300"/>
                                            <p:tgtEl>
                                              <p:spTgt spid="90"/>
                                            </p:tgtEl>
                                          </p:cBhvr>
                                        </p:animEffect>
                                        <p:anim calcmode="lin" valueType="num">
                                          <p:cBhvr>
                                            <p:cTn id="71" dur="300" fill="hold"/>
                                            <p:tgtEl>
                                              <p:spTgt spid="90"/>
                                            </p:tgtEl>
                                            <p:attrNameLst>
                                              <p:attrName>ppt_x</p:attrName>
                                            </p:attrNameLst>
                                          </p:cBhvr>
                                          <p:tavLst>
                                            <p:tav tm="0">
                                              <p:val>
                                                <p:strVal val="#ppt_x"/>
                                              </p:val>
                                            </p:tav>
                                            <p:tav tm="100000">
                                              <p:val>
                                                <p:strVal val="#ppt_x"/>
                                              </p:val>
                                            </p:tav>
                                          </p:tavLst>
                                        </p:anim>
                                        <p:anim calcmode="lin" valueType="num">
                                          <p:cBhvr>
                                            <p:cTn id="72" dur="300" fill="hold"/>
                                            <p:tgtEl>
                                              <p:spTgt spid="90"/>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Effect transition="in" filter="fade">
                                          <p:cBhvr>
                                            <p:cTn id="75" dur="300"/>
                                            <p:tgtEl>
                                              <p:spTgt spid="91"/>
                                            </p:tgtEl>
                                          </p:cBhvr>
                                        </p:animEffect>
                                        <p:anim calcmode="lin" valueType="num">
                                          <p:cBhvr>
                                            <p:cTn id="76" dur="300" fill="hold"/>
                                            <p:tgtEl>
                                              <p:spTgt spid="91"/>
                                            </p:tgtEl>
                                            <p:attrNameLst>
                                              <p:attrName>ppt_x</p:attrName>
                                            </p:attrNameLst>
                                          </p:cBhvr>
                                          <p:tavLst>
                                            <p:tav tm="0">
                                              <p:val>
                                                <p:strVal val="#ppt_x"/>
                                              </p:val>
                                            </p:tav>
                                            <p:tav tm="100000">
                                              <p:val>
                                                <p:strVal val="#ppt_x"/>
                                              </p:val>
                                            </p:tav>
                                          </p:tavLst>
                                        </p:anim>
                                        <p:anim calcmode="lin" valueType="num">
                                          <p:cBhvr>
                                            <p:cTn id="77" dur="300" fill="hold"/>
                                            <p:tgtEl>
                                              <p:spTgt spid="91"/>
                                            </p:tgtEl>
                                            <p:attrNameLst>
                                              <p:attrName>ppt_y</p:attrName>
                                            </p:attrNameLst>
                                          </p:cBhvr>
                                          <p:tavLst>
                                            <p:tav tm="0">
                                              <p:val>
                                                <p:strVal val="#ppt_y+.1"/>
                                              </p:val>
                                            </p:tav>
                                            <p:tav tm="100000">
                                              <p:val>
                                                <p:strVal val="#ppt_y"/>
                                              </p:val>
                                            </p:tav>
                                          </p:tavLst>
                                        </p:anim>
                                      </p:childTnLst>
                                    </p:cTn>
                                  </p:par>
                                </p:childTnLst>
                              </p:cTn>
                            </p:par>
                            <p:par>
                              <p:cTn id="78" fill="hold">
                                <p:stCondLst>
                                  <p:cond delay="2750"/>
                                </p:stCondLst>
                                <p:childTnLst>
                                  <p:par>
                                    <p:cTn id="79" presetID="22" presetClass="entr" presetSubtype="4" fill="hold" grpId="0" nodeType="afterEffect">
                                      <p:stCondLst>
                                        <p:cond delay="0"/>
                                      </p:stCondLst>
                                      <p:childTnLst>
                                        <p:set>
                                          <p:cBhvr>
                                            <p:cTn id="80" dur="1" fill="hold">
                                              <p:stCondLst>
                                                <p:cond delay="0"/>
                                              </p:stCondLst>
                                            </p:cTn>
                                            <p:tgtEl>
                                              <p:spTgt spid="66"/>
                                            </p:tgtEl>
                                            <p:attrNameLst>
                                              <p:attrName>style.visibility</p:attrName>
                                            </p:attrNameLst>
                                          </p:cBhvr>
                                          <p:to>
                                            <p:strVal val="visible"/>
                                          </p:to>
                                        </p:set>
                                        <p:animEffect transition="in" filter="wipe(down)">
                                          <p:cBhvr>
                                            <p:cTn id="81" dur="500"/>
                                            <p:tgtEl>
                                              <p:spTgt spid="66"/>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67"/>
                                            </p:tgtEl>
                                            <p:attrNameLst>
                                              <p:attrName>style.visibility</p:attrName>
                                            </p:attrNameLst>
                                          </p:cBhvr>
                                          <p:to>
                                            <p:strVal val="visible"/>
                                          </p:to>
                                        </p:set>
                                        <p:animEffect transition="in" filter="wipe(down)">
                                          <p:cBhvr>
                                            <p:cTn id="84" dur="500"/>
                                            <p:tgtEl>
                                              <p:spTgt spid="67"/>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wipe(down)">
                                          <p:cBhvr>
                                            <p:cTn id="87" dur="500"/>
                                            <p:tgtEl>
                                              <p:spTgt spid="68"/>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down)">
                                          <p:cBhvr>
                                            <p:cTn id="90" dur="500"/>
                                            <p:tgtEl>
                                              <p:spTgt spid="69"/>
                                            </p:tgtEl>
                                          </p:cBhvr>
                                        </p:animEffect>
                                      </p:childTnLst>
                                    </p:cTn>
                                  </p:par>
                                </p:childTnLst>
                              </p:cTn>
                            </p:par>
                            <p:par>
                              <p:cTn id="91" fill="hold">
                                <p:stCondLst>
                                  <p:cond delay="3250"/>
                                </p:stCondLst>
                                <p:childTnLst>
                                  <p:par>
                                    <p:cTn id="92" presetID="22" presetClass="entr" presetSubtype="4" fill="hold" grpId="0" nodeType="after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wipe(down)">
                                          <p:cBhvr>
                                            <p:cTn id="94" dur="500"/>
                                            <p:tgtEl>
                                              <p:spTgt spid="76"/>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transition="in" filter="wipe(down)">
                                          <p:cBhvr>
                                            <p:cTn id="97" dur="500"/>
                                            <p:tgtEl>
                                              <p:spTgt spid="77"/>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78"/>
                                            </p:tgtEl>
                                            <p:attrNameLst>
                                              <p:attrName>style.visibility</p:attrName>
                                            </p:attrNameLst>
                                          </p:cBhvr>
                                          <p:to>
                                            <p:strVal val="visible"/>
                                          </p:to>
                                        </p:set>
                                        <p:animEffect transition="in" filter="wipe(down)">
                                          <p:cBhvr>
                                            <p:cTn id="100" dur="500"/>
                                            <p:tgtEl>
                                              <p:spTgt spid="78"/>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79"/>
                                            </p:tgtEl>
                                            <p:attrNameLst>
                                              <p:attrName>style.visibility</p:attrName>
                                            </p:attrNameLst>
                                          </p:cBhvr>
                                          <p:to>
                                            <p:strVal val="visible"/>
                                          </p:to>
                                        </p:set>
                                        <p:animEffect transition="in" filter="wipe(down)">
                                          <p:cBhvr>
                                            <p:cTn id="103" dur="500"/>
                                            <p:tgtEl>
                                              <p:spTgt spid="79"/>
                                            </p:tgtEl>
                                          </p:cBhvr>
                                        </p:animEffect>
                                      </p:childTnLst>
                                    </p:cTn>
                                  </p:par>
                                </p:childTnLst>
                              </p:cTn>
                            </p:par>
                            <p:par>
                              <p:cTn id="104" fill="hold">
                                <p:stCondLst>
                                  <p:cond delay="3750"/>
                                </p:stCondLst>
                                <p:childTnLst>
                                  <p:par>
                                    <p:cTn id="105" presetID="56" presetClass="entr" presetSubtype="0" fill="hold" grpId="0" nodeType="afterEffect">
                                      <p:stCondLst>
                                        <p:cond delay="0"/>
                                      </p:stCondLst>
                                      <p:iterate type="lt">
                                        <p:tmPct val="10000"/>
                                      </p:iterate>
                                      <p:childTnLst>
                                        <p:set>
                                          <p:cBhvr>
                                            <p:cTn id="106" dur="1" fill="hold">
                                              <p:stCondLst>
                                                <p:cond delay="0"/>
                                              </p:stCondLst>
                                            </p:cTn>
                                            <p:tgtEl>
                                              <p:spTgt spid="80"/>
                                            </p:tgtEl>
                                            <p:attrNameLst>
                                              <p:attrName>style.visibility</p:attrName>
                                            </p:attrNameLst>
                                          </p:cBhvr>
                                          <p:to>
                                            <p:strVal val="visible"/>
                                          </p:to>
                                        </p:set>
                                        <p:anim by="(-#ppt_w*2)" calcmode="lin" valueType="num">
                                          <p:cBhvr rctx="PPT">
                                            <p:cTn id="107" dur="150" autoRev="1" fill="hold">
                                              <p:stCondLst>
                                                <p:cond delay="0"/>
                                              </p:stCondLst>
                                            </p:cTn>
                                            <p:tgtEl>
                                              <p:spTgt spid="80"/>
                                            </p:tgtEl>
                                            <p:attrNameLst>
                                              <p:attrName>ppt_w</p:attrName>
                                            </p:attrNameLst>
                                          </p:cBhvr>
                                        </p:anim>
                                        <p:anim by="(#ppt_w*0.50)" calcmode="lin" valueType="num">
                                          <p:cBhvr>
                                            <p:cTn id="108" dur="150" decel="50000" autoRev="1" fill="hold">
                                              <p:stCondLst>
                                                <p:cond delay="0"/>
                                              </p:stCondLst>
                                            </p:cTn>
                                            <p:tgtEl>
                                              <p:spTgt spid="80"/>
                                            </p:tgtEl>
                                            <p:attrNameLst>
                                              <p:attrName>ppt_x</p:attrName>
                                            </p:attrNameLst>
                                          </p:cBhvr>
                                        </p:anim>
                                        <p:anim from="(-#ppt_h/2)" to="(#ppt_y)" calcmode="lin" valueType="num">
                                          <p:cBhvr>
                                            <p:cTn id="109" dur="300" fill="hold">
                                              <p:stCondLst>
                                                <p:cond delay="0"/>
                                              </p:stCondLst>
                                            </p:cTn>
                                            <p:tgtEl>
                                              <p:spTgt spid="80"/>
                                            </p:tgtEl>
                                            <p:attrNameLst>
                                              <p:attrName>ppt_y</p:attrName>
                                            </p:attrNameLst>
                                          </p:cBhvr>
                                        </p:anim>
                                        <p:animRot by="21600000">
                                          <p:cBhvr>
                                            <p:cTn id="110" dur="300" fill="hold">
                                              <p:stCondLst>
                                                <p:cond delay="0"/>
                                              </p:stCondLst>
                                            </p:cTn>
                                            <p:tgtEl>
                                              <p:spTgt spid="80"/>
                                            </p:tgtEl>
                                            <p:attrNameLst>
                                              <p:attrName>r</p:attrName>
                                            </p:attrNameLst>
                                          </p:cBhvr>
                                        </p:animRot>
                                      </p:childTnLst>
                                    </p:cTn>
                                  </p:par>
                                  <p:par>
                                    <p:cTn id="111" presetID="56" presetClass="entr" presetSubtype="0" fill="hold" grpId="0" nodeType="withEffect">
                                      <p:stCondLst>
                                        <p:cond delay="0"/>
                                      </p:stCondLst>
                                      <p:iterate type="lt">
                                        <p:tmPct val="10000"/>
                                      </p:iterate>
                                      <p:childTnLst>
                                        <p:set>
                                          <p:cBhvr>
                                            <p:cTn id="112" dur="1" fill="hold">
                                              <p:stCondLst>
                                                <p:cond delay="0"/>
                                              </p:stCondLst>
                                            </p:cTn>
                                            <p:tgtEl>
                                              <p:spTgt spid="81"/>
                                            </p:tgtEl>
                                            <p:attrNameLst>
                                              <p:attrName>style.visibility</p:attrName>
                                            </p:attrNameLst>
                                          </p:cBhvr>
                                          <p:to>
                                            <p:strVal val="visible"/>
                                          </p:to>
                                        </p:set>
                                        <p:anim by="(-#ppt_w*2)" calcmode="lin" valueType="num">
                                          <p:cBhvr rctx="PPT">
                                            <p:cTn id="113" dur="150" autoRev="1" fill="hold">
                                              <p:stCondLst>
                                                <p:cond delay="0"/>
                                              </p:stCondLst>
                                            </p:cTn>
                                            <p:tgtEl>
                                              <p:spTgt spid="81"/>
                                            </p:tgtEl>
                                            <p:attrNameLst>
                                              <p:attrName>ppt_w</p:attrName>
                                            </p:attrNameLst>
                                          </p:cBhvr>
                                        </p:anim>
                                        <p:anim by="(#ppt_w*0.50)" calcmode="lin" valueType="num">
                                          <p:cBhvr>
                                            <p:cTn id="114" dur="150" decel="50000" autoRev="1" fill="hold">
                                              <p:stCondLst>
                                                <p:cond delay="0"/>
                                              </p:stCondLst>
                                            </p:cTn>
                                            <p:tgtEl>
                                              <p:spTgt spid="81"/>
                                            </p:tgtEl>
                                            <p:attrNameLst>
                                              <p:attrName>ppt_x</p:attrName>
                                            </p:attrNameLst>
                                          </p:cBhvr>
                                        </p:anim>
                                        <p:anim from="(-#ppt_h/2)" to="(#ppt_y)" calcmode="lin" valueType="num">
                                          <p:cBhvr>
                                            <p:cTn id="115" dur="300" fill="hold">
                                              <p:stCondLst>
                                                <p:cond delay="0"/>
                                              </p:stCondLst>
                                            </p:cTn>
                                            <p:tgtEl>
                                              <p:spTgt spid="81"/>
                                            </p:tgtEl>
                                            <p:attrNameLst>
                                              <p:attrName>ppt_y</p:attrName>
                                            </p:attrNameLst>
                                          </p:cBhvr>
                                        </p:anim>
                                        <p:animRot by="21600000">
                                          <p:cBhvr>
                                            <p:cTn id="116" dur="300" fill="hold">
                                              <p:stCondLst>
                                                <p:cond delay="0"/>
                                              </p:stCondLst>
                                            </p:cTn>
                                            <p:tgtEl>
                                              <p:spTgt spid="81"/>
                                            </p:tgtEl>
                                            <p:attrNameLst>
                                              <p:attrName>r</p:attrName>
                                            </p:attrNameLst>
                                          </p:cBhvr>
                                        </p:animRot>
                                      </p:childTnLst>
                                    </p:cTn>
                                  </p:par>
                                  <p:par>
                                    <p:cTn id="117" presetID="56" presetClass="entr" presetSubtype="0" fill="hold" grpId="0" nodeType="withEffect">
                                      <p:stCondLst>
                                        <p:cond delay="0"/>
                                      </p:stCondLst>
                                      <p:iterate type="lt">
                                        <p:tmPct val="10000"/>
                                      </p:iterate>
                                      <p:childTnLst>
                                        <p:set>
                                          <p:cBhvr>
                                            <p:cTn id="118" dur="1" fill="hold">
                                              <p:stCondLst>
                                                <p:cond delay="0"/>
                                              </p:stCondLst>
                                            </p:cTn>
                                            <p:tgtEl>
                                              <p:spTgt spid="82"/>
                                            </p:tgtEl>
                                            <p:attrNameLst>
                                              <p:attrName>style.visibility</p:attrName>
                                            </p:attrNameLst>
                                          </p:cBhvr>
                                          <p:to>
                                            <p:strVal val="visible"/>
                                          </p:to>
                                        </p:set>
                                        <p:anim by="(-#ppt_w*2)" calcmode="lin" valueType="num">
                                          <p:cBhvr rctx="PPT">
                                            <p:cTn id="119" dur="150" autoRev="1" fill="hold">
                                              <p:stCondLst>
                                                <p:cond delay="0"/>
                                              </p:stCondLst>
                                            </p:cTn>
                                            <p:tgtEl>
                                              <p:spTgt spid="82"/>
                                            </p:tgtEl>
                                            <p:attrNameLst>
                                              <p:attrName>ppt_w</p:attrName>
                                            </p:attrNameLst>
                                          </p:cBhvr>
                                        </p:anim>
                                        <p:anim by="(#ppt_w*0.50)" calcmode="lin" valueType="num">
                                          <p:cBhvr>
                                            <p:cTn id="120" dur="150" decel="50000" autoRev="1" fill="hold">
                                              <p:stCondLst>
                                                <p:cond delay="0"/>
                                              </p:stCondLst>
                                            </p:cTn>
                                            <p:tgtEl>
                                              <p:spTgt spid="82"/>
                                            </p:tgtEl>
                                            <p:attrNameLst>
                                              <p:attrName>ppt_x</p:attrName>
                                            </p:attrNameLst>
                                          </p:cBhvr>
                                        </p:anim>
                                        <p:anim from="(-#ppt_h/2)" to="(#ppt_y)" calcmode="lin" valueType="num">
                                          <p:cBhvr>
                                            <p:cTn id="121" dur="300" fill="hold">
                                              <p:stCondLst>
                                                <p:cond delay="0"/>
                                              </p:stCondLst>
                                            </p:cTn>
                                            <p:tgtEl>
                                              <p:spTgt spid="82"/>
                                            </p:tgtEl>
                                            <p:attrNameLst>
                                              <p:attrName>ppt_y</p:attrName>
                                            </p:attrNameLst>
                                          </p:cBhvr>
                                        </p:anim>
                                        <p:animRot by="21600000">
                                          <p:cBhvr>
                                            <p:cTn id="122" dur="300" fill="hold">
                                              <p:stCondLst>
                                                <p:cond delay="0"/>
                                              </p:stCondLst>
                                            </p:cTn>
                                            <p:tgtEl>
                                              <p:spTgt spid="82"/>
                                            </p:tgtEl>
                                            <p:attrNameLst>
                                              <p:attrName>r</p:attrName>
                                            </p:attrNameLst>
                                          </p:cBhvr>
                                        </p:animRot>
                                      </p:childTnLst>
                                    </p:cTn>
                                  </p:par>
                                  <p:par>
                                    <p:cTn id="123" presetID="56" presetClass="entr" presetSubtype="0" fill="hold" grpId="0" nodeType="withEffect">
                                      <p:stCondLst>
                                        <p:cond delay="0"/>
                                      </p:stCondLst>
                                      <p:iterate type="lt">
                                        <p:tmPct val="10000"/>
                                      </p:iterate>
                                      <p:childTnLst>
                                        <p:set>
                                          <p:cBhvr>
                                            <p:cTn id="124" dur="1" fill="hold">
                                              <p:stCondLst>
                                                <p:cond delay="0"/>
                                              </p:stCondLst>
                                            </p:cTn>
                                            <p:tgtEl>
                                              <p:spTgt spid="83"/>
                                            </p:tgtEl>
                                            <p:attrNameLst>
                                              <p:attrName>style.visibility</p:attrName>
                                            </p:attrNameLst>
                                          </p:cBhvr>
                                          <p:to>
                                            <p:strVal val="visible"/>
                                          </p:to>
                                        </p:set>
                                        <p:anim by="(-#ppt_w*2)" calcmode="lin" valueType="num">
                                          <p:cBhvr rctx="PPT">
                                            <p:cTn id="125" dur="150" autoRev="1" fill="hold">
                                              <p:stCondLst>
                                                <p:cond delay="0"/>
                                              </p:stCondLst>
                                            </p:cTn>
                                            <p:tgtEl>
                                              <p:spTgt spid="83"/>
                                            </p:tgtEl>
                                            <p:attrNameLst>
                                              <p:attrName>ppt_w</p:attrName>
                                            </p:attrNameLst>
                                          </p:cBhvr>
                                        </p:anim>
                                        <p:anim by="(#ppt_w*0.50)" calcmode="lin" valueType="num">
                                          <p:cBhvr>
                                            <p:cTn id="126" dur="150" decel="50000" autoRev="1" fill="hold">
                                              <p:stCondLst>
                                                <p:cond delay="0"/>
                                              </p:stCondLst>
                                            </p:cTn>
                                            <p:tgtEl>
                                              <p:spTgt spid="83"/>
                                            </p:tgtEl>
                                            <p:attrNameLst>
                                              <p:attrName>ppt_x</p:attrName>
                                            </p:attrNameLst>
                                          </p:cBhvr>
                                        </p:anim>
                                        <p:anim from="(-#ppt_h/2)" to="(#ppt_y)" calcmode="lin" valueType="num">
                                          <p:cBhvr>
                                            <p:cTn id="127" dur="300" fill="hold">
                                              <p:stCondLst>
                                                <p:cond delay="0"/>
                                              </p:stCondLst>
                                            </p:cTn>
                                            <p:tgtEl>
                                              <p:spTgt spid="83"/>
                                            </p:tgtEl>
                                            <p:attrNameLst>
                                              <p:attrName>ppt_y</p:attrName>
                                            </p:attrNameLst>
                                          </p:cBhvr>
                                        </p:anim>
                                        <p:animRot by="21600000">
                                          <p:cBhvr>
                                            <p:cTn id="128" dur="300" fill="hold">
                                              <p:stCondLst>
                                                <p:cond delay="0"/>
                                              </p:stCondLst>
                                            </p:cTn>
                                            <p:tgtEl>
                                              <p:spTgt spid="83"/>
                                            </p:tgtEl>
                                            <p:attrNameLst>
                                              <p:attrName>r</p:attrName>
                                            </p:attrNameLst>
                                          </p:cBhvr>
                                        </p:animRot>
                                      </p:childTnLst>
                                    </p:cTn>
                                  </p:par>
                                </p:childTnLst>
                              </p:cTn>
                            </p:par>
                            <p:par>
                              <p:cTn id="129" fill="hold">
                                <p:stCondLst>
                                  <p:cond delay="4410"/>
                                </p:stCondLst>
                                <p:childTnLst>
                                  <p:par>
                                    <p:cTn id="130" presetID="31" presetClass="entr" presetSubtype="0" fill="hold" grpId="0" nodeType="afterEffect">
                                      <p:stCondLst>
                                        <p:cond delay="0"/>
                                      </p:stCondLst>
                                      <p:childTnLst>
                                        <p:set>
                                          <p:cBhvr>
                                            <p:cTn id="131" dur="1" fill="hold">
                                              <p:stCondLst>
                                                <p:cond delay="0"/>
                                              </p:stCondLst>
                                            </p:cTn>
                                            <p:tgtEl>
                                              <p:spTgt spid="84"/>
                                            </p:tgtEl>
                                            <p:attrNameLst>
                                              <p:attrName>style.visibility</p:attrName>
                                            </p:attrNameLst>
                                          </p:cBhvr>
                                          <p:to>
                                            <p:strVal val="visible"/>
                                          </p:to>
                                        </p:set>
                                        <p:anim calcmode="lin" valueType="num">
                                          <p:cBhvr>
                                            <p:cTn id="132" dur="500" fill="hold"/>
                                            <p:tgtEl>
                                              <p:spTgt spid="84"/>
                                            </p:tgtEl>
                                            <p:attrNameLst>
                                              <p:attrName>ppt_w</p:attrName>
                                            </p:attrNameLst>
                                          </p:cBhvr>
                                          <p:tavLst>
                                            <p:tav tm="0">
                                              <p:val>
                                                <p:fltVal val="0"/>
                                              </p:val>
                                            </p:tav>
                                            <p:tav tm="100000">
                                              <p:val>
                                                <p:strVal val="#ppt_w"/>
                                              </p:val>
                                            </p:tav>
                                          </p:tavLst>
                                        </p:anim>
                                        <p:anim calcmode="lin" valueType="num">
                                          <p:cBhvr>
                                            <p:cTn id="133" dur="500" fill="hold"/>
                                            <p:tgtEl>
                                              <p:spTgt spid="84"/>
                                            </p:tgtEl>
                                            <p:attrNameLst>
                                              <p:attrName>ppt_h</p:attrName>
                                            </p:attrNameLst>
                                          </p:cBhvr>
                                          <p:tavLst>
                                            <p:tav tm="0">
                                              <p:val>
                                                <p:fltVal val="0"/>
                                              </p:val>
                                            </p:tav>
                                            <p:tav tm="100000">
                                              <p:val>
                                                <p:strVal val="#ppt_h"/>
                                              </p:val>
                                            </p:tav>
                                          </p:tavLst>
                                        </p:anim>
                                        <p:anim calcmode="lin" valueType="num">
                                          <p:cBhvr>
                                            <p:cTn id="134" dur="500" fill="hold"/>
                                            <p:tgtEl>
                                              <p:spTgt spid="84"/>
                                            </p:tgtEl>
                                            <p:attrNameLst>
                                              <p:attrName>style.rotation</p:attrName>
                                            </p:attrNameLst>
                                          </p:cBhvr>
                                          <p:tavLst>
                                            <p:tav tm="0">
                                              <p:val>
                                                <p:fltVal val="90"/>
                                              </p:val>
                                            </p:tav>
                                            <p:tav tm="100000">
                                              <p:val>
                                                <p:fltVal val="0"/>
                                              </p:val>
                                            </p:tav>
                                          </p:tavLst>
                                        </p:anim>
                                        <p:animEffect transition="in" filter="fade">
                                          <p:cBhvr>
                                            <p:cTn id="135" dur="500"/>
                                            <p:tgtEl>
                                              <p:spTgt spid="84"/>
                                            </p:tgtEl>
                                          </p:cBhvr>
                                        </p:animEffect>
                                      </p:childTnLst>
                                    </p:cTn>
                                  </p:par>
                                  <p:par>
                                    <p:cTn id="136" presetID="31" presetClass="entr" presetSubtype="0" fill="hold" grpId="0" nodeType="withEffect">
                                      <p:stCondLst>
                                        <p:cond delay="0"/>
                                      </p:stCondLst>
                                      <p:childTnLst>
                                        <p:set>
                                          <p:cBhvr>
                                            <p:cTn id="137" dur="1" fill="hold">
                                              <p:stCondLst>
                                                <p:cond delay="0"/>
                                              </p:stCondLst>
                                            </p:cTn>
                                            <p:tgtEl>
                                              <p:spTgt spid="85"/>
                                            </p:tgtEl>
                                            <p:attrNameLst>
                                              <p:attrName>style.visibility</p:attrName>
                                            </p:attrNameLst>
                                          </p:cBhvr>
                                          <p:to>
                                            <p:strVal val="visible"/>
                                          </p:to>
                                        </p:set>
                                        <p:anim calcmode="lin" valueType="num">
                                          <p:cBhvr>
                                            <p:cTn id="138" dur="500" fill="hold"/>
                                            <p:tgtEl>
                                              <p:spTgt spid="85"/>
                                            </p:tgtEl>
                                            <p:attrNameLst>
                                              <p:attrName>ppt_w</p:attrName>
                                            </p:attrNameLst>
                                          </p:cBhvr>
                                          <p:tavLst>
                                            <p:tav tm="0">
                                              <p:val>
                                                <p:fltVal val="0"/>
                                              </p:val>
                                            </p:tav>
                                            <p:tav tm="100000">
                                              <p:val>
                                                <p:strVal val="#ppt_w"/>
                                              </p:val>
                                            </p:tav>
                                          </p:tavLst>
                                        </p:anim>
                                        <p:anim calcmode="lin" valueType="num">
                                          <p:cBhvr>
                                            <p:cTn id="139" dur="500" fill="hold"/>
                                            <p:tgtEl>
                                              <p:spTgt spid="85"/>
                                            </p:tgtEl>
                                            <p:attrNameLst>
                                              <p:attrName>ppt_h</p:attrName>
                                            </p:attrNameLst>
                                          </p:cBhvr>
                                          <p:tavLst>
                                            <p:tav tm="0">
                                              <p:val>
                                                <p:fltVal val="0"/>
                                              </p:val>
                                            </p:tav>
                                            <p:tav tm="100000">
                                              <p:val>
                                                <p:strVal val="#ppt_h"/>
                                              </p:val>
                                            </p:tav>
                                          </p:tavLst>
                                        </p:anim>
                                        <p:anim calcmode="lin" valueType="num">
                                          <p:cBhvr>
                                            <p:cTn id="140" dur="500" fill="hold"/>
                                            <p:tgtEl>
                                              <p:spTgt spid="85"/>
                                            </p:tgtEl>
                                            <p:attrNameLst>
                                              <p:attrName>style.rotation</p:attrName>
                                            </p:attrNameLst>
                                          </p:cBhvr>
                                          <p:tavLst>
                                            <p:tav tm="0">
                                              <p:val>
                                                <p:fltVal val="90"/>
                                              </p:val>
                                            </p:tav>
                                            <p:tav tm="100000">
                                              <p:val>
                                                <p:fltVal val="0"/>
                                              </p:val>
                                            </p:tav>
                                          </p:tavLst>
                                        </p:anim>
                                        <p:animEffect transition="in" filter="fade">
                                          <p:cBhvr>
                                            <p:cTn id="141" dur="500"/>
                                            <p:tgtEl>
                                              <p:spTgt spid="85"/>
                                            </p:tgtEl>
                                          </p:cBhvr>
                                        </p:animEffect>
                                      </p:childTnLst>
                                    </p:cTn>
                                  </p:par>
                                  <p:par>
                                    <p:cTn id="142" presetID="31" presetClass="entr" presetSubtype="0" fill="hold" grpId="0" nodeType="withEffect">
                                      <p:stCondLst>
                                        <p:cond delay="0"/>
                                      </p:stCondLst>
                                      <p:childTnLst>
                                        <p:set>
                                          <p:cBhvr>
                                            <p:cTn id="143" dur="1" fill="hold">
                                              <p:stCondLst>
                                                <p:cond delay="0"/>
                                              </p:stCondLst>
                                            </p:cTn>
                                            <p:tgtEl>
                                              <p:spTgt spid="86"/>
                                            </p:tgtEl>
                                            <p:attrNameLst>
                                              <p:attrName>style.visibility</p:attrName>
                                            </p:attrNameLst>
                                          </p:cBhvr>
                                          <p:to>
                                            <p:strVal val="visible"/>
                                          </p:to>
                                        </p:set>
                                        <p:anim calcmode="lin" valueType="num">
                                          <p:cBhvr>
                                            <p:cTn id="144" dur="500" fill="hold"/>
                                            <p:tgtEl>
                                              <p:spTgt spid="86"/>
                                            </p:tgtEl>
                                            <p:attrNameLst>
                                              <p:attrName>ppt_w</p:attrName>
                                            </p:attrNameLst>
                                          </p:cBhvr>
                                          <p:tavLst>
                                            <p:tav tm="0">
                                              <p:val>
                                                <p:fltVal val="0"/>
                                              </p:val>
                                            </p:tav>
                                            <p:tav tm="100000">
                                              <p:val>
                                                <p:strVal val="#ppt_w"/>
                                              </p:val>
                                            </p:tav>
                                          </p:tavLst>
                                        </p:anim>
                                        <p:anim calcmode="lin" valueType="num">
                                          <p:cBhvr>
                                            <p:cTn id="145" dur="500" fill="hold"/>
                                            <p:tgtEl>
                                              <p:spTgt spid="86"/>
                                            </p:tgtEl>
                                            <p:attrNameLst>
                                              <p:attrName>ppt_h</p:attrName>
                                            </p:attrNameLst>
                                          </p:cBhvr>
                                          <p:tavLst>
                                            <p:tav tm="0">
                                              <p:val>
                                                <p:fltVal val="0"/>
                                              </p:val>
                                            </p:tav>
                                            <p:tav tm="100000">
                                              <p:val>
                                                <p:strVal val="#ppt_h"/>
                                              </p:val>
                                            </p:tav>
                                          </p:tavLst>
                                        </p:anim>
                                        <p:anim calcmode="lin" valueType="num">
                                          <p:cBhvr>
                                            <p:cTn id="146" dur="500" fill="hold"/>
                                            <p:tgtEl>
                                              <p:spTgt spid="86"/>
                                            </p:tgtEl>
                                            <p:attrNameLst>
                                              <p:attrName>style.rotation</p:attrName>
                                            </p:attrNameLst>
                                          </p:cBhvr>
                                          <p:tavLst>
                                            <p:tav tm="0">
                                              <p:val>
                                                <p:fltVal val="90"/>
                                              </p:val>
                                            </p:tav>
                                            <p:tav tm="100000">
                                              <p:val>
                                                <p:fltVal val="0"/>
                                              </p:val>
                                            </p:tav>
                                          </p:tavLst>
                                        </p:anim>
                                        <p:animEffect transition="in" filter="fade">
                                          <p:cBhvr>
                                            <p:cTn id="147" dur="500"/>
                                            <p:tgtEl>
                                              <p:spTgt spid="86"/>
                                            </p:tgtEl>
                                          </p:cBhvr>
                                        </p:animEffect>
                                      </p:childTnLst>
                                    </p:cTn>
                                  </p:par>
                                  <p:par>
                                    <p:cTn id="148" presetID="31" presetClass="entr" presetSubtype="0" fill="hold" grpId="0" nodeType="withEffect">
                                      <p:stCondLst>
                                        <p:cond delay="0"/>
                                      </p:stCondLst>
                                      <p:childTnLst>
                                        <p:set>
                                          <p:cBhvr>
                                            <p:cTn id="149" dur="1" fill="hold">
                                              <p:stCondLst>
                                                <p:cond delay="0"/>
                                              </p:stCondLst>
                                            </p:cTn>
                                            <p:tgtEl>
                                              <p:spTgt spid="87"/>
                                            </p:tgtEl>
                                            <p:attrNameLst>
                                              <p:attrName>style.visibility</p:attrName>
                                            </p:attrNameLst>
                                          </p:cBhvr>
                                          <p:to>
                                            <p:strVal val="visible"/>
                                          </p:to>
                                        </p:set>
                                        <p:anim calcmode="lin" valueType="num">
                                          <p:cBhvr>
                                            <p:cTn id="150" dur="500" fill="hold"/>
                                            <p:tgtEl>
                                              <p:spTgt spid="87"/>
                                            </p:tgtEl>
                                            <p:attrNameLst>
                                              <p:attrName>ppt_w</p:attrName>
                                            </p:attrNameLst>
                                          </p:cBhvr>
                                          <p:tavLst>
                                            <p:tav tm="0">
                                              <p:val>
                                                <p:fltVal val="0"/>
                                              </p:val>
                                            </p:tav>
                                            <p:tav tm="100000">
                                              <p:val>
                                                <p:strVal val="#ppt_w"/>
                                              </p:val>
                                            </p:tav>
                                          </p:tavLst>
                                        </p:anim>
                                        <p:anim calcmode="lin" valueType="num">
                                          <p:cBhvr>
                                            <p:cTn id="151" dur="500" fill="hold"/>
                                            <p:tgtEl>
                                              <p:spTgt spid="87"/>
                                            </p:tgtEl>
                                            <p:attrNameLst>
                                              <p:attrName>ppt_h</p:attrName>
                                            </p:attrNameLst>
                                          </p:cBhvr>
                                          <p:tavLst>
                                            <p:tav tm="0">
                                              <p:val>
                                                <p:fltVal val="0"/>
                                              </p:val>
                                            </p:tav>
                                            <p:tav tm="100000">
                                              <p:val>
                                                <p:strVal val="#ppt_h"/>
                                              </p:val>
                                            </p:tav>
                                          </p:tavLst>
                                        </p:anim>
                                        <p:anim calcmode="lin" valueType="num">
                                          <p:cBhvr>
                                            <p:cTn id="152" dur="500" fill="hold"/>
                                            <p:tgtEl>
                                              <p:spTgt spid="87"/>
                                            </p:tgtEl>
                                            <p:attrNameLst>
                                              <p:attrName>style.rotation</p:attrName>
                                            </p:attrNameLst>
                                          </p:cBhvr>
                                          <p:tavLst>
                                            <p:tav tm="0">
                                              <p:val>
                                                <p:fltVal val="90"/>
                                              </p:val>
                                            </p:tav>
                                            <p:tav tm="100000">
                                              <p:val>
                                                <p:fltVal val="0"/>
                                              </p:val>
                                            </p:tav>
                                          </p:tavLst>
                                        </p:anim>
                                        <p:animEffect transition="in" filter="fade">
                                          <p:cBhvr>
                                            <p:cTn id="153" dur="500"/>
                                            <p:tgtEl>
                                              <p:spTgt spid="87"/>
                                            </p:tgtEl>
                                          </p:cBhvr>
                                        </p:animEffect>
                                      </p:childTnLst>
                                    </p:cTn>
                                  </p:par>
                                </p:childTnLst>
                              </p:cTn>
                            </p:par>
                            <p:par>
                              <p:cTn id="154" fill="hold">
                                <p:stCondLst>
                                  <p:cond delay="4910"/>
                                </p:stCondLst>
                                <p:childTnLst>
                                  <p:par>
                                    <p:cTn id="155" presetID="22" presetClass="entr" presetSubtype="8" fill="hold" nodeType="afterEffect">
                                      <p:stCondLst>
                                        <p:cond delay="0"/>
                                      </p:stCondLst>
                                      <p:childTnLst>
                                        <p:set>
                                          <p:cBhvr>
                                            <p:cTn id="156" dur="1" fill="hold">
                                              <p:stCondLst>
                                                <p:cond delay="0"/>
                                              </p:stCondLst>
                                            </p:cTn>
                                            <p:tgtEl>
                                              <p:spTgt spid="57"/>
                                            </p:tgtEl>
                                            <p:attrNameLst>
                                              <p:attrName>style.visibility</p:attrName>
                                            </p:attrNameLst>
                                          </p:cBhvr>
                                          <p:to>
                                            <p:strVal val="visible"/>
                                          </p:to>
                                        </p:set>
                                        <p:animEffect transition="in" filter="wipe(left)">
                                          <p:cBhvr>
                                            <p:cTn id="157" dur="500"/>
                                            <p:tgtEl>
                                              <p:spTgt spid="57"/>
                                            </p:tgtEl>
                                          </p:cBhvr>
                                        </p:animEffect>
                                      </p:childTnLst>
                                    </p:cTn>
                                  </p:par>
                                </p:childTnLst>
                              </p:cTn>
                            </p:par>
                            <p:par>
                              <p:cTn id="158" fill="hold">
                                <p:stCondLst>
                                  <p:cond delay="5410"/>
                                </p:stCondLst>
                                <p:childTnLst>
                                  <p:par>
                                    <p:cTn id="159" presetID="22" presetClass="entr" presetSubtype="8" fill="hold" grpId="0" nodeType="afterEffect">
                                      <p:stCondLst>
                                        <p:cond delay="0"/>
                                      </p:stCondLst>
                                      <p:childTnLst>
                                        <p:set>
                                          <p:cBhvr>
                                            <p:cTn id="160" dur="1" fill="hold">
                                              <p:stCondLst>
                                                <p:cond delay="0"/>
                                              </p:stCondLst>
                                            </p:cTn>
                                            <p:tgtEl>
                                              <p:spTgt spid="36"/>
                                            </p:tgtEl>
                                            <p:attrNameLst>
                                              <p:attrName>style.visibility</p:attrName>
                                            </p:attrNameLst>
                                          </p:cBhvr>
                                          <p:to>
                                            <p:strVal val="visible"/>
                                          </p:to>
                                        </p:set>
                                        <p:animEffect transition="in" filter="wipe(left)">
                                          <p:cBhvr>
                                            <p:cTn id="161" dur="500"/>
                                            <p:tgtEl>
                                              <p:spTgt spid="36"/>
                                            </p:tgtEl>
                                          </p:cBhvr>
                                        </p:animEffect>
                                      </p:childTnLst>
                                    </p:cTn>
                                  </p:par>
                                </p:childTnLst>
                              </p:cTn>
                            </p:par>
                            <p:par>
                              <p:cTn id="162" fill="hold">
                                <p:stCondLst>
                                  <p:cond delay="5910"/>
                                </p:stCondLst>
                                <p:childTnLst>
                                  <p:par>
                                    <p:cTn id="163" presetID="22" presetClass="entr" presetSubtype="8" fill="hold" grpId="0" nodeType="afterEffect">
                                      <p:stCondLst>
                                        <p:cond delay="0"/>
                                      </p:stCondLst>
                                      <p:childTnLst>
                                        <p:set>
                                          <p:cBhvr>
                                            <p:cTn id="164" dur="1" fill="hold">
                                              <p:stCondLst>
                                                <p:cond delay="0"/>
                                              </p:stCondLst>
                                            </p:cTn>
                                            <p:tgtEl>
                                              <p:spTgt spid="35"/>
                                            </p:tgtEl>
                                            <p:attrNameLst>
                                              <p:attrName>style.visibility</p:attrName>
                                            </p:attrNameLst>
                                          </p:cBhvr>
                                          <p:to>
                                            <p:strVal val="visible"/>
                                          </p:to>
                                        </p:set>
                                        <p:animEffect transition="in" filter="wipe(left)">
                                          <p:cBhvr>
                                            <p:cTn id="165" dur="500"/>
                                            <p:tgtEl>
                                              <p:spTgt spid="35"/>
                                            </p:tgtEl>
                                          </p:cBhvr>
                                        </p:animEffect>
                                      </p:childTnLst>
                                    </p:cTn>
                                  </p:par>
                                </p:childTnLst>
                              </p:cTn>
                            </p:par>
                            <p:par>
                              <p:cTn id="166" fill="hold">
                                <p:stCondLst>
                                  <p:cond delay="6410"/>
                                </p:stCondLst>
                                <p:childTnLst>
                                  <p:par>
                                    <p:cTn id="167" presetID="22" presetClass="entr" presetSubtype="8" fill="hold" grpId="0" nodeType="afterEffect">
                                      <p:stCondLst>
                                        <p:cond delay="0"/>
                                      </p:stCondLst>
                                      <p:childTnLst>
                                        <p:set>
                                          <p:cBhvr>
                                            <p:cTn id="168" dur="1" fill="hold">
                                              <p:stCondLst>
                                                <p:cond delay="0"/>
                                              </p:stCondLst>
                                            </p:cTn>
                                            <p:tgtEl>
                                              <p:spTgt spid="39"/>
                                            </p:tgtEl>
                                            <p:attrNameLst>
                                              <p:attrName>style.visibility</p:attrName>
                                            </p:attrNameLst>
                                          </p:cBhvr>
                                          <p:to>
                                            <p:strVal val="visible"/>
                                          </p:to>
                                        </p:set>
                                        <p:animEffect transition="in" filter="wipe(left)">
                                          <p:cBhvr>
                                            <p:cTn id="169" dur="500"/>
                                            <p:tgtEl>
                                              <p:spTgt spid="39"/>
                                            </p:tgtEl>
                                          </p:cBhvr>
                                        </p:animEffect>
                                      </p:childTnLst>
                                    </p:cTn>
                                  </p:par>
                                </p:childTnLst>
                              </p:cTn>
                            </p:par>
                            <p:par>
                              <p:cTn id="170" fill="hold">
                                <p:stCondLst>
                                  <p:cond delay="6910"/>
                                </p:stCondLst>
                                <p:childTnLst>
                                  <p:par>
                                    <p:cTn id="171" presetID="22" presetClass="entr" presetSubtype="4" fill="hold" grpId="0" nodeType="afterEffect">
                                      <p:stCondLst>
                                        <p:cond delay="0"/>
                                      </p:stCondLst>
                                      <p:childTnLst>
                                        <p:set>
                                          <p:cBhvr>
                                            <p:cTn id="172" dur="1" fill="hold">
                                              <p:stCondLst>
                                                <p:cond delay="0"/>
                                              </p:stCondLst>
                                            </p:cTn>
                                            <p:tgtEl>
                                              <p:spTgt spid="53"/>
                                            </p:tgtEl>
                                            <p:attrNameLst>
                                              <p:attrName>style.visibility</p:attrName>
                                            </p:attrNameLst>
                                          </p:cBhvr>
                                          <p:to>
                                            <p:strVal val="visible"/>
                                          </p:to>
                                        </p:set>
                                        <p:animEffect transition="in" filter="wipe(down)">
                                          <p:cBhvr>
                                            <p:cTn id="173" dur="500"/>
                                            <p:tgtEl>
                                              <p:spTgt spid="53"/>
                                            </p:tgtEl>
                                          </p:cBhvr>
                                        </p:animEffect>
                                      </p:childTnLst>
                                    </p:cTn>
                                  </p:par>
                                </p:childTnLst>
                              </p:cTn>
                            </p:par>
                            <p:par>
                              <p:cTn id="174" fill="hold">
                                <p:stCondLst>
                                  <p:cond delay="7410"/>
                                </p:stCondLst>
                                <p:childTnLst>
                                  <p:par>
                                    <p:cTn id="175" presetID="22" presetClass="entr" presetSubtype="8" fill="hold" grpId="0" nodeType="afterEffect">
                                      <p:stCondLst>
                                        <p:cond delay="0"/>
                                      </p:stCondLst>
                                      <p:childTnLst>
                                        <p:set>
                                          <p:cBhvr>
                                            <p:cTn id="176" dur="1" fill="hold">
                                              <p:stCondLst>
                                                <p:cond delay="0"/>
                                              </p:stCondLst>
                                            </p:cTn>
                                            <p:tgtEl>
                                              <p:spTgt spid="40"/>
                                            </p:tgtEl>
                                            <p:attrNameLst>
                                              <p:attrName>style.visibility</p:attrName>
                                            </p:attrNameLst>
                                          </p:cBhvr>
                                          <p:to>
                                            <p:strVal val="visible"/>
                                          </p:to>
                                        </p:set>
                                        <p:animEffect transition="in" filter="wipe(left)">
                                          <p:cBhvr>
                                            <p:cTn id="177" dur="500"/>
                                            <p:tgtEl>
                                              <p:spTgt spid="40"/>
                                            </p:tgtEl>
                                          </p:cBhvr>
                                        </p:animEffect>
                                      </p:childTnLst>
                                    </p:cTn>
                                  </p:par>
                                </p:childTnLst>
                              </p:cTn>
                            </p:par>
                            <p:par>
                              <p:cTn id="178" fill="hold">
                                <p:stCondLst>
                                  <p:cond delay="7910"/>
                                </p:stCondLst>
                                <p:childTnLst>
                                  <p:par>
                                    <p:cTn id="179" presetID="22" presetClass="entr" presetSubtype="4" fill="hold" grpId="0" nodeType="afterEffect">
                                      <p:stCondLst>
                                        <p:cond delay="0"/>
                                      </p:stCondLst>
                                      <p:childTnLst>
                                        <p:set>
                                          <p:cBhvr>
                                            <p:cTn id="180" dur="1" fill="hold">
                                              <p:stCondLst>
                                                <p:cond delay="0"/>
                                              </p:stCondLst>
                                            </p:cTn>
                                            <p:tgtEl>
                                              <p:spTgt spid="54"/>
                                            </p:tgtEl>
                                            <p:attrNameLst>
                                              <p:attrName>style.visibility</p:attrName>
                                            </p:attrNameLst>
                                          </p:cBhvr>
                                          <p:to>
                                            <p:strVal val="visible"/>
                                          </p:to>
                                        </p:set>
                                        <p:animEffect transition="in" filter="wipe(down)">
                                          <p:cBhvr>
                                            <p:cTn id="181"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9" grpId="0"/>
          <p:bldP spid="40" grpId="0"/>
          <p:bldP spid="53" grpId="0" bldLvl="0" animBg="1"/>
          <p:bldP spid="54" grpId="0" bldLvl="0" animBg="1"/>
          <p:bldP spid="62" grpId="0" bldLvl="0" animBg="1"/>
          <p:bldP spid="63" grpId="0" bldLvl="0" animBg="1"/>
          <p:bldP spid="64" grpId="0" bldLvl="0" animBg="1"/>
          <p:bldP spid="65" grpId="0" bldLvl="0" animBg="1"/>
          <p:bldP spid="66" grpId="0" bldLvl="0" animBg="1"/>
          <p:bldP spid="67" grpId="0" bldLvl="0" animBg="1"/>
          <p:bldP spid="68" grpId="0" bldLvl="0" animBg="1"/>
          <p:bldP spid="69" grpId="0" bldLvl="0" animBg="1"/>
          <p:bldP spid="70" grpId="0" bldLvl="0" animBg="1"/>
          <p:bldP spid="71" grpId="0" bldLvl="0" animBg="1"/>
          <p:bldP spid="72" grpId="0" bldLvl="0" animBg="1"/>
          <p:bldP spid="72" grpId="1" bldLvl="0" animBg="1"/>
          <p:bldP spid="73" grpId="0" bldLvl="0" animBg="1"/>
          <p:bldP spid="73" grpId="1" bldLvl="0" animBg="1"/>
          <p:bldP spid="74" grpId="0" bldLvl="0" animBg="1"/>
          <p:bldP spid="74" grpId="1" bldLvl="0" animBg="1"/>
          <p:bldP spid="75" grpId="0" bldLvl="0" animBg="1"/>
          <p:bldP spid="75" grpId="1" bldLvl="0" animBg="1"/>
          <p:bldP spid="76" grpId="0" bldLvl="0" animBg="1"/>
          <p:bldP spid="77" grpId="0" bldLvl="0" animBg="1"/>
          <p:bldP spid="78" grpId="0" bldLvl="0" animBg="1"/>
          <p:bldP spid="79" grpId="0" bldLvl="0" animBg="1"/>
          <p:bldP spid="80" grpId="0" bldLvl="0" animBg="1"/>
          <p:bldP spid="81" grpId="0" bldLvl="0" animBg="1"/>
          <p:bldP spid="82" grpId="0" bldLvl="0" animBg="1"/>
          <p:bldP spid="83" grpId="0" bldLvl="0" animBg="1"/>
          <p:bldP spid="84" grpId="0" bldLvl="0" animBg="1"/>
          <p:bldP spid="85" grpId="0" bldLvl="0" animBg="1"/>
          <p:bldP spid="86" grpId="0" bldLvl="0" animBg="1"/>
          <p:bldP spid="87" grpId="0" bldLvl="0" animBg="1"/>
          <p:bldP spid="88" grpId="0" bldLvl="0" animBg="1"/>
          <p:bldP spid="89" grpId="0" bldLvl="0" animBg="1"/>
          <p:bldP spid="90" grpId="0" bldLvl="0" animBg="1"/>
          <p:bldP spid="91" grpId="0" bldLvl="0" animBg="1"/>
          <p:bldP spid="92" grpId="0" bldLvl="0" animBg="1"/>
          <p:bldP spid="9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left)">
                                          <p:cBhvr>
                                            <p:cTn id="7" dur="300"/>
                                            <p:tgtEl>
                                              <p:spTgt spid="94"/>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92"/>
                                            </p:tgtEl>
                                            <p:attrNameLst>
                                              <p:attrName>style.visibility</p:attrName>
                                            </p:attrNameLst>
                                          </p:cBhvr>
                                          <p:to>
                                            <p:strVal val="visible"/>
                                          </p:to>
                                        </p:set>
                                        <p:anim calcmode="lin" valueType="num">
                                          <p:cBhvr additive="base">
                                            <p:cTn id="11" dur="300" fill="hold"/>
                                            <p:tgtEl>
                                              <p:spTgt spid="92"/>
                                            </p:tgtEl>
                                            <p:attrNameLst>
                                              <p:attrName>ppt_x</p:attrName>
                                            </p:attrNameLst>
                                          </p:cBhvr>
                                          <p:tavLst>
                                            <p:tav tm="0">
                                              <p:val>
                                                <p:strVal val="#ppt_x"/>
                                              </p:val>
                                            </p:tav>
                                            <p:tav tm="100000">
                                              <p:val>
                                                <p:strVal val="#ppt_x"/>
                                              </p:val>
                                            </p:tav>
                                          </p:tavLst>
                                        </p:anim>
                                        <p:anim calcmode="lin" valueType="num">
                                          <p:cBhvr additive="base">
                                            <p:cTn id="12" dur="300" fill="hold"/>
                                            <p:tgtEl>
                                              <p:spTgt spid="9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93"/>
                                            </p:tgtEl>
                                            <p:attrNameLst>
                                              <p:attrName>style.visibility</p:attrName>
                                            </p:attrNameLst>
                                          </p:cBhvr>
                                          <p:to>
                                            <p:strVal val="visible"/>
                                          </p:to>
                                        </p:set>
                                        <p:anim by="(-#ppt_w*2)" calcmode="lin" valueType="num">
                                          <p:cBhvr rctx="PPT">
                                            <p:cTn id="16" dur="250" autoRev="1" fill="hold">
                                              <p:stCondLst>
                                                <p:cond delay="0"/>
                                              </p:stCondLst>
                                            </p:cTn>
                                            <p:tgtEl>
                                              <p:spTgt spid="93"/>
                                            </p:tgtEl>
                                            <p:attrNameLst>
                                              <p:attrName>ppt_w</p:attrName>
                                            </p:attrNameLst>
                                          </p:cBhvr>
                                        </p:anim>
                                        <p:anim by="(#ppt_w*0.50)" calcmode="lin" valueType="num">
                                          <p:cBhvr>
                                            <p:cTn id="17" dur="250" decel="50000" autoRev="1" fill="hold">
                                              <p:stCondLst>
                                                <p:cond delay="0"/>
                                              </p:stCondLst>
                                            </p:cTn>
                                            <p:tgtEl>
                                              <p:spTgt spid="93"/>
                                            </p:tgtEl>
                                            <p:attrNameLst>
                                              <p:attrName>ppt_x</p:attrName>
                                            </p:attrNameLst>
                                          </p:cBhvr>
                                        </p:anim>
                                        <p:anim from="(-#ppt_h/2)" to="(#ppt_y)" calcmode="lin" valueType="num">
                                          <p:cBhvr>
                                            <p:cTn id="18" dur="500" fill="hold">
                                              <p:stCondLst>
                                                <p:cond delay="0"/>
                                              </p:stCondLst>
                                            </p:cTn>
                                            <p:tgtEl>
                                              <p:spTgt spid="93"/>
                                            </p:tgtEl>
                                            <p:attrNameLst>
                                              <p:attrName>ppt_y</p:attrName>
                                            </p:attrNameLst>
                                          </p:cBhvr>
                                        </p:anim>
                                        <p:animRot by="21600000">
                                          <p:cBhvr>
                                            <p:cTn id="19" dur="500" fill="hold">
                                              <p:stCondLst>
                                                <p:cond delay="0"/>
                                              </p:stCondLst>
                                            </p:cTn>
                                            <p:tgtEl>
                                              <p:spTgt spid="93"/>
                                            </p:tgtEl>
                                            <p:attrNameLst>
                                              <p:attrName>r</p:attrName>
                                            </p:attrNameLst>
                                          </p:cBhvr>
                                        </p:animRot>
                                      </p:childTnLst>
                                    </p:cTn>
                                  </p:par>
                                </p:childTnLst>
                              </p:cTn>
                            </p:par>
                            <p:par>
                              <p:cTn id="20" fill="hold">
                                <p:stCondLst>
                                  <p:cond delay="1250"/>
                                </p:stCondLst>
                                <p:childTnLst>
                                  <p:par>
                                    <p:cTn id="21" presetID="22" presetClass="entr" presetSubtype="4" fill="hold" grpId="0" nodeType="afterEffect">
                                      <p:stCondLst>
                                        <p:cond delay="0"/>
                                      </p:stCondLst>
                                      <p:childTnLst>
                                        <p:set>
                                          <p:cBhvr>
                                            <p:cTn id="22" dur="1" fill="hold">
                                              <p:stCondLst>
                                                <p:cond delay="0"/>
                                              </p:stCondLst>
                                            </p:cTn>
                                            <p:tgtEl>
                                              <p:spTgt spid="71"/>
                                            </p:tgtEl>
                                            <p:attrNameLst>
                                              <p:attrName>style.visibility</p:attrName>
                                            </p:attrNameLst>
                                          </p:cBhvr>
                                          <p:to>
                                            <p:strVal val="visible"/>
                                          </p:to>
                                        </p:set>
                                        <p:animEffect transition="in" filter="wipe(down)">
                                          <p:cBhvr>
                                            <p:cTn id="23" dur="500"/>
                                            <p:tgtEl>
                                              <p:spTgt spid="7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0"/>
                                            </p:tgtEl>
                                            <p:attrNameLst>
                                              <p:attrName>style.visibility</p:attrName>
                                            </p:attrNameLst>
                                          </p:cBhvr>
                                          <p:to>
                                            <p:strVal val="visible"/>
                                          </p:to>
                                        </p:set>
                                        <p:animEffect transition="in" filter="wipe(left)">
                                          <p:cBhvr>
                                            <p:cTn id="26" dur="500"/>
                                            <p:tgtEl>
                                              <p:spTgt spid="70"/>
                                            </p:tgtEl>
                                          </p:cBhvr>
                                        </p:animEffect>
                                      </p:childTnLst>
                                    </p:cTn>
                                  </p:par>
                                </p:childTnLst>
                              </p:cTn>
                            </p:par>
                            <p:par>
                              <p:cTn id="27" fill="hold">
                                <p:stCondLst>
                                  <p:cond delay="1750"/>
                                </p:stCondLst>
                                <p:childTnLst>
                                  <p:par>
                                    <p:cTn id="28" presetID="22" presetClass="entr" presetSubtype="8" fill="hold" grpId="0" nodeType="afterEffect">
                                      <p:stCondLst>
                                        <p:cond delay="0"/>
                                      </p:stCondLst>
                                      <p:childTnLst>
                                        <p:set>
                                          <p:cBhvr>
                                            <p:cTn id="29" dur="1" fill="hold">
                                              <p:stCondLst>
                                                <p:cond delay="0"/>
                                              </p:stCondLst>
                                            </p:cTn>
                                            <p:tgtEl>
                                              <p:spTgt spid="65"/>
                                            </p:tgtEl>
                                            <p:attrNameLst>
                                              <p:attrName>style.visibility</p:attrName>
                                            </p:attrNameLst>
                                          </p:cBhvr>
                                          <p:to>
                                            <p:strVal val="visible"/>
                                          </p:to>
                                        </p:set>
                                        <p:animEffect transition="in" filter="wipe(left)">
                                          <p:cBhvr>
                                            <p:cTn id="30" dur="500"/>
                                            <p:tgtEl>
                                              <p:spTgt spid="6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wipe(left)">
                                          <p:cBhvr>
                                            <p:cTn id="33" dur="500"/>
                                            <p:tgtEl>
                                              <p:spTgt spid="64"/>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wipe(left)">
                                          <p:cBhvr>
                                            <p:cTn id="36" dur="500"/>
                                            <p:tgtEl>
                                              <p:spTgt spid="6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wipe(left)">
                                          <p:cBhvr>
                                            <p:cTn id="39" dur="500"/>
                                            <p:tgtEl>
                                              <p:spTgt spid="62"/>
                                            </p:tgtEl>
                                          </p:cBhvr>
                                        </p:animEffect>
                                      </p:childTnLst>
                                    </p:cTn>
                                  </p:par>
                                </p:childTnLst>
                              </p:cTn>
                            </p:par>
                            <p:par>
                              <p:cTn id="40" fill="hold">
                                <p:stCondLst>
                                  <p:cond delay="2250"/>
                                </p:stCondLst>
                                <p:childTnLst>
                                  <p:par>
                                    <p:cTn id="41" presetID="1" presetClass="entr" presetSubtype="0" fill="hold" grpId="0" nodeType="afterEffect">
                                      <p:stCondLst>
                                        <p:cond delay="0"/>
                                      </p:stCondLst>
                                      <p:childTnLst>
                                        <p:set>
                                          <p:cBhvr>
                                            <p:cTn id="42" dur="1" fill="hold">
                                              <p:stCondLst>
                                                <p:cond delay="0"/>
                                              </p:stCondLst>
                                            </p:cTn>
                                            <p:tgtEl>
                                              <p:spTgt spid="72"/>
                                            </p:tgtEl>
                                            <p:attrNameLst>
                                              <p:attrName>style.visibility</p:attrName>
                                            </p:attrNameLst>
                                          </p:cBhvr>
                                          <p:to>
                                            <p:strVal val="visible"/>
                                          </p:to>
                                        </p:set>
                                      </p:childTnLst>
                                    </p:cTn>
                                  </p:par>
                                  <p:par>
                                    <p:cTn id="43" presetID="64" presetClass="path" presetSubtype="0" accel="50000" fill="hold" grpId="1" nodeType="withEffect">
                                      <p:stCondLst>
                                        <p:cond delay="0"/>
                                      </p:stCondLst>
                                      <p:childTnLst>
                                        <p:animMotion origin="layout" path="M 0.02472 0.10393 L -1.27098E-6 2.22222E-6 " pathEditMode="relative" rAng="0" ptsTypes="AA">
                                          <p:cBhvr>
                                            <p:cTn id="44" dur="500" fill="hold"/>
                                            <p:tgtEl>
                                              <p:spTgt spid="72"/>
                                            </p:tgtEl>
                                            <p:attrNameLst>
                                              <p:attrName>ppt_x</p:attrName>
                                              <p:attrName>ppt_y</p:attrName>
                                            </p:attrNameLst>
                                          </p:cBhvr>
                                          <p:rCtr x="-1236" y="-5208"/>
                                        </p:animMotion>
                                      </p:childTnLst>
                                    </p:cTn>
                                  </p:par>
                                  <p:par>
                                    <p:cTn id="45" presetID="1" presetClass="entr" presetSubtype="0" fill="hold" grpId="0" nodeType="withEffect">
                                      <p:stCondLst>
                                        <p:cond delay="0"/>
                                      </p:stCondLst>
                                      <p:childTnLst>
                                        <p:set>
                                          <p:cBhvr>
                                            <p:cTn id="46" dur="1" fill="hold">
                                              <p:stCondLst>
                                                <p:cond delay="0"/>
                                              </p:stCondLst>
                                            </p:cTn>
                                            <p:tgtEl>
                                              <p:spTgt spid="73"/>
                                            </p:tgtEl>
                                            <p:attrNameLst>
                                              <p:attrName>style.visibility</p:attrName>
                                            </p:attrNameLst>
                                          </p:cBhvr>
                                          <p:to>
                                            <p:strVal val="visible"/>
                                          </p:to>
                                        </p:set>
                                      </p:childTnLst>
                                    </p:cTn>
                                  </p:par>
                                  <p:par>
                                    <p:cTn id="47" presetID="64" presetClass="path" presetSubtype="0" accel="50000" fill="hold" grpId="1" nodeType="withEffect">
                                      <p:stCondLst>
                                        <p:cond delay="0"/>
                                      </p:stCondLst>
                                      <p:childTnLst>
                                        <p:animMotion origin="layout" path="M 0.02472 0.10393 L -1.27098E-6 2.22222E-6 " pathEditMode="relative" rAng="0" ptsTypes="AA">
                                          <p:cBhvr>
                                            <p:cTn id="48" dur="500" fill="hold"/>
                                            <p:tgtEl>
                                              <p:spTgt spid="73"/>
                                            </p:tgtEl>
                                            <p:attrNameLst>
                                              <p:attrName>ppt_x</p:attrName>
                                              <p:attrName>ppt_y</p:attrName>
                                            </p:attrNameLst>
                                          </p:cBhvr>
                                          <p:rCtr x="-1236" y="-5208"/>
                                        </p:animMotion>
                                      </p:childTnLst>
                                    </p:cTn>
                                  </p:par>
                                  <p:par>
                                    <p:cTn id="49" presetID="1" presetClass="entr" presetSubtype="0" fill="hold" grpId="0" nodeType="withEffect">
                                      <p:stCondLst>
                                        <p:cond delay="0"/>
                                      </p:stCondLst>
                                      <p:childTnLst>
                                        <p:set>
                                          <p:cBhvr>
                                            <p:cTn id="50" dur="1" fill="hold">
                                              <p:stCondLst>
                                                <p:cond delay="0"/>
                                              </p:stCondLst>
                                            </p:cTn>
                                            <p:tgtEl>
                                              <p:spTgt spid="74"/>
                                            </p:tgtEl>
                                            <p:attrNameLst>
                                              <p:attrName>style.visibility</p:attrName>
                                            </p:attrNameLst>
                                          </p:cBhvr>
                                          <p:to>
                                            <p:strVal val="visible"/>
                                          </p:to>
                                        </p:set>
                                      </p:childTnLst>
                                    </p:cTn>
                                  </p:par>
                                  <p:par>
                                    <p:cTn id="51" presetID="64" presetClass="path" presetSubtype="0" accel="50000" fill="hold" grpId="1" nodeType="withEffect">
                                      <p:stCondLst>
                                        <p:cond delay="0"/>
                                      </p:stCondLst>
                                      <p:childTnLst>
                                        <p:animMotion origin="layout" path="M 0.02472 0.10393 L -1.27098E-6 2.22222E-6 " pathEditMode="relative" rAng="0" ptsTypes="AA">
                                          <p:cBhvr>
                                            <p:cTn id="52" dur="500" fill="hold"/>
                                            <p:tgtEl>
                                              <p:spTgt spid="74"/>
                                            </p:tgtEl>
                                            <p:attrNameLst>
                                              <p:attrName>ppt_x</p:attrName>
                                              <p:attrName>ppt_y</p:attrName>
                                            </p:attrNameLst>
                                          </p:cBhvr>
                                          <p:rCtr x="-1236" y="-5208"/>
                                        </p:animMotion>
                                      </p:childTnLst>
                                    </p:cTn>
                                  </p:par>
                                  <p:par>
                                    <p:cTn id="53" presetID="1" presetClass="entr" presetSubtype="0" fill="hold" grpId="0" nodeType="withEffect">
                                      <p:stCondLst>
                                        <p:cond delay="0"/>
                                      </p:stCondLst>
                                      <p:childTnLst>
                                        <p:set>
                                          <p:cBhvr>
                                            <p:cTn id="54" dur="1" fill="hold">
                                              <p:stCondLst>
                                                <p:cond delay="0"/>
                                              </p:stCondLst>
                                            </p:cTn>
                                            <p:tgtEl>
                                              <p:spTgt spid="75"/>
                                            </p:tgtEl>
                                            <p:attrNameLst>
                                              <p:attrName>style.visibility</p:attrName>
                                            </p:attrNameLst>
                                          </p:cBhvr>
                                          <p:to>
                                            <p:strVal val="visible"/>
                                          </p:to>
                                        </p:set>
                                      </p:childTnLst>
                                    </p:cTn>
                                  </p:par>
                                  <p:par>
                                    <p:cTn id="55" presetID="64" presetClass="path" presetSubtype="0" accel="50000" fill="hold" grpId="1" nodeType="withEffect">
                                      <p:stCondLst>
                                        <p:cond delay="0"/>
                                      </p:stCondLst>
                                      <p:childTnLst>
                                        <p:animMotion origin="layout" path="M 0.02472 0.10393 L -1.27098E-6 2.22222E-6 " pathEditMode="relative" rAng="0" ptsTypes="AA">
                                          <p:cBhvr>
                                            <p:cTn id="56" dur="500" fill="hold"/>
                                            <p:tgtEl>
                                              <p:spTgt spid="75"/>
                                            </p:tgtEl>
                                            <p:attrNameLst>
                                              <p:attrName>ppt_x</p:attrName>
                                              <p:attrName>ppt_y</p:attrName>
                                            </p:attrNameLst>
                                          </p:cBhvr>
                                          <p:rCtr x="-1236" y="-5208"/>
                                        </p:animMotion>
                                      </p:childTnLst>
                                    </p:cTn>
                                  </p:par>
                                </p:childTnLst>
                              </p:cTn>
                            </p:par>
                            <p:par>
                              <p:cTn id="57" fill="hold">
                                <p:stCondLst>
                                  <p:cond delay="2250"/>
                                </p:stCondLst>
                                <p:childTnLst>
                                  <p:par>
                                    <p:cTn id="58" presetID="42" presetClass="entr" presetSubtype="0"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fade">
                                          <p:cBhvr>
                                            <p:cTn id="60" dur="300"/>
                                            <p:tgtEl>
                                              <p:spTgt spid="88"/>
                                            </p:tgtEl>
                                          </p:cBhvr>
                                        </p:animEffect>
                                        <p:anim calcmode="lin" valueType="num">
                                          <p:cBhvr>
                                            <p:cTn id="61" dur="300" fill="hold"/>
                                            <p:tgtEl>
                                              <p:spTgt spid="88"/>
                                            </p:tgtEl>
                                            <p:attrNameLst>
                                              <p:attrName>ppt_x</p:attrName>
                                            </p:attrNameLst>
                                          </p:cBhvr>
                                          <p:tavLst>
                                            <p:tav tm="0">
                                              <p:val>
                                                <p:strVal val="#ppt_x"/>
                                              </p:val>
                                            </p:tav>
                                            <p:tav tm="100000">
                                              <p:val>
                                                <p:strVal val="#ppt_x"/>
                                              </p:val>
                                            </p:tav>
                                          </p:tavLst>
                                        </p:anim>
                                        <p:anim calcmode="lin" valueType="num">
                                          <p:cBhvr>
                                            <p:cTn id="62" dur="300" fill="hold"/>
                                            <p:tgtEl>
                                              <p:spTgt spid="8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89"/>
                                            </p:tgtEl>
                                            <p:attrNameLst>
                                              <p:attrName>style.visibility</p:attrName>
                                            </p:attrNameLst>
                                          </p:cBhvr>
                                          <p:to>
                                            <p:strVal val="visible"/>
                                          </p:to>
                                        </p:set>
                                        <p:animEffect transition="in" filter="fade">
                                          <p:cBhvr>
                                            <p:cTn id="65" dur="300"/>
                                            <p:tgtEl>
                                              <p:spTgt spid="89"/>
                                            </p:tgtEl>
                                          </p:cBhvr>
                                        </p:animEffect>
                                        <p:anim calcmode="lin" valueType="num">
                                          <p:cBhvr>
                                            <p:cTn id="66" dur="300" fill="hold"/>
                                            <p:tgtEl>
                                              <p:spTgt spid="89"/>
                                            </p:tgtEl>
                                            <p:attrNameLst>
                                              <p:attrName>ppt_x</p:attrName>
                                            </p:attrNameLst>
                                          </p:cBhvr>
                                          <p:tavLst>
                                            <p:tav tm="0">
                                              <p:val>
                                                <p:strVal val="#ppt_x"/>
                                              </p:val>
                                            </p:tav>
                                            <p:tav tm="100000">
                                              <p:val>
                                                <p:strVal val="#ppt_x"/>
                                              </p:val>
                                            </p:tav>
                                          </p:tavLst>
                                        </p:anim>
                                        <p:anim calcmode="lin" valueType="num">
                                          <p:cBhvr>
                                            <p:cTn id="67" dur="300" fill="hold"/>
                                            <p:tgtEl>
                                              <p:spTgt spid="89"/>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90"/>
                                            </p:tgtEl>
                                            <p:attrNameLst>
                                              <p:attrName>style.visibility</p:attrName>
                                            </p:attrNameLst>
                                          </p:cBhvr>
                                          <p:to>
                                            <p:strVal val="visible"/>
                                          </p:to>
                                        </p:set>
                                        <p:animEffect transition="in" filter="fade">
                                          <p:cBhvr>
                                            <p:cTn id="70" dur="300"/>
                                            <p:tgtEl>
                                              <p:spTgt spid="90"/>
                                            </p:tgtEl>
                                          </p:cBhvr>
                                        </p:animEffect>
                                        <p:anim calcmode="lin" valueType="num">
                                          <p:cBhvr>
                                            <p:cTn id="71" dur="300" fill="hold"/>
                                            <p:tgtEl>
                                              <p:spTgt spid="90"/>
                                            </p:tgtEl>
                                            <p:attrNameLst>
                                              <p:attrName>ppt_x</p:attrName>
                                            </p:attrNameLst>
                                          </p:cBhvr>
                                          <p:tavLst>
                                            <p:tav tm="0">
                                              <p:val>
                                                <p:strVal val="#ppt_x"/>
                                              </p:val>
                                            </p:tav>
                                            <p:tav tm="100000">
                                              <p:val>
                                                <p:strVal val="#ppt_x"/>
                                              </p:val>
                                            </p:tav>
                                          </p:tavLst>
                                        </p:anim>
                                        <p:anim calcmode="lin" valueType="num">
                                          <p:cBhvr>
                                            <p:cTn id="72" dur="300" fill="hold"/>
                                            <p:tgtEl>
                                              <p:spTgt spid="90"/>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Effect transition="in" filter="fade">
                                          <p:cBhvr>
                                            <p:cTn id="75" dur="300"/>
                                            <p:tgtEl>
                                              <p:spTgt spid="91"/>
                                            </p:tgtEl>
                                          </p:cBhvr>
                                        </p:animEffect>
                                        <p:anim calcmode="lin" valueType="num">
                                          <p:cBhvr>
                                            <p:cTn id="76" dur="300" fill="hold"/>
                                            <p:tgtEl>
                                              <p:spTgt spid="91"/>
                                            </p:tgtEl>
                                            <p:attrNameLst>
                                              <p:attrName>ppt_x</p:attrName>
                                            </p:attrNameLst>
                                          </p:cBhvr>
                                          <p:tavLst>
                                            <p:tav tm="0">
                                              <p:val>
                                                <p:strVal val="#ppt_x"/>
                                              </p:val>
                                            </p:tav>
                                            <p:tav tm="100000">
                                              <p:val>
                                                <p:strVal val="#ppt_x"/>
                                              </p:val>
                                            </p:tav>
                                          </p:tavLst>
                                        </p:anim>
                                        <p:anim calcmode="lin" valueType="num">
                                          <p:cBhvr>
                                            <p:cTn id="77" dur="300" fill="hold"/>
                                            <p:tgtEl>
                                              <p:spTgt spid="91"/>
                                            </p:tgtEl>
                                            <p:attrNameLst>
                                              <p:attrName>ppt_y</p:attrName>
                                            </p:attrNameLst>
                                          </p:cBhvr>
                                          <p:tavLst>
                                            <p:tav tm="0">
                                              <p:val>
                                                <p:strVal val="#ppt_y+.1"/>
                                              </p:val>
                                            </p:tav>
                                            <p:tav tm="100000">
                                              <p:val>
                                                <p:strVal val="#ppt_y"/>
                                              </p:val>
                                            </p:tav>
                                          </p:tavLst>
                                        </p:anim>
                                      </p:childTnLst>
                                    </p:cTn>
                                  </p:par>
                                </p:childTnLst>
                              </p:cTn>
                            </p:par>
                            <p:par>
                              <p:cTn id="78" fill="hold">
                                <p:stCondLst>
                                  <p:cond delay="2750"/>
                                </p:stCondLst>
                                <p:childTnLst>
                                  <p:par>
                                    <p:cTn id="79" presetID="22" presetClass="entr" presetSubtype="4" fill="hold" grpId="0" nodeType="afterEffect">
                                      <p:stCondLst>
                                        <p:cond delay="0"/>
                                      </p:stCondLst>
                                      <p:childTnLst>
                                        <p:set>
                                          <p:cBhvr>
                                            <p:cTn id="80" dur="1" fill="hold">
                                              <p:stCondLst>
                                                <p:cond delay="0"/>
                                              </p:stCondLst>
                                            </p:cTn>
                                            <p:tgtEl>
                                              <p:spTgt spid="66"/>
                                            </p:tgtEl>
                                            <p:attrNameLst>
                                              <p:attrName>style.visibility</p:attrName>
                                            </p:attrNameLst>
                                          </p:cBhvr>
                                          <p:to>
                                            <p:strVal val="visible"/>
                                          </p:to>
                                        </p:set>
                                        <p:animEffect transition="in" filter="wipe(down)">
                                          <p:cBhvr>
                                            <p:cTn id="81" dur="500"/>
                                            <p:tgtEl>
                                              <p:spTgt spid="66"/>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67"/>
                                            </p:tgtEl>
                                            <p:attrNameLst>
                                              <p:attrName>style.visibility</p:attrName>
                                            </p:attrNameLst>
                                          </p:cBhvr>
                                          <p:to>
                                            <p:strVal val="visible"/>
                                          </p:to>
                                        </p:set>
                                        <p:animEffect transition="in" filter="wipe(down)">
                                          <p:cBhvr>
                                            <p:cTn id="84" dur="500"/>
                                            <p:tgtEl>
                                              <p:spTgt spid="67"/>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wipe(down)">
                                          <p:cBhvr>
                                            <p:cTn id="87" dur="500"/>
                                            <p:tgtEl>
                                              <p:spTgt spid="68"/>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down)">
                                          <p:cBhvr>
                                            <p:cTn id="90" dur="500"/>
                                            <p:tgtEl>
                                              <p:spTgt spid="69"/>
                                            </p:tgtEl>
                                          </p:cBhvr>
                                        </p:animEffect>
                                      </p:childTnLst>
                                    </p:cTn>
                                  </p:par>
                                </p:childTnLst>
                              </p:cTn>
                            </p:par>
                            <p:par>
                              <p:cTn id="91" fill="hold">
                                <p:stCondLst>
                                  <p:cond delay="3250"/>
                                </p:stCondLst>
                                <p:childTnLst>
                                  <p:par>
                                    <p:cTn id="92" presetID="22" presetClass="entr" presetSubtype="4" fill="hold" grpId="0" nodeType="after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wipe(down)">
                                          <p:cBhvr>
                                            <p:cTn id="94" dur="500"/>
                                            <p:tgtEl>
                                              <p:spTgt spid="76"/>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transition="in" filter="wipe(down)">
                                          <p:cBhvr>
                                            <p:cTn id="97" dur="500"/>
                                            <p:tgtEl>
                                              <p:spTgt spid="77"/>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78"/>
                                            </p:tgtEl>
                                            <p:attrNameLst>
                                              <p:attrName>style.visibility</p:attrName>
                                            </p:attrNameLst>
                                          </p:cBhvr>
                                          <p:to>
                                            <p:strVal val="visible"/>
                                          </p:to>
                                        </p:set>
                                        <p:animEffect transition="in" filter="wipe(down)">
                                          <p:cBhvr>
                                            <p:cTn id="100" dur="500"/>
                                            <p:tgtEl>
                                              <p:spTgt spid="78"/>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79"/>
                                            </p:tgtEl>
                                            <p:attrNameLst>
                                              <p:attrName>style.visibility</p:attrName>
                                            </p:attrNameLst>
                                          </p:cBhvr>
                                          <p:to>
                                            <p:strVal val="visible"/>
                                          </p:to>
                                        </p:set>
                                        <p:animEffect transition="in" filter="wipe(down)">
                                          <p:cBhvr>
                                            <p:cTn id="103" dur="500"/>
                                            <p:tgtEl>
                                              <p:spTgt spid="79"/>
                                            </p:tgtEl>
                                          </p:cBhvr>
                                        </p:animEffect>
                                      </p:childTnLst>
                                    </p:cTn>
                                  </p:par>
                                </p:childTnLst>
                              </p:cTn>
                            </p:par>
                            <p:par>
                              <p:cTn id="104" fill="hold">
                                <p:stCondLst>
                                  <p:cond delay="3750"/>
                                </p:stCondLst>
                                <p:childTnLst>
                                  <p:par>
                                    <p:cTn id="105" presetID="56" presetClass="entr" presetSubtype="0" fill="hold" grpId="0" nodeType="afterEffect">
                                      <p:stCondLst>
                                        <p:cond delay="0"/>
                                      </p:stCondLst>
                                      <p:iterate type="lt">
                                        <p:tmPct val="10000"/>
                                      </p:iterate>
                                      <p:childTnLst>
                                        <p:set>
                                          <p:cBhvr>
                                            <p:cTn id="106" dur="1" fill="hold">
                                              <p:stCondLst>
                                                <p:cond delay="0"/>
                                              </p:stCondLst>
                                            </p:cTn>
                                            <p:tgtEl>
                                              <p:spTgt spid="80"/>
                                            </p:tgtEl>
                                            <p:attrNameLst>
                                              <p:attrName>style.visibility</p:attrName>
                                            </p:attrNameLst>
                                          </p:cBhvr>
                                          <p:to>
                                            <p:strVal val="visible"/>
                                          </p:to>
                                        </p:set>
                                        <p:anim by="(-#ppt_w*2)" calcmode="lin" valueType="num">
                                          <p:cBhvr rctx="PPT">
                                            <p:cTn id="107" dur="150" autoRev="1" fill="hold">
                                              <p:stCondLst>
                                                <p:cond delay="0"/>
                                              </p:stCondLst>
                                            </p:cTn>
                                            <p:tgtEl>
                                              <p:spTgt spid="80"/>
                                            </p:tgtEl>
                                            <p:attrNameLst>
                                              <p:attrName>ppt_w</p:attrName>
                                            </p:attrNameLst>
                                          </p:cBhvr>
                                        </p:anim>
                                        <p:anim by="(#ppt_w*0.50)" calcmode="lin" valueType="num">
                                          <p:cBhvr>
                                            <p:cTn id="108" dur="150" decel="50000" autoRev="1" fill="hold">
                                              <p:stCondLst>
                                                <p:cond delay="0"/>
                                              </p:stCondLst>
                                            </p:cTn>
                                            <p:tgtEl>
                                              <p:spTgt spid="80"/>
                                            </p:tgtEl>
                                            <p:attrNameLst>
                                              <p:attrName>ppt_x</p:attrName>
                                            </p:attrNameLst>
                                          </p:cBhvr>
                                        </p:anim>
                                        <p:anim from="(-#ppt_h/2)" to="(#ppt_y)" calcmode="lin" valueType="num">
                                          <p:cBhvr>
                                            <p:cTn id="109" dur="300" fill="hold">
                                              <p:stCondLst>
                                                <p:cond delay="0"/>
                                              </p:stCondLst>
                                            </p:cTn>
                                            <p:tgtEl>
                                              <p:spTgt spid="80"/>
                                            </p:tgtEl>
                                            <p:attrNameLst>
                                              <p:attrName>ppt_y</p:attrName>
                                            </p:attrNameLst>
                                          </p:cBhvr>
                                        </p:anim>
                                        <p:animRot by="21600000">
                                          <p:cBhvr>
                                            <p:cTn id="110" dur="300" fill="hold">
                                              <p:stCondLst>
                                                <p:cond delay="0"/>
                                              </p:stCondLst>
                                            </p:cTn>
                                            <p:tgtEl>
                                              <p:spTgt spid="80"/>
                                            </p:tgtEl>
                                            <p:attrNameLst>
                                              <p:attrName>r</p:attrName>
                                            </p:attrNameLst>
                                          </p:cBhvr>
                                        </p:animRot>
                                      </p:childTnLst>
                                    </p:cTn>
                                  </p:par>
                                  <p:par>
                                    <p:cTn id="111" presetID="56" presetClass="entr" presetSubtype="0" fill="hold" grpId="0" nodeType="withEffect">
                                      <p:stCondLst>
                                        <p:cond delay="0"/>
                                      </p:stCondLst>
                                      <p:iterate type="lt">
                                        <p:tmPct val="10000"/>
                                      </p:iterate>
                                      <p:childTnLst>
                                        <p:set>
                                          <p:cBhvr>
                                            <p:cTn id="112" dur="1" fill="hold">
                                              <p:stCondLst>
                                                <p:cond delay="0"/>
                                              </p:stCondLst>
                                            </p:cTn>
                                            <p:tgtEl>
                                              <p:spTgt spid="81"/>
                                            </p:tgtEl>
                                            <p:attrNameLst>
                                              <p:attrName>style.visibility</p:attrName>
                                            </p:attrNameLst>
                                          </p:cBhvr>
                                          <p:to>
                                            <p:strVal val="visible"/>
                                          </p:to>
                                        </p:set>
                                        <p:anim by="(-#ppt_w*2)" calcmode="lin" valueType="num">
                                          <p:cBhvr rctx="PPT">
                                            <p:cTn id="113" dur="150" autoRev="1" fill="hold">
                                              <p:stCondLst>
                                                <p:cond delay="0"/>
                                              </p:stCondLst>
                                            </p:cTn>
                                            <p:tgtEl>
                                              <p:spTgt spid="81"/>
                                            </p:tgtEl>
                                            <p:attrNameLst>
                                              <p:attrName>ppt_w</p:attrName>
                                            </p:attrNameLst>
                                          </p:cBhvr>
                                        </p:anim>
                                        <p:anim by="(#ppt_w*0.50)" calcmode="lin" valueType="num">
                                          <p:cBhvr>
                                            <p:cTn id="114" dur="150" decel="50000" autoRev="1" fill="hold">
                                              <p:stCondLst>
                                                <p:cond delay="0"/>
                                              </p:stCondLst>
                                            </p:cTn>
                                            <p:tgtEl>
                                              <p:spTgt spid="81"/>
                                            </p:tgtEl>
                                            <p:attrNameLst>
                                              <p:attrName>ppt_x</p:attrName>
                                            </p:attrNameLst>
                                          </p:cBhvr>
                                        </p:anim>
                                        <p:anim from="(-#ppt_h/2)" to="(#ppt_y)" calcmode="lin" valueType="num">
                                          <p:cBhvr>
                                            <p:cTn id="115" dur="300" fill="hold">
                                              <p:stCondLst>
                                                <p:cond delay="0"/>
                                              </p:stCondLst>
                                            </p:cTn>
                                            <p:tgtEl>
                                              <p:spTgt spid="81"/>
                                            </p:tgtEl>
                                            <p:attrNameLst>
                                              <p:attrName>ppt_y</p:attrName>
                                            </p:attrNameLst>
                                          </p:cBhvr>
                                        </p:anim>
                                        <p:animRot by="21600000">
                                          <p:cBhvr>
                                            <p:cTn id="116" dur="300" fill="hold">
                                              <p:stCondLst>
                                                <p:cond delay="0"/>
                                              </p:stCondLst>
                                            </p:cTn>
                                            <p:tgtEl>
                                              <p:spTgt spid="81"/>
                                            </p:tgtEl>
                                            <p:attrNameLst>
                                              <p:attrName>r</p:attrName>
                                            </p:attrNameLst>
                                          </p:cBhvr>
                                        </p:animRot>
                                      </p:childTnLst>
                                    </p:cTn>
                                  </p:par>
                                  <p:par>
                                    <p:cTn id="117" presetID="56" presetClass="entr" presetSubtype="0" fill="hold" grpId="0" nodeType="withEffect">
                                      <p:stCondLst>
                                        <p:cond delay="0"/>
                                      </p:stCondLst>
                                      <p:iterate type="lt">
                                        <p:tmPct val="10000"/>
                                      </p:iterate>
                                      <p:childTnLst>
                                        <p:set>
                                          <p:cBhvr>
                                            <p:cTn id="118" dur="1" fill="hold">
                                              <p:stCondLst>
                                                <p:cond delay="0"/>
                                              </p:stCondLst>
                                            </p:cTn>
                                            <p:tgtEl>
                                              <p:spTgt spid="82"/>
                                            </p:tgtEl>
                                            <p:attrNameLst>
                                              <p:attrName>style.visibility</p:attrName>
                                            </p:attrNameLst>
                                          </p:cBhvr>
                                          <p:to>
                                            <p:strVal val="visible"/>
                                          </p:to>
                                        </p:set>
                                        <p:anim by="(-#ppt_w*2)" calcmode="lin" valueType="num">
                                          <p:cBhvr rctx="PPT">
                                            <p:cTn id="119" dur="150" autoRev="1" fill="hold">
                                              <p:stCondLst>
                                                <p:cond delay="0"/>
                                              </p:stCondLst>
                                            </p:cTn>
                                            <p:tgtEl>
                                              <p:spTgt spid="82"/>
                                            </p:tgtEl>
                                            <p:attrNameLst>
                                              <p:attrName>ppt_w</p:attrName>
                                            </p:attrNameLst>
                                          </p:cBhvr>
                                        </p:anim>
                                        <p:anim by="(#ppt_w*0.50)" calcmode="lin" valueType="num">
                                          <p:cBhvr>
                                            <p:cTn id="120" dur="150" decel="50000" autoRev="1" fill="hold">
                                              <p:stCondLst>
                                                <p:cond delay="0"/>
                                              </p:stCondLst>
                                            </p:cTn>
                                            <p:tgtEl>
                                              <p:spTgt spid="82"/>
                                            </p:tgtEl>
                                            <p:attrNameLst>
                                              <p:attrName>ppt_x</p:attrName>
                                            </p:attrNameLst>
                                          </p:cBhvr>
                                        </p:anim>
                                        <p:anim from="(-#ppt_h/2)" to="(#ppt_y)" calcmode="lin" valueType="num">
                                          <p:cBhvr>
                                            <p:cTn id="121" dur="300" fill="hold">
                                              <p:stCondLst>
                                                <p:cond delay="0"/>
                                              </p:stCondLst>
                                            </p:cTn>
                                            <p:tgtEl>
                                              <p:spTgt spid="82"/>
                                            </p:tgtEl>
                                            <p:attrNameLst>
                                              <p:attrName>ppt_y</p:attrName>
                                            </p:attrNameLst>
                                          </p:cBhvr>
                                        </p:anim>
                                        <p:animRot by="21600000">
                                          <p:cBhvr>
                                            <p:cTn id="122" dur="300" fill="hold">
                                              <p:stCondLst>
                                                <p:cond delay="0"/>
                                              </p:stCondLst>
                                            </p:cTn>
                                            <p:tgtEl>
                                              <p:spTgt spid="82"/>
                                            </p:tgtEl>
                                            <p:attrNameLst>
                                              <p:attrName>r</p:attrName>
                                            </p:attrNameLst>
                                          </p:cBhvr>
                                        </p:animRot>
                                      </p:childTnLst>
                                    </p:cTn>
                                  </p:par>
                                  <p:par>
                                    <p:cTn id="123" presetID="56" presetClass="entr" presetSubtype="0" fill="hold" grpId="0" nodeType="withEffect">
                                      <p:stCondLst>
                                        <p:cond delay="0"/>
                                      </p:stCondLst>
                                      <p:iterate type="lt">
                                        <p:tmPct val="10000"/>
                                      </p:iterate>
                                      <p:childTnLst>
                                        <p:set>
                                          <p:cBhvr>
                                            <p:cTn id="124" dur="1" fill="hold">
                                              <p:stCondLst>
                                                <p:cond delay="0"/>
                                              </p:stCondLst>
                                            </p:cTn>
                                            <p:tgtEl>
                                              <p:spTgt spid="83"/>
                                            </p:tgtEl>
                                            <p:attrNameLst>
                                              <p:attrName>style.visibility</p:attrName>
                                            </p:attrNameLst>
                                          </p:cBhvr>
                                          <p:to>
                                            <p:strVal val="visible"/>
                                          </p:to>
                                        </p:set>
                                        <p:anim by="(-#ppt_w*2)" calcmode="lin" valueType="num">
                                          <p:cBhvr rctx="PPT">
                                            <p:cTn id="125" dur="150" autoRev="1" fill="hold">
                                              <p:stCondLst>
                                                <p:cond delay="0"/>
                                              </p:stCondLst>
                                            </p:cTn>
                                            <p:tgtEl>
                                              <p:spTgt spid="83"/>
                                            </p:tgtEl>
                                            <p:attrNameLst>
                                              <p:attrName>ppt_w</p:attrName>
                                            </p:attrNameLst>
                                          </p:cBhvr>
                                        </p:anim>
                                        <p:anim by="(#ppt_w*0.50)" calcmode="lin" valueType="num">
                                          <p:cBhvr>
                                            <p:cTn id="126" dur="150" decel="50000" autoRev="1" fill="hold">
                                              <p:stCondLst>
                                                <p:cond delay="0"/>
                                              </p:stCondLst>
                                            </p:cTn>
                                            <p:tgtEl>
                                              <p:spTgt spid="83"/>
                                            </p:tgtEl>
                                            <p:attrNameLst>
                                              <p:attrName>ppt_x</p:attrName>
                                            </p:attrNameLst>
                                          </p:cBhvr>
                                        </p:anim>
                                        <p:anim from="(-#ppt_h/2)" to="(#ppt_y)" calcmode="lin" valueType="num">
                                          <p:cBhvr>
                                            <p:cTn id="127" dur="300" fill="hold">
                                              <p:stCondLst>
                                                <p:cond delay="0"/>
                                              </p:stCondLst>
                                            </p:cTn>
                                            <p:tgtEl>
                                              <p:spTgt spid="83"/>
                                            </p:tgtEl>
                                            <p:attrNameLst>
                                              <p:attrName>ppt_y</p:attrName>
                                            </p:attrNameLst>
                                          </p:cBhvr>
                                        </p:anim>
                                        <p:animRot by="21600000">
                                          <p:cBhvr>
                                            <p:cTn id="128" dur="300" fill="hold">
                                              <p:stCondLst>
                                                <p:cond delay="0"/>
                                              </p:stCondLst>
                                            </p:cTn>
                                            <p:tgtEl>
                                              <p:spTgt spid="83"/>
                                            </p:tgtEl>
                                            <p:attrNameLst>
                                              <p:attrName>r</p:attrName>
                                            </p:attrNameLst>
                                          </p:cBhvr>
                                        </p:animRot>
                                      </p:childTnLst>
                                    </p:cTn>
                                  </p:par>
                                </p:childTnLst>
                              </p:cTn>
                            </p:par>
                            <p:par>
                              <p:cTn id="129" fill="hold">
                                <p:stCondLst>
                                  <p:cond delay="4410"/>
                                </p:stCondLst>
                                <p:childTnLst>
                                  <p:par>
                                    <p:cTn id="130" presetID="31" presetClass="entr" presetSubtype="0" fill="hold" grpId="0" nodeType="afterEffect">
                                      <p:stCondLst>
                                        <p:cond delay="0"/>
                                      </p:stCondLst>
                                      <p:childTnLst>
                                        <p:set>
                                          <p:cBhvr>
                                            <p:cTn id="131" dur="1" fill="hold">
                                              <p:stCondLst>
                                                <p:cond delay="0"/>
                                              </p:stCondLst>
                                            </p:cTn>
                                            <p:tgtEl>
                                              <p:spTgt spid="84"/>
                                            </p:tgtEl>
                                            <p:attrNameLst>
                                              <p:attrName>style.visibility</p:attrName>
                                            </p:attrNameLst>
                                          </p:cBhvr>
                                          <p:to>
                                            <p:strVal val="visible"/>
                                          </p:to>
                                        </p:set>
                                        <p:anim calcmode="lin" valueType="num">
                                          <p:cBhvr>
                                            <p:cTn id="132" dur="500" fill="hold"/>
                                            <p:tgtEl>
                                              <p:spTgt spid="84"/>
                                            </p:tgtEl>
                                            <p:attrNameLst>
                                              <p:attrName>ppt_w</p:attrName>
                                            </p:attrNameLst>
                                          </p:cBhvr>
                                          <p:tavLst>
                                            <p:tav tm="0">
                                              <p:val>
                                                <p:fltVal val="0"/>
                                              </p:val>
                                            </p:tav>
                                            <p:tav tm="100000">
                                              <p:val>
                                                <p:strVal val="#ppt_w"/>
                                              </p:val>
                                            </p:tav>
                                          </p:tavLst>
                                        </p:anim>
                                        <p:anim calcmode="lin" valueType="num">
                                          <p:cBhvr>
                                            <p:cTn id="133" dur="500" fill="hold"/>
                                            <p:tgtEl>
                                              <p:spTgt spid="84"/>
                                            </p:tgtEl>
                                            <p:attrNameLst>
                                              <p:attrName>ppt_h</p:attrName>
                                            </p:attrNameLst>
                                          </p:cBhvr>
                                          <p:tavLst>
                                            <p:tav tm="0">
                                              <p:val>
                                                <p:fltVal val="0"/>
                                              </p:val>
                                            </p:tav>
                                            <p:tav tm="100000">
                                              <p:val>
                                                <p:strVal val="#ppt_h"/>
                                              </p:val>
                                            </p:tav>
                                          </p:tavLst>
                                        </p:anim>
                                        <p:anim calcmode="lin" valueType="num">
                                          <p:cBhvr>
                                            <p:cTn id="134" dur="500" fill="hold"/>
                                            <p:tgtEl>
                                              <p:spTgt spid="84"/>
                                            </p:tgtEl>
                                            <p:attrNameLst>
                                              <p:attrName>style.rotation</p:attrName>
                                            </p:attrNameLst>
                                          </p:cBhvr>
                                          <p:tavLst>
                                            <p:tav tm="0">
                                              <p:val>
                                                <p:fltVal val="90"/>
                                              </p:val>
                                            </p:tav>
                                            <p:tav tm="100000">
                                              <p:val>
                                                <p:fltVal val="0"/>
                                              </p:val>
                                            </p:tav>
                                          </p:tavLst>
                                        </p:anim>
                                        <p:animEffect transition="in" filter="fade">
                                          <p:cBhvr>
                                            <p:cTn id="135" dur="500"/>
                                            <p:tgtEl>
                                              <p:spTgt spid="84"/>
                                            </p:tgtEl>
                                          </p:cBhvr>
                                        </p:animEffect>
                                      </p:childTnLst>
                                    </p:cTn>
                                  </p:par>
                                  <p:par>
                                    <p:cTn id="136" presetID="31" presetClass="entr" presetSubtype="0" fill="hold" grpId="0" nodeType="withEffect">
                                      <p:stCondLst>
                                        <p:cond delay="0"/>
                                      </p:stCondLst>
                                      <p:childTnLst>
                                        <p:set>
                                          <p:cBhvr>
                                            <p:cTn id="137" dur="1" fill="hold">
                                              <p:stCondLst>
                                                <p:cond delay="0"/>
                                              </p:stCondLst>
                                            </p:cTn>
                                            <p:tgtEl>
                                              <p:spTgt spid="85"/>
                                            </p:tgtEl>
                                            <p:attrNameLst>
                                              <p:attrName>style.visibility</p:attrName>
                                            </p:attrNameLst>
                                          </p:cBhvr>
                                          <p:to>
                                            <p:strVal val="visible"/>
                                          </p:to>
                                        </p:set>
                                        <p:anim calcmode="lin" valueType="num">
                                          <p:cBhvr>
                                            <p:cTn id="138" dur="500" fill="hold"/>
                                            <p:tgtEl>
                                              <p:spTgt spid="85"/>
                                            </p:tgtEl>
                                            <p:attrNameLst>
                                              <p:attrName>ppt_w</p:attrName>
                                            </p:attrNameLst>
                                          </p:cBhvr>
                                          <p:tavLst>
                                            <p:tav tm="0">
                                              <p:val>
                                                <p:fltVal val="0"/>
                                              </p:val>
                                            </p:tav>
                                            <p:tav tm="100000">
                                              <p:val>
                                                <p:strVal val="#ppt_w"/>
                                              </p:val>
                                            </p:tav>
                                          </p:tavLst>
                                        </p:anim>
                                        <p:anim calcmode="lin" valueType="num">
                                          <p:cBhvr>
                                            <p:cTn id="139" dur="500" fill="hold"/>
                                            <p:tgtEl>
                                              <p:spTgt spid="85"/>
                                            </p:tgtEl>
                                            <p:attrNameLst>
                                              <p:attrName>ppt_h</p:attrName>
                                            </p:attrNameLst>
                                          </p:cBhvr>
                                          <p:tavLst>
                                            <p:tav tm="0">
                                              <p:val>
                                                <p:fltVal val="0"/>
                                              </p:val>
                                            </p:tav>
                                            <p:tav tm="100000">
                                              <p:val>
                                                <p:strVal val="#ppt_h"/>
                                              </p:val>
                                            </p:tav>
                                          </p:tavLst>
                                        </p:anim>
                                        <p:anim calcmode="lin" valueType="num">
                                          <p:cBhvr>
                                            <p:cTn id="140" dur="500" fill="hold"/>
                                            <p:tgtEl>
                                              <p:spTgt spid="85"/>
                                            </p:tgtEl>
                                            <p:attrNameLst>
                                              <p:attrName>style.rotation</p:attrName>
                                            </p:attrNameLst>
                                          </p:cBhvr>
                                          <p:tavLst>
                                            <p:tav tm="0">
                                              <p:val>
                                                <p:fltVal val="90"/>
                                              </p:val>
                                            </p:tav>
                                            <p:tav tm="100000">
                                              <p:val>
                                                <p:fltVal val="0"/>
                                              </p:val>
                                            </p:tav>
                                          </p:tavLst>
                                        </p:anim>
                                        <p:animEffect transition="in" filter="fade">
                                          <p:cBhvr>
                                            <p:cTn id="141" dur="500"/>
                                            <p:tgtEl>
                                              <p:spTgt spid="85"/>
                                            </p:tgtEl>
                                          </p:cBhvr>
                                        </p:animEffect>
                                      </p:childTnLst>
                                    </p:cTn>
                                  </p:par>
                                  <p:par>
                                    <p:cTn id="142" presetID="31" presetClass="entr" presetSubtype="0" fill="hold" grpId="0" nodeType="withEffect">
                                      <p:stCondLst>
                                        <p:cond delay="0"/>
                                      </p:stCondLst>
                                      <p:childTnLst>
                                        <p:set>
                                          <p:cBhvr>
                                            <p:cTn id="143" dur="1" fill="hold">
                                              <p:stCondLst>
                                                <p:cond delay="0"/>
                                              </p:stCondLst>
                                            </p:cTn>
                                            <p:tgtEl>
                                              <p:spTgt spid="86"/>
                                            </p:tgtEl>
                                            <p:attrNameLst>
                                              <p:attrName>style.visibility</p:attrName>
                                            </p:attrNameLst>
                                          </p:cBhvr>
                                          <p:to>
                                            <p:strVal val="visible"/>
                                          </p:to>
                                        </p:set>
                                        <p:anim calcmode="lin" valueType="num">
                                          <p:cBhvr>
                                            <p:cTn id="144" dur="500" fill="hold"/>
                                            <p:tgtEl>
                                              <p:spTgt spid="86"/>
                                            </p:tgtEl>
                                            <p:attrNameLst>
                                              <p:attrName>ppt_w</p:attrName>
                                            </p:attrNameLst>
                                          </p:cBhvr>
                                          <p:tavLst>
                                            <p:tav tm="0">
                                              <p:val>
                                                <p:fltVal val="0"/>
                                              </p:val>
                                            </p:tav>
                                            <p:tav tm="100000">
                                              <p:val>
                                                <p:strVal val="#ppt_w"/>
                                              </p:val>
                                            </p:tav>
                                          </p:tavLst>
                                        </p:anim>
                                        <p:anim calcmode="lin" valueType="num">
                                          <p:cBhvr>
                                            <p:cTn id="145" dur="500" fill="hold"/>
                                            <p:tgtEl>
                                              <p:spTgt spid="86"/>
                                            </p:tgtEl>
                                            <p:attrNameLst>
                                              <p:attrName>ppt_h</p:attrName>
                                            </p:attrNameLst>
                                          </p:cBhvr>
                                          <p:tavLst>
                                            <p:tav tm="0">
                                              <p:val>
                                                <p:fltVal val="0"/>
                                              </p:val>
                                            </p:tav>
                                            <p:tav tm="100000">
                                              <p:val>
                                                <p:strVal val="#ppt_h"/>
                                              </p:val>
                                            </p:tav>
                                          </p:tavLst>
                                        </p:anim>
                                        <p:anim calcmode="lin" valueType="num">
                                          <p:cBhvr>
                                            <p:cTn id="146" dur="500" fill="hold"/>
                                            <p:tgtEl>
                                              <p:spTgt spid="86"/>
                                            </p:tgtEl>
                                            <p:attrNameLst>
                                              <p:attrName>style.rotation</p:attrName>
                                            </p:attrNameLst>
                                          </p:cBhvr>
                                          <p:tavLst>
                                            <p:tav tm="0">
                                              <p:val>
                                                <p:fltVal val="90"/>
                                              </p:val>
                                            </p:tav>
                                            <p:tav tm="100000">
                                              <p:val>
                                                <p:fltVal val="0"/>
                                              </p:val>
                                            </p:tav>
                                          </p:tavLst>
                                        </p:anim>
                                        <p:animEffect transition="in" filter="fade">
                                          <p:cBhvr>
                                            <p:cTn id="147" dur="500"/>
                                            <p:tgtEl>
                                              <p:spTgt spid="86"/>
                                            </p:tgtEl>
                                          </p:cBhvr>
                                        </p:animEffect>
                                      </p:childTnLst>
                                    </p:cTn>
                                  </p:par>
                                  <p:par>
                                    <p:cTn id="148" presetID="31" presetClass="entr" presetSubtype="0" fill="hold" grpId="0" nodeType="withEffect">
                                      <p:stCondLst>
                                        <p:cond delay="0"/>
                                      </p:stCondLst>
                                      <p:childTnLst>
                                        <p:set>
                                          <p:cBhvr>
                                            <p:cTn id="149" dur="1" fill="hold">
                                              <p:stCondLst>
                                                <p:cond delay="0"/>
                                              </p:stCondLst>
                                            </p:cTn>
                                            <p:tgtEl>
                                              <p:spTgt spid="87"/>
                                            </p:tgtEl>
                                            <p:attrNameLst>
                                              <p:attrName>style.visibility</p:attrName>
                                            </p:attrNameLst>
                                          </p:cBhvr>
                                          <p:to>
                                            <p:strVal val="visible"/>
                                          </p:to>
                                        </p:set>
                                        <p:anim calcmode="lin" valueType="num">
                                          <p:cBhvr>
                                            <p:cTn id="150" dur="500" fill="hold"/>
                                            <p:tgtEl>
                                              <p:spTgt spid="87"/>
                                            </p:tgtEl>
                                            <p:attrNameLst>
                                              <p:attrName>ppt_w</p:attrName>
                                            </p:attrNameLst>
                                          </p:cBhvr>
                                          <p:tavLst>
                                            <p:tav tm="0">
                                              <p:val>
                                                <p:fltVal val="0"/>
                                              </p:val>
                                            </p:tav>
                                            <p:tav tm="100000">
                                              <p:val>
                                                <p:strVal val="#ppt_w"/>
                                              </p:val>
                                            </p:tav>
                                          </p:tavLst>
                                        </p:anim>
                                        <p:anim calcmode="lin" valueType="num">
                                          <p:cBhvr>
                                            <p:cTn id="151" dur="500" fill="hold"/>
                                            <p:tgtEl>
                                              <p:spTgt spid="87"/>
                                            </p:tgtEl>
                                            <p:attrNameLst>
                                              <p:attrName>ppt_h</p:attrName>
                                            </p:attrNameLst>
                                          </p:cBhvr>
                                          <p:tavLst>
                                            <p:tav tm="0">
                                              <p:val>
                                                <p:fltVal val="0"/>
                                              </p:val>
                                            </p:tav>
                                            <p:tav tm="100000">
                                              <p:val>
                                                <p:strVal val="#ppt_h"/>
                                              </p:val>
                                            </p:tav>
                                          </p:tavLst>
                                        </p:anim>
                                        <p:anim calcmode="lin" valueType="num">
                                          <p:cBhvr>
                                            <p:cTn id="152" dur="500" fill="hold"/>
                                            <p:tgtEl>
                                              <p:spTgt spid="87"/>
                                            </p:tgtEl>
                                            <p:attrNameLst>
                                              <p:attrName>style.rotation</p:attrName>
                                            </p:attrNameLst>
                                          </p:cBhvr>
                                          <p:tavLst>
                                            <p:tav tm="0">
                                              <p:val>
                                                <p:fltVal val="90"/>
                                              </p:val>
                                            </p:tav>
                                            <p:tav tm="100000">
                                              <p:val>
                                                <p:fltVal val="0"/>
                                              </p:val>
                                            </p:tav>
                                          </p:tavLst>
                                        </p:anim>
                                        <p:animEffect transition="in" filter="fade">
                                          <p:cBhvr>
                                            <p:cTn id="153" dur="500"/>
                                            <p:tgtEl>
                                              <p:spTgt spid="87"/>
                                            </p:tgtEl>
                                          </p:cBhvr>
                                        </p:animEffect>
                                      </p:childTnLst>
                                    </p:cTn>
                                  </p:par>
                                </p:childTnLst>
                              </p:cTn>
                            </p:par>
                            <p:par>
                              <p:cTn id="154" fill="hold">
                                <p:stCondLst>
                                  <p:cond delay="4910"/>
                                </p:stCondLst>
                                <p:childTnLst>
                                  <p:par>
                                    <p:cTn id="155" presetID="22" presetClass="entr" presetSubtype="8" fill="hold" nodeType="afterEffect">
                                      <p:stCondLst>
                                        <p:cond delay="0"/>
                                      </p:stCondLst>
                                      <p:childTnLst>
                                        <p:set>
                                          <p:cBhvr>
                                            <p:cTn id="156" dur="1" fill="hold">
                                              <p:stCondLst>
                                                <p:cond delay="0"/>
                                              </p:stCondLst>
                                            </p:cTn>
                                            <p:tgtEl>
                                              <p:spTgt spid="57"/>
                                            </p:tgtEl>
                                            <p:attrNameLst>
                                              <p:attrName>style.visibility</p:attrName>
                                            </p:attrNameLst>
                                          </p:cBhvr>
                                          <p:to>
                                            <p:strVal val="visible"/>
                                          </p:to>
                                        </p:set>
                                        <p:animEffect transition="in" filter="wipe(left)">
                                          <p:cBhvr>
                                            <p:cTn id="157" dur="500"/>
                                            <p:tgtEl>
                                              <p:spTgt spid="57"/>
                                            </p:tgtEl>
                                          </p:cBhvr>
                                        </p:animEffect>
                                      </p:childTnLst>
                                    </p:cTn>
                                  </p:par>
                                </p:childTnLst>
                              </p:cTn>
                            </p:par>
                            <p:par>
                              <p:cTn id="158" fill="hold">
                                <p:stCondLst>
                                  <p:cond delay="5410"/>
                                </p:stCondLst>
                                <p:childTnLst>
                                  <p:par>
                                    <p:cTn id="159" presetID="22" presetClass="entr" presetSubtype="8" fill="hold" grpId="0" nodeType="afterEffect">
                                      <p:stCondLst>
                                        <p:cond delay="0"/>
                                      </p:stCondLst>
                                      <p:childTnLst>
                                        <p:set>
                                          <p:cBhvr>
                                            <p:cTn id="160" dur="1" fill="hold">
                                              <p:stCondLst>
                                                <p:cond delay="0"/>
                                              </p:stCondLst>
                                            </p:cTn>
                                            <p:tgtEl>
                                              <p:spTgt spid="36"/>
                                            </p:tgtEl>
                                            <p:attrNameLst>
                                              <p:attrName>style.visibility</p:attrName>
                                            </p:attrNameLst>
                                          </p:cBhvr>
                                          <p:to>
                                            <p:strVal val="visible"/>
                                          </p:to>
                                        </p:set>
                                        <p:animEffect transition="in" filter="wipe(left)">
                                          <p:cBhvr>
                                            <p:cTn id="161" dur="500"/>
                                            <p:tgtEl>
                                              <p:spTgt spid="36"/>
                                            </p:tgtEl>
                                          </p:cBhvr>
                                        </p:animEffect>
                                      </p:childTnLst>
                                    </p:cTn>
                                  </p:par>
                                </p:childTnLst>
                              </p:cTn>
                            </p:par>
                            <p:par>
                              <p:cTn id="162" fill="hold">
                                <p:stCondLst>
                                  <p:cond delay="5910"/>
                                </p:stCondLst>
                                <p:childTnLst>
                                  <p:par>
                                    <p:cTn id="163" presetID="22" presetClass="entr" presetSubtype="8" fill="hold" grpId="0" nodeType="afterEffect">
                                      <p:stCondLst>
                                        <p:cond delay="0"/>
                                      </p:stCondLst>
                                      <p:childTnLst>
                                        <p:set>
                                          <p:cBhvr>
                                            <p:cTn id="164" dur="1" fill="hold">
                                              <p:stCondLst>
                                                <p:cond delay="0"/>
                                              </p:stCondLst>
                                            </p:cTn>
                                            <p:tgtEl>
                                              <p:spTgt spid="35"/>
                                            </p:tgtEl>
                                            <p:attrNameLst>
                                              <p:attrName>style.visibility</p:attrName>
                                            </p:attrNameLst>
                                          </p:cBhvr>
                                          <p:to>
                                            <p:strVal val="visible"/>
                                          </p:to>
                                        </p:set>
                                        <p:animEffect transition="in" filter="wipe(left)">
                                          <p:cBhvr>
                                            <p:cTn id="165" dur="500"/>
                                            <p:tgtEl>
                                              <p:spTgt spid="35"/>
                                            </p:tgtEl>
                                          </p:cBhvr>
                                        </p:animEffect>
                                      </p:childTnLst>
                                    </p:cTn>
                                  </p:par>
                                </p:childTnLst>
                              </p:cTn>
                            </p:par>
                            <p:par>
                              <p:cTn id="166" fill="hold">
                                <p:stCondLst>
                                  <p:cond delay="6410"/>
                                </p:stCondLst>
                                <p:childTnLst>
                                  <p:par>
                                    <p:cTn id="167" presetID="22" presetClass="entr" presetSubtype="8" fill="hold" grpId="0" nodeType="afterEffect">
                                      <p:stCondLst>
                                        <p:cond delay="0"/>
                                      </p:stCondLst>
                                      <p:childTnLst>
                                        <p:set>
                                          <p:cBhvr>
                                            <p:cTn id="168" dur="1" fill="hold">
                                              <p:stCondLst>
                                                <p:cond delay="0"/>
                                              </p:stCondLst>
                                            </p:cTn>
                                            <p:tgtEl>
                                              <p:spTgt spid="39"/>
                                            </p:tgtEl>
                                            <p:attrNameLst>
                                              <p:attrName>style.visibility</p:attrName>
                                            </p:attrNameLst>
                                          </p:cBhvr>
                                          <p:to>
                                            <p:strVal val="visible"/>
                                          </p:to>
                                        </p:set>
                                        <p:animEffect transition="in" filter="wipe(left)">
                                          <p:cBhvr>
                                            <p:cTn id="169" dur="500"/>
                                            <p:tgtEl>
                                              <p:spTgt spid="39"/>
                                            </p:tgtEl>
                                          </p:cBhvr>
                                        </p:animEffect>
                                      </p:childTnLst>
                                    </p:cTn>
                                  </p:par>
                                </p:childTnLst>
                              </p:cTn>
                            </p:par>
                            <p:par>
                              <p:cTn id="170" fill="hold">
                                <p:stCondLst>
                                  <p:cond delay="6910"/>
                                </p:stCondLst>
                                <p:childTnLst>
                                  <p:par>
                                    <p:cTn id="171" presetID="22" presetClass="entr" presetSubtype="4" fill="hold" grpId="0" nodeType="afterEffect">
                                      <p:stCondLst>
                                        <p:cond delay="0"/>
                                      </p:stCondLst>
                                      <p:childTnLst>
                                        <p:set>
                                          <p:cBhvr>
                                            <p:cTn id="172" dur="1" fill="hold">
                                              <p:stCondLst>
                                                <p:cond delay="0"/>
                                              </p:stCondLst>
                                            </p:cTn>
                                            <p:tgtEl>
                                              <p:spTgt spid="53"/>
                                            </p:tgtEl>
                                            <p:attrNameLst>
                                              <p:attrName>style.visibility</p:attrName>
                                            </p:attrNameLst>
                                          </p:cBhvr>
                                          <p:to>
                                            <p:strVal val="visible"/>
                                          </p:to>
                                        </p:set>
                                        <p:animEffect transition="in" filter="wipe(down)">
                                          <p:cBhvr>
                                            <p:cTn id="173" dur="500"/>
                                            <p:tgtEl>
                                              <p:spTgt spid="53"/>
                                            </p:tgtEl>
                                          </p:cBhvr>
                                        </p:animEffect>
                                      </p:childTnLst>
                                    </p:cTn>
                                  </p:par>
                                </p:childTnLst>
                              </p:cTn>
                            </p:par>
                            <p:par>
                              <p:cTn id="174" fill="hold">
                                <p:stCondLst>
                                  <p:cond delay="7410"/>
                                </p:stCondLst>
                                <p:childTnLst>
                                  <p:par>
                                    <p:cTn id="175" presetID="22" presetClass="entr" presetSubtype="8" fill="hold" grpId="0" nodeType="afterEffect">
                                      <p:stCondLst>
                                        <p:cond delay="0"/>
                                      </p:stCondLst>
                                      <p:childTnLst>
                                        <p:set>
                                          <p:cBhvr>
                                            <p:cTn id="176" dur="1" fill="hold">
                                              <p:stCondLst>
                                                <p:cond delay="0"/>
                                              </p:stCondLst>
                                            </p:cTn>
                                            <p:tgtEl>
                                              <p:spTgt spid="40"/>
                                            </p:tgtEl>
                                            <p:attrNameLst>
                                              <p:attrName>style.visibility</p:attrName>
                                            </p:attrNameLst>
                                          </p:cBhvr>
                                          <p:to>
                                            <p:strVal val="visible"/>
                                          </p:to>
                                        </p:set>
                                        <p:animEffect transition="in" filter="wipe(left)">
                                          <p:cBhvr>
                                            <p:cTn id="177" dur="500"/>
                                            <p:tgtEl>
                                              <p:spTgt spid="40"/>
                                            </p:tgtEl>
                                          </p:cBhvr>
                                        </p:animEffect>
                                      </p:childTnLst>
                                    </p:cTn>
                                  </p:par>
                                </p:childTnLst>
                              </p:cTn>
                            </p:par>
                            <p:par>
                              <p:cTn id="178" fill="hold">
                                <p:stCondLst>
                                  <p:cond delay="7910"/>
                                </p:stCondLst>
                                <p:childTnLst>
                                  <p:par>
                                    <p:cTn id="179" presetID="22" presetClass="entr" presetSubtype="4" fill="hold" grpId="0" nodeType="afterEffect">
                                      <p:stCondLst>
                                        <p:cond delay="0"/>
                                      </p:stCondLst>
                                      <p:childTnLst>
                                        <p:set>
                                          <p:cBhvr>
                                            <p:cTn id="180" dur="1" fill="hold">
                                              <p:stCondLst>
                                                <p:cond delay="0"/>
                                              </p:stCondLst>
                                            </p:cTn>
                                            <p:tgtEl>
                                              <p:spTgt spid="54"/>
                                            </p:tgtEl>
                                            <p:attrNameLst>
                                              <p:attrName>style.visibility</p:attrName>
                                            </p:attrNameLst>
                                          </p:cBhvr>
                                          <p:to>
                                            <p:strVal val="visible"/>
                                          </p:to>
                                        </p:set>
                                        <p:animEffect transition="in" filter="wipe(down)">
                                          <p:cBhvr>
                                            <p:cTn id="181"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9" grpId="0"/>
          <p:bldP spid="40" grpId="0"/>
          <p:bldP spid="53" grpId="0" bldLvl="0" animBg="1"/>
          <p:bldP spid="54" grpId="0" bldLvl="0" animBg="1"/>
          <p:bldP spid="62" grpId="0" bldLvl="0" animBg="1"/>
          <p:bldP spid="63" grpId="0" bldLvl="0" animBg="1"/>
          <p:bldP spid="64" grpId="0" bldLvl="0" animBg="1"/>
          <p:bldP spid="65" grpId="0" bldLvl="0" animBg="1"/>
          <p:bldP spid="66" grpId="0" bldLvl="0" animBg="1"/>
          <p:bldP spid="67" grpId="0" bldLvl="0" animBg="1"/>
          <p:bldP spid="68" grpId="0" bldLvl="0" animBg="1"/>
          <p:bldP spid="69" grpId="0" bldLvl="0" animBg="1"/>
          <p:bldP spid="70" grpId="0" bldLvl="0" animBg="1"/>
          <p:bldP spid="71" grpId="0" bldLvl="0" animBg="1"/>
          <p:bldP spid="72" grpId="0" bldLvl="0" animBg="1"/>
          <p:bldP spid="72" grpId="1" bldLvl="0" animBg="1"/>
          <p:bldP spid="73" grpId="0" bldLvl="0" animBg="1"/>
          <p:bldP spid="73" grpId="1" bldLvl="0" animBg="1"/>
          <p:bldP spid="74" grpId="0" bldLvl="0" animBg="1"/>
          <p:bldP spid="74" grpId="1" bldLvl="0" animBg="1"/>
          <p:bldP spid="75" grpId="0" bldLvl="0" animBg="1"/>
          <p:bldP spid="75" grpId="1" bldLvl="0" animBg="1"/>
          <p:bldP spid="76" grpId="0" bldLvl="0" animBg="1"/>
          <p:bldP spid="77" grpId="0" bldLvl="0" animBg="1"/>
          <p:bldP spid="78" grpId="0" bldLvl="0" animBg="1"/>
          <p:bldP spid="79" grpId="0" bldLvl="0" animBg="1"/>
          <p:bldP spid="80" grpId="0" bldLvl="0" animBg="1"/>
          <p:bldP spid="81" grpId="0" bldLvl="0" animBg="1"/>
          <p:bldP spid="82" grpId="0" bldLvl="0" animBg="1"/>
          <p:bldP spid="83" grpId="0" bldLvl="0" animBg="1"/>
          <p:bldP spid="84" grpId="0" bldLvl="0" animBg="1"/>
          <p:bldP spid="85" grpId="0" bldLvl="0" animBg="1"/>
          <p:bldP spid="86" grpId="0" bldLvl="0" animBg="1"/>
          <p:bldP spid="87" grpId="0" bldLvl="0" animBg="1"/>
          <p:bldP spid="88" grpId="0" bldLvl="0" animBg="1"/>
          <p:bldP spid="89" grpId="0" bldLvl="0" animBg="1"/>
          <p:bldP spid="90" grpId="0" bldLvl="0" animBg="1"/>
          <p:bldP spid="91" grpId="0" bldLvl="0" animBg="1"/>
          <p:bldP spid="92" grpId="0" bldLvl="0" animBg="1"/>
          <p:bldP spid="93"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21" name="Parallelogram 14"/>
          <p:cNvSpPr/>
          <p:nvPr/>
        </p:nvSpPr>
        <p:spPr>
          <a:xfrm>
            <a:off x="10873267" y="5418143"/>
            <a:ext cx="2640586" cy="2154455"/>
          </a:xfrm>
          <a:prstGeom prst="parallelogram">
            <a:avLst>
              <a:gd name="adj" fmla="val 57551"/>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2" name="Parallelogram 15"/>
          <p:cNvSpPr/>
          <p:nvPr/>
        </p:nvSpPr>
        <p:spPr>
          <a:xfrm>
            <a:off x="10248369" y="4725938"/>
            <a:ext cx="2674339" cy="2432581"/>
          </a:xfrm>
          <a:prstGeom prst="parallelogram">
            <a:avLst>
              <a:gd name="adj" fmla="val 57551"/>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3" name="Parallelogram 16"/>
          <p:cNvSpPr/>
          <p:nvPr/>
        </p:nvSpPr>
        <p:spPr>
          <a:xfrm>
            <a:off x="9764959" y="5403285"/>
            <a:ext cx="1820579" cy="2043672"/>
          </a:xfrm>
          <a:prstGeom prst="parallelogram">
            <a:avLst>
              <a:gd name="adj" fmla="val 63829"/>
            </a:avLst>
          </a:prstGeom>
          <a:solidFill>
            <a:schemeClr val="accent4">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4" name="Parallelogram 18"/>
          <p:cNvSpPr/>
          <p:nvPr/>
        </p:nvSpPr>
        <p:spPr>
          <a:xfrm>
            <a:off x="10539269" y="5124397"/>
            <a:ext cx="1199374" cy="1955988"/>
          </a:xfrm>
          <a:prstGeom prst="parallelogram">
            <a:avLst>
              <a:gd name="adj" fmla="val 92645"/>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Semibold" panose="020B0706030804020204" pitchFamily="34" charset="0"/>
              <a:ea typeface="Open Sans Semibold" panose="020B0706030804020204" pitchFamily="34" charset="0"/>
              <a:cs typeface="Open Sans Semibold" panose="020B0706030804020204" pitchFamily="34" charset="0"/>
            </a:endParaRPr>
          </a:p>
        </p:txBody>
      </p:sp>
      <p:cxnSp>
        <p:nvCxnSpPr>
          <p:cNvPr id="44" name="直接连接符 43"/>
          <p:cNvCxnSpPr/>
          <p:nvPr/>
        </p:nvCxnSpPr>
        <p:spPr bwMode="auto">
          <a:xfrm>
            <a:off x="6190296" y="1558935"/>
            <a:ext cx="0" cy="1944216"/>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直接连接符 46"/>
          <p:cNvCxnSpPr/>
          <p:nvPr/>
        </p:nvCxnSpPr>
        <p:spPr bwMode="auto">
          <a:xfrm>
            <a:off x="6190296" y="4000810"/>
            <a:ext cx="0" cy="1944216"/>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9" name="TextBox 48"/>
          <p:cNvSpPr txBox="1"/>
          <p:nvPr/>
        </p:nvSpPr>
        <p:spPr>
          <a:xfrm>
            <a:off x="2753450" y="2062991"/>
            <a:ext cx="2252540" cy="400110"/>
          </a:xfrm>
          <a:prstGeom prst="rect">
            <a:avLst/>
          </a:prstGeom>
          <a:noFill/>
        </p:spPr>
        <p:txBody>
          <a:bodyPr wrap="none" rtlCol="0">
            <a:spAutoFit/>
          </a:bodyPr>
          <a:lstStyle/>
          <a:p>
            <a:pPr algn="r"/>
            <a:r>
              <a:rPr lang="en-US" altLang="zh-CN" sz="2000" b="1" dirty="0" smtClean="0">
                <a:solidFill>
                  <a:schemeClr val="accent4">
                    <a:lumMod val="50000"/>
                  </a:schemeClr>
                </a:solidFill>
                <a:latin typeface="黑体" panose="02010600030101010101" pitchFamily="49" charset="-122"/>
                <a:ea typeface="黑体" panose="02010600030101010101" pitchFamily="49" charset="-122"/>
              </a:rPr>
              <a:t>20XX</a:t>
            </a:r>
            <a:r>
              <a:rPr lang="zh-CN" altLang="en-US" sz="2000" b="1" dirty="0" smtClean="0">
                <a:solidFill>
                  <a:schemeClr val="accent4">
                    <a:lumMod val="50000"/>
                  </a:schemeClr>
                </a:solidFill>
                <a:latin typeface="黑体" panose="02010600030101010101" pitchFamily="49" charset="-122"/>
                <a:ea typeface="黑体" panose="02010600030101010101" pitchFamily="49" charset="-122"/>
              </a:rPr>
              <a:t>年</a:t>
            </a:r>
            <a:r>
              <a:rPr lang="zh-CN" altLang="en-US" sz="2000" b="1" dirty="0" smtClean="0">
                <a:solidFill>
                  <a:schemeClr val="accent4">
                    <a:lumMod val="50000"/>
                  </a:schemeClr>
                </a:solidFill>
                <a:latin typeface="黑体" panose="02010600030101010101" pitchFamily="49" charset="-122"/>
                <a:ea typeface="黑体" panose="02010600030101010101" pitchFamily="49" charset="-122"/>
              </a:rPr>
              <a:t>上半年情况</a:t>
            </a:r>
          </a:p>
        </p:txBody>
      </p:sp>
      <p:sp>
        <p:nvSpPr>
          <p:cNvPr id="50" name="TextBox 49"/>
          <p:cNvSpPr txBox="1"/>
          <p:nvPr/>
        </p:nvSpPr>
        <p:spPr>
          <a:xfrm>
            <a:off x="7270343" y="2062991"/>
            <a:ext cx="2252540" cy="400110"/>
          </a:xfrm>
          <a:prstGeom prst="rect">
            <a:avLst/>
          </a:prstGeom>
          <a:noFill/>
        </p:spPr>
        <p:txBody>
          <a:bodyPr wrap="none" rtlCol="0">
            <a:spAutoFit/>
          </a:bodyPr>
          <a:lstStyle/>
          <a:p>
            <a:r>
              <a:rPr lang="en-US" altLang="zh-CN" sz="2000" b="1" dirty="0" smtClean="0">
                <a:solidFill>
                  <a:schemeClr val="accent4">
                    <a:lumMod val="50000"/>
                  </a:schemeClr>
                </a:solidFill>
                <a:latin typeface="黑体" panose="02010600030101010101" pitchFamily="49" charset="-122"/>
                <a:ea typeface="黑体" panose="02010600030101010101" pitchFamily="49" charset="-122"/>
              </a:rPr>
              <a:t>20XX</a:t>
            </a:r>
            <a:r>
              <a:rPr lang="zh-CN" altLang="en-US" sz="2000" b="1" dirty="0" smtClean="0">
                <a:solidFill>
                  <a:schemeClr val="accent4">
                    <a:lumMod val="50000"/>
                  </a:schemeClr>
                </a:solidFill>
                <a:latin typeface="黑体" panose="02010600030101010101" pitchFamily="49" charset="-122"/>
                <a:ea typeface="黑体" panose="02010600030101010101" pitchFamily="49" charset="-122"/>
              </a:rPr>
              <a:t>年</a:t>
            </a:r>
            <a:r>
              <a:rPr lang="zh-CN" altLang="en-US" sz="2000" b="1" dirty="0" smtClean="0">
                <a:solidFill>
                  <a:schemeClr val="accent4">
                    <a:lumMod val="50000"/>
                  </a:schemeClr>
                </a:solidFill>
                <a:latin typeface="黑体" panose="02010600030101010101" pitchFamily="49" charset="-122"/>
                <a:ea typeface="黑体" panose="02010600030101010101" pitchFamily="49" charset="-122"/>
              </a:rPr>
              <a:t>上半年情况</a:t>
            </a:r>
          </a:p>
        </p:txBody>
      </p:sp>
      <p:sp>
        <p:nvSpPr>
          <p:cNvPr id="51" name="TextBox 50"/>
          <p:cNvSpPr txBox="1"/>
          <p:nvPr/>
        </p:nvSpPr>
        <p:spPr>
          <a:xfrm>
            <a:off x="1428343" y="2531043"/>
            <a:ext cx="3638103" cy="738664"/>
          </a:xfrm>
          <a:prstGeom prst="rect">
            <a:avLst/>
          </a:prstGeom>
          <a:noFill/>
        </p:spPr>
        <p:txBody>
          <a:bodyPr wrap="square" rtlCol="0">
            <a:spAutoFit/>
          </a:bodyPr>
          <a:lstStyle/>
          <a:p>
            <a:pPr algn="r"/>
            <a:r>
              <a:rPr lang="zh-CN" altLang="en-US" sz="1400" dirty="0" smtClean="0">
                <a:latin typeface="黑体" panose="02010600030101010101" pitchFamily="49" charset="-122"/>
                <a:ea typeface="黑体" panose="02010600030101010101" pitchFamily="49" charset="-122"/>
              </a:rPr>
              <a:t>这里输入简要文字说明</a:t>
            </a:r>
            <a:r>
              <a:rPr lang="zh-CN" altLang="en-US" sz="1400" dirty="0">
                <a:latin typeface="黑体" panose="02010600030101010101" pitchFamily="49" charset="-122"/>
                <a:ea typeface="黑体" panose="02010600030101010101" pitchFamily="49" charset="-122"/>
              </a:rPr>
              <a:t>这里输入简要文字</a:t>
            </a:r>
            <a:r>
              <a:rPr lang="zh-CN" altLang="en-US" sz="1400" dirty="0" smtClean="0">
                <a:latin typeface="黑体" panose="02010600030101010101" pitchFamily="49" charset="-122"/>
                <a:ea typeface="黑体" panose="02010600030101010101" pitchFamily="49" charset="-122"/>
              </a:rPr>
              <a:t>说明</a:t>
            </a:r>
            <a:r>
              <a:rPr lang="zh-CN" altLang="en-US" sz="1400" dirty="0">
                <a:latin typeface="黑体" panose="02010600030101010101" pitchFamily="49" charset="-122"/>
                <a:ea typeface="黑体" panose="02010600030101010101" pitchFamily="49" charset="-122"/>
              </a:rPr>
              <a:t>这里输入简要文字说明</a:t>
            </a:r>
          </a:p>
          <a:p>
            <a:pPr algn="r"/>
            <a:r>
              <a:rPr lang="zh-CN" altLang="en-US" sz="1400" dirty="0">
                <a:latin typeface="黑体" panose="02010600030101010101" pitchFamily="49" charset="-122"/>
                <a:ea typeface="黑体" panose="02010600030101010101" pitchFamily="49" charset="-122"/>
              </a:rPr>
              <a:t>这里输入简要文字</a:t>
            </a:r>
            <a:r>
              <a:rPr lang="zh-CN" altLang="en-US" sz="1400" dirty="0" smtClean="0">
                <a:latin typeface="黑体" panose="02010600030101010101" pitchFamily="49" charset="-122"/>
                <a:ea typeface="黑体" panose="02010600030101010101" pitchFamily="49" charset="-122"/>
              </a:rPr>
              <a:t>说明</a:t>
            </a:r>
            <a:endParaRPr lang="zh-CN" altLang="en-US" sz="1400" dirty="0">
              <a:latin typeface="黑体" panose="02010600030101010101" pitchFamily="49" charset="-122"/>
              <a:ea typeface="黑体" panose="02010600030101010101" pitchFamily="49" charset="-122"/>
            </a:endParaRPr>
          </a:p>
        </p:txBody>
      </p:sp>
      <p:sp>
        <p:nvSpPr>
          <p:cNvPr id="52" name="TextBox 51"/>
          <p:cNvSpPr txBox="1"/>
          <p:nvPr/>
        </p:nvSpPr>
        <p:spPr>
          <a:xfrm>
            <a:off x="7270343" y="2531043"/>
            <a:ext cx="3638103" cy="738664"/>
          </a:xfrm>
          <a:prstGeom prst="rect">
            <a:avLst/>
          </a:prstGeom>
          <a:noFill/>
        </p:spPr>
        <p:txBody>
          <a:bodyPr wrap="square" rtlCol="0">
            <a:spAutoFit/>
          </a:bodyPr>
          <a:lstStyle/>
          <a:p>
            <a:r>
              <a:rPr lang="zh-CN" altLang="en-US" sz="1400" dirty="0" smtClean="0">
                <a:latin typeface="黑体" panose="02010600030101010101" pitchFamily="49" charset="-122"/>
                <a:ea typeface="黑体" panose="02010600030101010101" pitchFamily="49" charset="-122"/>
              </a:rPr>
              <a:t>这里输入简要文字说明</a:t>
            </a:r>
            <a:r>
              <a:rPr lang="zh-CN" altLang="en-US" sz="1400" dirty="0">
                <a:latin typeface="黑体" panose="02010600030101010101" pitchFamily="49" charset="-122"/>
                <a:ea typeface="黑体" panose="02010600030101010101" pitchFamily="49" charset="-122"/>
              </a:rPr>
              <a:t>这里输入简要文字</a:t>
            </a:r>
            <a:r>
              <a:rPr lang="zh-CN" altLang="en-US" sz="1400" dirty="0" smtClean="0">
                <a:latin typeface="黑体" panose="02010600030101010101" pitchFamily="49" charset="-122"/>
                <a:ea typeface="黑体" panose="02010600030101010101" pitchFamily="49" charset="-122"/>
              </a:rPr>
              <a:t>说明</a:t>
            </a:r>
            <a:r>
              <a:rPr lang="zh-CN" altLang="en-US" sz="1400" dirty="0">
                <a:latin typeface="黑体" panose="02010600030101010101" pitchFamily="49" charset="-122"/>
                <a:ea typeface="黑体" panose="02010600030101010101" pitchFamily="49" charset="-122"/>
              </a:rPr>
              <a:t>这里输入简要文字说明</a:t>
            </a:r>
          </a:p>
          <a:p>
            <a:r>
              <a:rPr lang="zh-CN" altLang="en-US" sz="1400" dirty="0">
                <a:latin typeface="黑体" panose="02010600030101010101" pitchFamily="49" charset="-122"/>
                <a:ea typeface="黑体" panose="02010600030101010101" pitchFamily="49" charset="-122"/>
              </a:rPr>
              <a:t>这里输入简要文字</a:t>
            </a:r>
            <a:r>
              <a:rPr lang="zh-CN" altLang="en-US" sz="1400" dirty="0" smtClean="0">
                <a:latin typeface="黑体" panose="02010600030101010101" pitchFamily="49" charset="-122"/>
                <a:ea typeface="黑体" panose="02010600030101010101" pitchFamily="49" charset="-122"/>
              </a:rPr>
              <a:t>说明</a:t>
            </a:r>
            <a:endParaRPr lang="zh-CN" altLang="en-US" sz="1400" dirty="0">
              <a:latin typeface="黑体" panose="02010600030101010101" pitchFamily="49" charset="-122"/>
              <a:ea typeface="黑体" panose="02010600030101010101" pitchFamily="49" charset="-122"/>
            </a:endParaRPr>
          </a:p>
        </p:txBody>
      </p:sp>
      <p:sp>
        <p:nvSpPr>
          <p:cNvPr id="53" name="矩形 52"/>
          <p:cNvSpPr/>
          <p:nvPr/>
        </p:nvSpPr>
        <p:spPr bwMode="auto">
          <a:xfrm>
            <a:off x="2767942" y="3454710"/>
            <a:ext cx="2149818" cy="352896"/>
          </a:xfrm>
          <a:prstGeom prst="rect">
            <a:avLst/>
          </a:prstGeom>
          <a:solidFill>
            <a:schemeClr val="tx1"/>
          </a:solidFill>
          <a:ln w="9525" cap="flat" cmpd="sng" algn="ctr">
            <a:noFill/>
            <a:prstDash val="solid"/>
            <a:round/>
            <a:headEnd type="none" w="med" len="med"/>
            <a:tailEnd type="none" w="med" len="med"/>
          </a:ln>
          <a:effectLst>
            <a:outerShdw blurRad="139700" dist="88900" dir="7200000" algn="tl" rotWithShape="0">
              <a:schemeClr val="accent1">
                <a:lumMod val="50000"/>
                <a:alpha val="40000"/>
              </a:schemeClr>
            </a:outerShdw>
          </a:effectLst>
        </p:spPr>
        <p:txBody>
          <a:bodyPr vert="horz" wrap="square" lIns="91440" tIns="45720" rIns="91440" bIns="45720" numCol="1" rtlCol="0" anchor="t" anchorCtr="0" compatLnSpc="1"/>
          <a:lstStyle/>
          <a:p>
            <a:pPr marL="0" marR="0" indent="0" algn="r"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800" b="0" i="0" u="none" strike="noStrike" cap="none" normalizeH="0" baseline="0" dirty="0" smtClean="0">
                <a:ln>
                  <a:noFill/>
                </a:ln>
                <a:solidFill>
                  <a:srgbClr val="F8F8F8"/>
                </a:solidFill>
                <a:effectLst/>
                <a:latin typeface="黑体" panose="02010600030101010101" pitchFamily="49" charset="-122"/>
                <a:ea typeface="黑体" panose="02010600030101010101" pitchFamily="49" charset="-122"/>
              </a:rPr>
              <a:t>计划完成：</a:t>
            </a:r>
            <a:r>
              <a:rPr kumimoji="0" lang="en-US" altLang="zh-CN" sz="1800" b="0" i="0" u="none" strike="noStrike" cap="none" normalizeH="0" baseline="0" dirty="0" smtClean="0">
                <a:ln>
                  <a:noFill/>
                </a:ln>
                <a:solidFill>
                  <a:srgbClr val="F8F8F8"/>
                </a:solidFill>
                <a:effectLst/>
                <a:latin typeface="黑体" panose="02010600030101010101" pitchFamily="49" charset="-122"/>
                <a:ea typeface="黑体" panose="02010600030101010101" pitchFamily="49" charset="-122"/>
              </a:rPr>
              <a:t>56%</a:t>
            </a:r>
            <a:endParaRPr kumimoji="0" lang="zh-CN" altLang="en-US" sz="1800" b="0" i="0" u="none" strike="noStrike" cap="none" normalizeH="0" baseline="0" dirty="0" smtClean="0">
              <a:ln>
                <a:noFill/>
              </a:ln>
              <a:solidFill>
                <a:srgbClr val="F8F8F8"/>
              </a:solidFill>
              <a:effectLst/>
              <a:latin typeface="黑体" panose="02010600030101010101" pitchFamily="49" charset="-122"/>
              <a:ea typeface="黑体" panose="02010600030101010101" pitchFamily="49" charset="-122"/>
            </a:endParaRPr>
          </a:p>
        </p:txBody>
      </p:sp>
      <p:sp>
        <p:nvSpPr>
          <p:cNvPr id="54" name="矩形 53"/>
          <p:cNvSpPr/>
          <p:nvPr/>
        </p:nvSpPr>
        <p:spPr bwMode="auto">
          <a:xfrm>
            <a:off x="1898094" y="3899210"/>
            <a:ext cx="3019666" cy="352896"/>
          </a:xfrm>
          <a:prstGeom prst="rect">
            <a:avLst/>
          </a:prstGeom>
          <a:gradFill>
            <a:gsLst>
              <a:gs pos="0">
                <a:srgbClr val="FECF40"/>
              </a:gs>
              <a:gs pos="100000">
                <a:srgbClr val="846C21"/>
              </a:gs>
            </a:gsLst>
            <a:lin ang="5400000" scaled="0"/>
          </a:gradFill>
          <a:ln w="9525" cap="flat" cmpd="sng" algn="ctr">
            <a:noFill/>
            <a:prstDash val="solid"/>
            <a:round/>
            <a:headEnd type="none" w="med" len="med"/>
            <a:tailEnd type="none" w="med" len="med"/>
          </a:ln>
          <a:effectLst>
            <a:outerShdw blurRad="139700" dist="88900" dir="7200000" algn="tl" rotWithShape="0">
              <a:schemeClr val="accent1">
                <a:lumMod val="50000"/>
                <a:alpha val="40000"/>
              </a:schemeClr>
            </a:outerShdw>
          </a:effectLst>
        </p:spPr>
        <p:txBody>
          <a:bodyPr vert="horz" wrap="square" lIns="91440" tIns="45720" rIns="91440" bIns="45720" numCol="1" rtlCol="0" anchor="t" anchorCtr="0" compatLnSpc="1"/>
          <a:lstStyle/>
          <a:p>
            <a:pPr algn="r"/>
            <a:r>
              <a:rPr lang="zh-CN" altLang="en-US" dirty="0" smtClean="0">
                <a:solidFill>
                  <a:srgbClr val="F8F8F8"/>
                </a:solidFill>
                <a:latin typeface="黑体" panose="02010600030101010101" pitchFamily="49" charset="-122"/>
                <a:ea typeface="黑体" panose="02010600030101010101" pitchFamily="49" charset="-122"/>
              </a:rPr>
              <a:t>实际完成数：</a:t>
            </a:r>
            <a:r>
              <a:rPr lang="en-US" altLang="zh-CN" dirty="0" smtClean="0">
                <a:solidFill>
                  <a:srgbClr val="F8F8F8"/>
                </a:solidFill>
                <a:latin typeface="黑体" panose="02010600030101010101" pitchFamily="49" charset="-122"/>
                <a:ea typeface="黑体" panose="02010600030101010101" pitchFamily="49" charset="-122"/>
              </a:rPr>
              <a:t>790.2</a:t>
            </a:r>
            <a:r>
              <a:rPr lang="zh-CN" altLang="en-US" dirty="0" smtClean="0">
                <a:solidFill>
                  <a:srgbClr val="F8F8F8"/>
                </a:solidFill>
                <a:latin typeface="黑体" panose="02010600030101010101" pitchFamily="49" charset="-122"/>
                <a:ea typeface="黑体" panose="02010600030101010101" pitchFamily="49" charset="-122"/>
              </a:rPr>
              <a:t>万</a:t>
            </a:r>
            <a:endParaRPr lang="zh-CN" altLang="en-US" dirty="0">
              <a:solidFill>
                <a:srgbClr val="F8F8F8"/>
              </a:solidFill>
              <a:latin typeface="黑体" panose="02010600030101010101" pitchFamily="49" charset="-122"/>
              <a:ea typeface="黑体" panose="02010600030101010101" pitchFamily="49" charset="-122"/>
            </a:endParaRPr>
          </a:p>
        </p:txBody>
      </p:sp>
      <p:sp>
        <p:nvSpPr>
          <p:cNvPr id="55" name="矩形 54"/>
          <p:cNvSpPr/>
          <p:nvPr/>
        </p:nvSpPr>
        <p:spPr bwMode="auto">
          <a:xfrm>
            <a:off x="2330142" y="4394510"/>
            <a:ext cx="2587618" cy="352896"/>
          </a:xfrm>
          <a:prstGeom prst="rect">
            <a:avLst/>
          </a:prstGeom>
          <a:gradFill>
            <a:gsLst>
              <a:gs pos="0">
                <a:srgbClr val="FECF40"/>
              </a:gs>
              <a:gs pos="100000">
                <a:srgbClr val="846C21"/>
              </a:gs>
            </a:gsLst>
            <a:lin ang="5400000" scaled="0"/>
          </a:gradFill>
          <a:ln w="9525" cap="flat" cmpd="sng" algn="ctr">
            <a:noFill/>
            <a:prstDash val="solid"/>
            <a:round/>
            <a:headEnd type="none" w="med" len="med"/>
            <a:tailEnd type="none" w="med" len="med"/>
          </a:ln>
          <a:effectLst>
            <a:outerShdw blurRad="139700" dist="88900" dir="7200000" algn="tl" rotWithShape="0">
              <a:schemeClr val="accent1">
                <a:lumMod val="50000"/>
                <a:alpha val="40000"/>
              </a:schemeClr>
            </a:outerShdw>
          </a:effectLst>
        </p:spPr>
        <p:txBody>
          <a:bodyPr vert="horz" wrap="square" lIns="91440" tIns="45720" rIns="91440" bIns="45720" numCol="1" rtlCol="0" anchor="t" anchorCtr="0" compatLnSpc="1"/>
          <a:lstStyle/>
          <a:p>
            <a:pPr algn="r"/>
            <a:r>
              <a:rPr lang="zh-CN" altLang="en-US" dirty="0" smtClean="0">
                <a:solidFill>
                  <a:srgbClr val="F8F8F8"/>
                </a:solidFill>
                <a:latin typeface="黑体" panose="02010600030101010101" pitchFamily="49" charset="-122"/>
                <a:ea typeface="黑体" panose="02010600030101010101" pitchFamily="49" charset="-122"/>
              </a:rPr>
              <a:t>回款数：</a:t>
            </a:r>
            <a:r>
              <a:rPr lang="en-US" altLang="zh-CN" dirty="0" smtClean="0">
                <a:solidFill>
                  <a:srgbClr val="F8F8F8"/>
                </a:solidFill>
                <a:latin typeface="黑体" panose="02010600030101010101" pitchFamily="49" charset="-122"/>
                <a:ea typeface="黑体" panose="02010600030101010101" pitchFamily="49" charset="-122"/>
              </a:rPr>
              <a:t>640</a:t>
            </a:r>
            <a:r>
              <a:rPr lang="zh-CN" altLang="en-US" dirty="0" smtClean="0">
                <a:solidFill>
                  <a:srgbClr val="F8F8F8"/>
                </a:solidFill>
                <a:latin typeface="黑体" panose="02010600030101010101" pitchFamily="49" charset="-122"/>
                <a:ea typeface="黑体" panose="02010600030101010101" pitchFamily="49" charset="-122"/>
              </a:rPr>
              <a:t>万</a:t>
            </a:r>
            <a:endParaRPr kumimoji="0" lang="zh-CN" altLang="en-US" sz="1800" b="0" i="0" u="none" strike="noStrike" cap="none" normalizeH="0" baseline="0" dirty="0" smtClean="0">
              <a:ln>
                <a:noFill/>
              </a:ln>
              <a:solidFill>
                <a:schemeClr val="tx1"/>
              </a:solidFill>
              <a:effectLst/>
              <a:latin typeface="黑体" panose="02010600030101010101" pitchFamily="49" charset="-122"/>
              <a:ea typeface="黑体" panose="02010600030101010101" pitchFamily="49" charset="-122"/>
            </a:endParaRPr>
          </a:p>
        </p:txBody>
      </p:sp>
      <p:sp>
        <p:nvSpPr>
          <p:cNvPr id="56" name="矩形 55"/>
          <p:cNvSpPr/>
          <p:nvPr/>
        </p:nvSpPr>
        <p:spPr bwMode="auto">
          <a:xfrm>
            <a:off x="2834198" y="4887726"/>
            <a:ext cx="2083562" cy="352896"/>
          </a:xfrm>
          <a:prstGeom prst="rect">
            <a:avLst/>
          </a:prstGeom>
          <a:gradFill>
            <a:gsLst>
              <a:gs pos="0">
                <a:srgbClr val="FECF40"/>
              </a:gs>
              <a:gs pos="100000">
                <a:srgbClr val="846C21"/>
              </a:gs>
            </a:gsLst>
            <a:lin ang="5400000" scaled="0"/>
          </a:gradFill>
          <a:ln w="9525" cap="flat" cmpd="sng" algn="ctr">
            <a:noFill/>
            <a:prstDash val="solid"/>
            <a:round/>
            <a:headEnd type="none" w="med" len="med"/>
            <a:tailEnd type="none" w="med" len="med"/>
          </a:ln>
          <a:effectLst>
            <a:outerShdw blurRad="139700" dist="88900" dir="7200000" algn="tl" rotWithShape="0">
              <a:schemeClr val="accent1">
                <a:lumMod val="50000"/>
                <a:alpha val="40000"/>
              </a:schemeClr>
            </a:outerShdw>
          </a:effectLst>
        </p:spPr>
        <p:txBody>
          <a:bodyPr vert="horz" wrap="square" lIns="91440" tIns="45720" rIns="91440" bIns="45720" numCol="1" rtlCol="0" anchor="t" anchorCtr="0" compatLnSpc="1"/>
          <a:lstStyle/>
          <a:p>
            <a:pPr algn="r"/>
            <a:r>
              <a:rPr lang="zh-CN" altLang="en-US" dirty="0" smtClean="0">
                <a:solidFill>
                  <a:srgbClr val="F8F8F8"/>
                </a:solidFill>
                <a:latin typeface="黑体" panose="02010600030101010101" pitchFamily="49" charset="-122"/>
                <a:ea typeface="黑体" panose="02010600030101010101" pitchFamily="49" charset="-122"/>
              </a:rPr>
              <a:t>您的文</a:t>
            </a:r>
            <a:r>
              <a:rPr lang="zh-CN" altLang="en-US" dirty="0">
                <a:solidFill>
                  <a:srgbClr val="F8F8F8"/>
                </a:solidFill>
                <a:latin typeface="黑体" panose="02010600030101010101" pitchFamily="49" charset="-122"/>
                <a:ea typeface="黑体" panose="02010600030101010101" pitchFamily="49" charset="-122"/>
              </a:rPr>
              <a:t>字</a:t>
            </a:r>
            <a:endParaRPr lang="zh-CN" altLang="en-US" dirty="0">
              <a:latin typeface="黑体" panose="02010600030101010101" pitchFamily="49" charset="-122"/>
              <a:ea typeface="黑体" panose="02010600030101010101" pitchFamily="49" charset="-122"/>
            </a:endParaRPr>
          </a:p>
        </p:txBody>
      </p:sp>
      <p:sp>
        <p:nvSpPr>
          <p:cNvPr id="57" name="矩形 56"/>
          <p:cNvSpPr/>
          <p:nvPr/>
        </p:nvSpPr>
        <p:spPr bwMode="auto">
          <a:xfrm>
            <a:off x="7410548" y="3454710"/>
            <a:ext cx="2336418" cy="352896"/>
          </a:xfrm>
          <a:prstGeom prst="rect">
            <a:avLst/>
          </a:prstGeom>
          <a:solidFill>
            <a:schemeClr val="tx1"/>
          </a:solidFill>
          <a:ln w="9525" cap="flat" cmpd="sng" algn="ctr">
            <a:noFill/>
            <a:prstDash val="solid"/>
            <a:round/>
            <a:headEnd type="none" w="med" len="med"/>
            <a:tailEnd type="none" w="med" len="med"/>
          </a:ln>
          <a:effectLst>
            <a:outerShdw blurRad="139700" dist="88900" dir="7200000" algn="tl" rotWithShape="0">
              <a:schemeClr val="accent1">
                <a:lumMod val="50000"/>
                <a:alpha val="40000"/>
              </a:schemeClr>
            </a:outerShdw>
          </a:effectLst>
        </p:spPr>
        <p:txBody>
          <a:bodyPr vert="horz" wrap="square" lIns="91440" tIns="45720" rIns="91440" bIns="45720" numCol="1" rtlCol="0" anchor="t" anchorCtr="0" compatLnSpc="1"/>
          <a:lstStyle/>
          <a:p>
            <a:r>
              <a:rPr lang="zh-CN" altLang="en-US" dirty="0">
                <a:solidFill>
                  <a:srgbClr val="F8F8F8"/>
                </a:solidFill>
                <a:latin typeface="黑体" panose="02010600030101010101" pitchFamily="49" charset="-122"/>
                <a:ea typeface="黑体" panose="02010600030101010101" pitchFamily="49" charset="-122"/>
              </a:rPr>
              <a:t>计划完成</a:t>
            </a:r>
            <a:r>
              <a:rPr lang="zh-CN" altLang="en-US" dirty="0" smtClean="0">
                <a:solidFill>
                  <a:srgbClr val="F8F8F8"/>
                </a:solidFill>
                <a:latin typeface="黑体" panose="02010600030101010101" pitchFamily="49" charset="-122"/>
                <a:ea typeface="黑体" panose="02010600030101010101" pitchFamily="49" charset="-122"/>
              </a:rPr>
              <a:t>：</a:t>
            </a:r>
            <a:r>
              <a:rPr lang="en-US" altLang="zh-CN" dirty="0" smtClean="0">
                <a:solidFill>
                  <a:srgbClr val="F8F8F8"/>
                </a:solidFill>
                <a:latin typeface="黑体" panose="02010600030101010101" pitchFamily="49" charset="-122"/>
                <a:ea typeface="黑体" panose="02010600030101010101" pitchFamily="49" charset="-122"/>
              </a:rPr>
              <a:t>61%</a:t>
            </a:r>
            <a:endParaRPr lang="zh-CN" altLang="en-US" dirty="0">
              <a:solidFill>
                <a:srgbClr val="F8F8F8"/>
              </a:solidFill>
              <a:latin typeface="黑体" panose="02010600030101010101" pitchFamily="49" charset="-122"/>
              <a:ea typeface="黑体" panose="02010600030101010101" pitchFamily="49" charset="-122"/>
            </a:endParaRPr>
          </a:p>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smtClean="0">
              <a:ln>
                <a:noFill/>
              </a:ln>
              <a:solidFill>
                <a:schemeClr val="tx1"/>
              </a:solidFill>
              <a:effectLst/>
              <a:latin typeface="黑体" panose="02010600030101010101" pitchFamily="49" charset="-122"/>
              <a:ea typeface="黑体" panose="02010600030101010101" pitchFamily="49" charset="-122"/>
            </a:endParaRPr>
          </a:p>
        </p:txBody>
      </p:sp>
      <p:sp>
        <p:nvSpPr>
          <p:cNvPr id="58" name="矩形 57"/>
          <p:cNvSpPr/>
          <p:nvPr/>
        </p:nvSpPr>
        <p:spPr bwMode="auto">
          <a:xfrm>
            <a:off x="7422594" y="3899210"/>
            <a:ext cx="3485852" cy="352896"/>
          </a:xfrm>
          <a:prstGeom prst="rect">
            <a:avLst/>
          </a:prstGeom>
          <a:gradFill>
            <a:gsLst>
              <a:gs pos="0">
                <a:srgbClr val="FECF40"/>
              </a:gs>
              <a:gs pos="100000">
                <a:srgbClr val="846C21"/>
              </a:gs>
            </a:gsLst>
            <a:lin ang="5400000" scaled="0"/>
          </a:gradFill>
          <a:ln w="9525" cap="flat" cmpd="sng" algn="ctr">
            <a:noFill/>
            <a:prstDash val="solid"/>
            <a:round/>
            <a:headEnd type="none" w="med" len="med"/>
            <a:tailEnd type="none" w="med" len="med"/>
          </a:ln>
          <a:effectLst>
            <a:outerShdw blurRad="139700" dist="88900" dir="7200000" algn="tl" rotWithShape="0">
              <a:schemeClr val="accent1">
                <a:lumMod val="50000"/>
                <a:alpha val="40000"/>
              </a:schemeClr>
            </a:outerShdw>
          </a:effectLst>
        </p:spPr>
        <p:txBody>
          <a:bodyPr vert="horz" wrap="square" lIns="91440" tIns="45720" rIns="91440" bIns="45720" numCol="1" rtlCol="0" anchor="t" anchorCtr="0" compatLnSpc="1"/>
          <a:lstStyle/>
          <a:p>
            <a:r>
              <a:rPr lang="zh-CN" altLang="en-US" dirty="0">
                <a:solidFill>
                  <a:srgbClr val="F8F8F8"/>
                </a:solidFill>
                <a:latin typeface="黑体" panose="02010600030101010101" pitchFamily="49" charset="-122"/>
                <a:ea typeface="黑体" panose="02010600030101010101" pitchFamily="49" charset="-122"/>
              </a:rPr>
              <a:t>实际完成数</a:t>
            </a:r>
            <a:r>
              <a:rPr lang="zh-CN" altLang="en-US" dirty="0" smtClean="0">
                <a:solidFill>
                  <a:srgbClr val="F8F8F8"/>
                </a:solidFill>
                <a:latin typeface="黑体" panose="02010600030101010101" pitchFamily="49" charset="-122"/>
                <a:ea typeface="黑体" panose="02010600030101010101" pitchFamily="49" charset="-122"/>
              </a:rPr>
              <a:t>：</a:t>
            </a:r>
            <a:r>
              <a:rPr lang="en-US" altLang="zh-CN" dirty="0" smtClean="0">
                <a:solidFill>
                  <a:srgbClr val="F8F8F8"/>
                </a:solidFill>
                <a:latin typeface="黑体" panose="02010600030101010101" pitchFamily="49" charset="-122"/>
                <a:ea typeface="黑体" panose="02010600030101010101" pitchFamily="49" charset="-122"/>
              </a:rPr>
              <a:t>845.2</a:t>
            </a:r>
            <a:r>
              <a:rPr lang="zh-CN" altLang="en-US" dirty="0">
                <a:solidFill>
                  <a:srgbClr val="F8F8F8"/>
                </a:solidFill>
                <a:latin typeface="黑体" panose="02010600030101010101" pitchFamily="49" charset="-122"/>
                <a:ea typeface="黑体" panose="02010600030101010101" pitchFamily="49" charset="-122"/>
              </a:rPr>
              <a:t>万</a:t>
            </a:r>
          </a:p>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smtClean="0">
              <a:ln>
                <a:noFill/>
              </a:ln>
              <a:solidFill>
                <a:schemeClr val="tx1"/>
              </a:solidFill>
              <a:effectLst/>
              <a:latin typeface="黑体" panose="02010600030101010101" pitchFamily="49" charset="-122"/>
              <a:ea typeface="黑体" panose="02010600030101010101" pitchFamily="49" charset="-122"/>
            </a:endParaRPr>
          </a:p>
        </p:txBody>
      </p:sp>
      <p:sp>
        <p:nvSpPr>
          <p:cNvPr id="59" name="矩形 58"/>
          <p:cNvSpPr/>
          <p:nvPr/>
        </p:nvSpPr>
        <p:spPr bwMode="auto">
          <a:xfrm>
            <a:off x="7422594" y="4394510"/>
            <a:ext cx="1820316" cy="352896"/>
          </a:xfrm>
          <a:prstGeom prst="rect">
            <a:avLst/>
          </a:prstGeom>
          <a:gradFill>
            <a:gsLst>
              <a:gs pos="0">
                <a:srgbClr val="FECF40"/>
              </a:gs>
              <a:gs pos="100000">
                <a:srgbClr val="846C21"/>
              </a:gs>
            </a:gsLst>
            <a:lin ang="5400000" scaled="0"/>
          </a:gradFill>
          <a:ln w="9525" cap="flat" cmpd="sng" algn="ctr">
            <a:noFill/>
            <a:prstDash val="solid"/>
            <a:round/>
            <a:headEnd type="none" w="med" len="med"/>
            <a:tailEnd type="none" w="med" len="med"/>
          </a:ln>
          <a:effectLst>
            <a:outerShdw blurRad="139700" dist="88900" dir="7200000" algn="tl" rotWithShape="0">
              <a:schemeClr val="accent1">
                <a:lumMod val="50000"/>
                <a:alpha val="40000"/>
              </a:schemeClr>
            </a:outerShdw>
          </a:effectLst>
        </p:spPr>
        <p:txBody>
          <a:bodyPr vert="horz" wrap="square" lIns="91440" tIns="45720" rIns="91440" bIns="45720" numCol="1" rtlCol="0" anchor="t" anchorCtr="0" compatLnSpc="1"/>
          <a:lstStyle/>
          <a:p>
            <a:r>
              <a:rPr lang="zh-CN" altLang="en-US" dirty="0">
                <a:solidFill>
                  <a:srgbClr val="F8F8F8"/>
                </a:solidFill>
                <a:latin typeface="黑体" panose="02010600030101010101" pitchFamily="49" charset="-122"/>
                <a:ea typeface="黑体" panose="02010600030101010101" pitchFamily="49" charset="-122"/>
              </a:rPr>
              <a:t>回款数</a:t>
            </a:r>
            <a:r>
              <a:rPr lang="zh-CN" altLang="en-US" dirty="0" smtClean="0">
                <a:solidFill>
                  <a:srgbClr val="F8F8F8"/>
                </a:solidFill>
                <a:latin typeface="黑体" panose="02010600030101010101" pitchFamily="49" charset="-122"/>
                <a:ea typeface="黑体" panose="02010600030101010101" pitchFamily="49" charset="-122"/>
              </a:rPr>
              <a:t>：</a:t>
            </a:r>
            <a:r>
              <a:rPr lang="en-US" altLang="zh-CN" dirty="0" smtClean="0">
                <a:solidFill>
                  <a:srgbClr val="F8F8F8"/>
                </a:solidFill>
                <a:latin typeface="黑体" panose="02010600030101010101" pitchFamily="49" charset="-122"/>
                <a:ea typeface="黑体" panose="02010600030101010101" pitchFamily="49" charset="-122"/>
              </a:rPr>
              <a:t>582</a:t>
            </a:r>
            <a:r>
              <a:rPr lang="zh-CN" altLang="en-US" dirty="0" smtClean="0">
                <a:solidFill>
                  <a:srgbClr val="F8F8F8"/>
                </a:solidFill>
                <a:latin typeface="黑体" panose="02010600030101010101" pitchFamily="49" charset="-122"/>
                <a:ea typeface="黑体" panose="02010600030101010101" pitchFamily="49" charset="-122"/>
              </a:rPr>
              <a:t>万</a:t>
            </a:r>
            <a:endParaRPr lang="zh-CN" altLang="en-US" dirty="0">
              <a:latin typeface="黑体" panose="02010600030101010101" pitchFamily="49" charset="-122"/>
              <a:ea typeface="黑体" panose="02010600030101010101" pitchFamily="49" charset="-122"/>
            </a:endParaRPr>
          </a:p>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smtClean="0">
              <a:ln>
                <a:noFill/>
              </a:ln>
              <a:solidFill>
                <a:schemeClr val="tx1"/>
              </a:solidFill>
              <a:effectLst/>
              <a:latin typeface="黑体" panose="02010600030101010101" pitchFamily="49" charset="-122"/>
              <a:ea typeface="黑体" panose="02010600030101010101" pitchFamily="49" charset="-122"/>
            </a:endParaRPr>
          </a:p>
        </p:txBody>
      </p:sp>
      <p:sp>
        <p:nvSpPr>
          <p:cNvPr id="60" name="矩形 59"/>
          <p:cNvSpPr/>
          <p:nvPr/>
        </p:nvSpPr>
        <p:spPr bwMode="auto">
          <a:xfrm>
            <a:off x="7410548" y="4887726"/>
            <a:ext cx="2480434" cy="352896"/>
          </a:xfrm>
          <a:prstGeom prst="rect">
            <a:avLst/>
          </a:prstGeom>
          <a:gradFill>
            <a:gsLst>
              <a:gs pos="0">
                <a:srgbClr val="FECF40"/>
              </a:gs>
              <a:gs pos="100000">
                <a:srgbClr val="846C21"/>
              </a:gs>
            </a:gsLst>
            <a:lin ang="5400000" scaled="0"/>
          </a:gradFill>
          <a:ln w="9525" cap="flat" cmpd="sng" algn="ctr">
            <a:noFill/>
            <a:prstDash val="solid"/>
            <a:round/>
            <a:headEnd type="none" w="med" len="med"/>
            <a:tailEnd type="none" w="med" len="med"/>
          </a:ln>
          <a:effectLst>
            <a:outerShdw blurRad="139700" dist="88900" dir="7200000" algn="tl" rotWithShape="0">
              <a:schemeClr val="accent1">
                <a:lumMod val="50000"/>
                <a:alpha val="40000"/>
              </a:schemeClr>
            </a:outerShdw>
          </a:effectLst>
        </p:spPr>
        <p:txBody>
          <a:bodyPr vert="horz" wrap="square" lIns="91440" tIns="45720" rIns="91440" bIns="45720" numCol="1" rtlCol="0" anchor="t" anchorCtr="0" compatLnSpc="1"/>
          <a:lstStyle/>
          <a:p>
            <a:r>
              <a:rPr lang="zh-CN" altLang="en-US" dirty="0">
                <a:solidFill>
                  <a:srgbClr val="F8F8F8"/>
                </a:solidFill>
                <a:latin typeface="黑体" panose="02010600030101010101" pitchFamily="49" charset="-122"/>
                <a:ea typeface="黑体" panose="02010600030101010101" pitchFamily="49" charset="-122"/>
              </a:rPr>
              <a:t>您的</a:t>
            </a:r>
            <a:r>
              <a:rPr lang="zh-CN" altLang="en-US" dirty="0" smtClean="0">
                <a:solidFill>
                  <a:srgbClr val="F8F8F8"/>
                </a:solidFill>
                <a:latin typeface="黑体" panose="02010600030101010101" pitchFamily="49" charset="-122"/>
                <a:ea typeface="黑体" panose="02010600030101010101" pitchFamily="49" charset="-122"/>
              </a:rPr>
              <a:t>文字</a:t>
            </a:r>
            <a:endParaRPr lang="zh-CN" altLang="en-US" dirty="0">
              <a:latin typeface="黑体" panose="02010600030101010101" pitchFamily="49" charset="-122"/>
              <a:ea typeface="黑体" panose="02010600030101010101" pitchFamily="49" charset="-122"/>
            </a:endParaRPr>
          </a:p>
        </p:txBody>
      </p:sp>
      <p:sp>
        <p:nvSpPr>
          <p:cNvPr id="68" name="Freeform 5"/>
          <p:cNvSpPr/>
          <p:nvPr/>
        </p:nvSpPr>
        <p:spPr bwMode="auto">
          <a:xfrm>
            <a:off x="814837" y="1331721"/>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69" name="TextBox 68"/>
          <p:cNvSpPr txBox="1"/>
          <p:nvPr/>
        </p:nvSpPr>
        <p:spPr>
          <a:xfrm>
            <a:off x="1089622" y="1303581"/>
            <a:ext cx="2138680" cy="426720"/>
          </a:xfrm>
          <a:prstGeom prst="rect">
            <a:avLst/>
          </a:prstGeom>
          <a:noFill/>
        </p:spPr>
        <p:txBody>
          <a:bodyPr wrap="none" rtlCol="0">
            <a:spAutoFit/>
          </a:bodyPr>
          <a:lstStyle/>
          <a:p>
            <a:r>
              <a:rPr lang="zh-CN" altLang="en-US" sz="2200" dirty="0" smtClean="0">
                <a:latin typeface="黑体" panose="02010600030101010101" pitchFamily="49" charset="-122"/>
                <a:ea typeface="黑体" panose="02010600030101010101" pitchFamily="49" charset="-122"/>
              </a:rPr>
              <a:t>与去年同期比较</a:t>
            </a:r>
            <a:endParaRPr lang="zh-CN" altLang="en-US" sz="2200" dirty="0">
              <a:latin typeface="黑体" panose="02010600030101010101" pitchFamily="49" charset="-122"/>
              <a:ea typeface="黑体" panose="02010600030101010101" pitchFamily="49" charset="-122"/>
            </a:endParaRPr>
          </a:p>
        </p:txBody>
      </p:sp>
      <p:grpSp>
        <p:nvGrpSpPr>
          <p:cNvPr id="26" name="组合 25"/>
          <p:cNvGrpSpPr/>
          <p:nvPr/>
        </p:nvGrpSpPr>
        <p:grpSpPr>
          <a:xfrm>
            <a:off x="5479912" y="3018156"/>
            <a:ext cx="1452299" cy="1452299"/>
            <a:chOff x="879359" y="3760324"/>
            <a:chExt cx="1430338" cy="1430338"/>
          </a:xfrm>
          <a:effectLst>
            <a:outerShdw blurRad="50800" dist="50800" dir="5400000" algn="ctr" rotWithShape="0">
              <a:schemeClr val="tx1">
                <a:alpha val="29000"/>
              </a:schemeClr>
            </a:outerShdw>
          </a:effectLst>
        </p:grpSpPr>
        <p:pic>
          <p:nvPicPr>
            <p:cNvPr id="27" name="Picture 2" descr="C:\Users\Administrator\Desktop\Nipic_2457331_20121102221811051371.png"/>
            <p:cNvPicPr>
              <a:picLocks noChangeAspect="1" noChangeArrowheads="1"/>
            </p:cNvPicPr>
            <p:nvPr/>
          </p:nvPicPr>
          <p:blipFill>
            <a:blip r:embed="rId4" cstate="screen">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79359"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1116925" y="4140806"/>
              <a:ext cx="907915" cy="757806"/>
            </a:xfrm>
            <a:prstGeom prst="rect">
              <a:avLst/>
            </a:prstGeom>
            <a:noFill/>
          </p:spPr>
          <p:txBody>
            <a:bodyPr wrap="none" rtlCol="0">
              <a:spAutoFit/>
            </a:bodyPr>
            <a:lstStyle/>
            <a:p>
              <a:pPr algn="ctr"/>
              <a:r>
                <a:rPr lang="en-US" altLang="zh-CN" sz="4400" b="1" dirty="0" smtClean="0">
                  <a:solidFill>
                    <a:schemeClr val="accent4">
                      <a:lumMod val="50000"/>
                    </a:schemeClr>
                  </a:solidFill>
                  <a:latin typeface="微软雅黑" panose="020B0503020204020204" charset="-122"/>
                  <a:ea typeface="微软雅黑" panose="020B0503020204020204" charset="-122"/>
                </a:rPr>
                <a:t>VS</a:t>
              </a:r>
            </a:p>
          </p:txBody>
        </p:sp>
      </p:grpSp>
      <p:cxnSp>
        <p:nvCxnSpPr>
          <p:cNvPr id="29" name="直接连接符 28"/>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mc:Choice>
    <mc:Fallback xmlns="">
      <p:transition advClick="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300"/>
                                            <p:tgtEl>
                                              <p:spTgt spid="29"/>
                                            </p:tgtEl>
                                          </p:cBhvr>
                                        </p:animEffect>
                                      </p:childTnLst>
                                    </p:cTn>
                                  </p:par>
                                </p:childTnLst>
                              </p:cTn>
                            </p:par>
                            <p:par>
                              <p:cTn id="8" fill="hold">
                                <p:stCondLst>
                                  <p:cond delay="500"/>
                                </p:stCondLst>
                                <p:childTnLst>
                                  <p:par>
                                    <p:cTn id="9" presetID="2" presetClass="entr" presetSubtype="1" fill="hold" grpId="0" nodeType="afterEffect" p14:presetBounceEnd="33000">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14:bounceEnd="33000">
                                          <p:cBhvr additive="base">
                                            <p:cTn id="11" dur="300" fill="hold"/>
                                            <p:tgtEl>
                                              <p:spTgt spid="68"/>
                                            </p:tgtEl>
                                            <p:attrNameLst>
                                              <p:attrName>ppt_x</p:attrName>
                                            </p:attrNameLst>
                                          </p:cBhvr>
                                          <p:tavLst>
                                            <p:tav tm="0">
                                              <p:val>
                                                <p:strVal val="#ppt_x"/>
                                              </p:val>
                                            </p:tav>
                                            <p:tav tm="100000">
                                              <p:val>
                                                <p:strVal val="#ppt_x"/>
                                              </p:val>
                                            </p:tav>
                                          </p:tavLst>
                                        </p:anim>
                                        <p:anim calcmode="lin" valueType="num" p14:bounceEnd="33000">
                                          <p:cBhvr additive="base">
                                            <p:cTn id="12" dur="300" fill="hold"/>
                                            <p:tgtEl>
                                              <p:spTgt spid="68"/>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69"/>
                                            </p:tgtEl>
                                            <p:attrNameLst>
                                              <p:attrName>style.visibility</p:attrName>
                                            </p:attrNameLst>
                                          </p:cBhvr>
                                          <p:to>
                                            <p:strVal val="visible"/>
                                          </p:to>
                                        </p:set>
                                        <p:anim by="(-#ppt_w*2)" calcmode="lin" valueType="num">
                                          <p:cBhvr rctx="PPT">
                                            <p:cTn id="16" dur="250" autoRev="1" fill="hold">
                                              <p:stCondLst>
                                                <p:cond delay="0"/>
                                              </p:stCondLst>
                                            </p:cTn>
                                            <p:tgtEl>
                                              <p:spTgt spid="69"/>
                                            </p:tgtEl>
                                            <p:attrNameLst>
                                              <p:attrName>ppt_w</p:attrName>
                                            </p:attrNameLst>
                                          </p:cBhvr>
                                        </p:anim>
                                        <p:anim by="(#ppt_w*0.50)" calcmode="lin" valueType="num">
                                          <p:cBhvr>
                                            <p:cTn id="17" dur="250" decel="50000" autoRev="1" fill="hold">
                                              <p:stCondLst>
                                                <p:cond delay="0"/>
                                              </p:stCondLst>
                                            </p:cTn>
                                            <p:tgtEl>
                                              <p:spTgt spid="69"/>
                                            </p:tgtEl>
                                            <p:attrNameLst>
                                              <p:attrName>ppt_x</p:attrName>
                                            </p:attrNameLst>
                                          </p:cBhvr>
                                        </p:anim>
                                        <p:anim from="(-#ppt_h/2)" to="(#ppt_y)" calcmode="lin" valueType="num">
                                          <p:cBhvr>
                                            <p:cTn id="18" dur="500" fill="hold">
                                              <p:stCondLst>
                                                <p:cond delay="0"/>
                                              </p:stCondLst>
                                            </p:cTn>
                                            <p:tgtEl>
                                              <p:spTgt spid="69"/>
                                            </p:tgtEl>
                                            <p:attrNameLst>
                                              <p:attrName>ppt_y</p:attrName>
                                            </p:attrNameLst>
                                          </p:cBhvr>
                                        </p:anim>
                                        <p:animRot by="21600000">
                                          <p:cBhvr>
                                            <p:cTn id="19" dur="500" fill="hold">
                                              <p:stCondLst>
                                                <p:cond delay="0"/>
                                              </p:stCondLst>
                                            </p:cTn>
                                            <p:tgtEl>
                                              <p:spTgt spid="69"/>
                                            </p:tgtEl>
                                            <p:attrNameLst>
                                              <p:attrName>r</p:attrName>
                                            </p:attrNameLst>
                                          </p:cBhvr>
                                        </p:animRot>
                                      </p:childTnLst>
                                    </p:cTn>
                                  </p:par>
                                </p:childTnLst>
                              </p:cTn>
                            </p:par>
                            <p:par>
                              <p:cTn id="20" fill="hold">
                                <p:stCondLst>
                                  <p:cond delay="1100"/>
                                </p:stCondLst>
                                <p:childTnLst>
                                  <p:par>
                                    <p:cTn id="21" presetID="2" presetClass="entr" presetSubtype="6" decel="10000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750" fill="hold"/>
                                            <p:tgtEl>
                                              <p:spTgt spid="23"/>
                                            </p:tgtEl>
                                            <p:attrNameLst>
                                              <p:attrName>ppt_x</p:attrName>
                                            </p:attrNameLst>
                                          </p:cBhvr>
                                          <p:tavLst>
                                            <p:tav tm="0">
                                              <p:val>
                                                <p:strVal val="1+#ppt_w/2"/>
                                              </p:val>
                                            </p:tav>
                                            <p:tav tm="100000">
                                              <p:val>
                                                <p:strVal val="#ppt_x"/>
                                              </p:val>
                                            </p:tav>
                                          </p:tavLst>
                                        </p:anim>
                                        <p:anim calcmode="lin" valueType="num">
                                          <p:cBhvr additive="base">
                                            <p:cTn id="24" dur="750" fill="hold"/>
                                            <p:tgtEl>
                                              <p:spTgt spid="23"/>
                                            </p:tgtEl>
                                            <p:attrNameLst>
                                              <p:attrName>ppt_y</p:attrName>
                                            </p:attrNameLst>
                                          </p:cBhvr>
                                          <p:tavLst>
                                            <p:tav tm="0">
                                              <p:val>
                                                <p:strVal val="1+#ppt_h/2"/>
                                              </p:val>
                                            </p:tav>
                                            <p:tav tm="100000">
                                              <p:val>
                                                <p:strVal val="#ppt_y"/>
                                              </p:val>
                                            </p:tav>
                                          </p:tavLst>
                                        </p:anim>
                                      </p:childTnLst>
                                    </p:cTn>
                                  </p:par>
                                  <p:par>
                                    <p:cTn id="25" presetID="2" presetClass="entr" presetSubtype="6" decel="100000" fill="hold" grpId="0" nodeType="withEffect">
                                      <p:stCondLst>
                                        <p:cond delay="25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750" fill="hold"/>
                                            <p:tgtEl>
                                              <p:spTgt spid="24"/>
                                            </p:tgtEl>
                                            <p:attrNameLst>
                                              <p:attrName>ppt_x</p:attrName>
                                            </p:attrNameLst>
                                          </p:cBhvr>
                                          <p:tavLst>
                                            <p:tav tm="0">
                                              <p:val>
                                                <p:strVal val="1+#ppt_w/2"/>
                                              </p:val>
                                            </p:tav>
                                            <p:tav tm="100000">
                                              <p:val>
                                                <p:strVal val="#ppt_x"/>
                                              </p:val>
                                            </p:tav>
                                          </p:tavLst>
                                        </p:anim>
                                        <p:anim calcmode="lin" valueType="num">
                                          <p:cBhvr additive="base">
                                            <p:cTn id="28" dur="750" fill="hold"/>
                                            <p:tgtEl>
                                              <p:spTgt spid="24"/>
                                            </p:tgtEl>
                                            <p:attrNameLst>
                                              <p:attrName>ppt_y</p:attrName>
                                            </p:attrNameLst>
                                          </p:cBhvr>
                                          <p:tavLst>
                                            <p:tav tm="0">
                                              <p:val>
                                                <p:strVal val="1+#ppt_h/2"/>
                                              </p:val>
                                            </p:tav>
                                            <p:tav tm="100000">
                                              <p:val>
                                                <p:strVal val="#ppt_y"/>
                                              </p:val>
                                            </p:tav>
                                          </p:tavLst>
                                        </p:anim>
                                      </p:childTnLst>
                                    </p:cTn>
                                  </p:par>
                                  <p:par>
                                    <p:cTn id="29" presetID="2" presetClass="entr" presetSubtype="6" decel="100000" fill="hold" grpId="0" nodeType="withEffect">
                                      <p:stCondLst>
                                        <p:cond delay="5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750" fill="hold"/>
                                            <p:tgtEl>
                                              <p:spTgt spid="22"/>
                                            </p:tgtEl>
                                            <p:attrNameLst>
                                              <p:attrName>ppt_x</p:attrName>
                                            </p:attrNameLst>
                                          </p:cBhvr>
                                          <p:tavLst>
                                            <p:tav tm="0">
                                              <p:val>
                                                <p:strVal val="1+#ppt_w/2"/>
                                              </p:val>
                                            </p:tav>
                                            <p:tav tm="100000">
                                              <p:val>
                                                <p:strVal val="#ppt_x"/>
                                              </p:val>
                                            </p:tav>
                                          </p:tavLst>
                                        </p:anim>
                                        <p:anim calcmode="lin" valueType="num">
                                          <p:cBhvr additive="base">
                                            <p:cTn id="32" dur="75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6" decel="100000" fill="hold" grpId="0"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750" fill="hold"/>
                                            <p:tgtEl>
                                              <p:spTgt spid="21"/>
                                            </p:tgtEl>
                                            <p:attrNameLst>
                                              <p:attrName>ppt_x</p:attrName>
                                            </p:attrNameLst>
                                          </p:cBhvr>
                                          <p:tavLst>
                                            <p:tav tm="0">
                                              <p:val>
                                                <p:strVal val="1+#ppt_w/2"/>
                                              </p:val>
                                            </p:tav>
                                            <p:tav tm="100000">
                                              <p:val>
                                                <p:strVal val="#ppt_x"/>
                                              </p:val>
                                            </p:tav>
                                          </p:tavLst>
                                        </p:anim>
                                        <p:anim calcmode="lin" valueType="num">
                                          <p:cBhvr additive="base">
                                            <p:cTn id="36" dur="750" fill="hold"/>
                                            <p:tgtEl>
                                              <p:spTgt spid="21"/>
                                            </p:tgtEl>
                                            <p:attrNameLst>
                                              <p:attrName>ppt_y</p:attrName>
                                            </p:attrNameLst>
                                          </p:cBhvr>
                                          <p:tavLst>
                                            <p:tav tm="0">
                                              <p:val>
                                                <p:strVal val="1+#ppt_h/2"/>
                                              </p:val>
                                            </p:tav>
                                            <p:tav tm="100000">
                                              <p:val>
                                                <p:strVal val="#ppt_y"/>
                                              </p:val>
                                            </p:tav>
                                          </p:tavLst>
                                        </p:anim>
                                      </p:childTnLst>
                                    </p:cTn>
                                  </p:par>
                                </p:childTnLst>
                              </p:cTn>
                            </p:par>
                            <p:par>
                              <p:cTn id="37" fill="hold">
                                <p:stCondLst>
                                  <p:cond delay="2100"/>
                                </p:stCondLst>
                                <p:childTnLst>
                                  <p:par>
                                    <p:cTn id="38" presetID="22" presetClass="entr" presetSubtype="1"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up)">
                                          <p:cBhvr>
                                            <p:cTn id="40" dur="500"/>
                                            <p:tgtEl>
                                              <p:spTgt spid="44"/>
                                            </p:tgtEl>
                                          </p:cBhvr>
                                        </p:animEffect>
                                      </p:childTnLst>
                                    </p:cTn>
                                  </p:par>
                                  <p:par>
                                    <p:cTn id="41" presetID="22" presetClass="entr" presetSubtype="4"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down)">
                                          <p:cBhvr>
                                            <p:cTn id="43" dur="500"/>
                                            <p:tgtEl>
                                              <p:spTgt spid="47"/>
                                            </p:tgtEl>
                                          </p:cBhvr>
                                        </p:animEffect>
                                      </p:childTnLst>
                                    </p:cTn>
                                  </p:par>
                                  <p:par>
                                    <p:cTn id="44" presetID="42" presetClass="entr" presetSubtype="0" fill="hold" nodeType="withEffect">
                                      <p:stCondLst>
                                        <p:cond delay="50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anim calcmode="lin" valueType="num">
                                          <p:cBhvr>
                                            <p:cTn id="47" dur="500" fill="hold"/>
                                            <p:tgtEl>
                                              <p:spTgt spid="26"/>
                                            </p:tgtEl>
                                            <p:attrNameLst>
                                              <p:attrName>ppt_x</p:attrName>
                                            </p:attrNameLst>
                                          </p:cBhvr>
                                          <p:tavLst>
                                            <p:tav tm="0">
                                              <p:val>
                                                <p:strVal val="#ppt_x"/>
                                              </p:val>
                                            </p:tav>
                                            <p:tav tm="100000">
                                              <p:val>
                                                <p:strVal val="#ppt_x"/>
                                              </p:val>
                                            </p:tav>
                                          </p:tavLst>
                                        </p:anim>
                                        <p:anim calcmode="lin" valueType="num">
                                          <p:cBhvr>
                                            <p:cTn id="48" dur="500" fill="hold"/>
                                            <p:tgtEl>
                                              <p:spTgt spid="26"/>
                                            </p:tgtEl>
                                            <p:attrNameLst>
                                              <p:attrName>ppt_y</p:attrName>
                                            </p:attrNameLst>
                                          </p:cBhvr>
                                          <p:tavLst>
                                            <p:tav tm="0">
                                              <p:val>
                                                <p:strVal val="#ppt_y+.1"/>
                                              </p:val>
                                            </p:tav>
                                            <p:tav tm="100000">
                                              <p:val>
                                                <p:strVal val="#ppt_y"/>
                                              </p:val>
                                            </p:tav>
                                          </p:tavLst>
                                        </p:anim>
                                      </p:childTnLst>
                                    </p:cTn>
                                  </p:par>
                                </p:childTnLst>
                              </p:cTn>
                            </p:par>
                            <p:par>
                              <p:cTn id="49" fill="hold">
                                <p:stCondLst>
                                  <p:cond delay="2600"/>
                                </p:stCondLst>
                                <p:childTnLst>
                                  <p:par>
                                    <p:cTn id="50" presetID="2" presetClass="entr" presetSubtype="4" fill="hold" grpId="0" nodeType="afterEffect" p14:presetBounceEnd="20000">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14:bounceEnd="20000">
                                          <p:cBhvr additive="base">
                                            <p:cTn id="52" dur="500" fill="hold"/>
                                            <p:tgtEl>
                                              <p:spTgt spid="49"/>
                                            </p:tgtEl>
                                            <p:attrNameLst>
                                              <p:attrName>ppt_x</p:attrName>
                                            </p:attrNameLst>
                                          </p:cBhvr>
                                          <p:tavLst>
                                            <p:tav tm="0">
                                              <p:val>
                                                <p:strVal val="#ppt_x"/>
                                              </p:val>
                                            </p:tav>
                                            <p:tav tm="100000">
                                              <p:val>
                                                <p:strVal val="#ppt_x"/>
                                              </p:val>
                                            </p:tav>
                                          </p:tavLst>
                                        </p:anim>
                                        <p:anim calcmode="lin" valueType="num" p14:bounceEnd="20000">
                                          <p:cBhvr additive="base">
                                            <p:cTn id="53" dur="500" fill="hold"/>
                                            <p:tgtEl>
                                              <p:spTgt spid="49"/>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14:presetBounceEnd="20000">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14:bounceEnd="20000">
                                          <p:cBhvr additive="base">
                                            <p:cTn id="56" dur="500" fill="hold"/>
                                            <p:tgtEl>
                                              <p:spTgt spid="50"/>
                                            </p:tgtEl>
                                            <p:attrNameLst>
                                              <p:attrName>ppt_x</p:attrName>
                                            </p:attrNameLst>
                                          </p:cBhvr>
                                          <p:tavLst>
                                            <p:tav tm="0">
                                              <p:val>
                                                <p:strVal val="#ppt_x"/>
                                              </p:val>
                                            </p:tav>
                                            <p:tav tm="100000">
                                              <p:val>
                                                <p:strVal val="#ppt_x"/>
                                              </p:val>
                                            </p:tav>
                                          </p:tavLst>
                                        </p:anim>
                                        <p:anim calcmode="lin" valueType="num" p14:bounceEnd="20000">
                                          <p:cBhvr additive="base">
                                            <p:cTn id="57" dur="500" fill="hold"/>
                                            <p:tgtEl>
                                              <p:spTgt spid="50"/>
                                            </p:tgtEl>
                                            <p:attrNameLst>
                                              <p:attrName>ppt_y</p:attrName>
                                            </p:attrNameLst>
                                          </p:cBhvr>
                                          <p:tavLst>
                                            <p:tav tm="0">
                                              <p:val>
                                                <p:strVal val="1+#ppt_h/2"/>
                                              </p:val>
                                            </p:tav>
                                            <p:tav tm="100000">
                                              <p:val>
                                                <p:strVal val="#ppt_y"/>
                                              </p:val>
                                            </p:tav>
                                          </p:tavLst>
                                        </p:anim>
                                      </p:childTnLst>
                                    </p:cTn>
                                  </p:par>
                                </p:childTnLst>
                              </p:cTn>
                            </p:par>
                            <p:par>
                              <p:cTn id="58" fill="hold">
                                <p:stCondLst>
                                  <p:cond delay="31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3600"/>
                                </p:stCondLst>
                                <p:childTnLst>
                                  <p:par>
                                    <p:cTn id="66" presetID="22" presetClass="entr" presetSubtype="2"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right)">
                                          <p:cBhvr>
                                            <p:cTn id="68" dur="500"/>
                                            <p:tgtEl>
                                              <p:spTgt spid="5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wipe(left)">
                                          <p:cBhvr>
                                            <p:cTn id="71" dur="500"/>
                                            <p:tgtEl>
                                              <p:spTgt spid="57"/>
                                            </p:tgtEl>
                                          </p:cBhvr>
                                        </p:animEffect>
                                      </p:childTnLst>
                                    </p:cTn>
                                  </p:par>
                                </p:childTnLst>
                              </p:cTn>
                            </p:par>
                            <p:par>
                              <p:cTn id="72" fill="hold">
                                <p:stCondLst>
                                  <p:cond delay="4100"/>
                                </p:stCondLst>
                                <p:childTnLst>
                                  <p:par>
                                    <p:cTn id="73" presetID="22" presetClass="entr" presetSubtype="2"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right)">
                                          <p:cBhvr>
                                            <p:cTn id="75" dur="500"/>
                                            <p:tgtEl>
                                              <p:spTgt spid="54"/>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4600"/>
                                </p:stCondLst>
                                <p:childTnLst>
                                  <p:par>
                                    <p:cTn id="80" presetID="22" presetClass="entr" presetSubtype="2" fill="hold" grpId="0" nodeType="after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wipe(right)">
                                          <p:cBhvr>
                                            <p:cTn id="82" dur="500"/>
                                            <p:tgtEl>
                                              <p:spTgt spid="55"/>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9"/>
                                            </p:tgtEl>
                                            <p:attrNameLst>
                                              <p:attrName>style.visibility</p:attrName>
                                            </p:attrNameLst>
                                          </p:cBhvr>
                                          <p:to>
                                            <p:strVal val="visible"/>
                                          </p:to>
                                        </p:set>
                                        <p:animEffect transition="in" filter="wipe(left)">
                                          <p:cBhvr>
                                            <p:cTn id="85" dur="500"/>
                                            <p:tgtEl>
                                              <p:spTgt spid="59"/>
                                            </p:tgtEl>
                                          </p:cBhvr>
                                        </p:animEffect>
                                      </p:childTnLst>
                                    </p:cTn>
                                  </p:par>
                                </p:childTnLst>
                              </p:cTn>
                            </p:par>
                            <p:par>
                              <p:cTn id="86" fill="hold">
                                <p:stCondLst>
                                  <p:cond delay="5100"/>
                                </p:stCondLst>
                                <p:childTnLst>
                                  <p:par>
                                    <p:cTn id="87" presetID="22" presetClass="entr" presetSubtype="2" fill="hold" grpId="0" nodeType="afterEffect">
                                      <p:stCondLst>
                                        <p:cond delay="0"/>
                                      </p:stCondLst>
                                      <p:childTnLst>
                                        <p:set>
                                          <p:cBhvr>
                                            <p:cTn id="88" dur="1" fill="hold">
                                              <p:stCondLst>
                                                <p:cond delay="0"/>
                                              </p:stCondLst>
                                            </p:cTn>
                                            <p:tgtEl>
                                              <p:spTgt spid="56"/>
                                            </p:tgtEl>
                                            <p:attrNameLst>
                                              <p:attrName>style.visibility</p:attrName>
                                            </p:attrNameLst>
                                          </p:cBhvr>
                                          <p:to>
                                            <p:strVal val="visible"/>
                                          </p:to>
                                        </p:set>
                                        <p:animEffect transition="in" filter="wipe(right)">
                                          <p:cBhvr>
                                            <p:cTn id="89" dur="500"/>
                                            <p:tgtEl>
                                              <p:spTgt spid="56"/>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60"/>
                                            </p:tgtEl>
                                            <p:attrNameLst>
                                              <p:attrName>style.visibility</p:attrName>
                                            </p:attrNameLst>
                                          </p:cBhvr>
                                          <p:to>
                                            <p:strVal val="visible"/>
                                          </p:to>
                                        </p:set>
                                        <p:animEffect transition="in" filter="wipe(left)">
                                          <p:cBhvr>
                                            <p:cTn id="9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2" grpId="0" bldLvl="0" animBg="1"/>
          <p:bldP spid="23" grpId="0" bldLvl="0" animBg="1"/>
          <p:bldP spid="24" grpId="0" bldLvl="0" animBg="1"/>
          <p:bldP spid="49" grpId="0"/>
          <p:bldP spid="50" grpId="0"/>
          <p:bldP spid="51" grpId="0"/>
          <p:bldP spid="52" grpId="0"/>
          <p:bldP spid="53" grpId="0" bldLvl="0" animBg="1"/>
          <p:bldP spid="54" grpId="0" bldLvl="0" animBg="1"/>
          <p:bldP spid="55" grpId="0" bldLvl="0" animBg="1"/>
          <p:bldP spid="56" grpId="0" bldLvl="0" animBg="1"/>
          <p:bldP spid="57" grpId="0" bldLvl="0" animBg="1"/>
          <p:bldP spid="58" grpId="0" bldLvl="0" animBg="1"/>
          <p:bldP spid="59" grpId="0" bldLvl="0" animBg="1"/>
          <p:bldP spid="60" grpId="0" bldLvl="0" animBg="1"/>
          <p:bldP spid="68" grpId="0" bldLvl="0" animBg="1"/>
          <p:bldP spid="6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300"/>
                                            <p:tgtEl>
                                              <p:spTgt spid="29"/>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300" fill="hold"/>
                                            <p:tgtEl>
                                              <p:spTgt spid="68"/>
                                            </p:tgtEl>
                                            <p:attrNameLst>
                                              <p:attrName>ppt_x</p:attrName>
                                            </p:attrNameLst>
                                          </p:cBhvr>
                                          <p:tavLst>
                                            <p:tav tm="0">
                                              <p:val>
                                                <p:strVal val="#ppt_x"/>
                                              </p:val>
                                            </p:tav>
                                            <p:tav tm="100000">
                                              <p:val>
                                                <p:strVal val="#ppt_x"/>
                                              </p:val>
                                            </p:tav>
                                          </p:tavLst>
                                        </p:anim>
                                        <p:anim calcmode="lin" valueType="num">
                                          <p:cBhvr additive="base">
                                            <p:cTn id="12" dur="300" fill="hold"/>
                                            <p:tgtEl>
                                              <p:spTgt spid="68"/>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69"/>
                                            </p:tgtEl>
                                            <p:attrNameLst>
                                              <p:attrName>style.visibility</p:attrName>
                                            </p:attrNameLst>
                                          </p:cBhvr>
                                          <p:to>
                                            <p:strVal val="visible"/>
                                          </p:to>
                                        </p:set>
                                        <p:anim by="(-#ppt_w*2)" calcmode="lin" valueType="num">
                                          <p:cBhvr rctx="PPT">
                                            <p:cTn id="16" dur="250" autoRev="1" fill="hold">
                                              <p:stCondLst>
                                                <p:cond delay="0"/>
                                              </p:stCondLst>
                                            </p:cTn>
                                            <p:tgtEl>
                                              <p:spTgt spid="69"/>
                                            </p:tgtEl>
                                            <p:attrNameLst>
                                              <p:attrName>ppt_w</p:attrName>
                                            </p:attrNameLst>
                                          </p:cBhvr>
                                        </p:anim>
                                        <p:anim by="(#ppt_w*0.50)" calcmode="lin" valueType="num">
                                          <p:cBhvr>
                                            <p:cTn id="17" dur="250" decel="50000" autoRev="1" fill="hold">
                                              <p:stCondLst>
                                                <p:cond delay="0"/>
                                              </p:stCondLst>
                                            </p:cTn>
                                            <p:tgtEl>
                                              <p:spTgt spid="69"/>
                                            </p:tgtEl>
                                            <p:attrNameLst>
                                              <p:attrName>ppt_x</p:attrName>
                                            </p:attrNameLst>
                                          </p:cBhvr>
                                        </p:anim>
                                        <p:anim from="(-#ppt_h/2)" to="(#ppt_y)" calcmode="lin" valueType="num">
                                          <p:cBhvr>
                                            <p:cTn id="18" dur="500" fill="hold">
                                              <p:stCondLst>
                                                <p:cond delay="0"/>
                                              </p:stCondLst>
                                            </p:cTn>
                                            <p:tgtEl>
                                              <p:spTgt spid="69"/>
                                            </p:tgtEl>
                                            <p:attrNameLst>
                                              <p:attrName>ppt_y</p:attrName>
                                            </p:attrNameLst>
                                          </p:cBhvr>
                                        </p:anim>
                                        <p:animRot by="21600000">
                                          <p:cBhvr>
                                            <p:cTn id="19" dur="500" fill="hold">
                                              <p:stCondLst>
                                                <p:cond delay="0"/>
                                              </p:stCondLst>
                                            </p:cTn>
                                            <p:tgtEl>
                                              <p:spTgt spid="69"/>
                                            </p:tgtEl>
                                            <p:attrNameLst>
                                              <p:attrName>r</p:attrName>
                                            </p:attrNameLst>
                                          </p:cBhvr>
                                        </p:animRot>
                                      </p:childTnLst>
                                    </p:cTn>
                                  </p:par>
                                </p:childTnLst>
                              </p:cTn>
                            </p:par>
                            <p:par>
                              <p:cTn id="20" fill="hold">
                                <p:stCondLst>
                                  <p:cond delay="1100"/>
                                </p:stCondLst>
                                <p:childTnLst>
                                  <p:par>
                                    <p:cTn id="21" presetID="2" presetClass="entr" presetSubtype="6" decel="10000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750" fill="hold"/>
                                            <p:tgtEl>
                                              <p:spTgt spid="23"/>
                                            </p:tgtEl>
                                            <p:attrNameLst>
                                              <p:attrName>ppt_x</p:attrName>
                                            </p:attrNameLst>
                                          </p:cBhvr>
                                          <p:tavLst>
                                            <p:tav tm="0">
                                              <p:val>
                                                <p:strVal val="1+#ppt_w/2"/>
                                              </p:val>
                                            </p:tav>
                                            <p:tav tm="100000">
                                              <p:val>
                                                <p:strVal val="#ppt_x"/>
                                              </p:val>
                                            </p:tav>
                                          </p:tavLst>
                                        </p:anim>
                                        <p:anim calcmode="lin" valueType="num">
                                          <p:cBhvr additive="base">
                                            <p:cTn id="24" dur="750" fill="hold"/>
                                            <p:tgtEl>
                                              <p:spTgt spid="23"/>
                                            </p:tgtEl>
                                            <p:attrNameLst>
                                              <p:attrName>ppt_y</p:attrName>
                                            </p:attrNameLst>
                                          </p:cBhvr>
                                          <p:tavLst>
                                            <p:tav tm="0">
                                              <p:val>
                                                <p:strVal val="1+#ppt_h/2"/>
                                              </p:val>
                                            </p:tav>
                                            <p:tav tm="100000">
                                              <p:val>
                                                <p:strVal val="#ppt_y"/>
                                              </p:val>
                                            </p:tav>
                                          </p:tavLst>
                                        </p:anim>
                                      </p:childTnLst>
                                    </p:cTn>
                                  </p:par>
                                  <p:par>
                                    <p:cTn id="25" presetID="2" presetClass="entr" presetSubtype="6" decel="100000" fill="hold" grpId="0" nodeType="withEffect">
                                      <p:stCondLst>
                                        <p:cond delay="25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750" fill="hold"/>
                                            <p:tgtEl>
                                              <p:spTgt spid="24"/>
                                            </p:tgtEl>
                                            <p:attrNameLst>
                                              <p:attrName>ppt_x</p:attrName>
                                            </p:attrNameLst>
                                          </p:cBhvr>
                                          <p:tavLst>
                                            <p:tav tm="0">
                                              <p:val>
                                                <p:strVal val="1+#ppt_w/2"/>
                                              </p:val>
                                            </p:tav>
                                            <p:tav tm="100000">
                                              <p:val>
                                                <p:strVal val="#ppt_x"/>
                                              </p:val>
                                            </p:tav>
                                          </p:tavLst>
                                        </p:anim>
                                        <p:anim calcmode="lin" valueType="num">
                                          <p:cBhvr additive="base">
                                            <p:cTn id="28" dur="750" fill="hold"/>
                                            <p:tgtEl>
                                              <p:spTgt spid="24"/>
                                            </p:tgtEl>
                                            <p:attrNameLst>
                                              <p:attrName>ppt_y</p:attrName>
                                            </p:attrNameLst>
                                          </p:cBhvr>
                                          <p:tavLst>
                                            <p:tav tm="0">
                                              <p:val>
                                                <p:strVal val="1+#ppt_h/2"/>
                                              </p:val>
                                            </p:tav>
                                            <p:tav tm="100000">
                                              <p:val>
                                                <p:strVal val="#ppt_y"/>
                                              </p:val>
                                            </p:tav>
                                          </p:tavLst>
                                        </p:anim>
                                      </p:childTnLst>
                                    </p:cTn>
                                  </p:par>
                                  <p:par>
                                    <p:cTn id="29" presetID="2" presetClass="entr" presetSubtype="6" decel="100000" fill="hold" grpId="0" nodeType="withEffect">
                                      <p:stCondLst>
                                        <p:cond delay="5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750" fill="hold"/>
                                            <p:tgtEl>
                                              <p:spTgt spid="22"/>
                                            </p:tgtEl>
                                            <p:attrNameLst>
                                              <p:attrName>ppt_x</p:attrName>
                                            </p:attrNameLst>
                                          </p:cBhvr>
                                          <p:tavLst>
                                            <p:tav tm="0">
                                              <p:val>
                                                <p:strVal val="1+#ppt_w/2"/>
                                              </p:val>
                                            </p:tav>
                                            <p:tav tm="100000">
                                              <p:val>
                                                <p:strVal val="#ppt_x"/>
                                              </p:val>
                                            </p:tav>
                                          </p:tavLst>
                                        </p:anim>
                                        <p:anim calcmode="lin" valueType="num">
                                          <p:cBhvr additive="base">
                                            <p:cTn id="32" dur="75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6" decel="100000" fill="hold" grpId="0"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750" fill="hold"/>
                                            <p:tgtEl>
                                              <p:spTgt spid="21"/>
                                            </p:tgtEl>
                                            <p:attrNameLst>
                                              <p:attrName>ppt_x</p:attrName>
                                            </p:attrNameLst>
                                          </p:cBhvr>
                                          <p:tavLst>
                                            <p:tav tm="0">
                                              <p:val>
                                                <p:strVal val="1+#ppt_w/2"/>
                                              </p:val>
                                            </p:tav>
                                            <p:tav tm="100000">
                                              <p:val>
                                                <p:strVal val="#ppt_x"/>
                                              </p:val>
                                            </p:tav>
                                          </p:tavLst>
                                        </p:anim>
                                        <p:anim calcmode="lin" valueType="num">
                                          <p:cBhvr additive="base">
                                            <p:cTn id="36" dur="750" fill="hold"/>
                                            <p:tgtEl>
                                              <p:spTgt spid="21"/>
                                            </p:tgtEl>
                                            <p:attrNameLst>
                                              <p:attrName>ppt_y</p:attrName>
                                            </p:attrNameLst>
                                          </p:cBhvr>
                                          <p:tavLst>
                                            <p:tav tm="0">
                                              <p:val>
                                                <p:strVal val="1+#ppt_h/2"/>
                                              </p:val>
                                            </p:tav>
                                            <p:tav tm="100000">
                                              <p:val>
                                                <p:strVal val="#ppt_y"/>
                                              </p:val>
                                            </p:tav>
                                          </p:tavLst>
                                        </p:anim>
                                      </p:childTnLst>
                                    </p:cTn>
                                  </p:par>
                                </p:childTnLst>
                              </p:cTn>
                            </p:par>
                            <p:par>
                              <p:cTn id="37" fill="hold">
                                <p:stCondLst>
                                  <p:cond delay="2100"/>
                                </p:stCondLst>
                                <p:childTnLst>
                                  <p:par>
                                    <p:cTn id="38" presetID="22" presetClass="entr" presetSubtype="1"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up)">
                                          <p:cBhvr>
                                            <p:cTn id="40" dur="500"/>
                                            <p:tgtEl>
                                              <p:spTgt spid="44"/>
                                            </p:tgtEl>
                                          </p:cBhvr>
                                        </p:animEffect>
                                      </p:childTnLst>
                                    </p:cTn>
                                  </p:par>
                                  <p:par>
                                    <p:cTn id="41" presetID="22" presetClass="entr" presetSubtype="4"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down)">
                                          <p:cBhvr>
                                            <p:cTn id="43" dur="500"/>
                                            <p:tgtEl>
                                              <p:spTgt spid="47"/>
                                            </p:tgtEl>
                                          </p:cBhvr>
                                        </p:animEffect>
                                      </p:childTnLst>
                                    </p:cTn>
                                  </p:par>
                                  <p:par>
                                    <p:cTn id="44" presetID="42" presetClass="entr" presetSubtype="0" fill="hold" nodeType="withEffect">
                                      <p:stCondLst>
                                        <p:cond delay="50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anim calcmode="lin" valueType="num">
                                          <p:cBhvr>
                                            <p:cTn id="47" dur="500" fill="hold"/>
                                            <p:tgtEl>
                                              <p:spTgt spid="26"/>
                                            </p:tgtEl>
                                            <p:attrNameLst>
                                              <p:attrName>ppt_x</p:attrName>
                                            </p:attrNameLst>
                                          </p:cBhvr>
                                          <p:tavLst>
                                            <p:tav tm="0">
                                              <p:val>
                                                <p:strVal val="#ppt_x"/>
                                              </p:val>
                                            </p:tav>
                                            <p:tav tm="100000">
                                              <p:val>
                                                <p:strVal val="#ppt_x"/>
                                              </p:val>
                                            </p:tav>
                                          </p:tavLst>
                                        </p:anim>
                                        <p:anim calcmode="lin" valueType="num">
                                          <p:cBhvr>
                                            <p:cTn id="48" dur="500" fill="hold"/>
                                            <p:tgtEl>
                                              <p:spTgt spid="26"/>
                                            </p:tgtEl>
                                            <p:attrNameLst>
                                              <p:attrName>ppt_y</p:attrName>
                                            </p:attrNameLst>
                                          </p:cBhvr>
                                          <p:tavLst>
                                            <p:tav tm="0">
                                              <p:val>
                                                <p:strVal val="#ppt_y+.1"/>
                                              </p:val>
                                            </p:tav>
                                            <p:tav tm="100000">
                                              <p:val>
                                                <p:strVal val="#ppt_y"/>
                                              </p:val>
                                            </p:tav>
                                          </p:tavLst>
                                        </p:anim>
                                      </p:childTnLst>
                                    </p:cTn>
                                  </p:par>
                                </p:childTnLst>
                              </p:cTn>
                            </p:par>
                            <p:par>
                              <p:cTn id="49" fill="hold">
                                <p:stCondLst>
                                  <p:cond delay="2600"/>
                                </p:stCondLst>
                                <p:childTnLst>
                                  <p:par>
                                    <p:cTn id="50" presetID="2" presetClass="entr" presetSubtype="4"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fill="hold"/>
                                            <p:tgtEl>
                                              <p:spTgt spid="49"/>
                                            </p:tgtEl>
                                            <p:attrNameLst>
                                              <p:attrName>ppt_x</p:attrName>
                                            </p:attrNameLst>
                                          </p:cBhvr>
                                          <p:tavLst>
                                            <p:tav tm="0">
                                              <p:val>
                                                <p:strVal val="#ppt_x"/>
                                              </p:val>
                                            </p:tav>
                                            <p:tav tm="100000">
                                              <p:val>
                                                <p:strVal val="#ppt_x"/>
                                              </p:val>
                                            </p:tav>
                                          </p:tavLst>
                                        </p:anim>
                                        <p:anim calcmode="lin" valueType="num">
                                          <p:cBhvr additive="base">
                                            <p:cTn id="53" dur="500" fill="hold"/>
                                            <p:tgtEl>
                                              <p:spTgt spid="49"/>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fill="hold"/>
                                            <p:tgtEl>
                                              <p:spTgt spid="50"/>
                                            </p:tgtEl>
                                            <p:attrNameLst>
                                              <p:attrName>ppt_x</p:attrName>
                                            </p:attrNameLst>
                                          </p:cBhvr>
                                          <p:tavLst>
                                            <p:tav tm="0">
                                              <p:val>
                                                <p:strVal val="#ppt_x"/>
                                              </p:val>
                                            </p:tav>
                                            <p:tav tm="100000">
                                              <p:val>
                                                <p:strVal val="#ppt_x"/>
                                              </p:val>
                                            </p:tav>
                                          </p:tavLst>
                                        </p:anim>
                                        <p:anim calcmode="lin" valueType="num">
                                          <p:cBhvr additive="base">
                                            <p:cTn id="57" dur="500" fill="hold"/>
                                            <p:tgtEl>
                                              <p:spTgt spid="50"/>
                                            </p:tgtEl>
                                            <p:attrNameLst>
                                              <p:attrName>ppt_y</p:attrName>
                                            </p:attrNameLst>
                                          </p:cBhvr>
                                          <p:tavLst>
                                            <p:tav tm="0">
                                              <p:val>
                                                <p:strVal val="1+#ppt_h/2"/>
                                              </p:val>
                                            </p:tav>
                                            <p:tav tm="100000">
                                              <p:val>
                                                <p:strVal val="#ppt_y"/>
                                              </p:val>
                                            </p:tav>
                                          </p:tavLst>
                                        </p:anim>
                                      </p:childTnLst>
                                    </p:cTn>
                                  </p:par>
                                </p:childTnLst>
                              </p:cTn>
                            </p:par>
                            <p:par>
                              <p:cTn id="58" fill="hold">
                                <p:stCondLst>
                                  <p:cond delay="3100"/>
                                </p:stCondLst>
                                <p:childTnLst>
                                  <p:par>
                                    <p:cTn id="59" presetID="22" presetClass="entr" presetSubtype="1"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up)">
                                          <p:cBhvr>
                                            <p:cTn id="61" dur="500"/>
                                            <p:tgtEl>
                                              <p:spTgt spid="5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3600"/>
                                </p:stCondLst>
                                <p:childTnLst>
                                  <p:par>
                                    <p:cTn id="66" presetID="22" presetClass="entr" presetSubtype="2"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right)">
                                          <p:cBhvr>
                                            <p:cTn id="68" dur="500"/>
                                            <p:tgtEl>
                                              <p:spTgt spid="5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wipe(left)">
                                          <p:cBhvr>
                                            <p:cTn id="71" dur="500"/>
                                            <p:tgtEl>
                                              <p:spTgt spid="57"/>
                                            </p:tgtEl>
                                          </p:cBhvr>
                                        </p:animEffect>
                                      </p:childTnLst>
                                    </p:cTn>
                                  </p:par>
                                </p:childTnLst>
                              </p:cTn>
                            </p:par>
                            <p:par>
                              <p:cTn id="72" fill="hold">
                                <p:stCondLst>
                                  <p:cond delay="4100"/>
                                </p:stCondLst>
                                <p:childTnLst>
                                  <p:par>
                                    <p:cTn id="73" presetID="22" presetClass="entr" presetSubtype="2"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right)">
                                          <p:cBhvr>
                                            <p:cTn id="75" dur="500"/>
                                            <p:tgtEl>
                                              <p:spTgt spid="54"/>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4600"/>
                                </p:stCondLst>
                                <p:childTnLst>
                                  <p:par>
                                    <p:cTn id="80" presetID="22" presetClass="entr" presetSubtype="2" fill="hold" grpId="0" nodeType="after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wipe(right)">
                                          <p:cBhvr>
                                            <p:cTn id="82" dur="500"/>
                                            <p:tgtEl>
                                              <p:spTgt spid="55"/>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9"/>
                                            </p:tgtEl>
                                            <p:attrNameLst>
                                              <p:attrName>style.visibility</p:attrName>
                                            </p:attrNameLst>
                                          </p:cBhvr>
                                          <p:to>
                                            <p:strVal val="visible"/>
                                          </p:to>
                                        </p:set>
                                        <p:animEffect transition="in" filter="wipe(left)">
                                          <p:cBhvr>
                                            <p:cTn id="85" dur="500"/>
                                            <p:tgtEl>
                                              <p:spTgt spid="59"/>
                                            </p:tgtEl>
                                          </p:cBhvr>
                                        </p:animEffect>
                                      </p:childTnLst>
                                    </p:cTn>
                                  </p:par>
                                </p:childTnLst>
                              </p:cTn>
                            </p:par>
                            <p:par>
                              <p:cTn id="86" fill="hold">
                                <p:stCondLst>
                                  <p:cond delay="5100"/>
                                </p:stCondLst>
                                <p:childTnLst>
                                  <p:par>
                                    <p:cTn id="87" presetID="22" presetClass="entr" presetSubtype="2" fill="hold" grpId="0" nodeType="afterEffect">
                                      <p:stCondLst>
                                        <p:cond delay="0"/>
                                      </p:stCondLst>
                                      <p:childTnLst>
                                        <p:set>
                                          <p:cBhvr>
                                            <p:cTn id="88" dur="1" fill="hold">
                                              <p:stCondLst>
                                                <p:cond delay="0"/>
                                              </p:stCondLst>
                                            </p:cTn>
                                            <p:tgtEl>
                                              <p:spTgt spid="56"/>
                                            </p:tgtEl>
                                            <p:attrNameLst>
                                              <p:attrName>style.visibility</p:attrName>
                                            </p:attrNameLst>
                                          </p:cBhvr>
                                          <p:to>
                                            <p:strVal val="visible"/>
                                          </p:to>
                                        </p:set>
                                        <p:animEffect transition="in" filter="wipe(right)">
                                          <p:cBhvr>
                                            <p:cTn id="89" dur="500"/>
                                            <p:tgtEl>
                                              <p:spTgt spid="56"/>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60"/>
                                            </p:tgtEl>
                                            <p:attrNameLst>
                                              <p:attrName>style.visibility</p:attrName>
                                            </p:attrNameLst>
                                          </p:cBhvr>
                                          <p:to>
                                            <p:strVal val="visible"/>
                                          </p:to>
                                        </p:set>
                                        <p:animEffect transition="in" filter="wipe(left)">
                                          <p:cBhvr>
                                            <p:cTn id="9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2" grpId="0" bldLvl="0" animBg="1"/>
          <p:bldP spid="23" grpId="0" bldLvl="0" animBg="1"/>
          <p:bldP spid="24" grpId="0" bldLvl="0" animBg="1"/>
          <p:bldP spid="49" grpId="0"/>
          <p:bldP spid="50" grpId="0"/>
          <p:bldP spid="51" grpId="0"/>
          <p:bldP spid="52" grpId="0"/>
          <p:bldP spid="53" grpId="0" bldLvl="0" animBg="1"/>
          <p:bldP spid="54" grpId="0" bldLvl="0" animBg="1"/>
          <p:bldP spid="55" grpId="0" bldLvl="0" animBg="1"/>
          <p:bldP spid="56" grpId="0" bldLvl="0" animBg="1"/>
          <p:bldP spid="57" grpId="0" bldLvl="0" animBg="1"/>
          <p:bldP spid="58" grpId="0" bldLvl="0" animBg="1"/>
          <p:bldP spid="59" grpId="0" bldLvl="0" animBg="1"/>
          <p:bldP spid="60" grpId="0" bldLvl="0" animBg="1"/>
          <p:bldP spid="68" grpId="0" bldLvl="0" animBg="1"/>
          <p:bldP spid="69"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59" name="矩形 58"/>
          <p:cNvSpPr/>
          <p:nvPr/>
        </p:nvSpPr>
        <p:spPr>
          <a:xfrm>
            <a:off x="814837" y="2531412"/>
            <a:ext cx="10506097" cy="3387190"/>
          </a:xfrm>
          <a:prstGeom prst="rect">
            <a:avLst/>
          </a:prstGeom>
          <a:gradFill flip="none" rotWithShape="1">
            <a:gsLst>
              <a:gs pos="0">
                <a:srgbClr val="D3D8DF">
                  <a:alpha val="94000"/>
                </a:srgbClr>
              </a:gs>
              <a:gs pos="100000">
                <a:schemeClr val="bg1"/>
              </a:gs>
            </a:gsLst>
            <a:lin ang="15000000" scaled="0"/>
            <a:tileRect/>
          </a:gradFill>
          <a:ln w="31750">
            <a:gradFill flip="none" rotWithShape="1">
              <a:gsLst>
                <a:gs pos="0">
                  <a:schemeClr val="bg1">
                    <a:lumMod val="75000"/>
                  </a:schemeClr>
                </a:gs>
                <a:gs pos="100000">
                  <a:schemeClr val="bg1"/>
                </a:gs>
              </a:gsLst>
              <a:lin ang="18900000" scaled="1"/>
              <a:tileRect/>
            </a:gradFill>
            <a:miter lim="800000"/>
          </a:ln>
          <a:effectLst>
            <a:outerShdw blurRad="139700" dist="88900" dir="7200000" algn="tr" rotWithShape="0">
              <a:schemeClr val="bg2">
                <a:lumMod val="1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9" name="Picture 3" descr="C:\Users\Administrator\Desktop\2322.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19585" y="2864713"/>
            <a:ext cx="4793711" cy="2715059"/>
          </a:xfrm>
          <a:prstGeom prst="rect">
            <a:avLst/>
          </a:prstGeom>
          <a:noFill/>
          <a:ln w="25400">
            <a:solidFill>
              <a:schemeClr val="bg1"/>
            </a:solidFill>
          </a:ln>
          <a:effectLst/>
          <a:extLst>
            <a:ext uri="{909E8E84-426E-40DD-AFC4-6F175D3DCCD1}">
              <a14:hiddenFill xmlns:a14="http://schemas.microsoft.com/office/drawing/2010/main">
                <a:solidFill>
                  <a:srgbClr val="FFFFFF"/>
                </a:solidFill>
              </a14:hiddenFill>
            </a:ext>
          </a:extLst>
        </p:spPr>
      </p:pic>
      <p:sp>
        <p:nvSpPr>
          <p:cNvPr id="50" name="椭圆​​ 2"/>
          <p:cNvSpPr/>
          <p:nvPr/>
        </p:nvSpPr>
        <p:spPr>
          <a:xfrm>
            <a:off x="8509076" y="1162113"/>
            <a:ext cx="2576482" cy="3243211"/>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a:gsLst>
              <a:gs pos="0">
                <a:srgbClr val="FECF40"/>
              </a:gs>
              <a:gs pos="100000">
                <a:srgbClr val="846C21"/>
              </a:gs>
            </a:gsLst>
            <a:lin ang="5400000" scaled="0"/>
          </a:gradFill>
          <a:ln w="19050">
            <a:noFill/>
          </a:ln>
          <a:effectLst>
            <a:outerShdw blurRad="139700" dist="101600" dir="7200000" algn="tl" rotWithShape="0">
              <a:schemeClr val="tx2">
                <a:lumMod val="50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3200" b="1" dirty="0" smtClean="0">
                <a:solidFill>
                  <a:schemeClr val="bg1"/>
                </a:solidFill>
                <a:latin typeface="微软雅黑" panose="020B0503020204020204" charset="-122"/>
                <a:ea typeface="微软雅黑" panose="020B0503020204020204" charset="-122"/>
              </a:rPr>
              <a:t>知识管理</a:t>
            </a:r>
            <a:endParaRPr lang="en-US" altLang="zh-CN" sz="3200" b="1" dirty="0" smtClean="0">
              <a:solidFill>
                <a:schemeClr val="bg1"/>
              </a:solidFill>
              <a:latin typeface="微软雅黑" panose="020B0503020204020204" charset="-122"/>
              <a:ea typeface="微软雅黑" panose="020B0503020204020204" charset="-122"/>
            </a:endParaRPr>
          </a:p>
          <a:p>
            <a:pPr algn="ctr" fontAlgn="auto">
              <a:spcBef>
                <a:spcPts val="0"/>
              </a:spcBef>
              <a:spcAft>
                <a:spcPts val="0"/>
              </a:spcAft>
              <a:defRPr/>
            </a:pPr>
            <a:r>
              <a:rPr lang="zh-CN" altLang="en-US" sz="2000" dirty="0" smtClean="0">
                <a:solidFill>
                  <a:schemeClr val="bg1"/>
                </a:solidFill>
                <a:latin typeface="微软雅黑" panose="020B0503020204020204" charset="-122"/>
                <a:ea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rPr>
              <a:t>输入你需要文字</a:t>
            </a:r>
            <a:r>
              <a:rPr lang="zh-CN" altLang="en-US" sz="2000" dirty="0" smtClean="0">
                <a:solidFill>
                  <a:schemeClr val="bg1"/>
                </a:solidFill>
                <a:latin typeface="微软雅黑" panose="020B0503020204020204" charset="-122"/>
                <a:ea typeface="微软雅黑" panose="020B0503020204020204" charset="-122"/>
              </a:rPr>
              <a:t>）</a:t>
            </a:r>
            <a:endParaRPr lang="en-US" altLang="zh-CN" sz="2000" dirty="0" smtClean="0">
              <a:solidFill>
                <a:schemeClr val="bg1"/>
              </a:solidFill>
              <a:latin typeface="微软雅黑" panose="020B0503020204020204" charset="-122"/>
              <a:ea typeface="微软雅黑" panose="020B0503020204020204" charset="-122"/>
            </a:endParaRPr>
          </a:p>
          <a:p>
            <a:pPr algn="ctr" fontAlgn="auto">
              <a:spcBef>
                <a:spcPts val="0"/>
              </a:spcBef>
              <a:spcAft>
                <a:spcPts val="0"/>
              </a:spcAft>
              <a:defRPr/>
            </a:pPr>
            <a:endParaRPr lang="en-US" altLang="zh-CN" sz="2000" dirty="0">
              <a:solidFill>
                <a:schemeClr val="bg1"/>
              </a:solidFill>
              <a:latin typeface="微软雅黑" panose="020B0503020204020204" charset="-122"/>
              <a:ea typeface="微软雅黑" panose="020B0503020204020204" charset="-122"/>
            </a:endParaRPr>
          </a:p>
          <a:p>
            <a:pPr algn="ctr" fontAlgn="auto">
              <a:spcBef>
                <a:spcPts val="0"/>
              </a:spcBef>
              <a:spcAft>
                <a:spcPts val="0"/>
              </a:spcAft>
              <a:defRPr/>
            </a:pPr>
            <a:endParaRPr lang="en-US" altLang="zh-CN" sz="2000" dirty="0">
              <a:solidFill>
                <a:schemeClr val="bg1"/>
              </a:solidFill>
              <a:latin typeface="微软雅黑" panose="020B0503020204020204" charset="-122"/>
              <a:ea typeface="微软雅黑" panose="020B0503020204020204" charset="-122"/>
            </a:endParaRPr>
          </a:p>
          <a:p>
            <a:pPr algn="ctr" fontAlgn="auto">
              <a:spcBef>
                <a:spcPts val="0"/>
              </a:spcBef>
              <a:spcAft>
                <a:spcPts val="0"/>
              </a:spcAft>
              <a:defRPr/>
            </a:pPr>
            <a:endParaRPr lang="en-US" altLang="zh-CN" sz="1000" dirty="0" smtClean="0">
              <a:solidFill>
                <a:schemeClr val="bg1"/>
              </a:solidFill>
              <a:latin typeface="微软雅黑" panose="020B0503020204020204" charset="-122"/>
              <a:ea typeface="微软雅黑" panose="020B0503020204020204" charset="-122"/>
            </a:endParaRPr>
          </a:p>
          <a:p>
            <a:pPr algn="ctr" fontAlgn="auto">
              <a:spcBef>
                <a:spcPts val="0"/>
              </a:spcBef>
              <a:spcAft>
                <a:spcPts val="0"/>
              </a:spcAft>
              <a:defRPr/>
            </a:pPr>
            <a:endParaRPr lang="en-US" altLang="zh-CN" sz="1000" dirty="0">
              <a:solidFill>
                <a:schemeClr val="bg1"/>
              </a:solidFill>
              <a:latin typeface="微软雅黑" panose="020B0503020204020204" charset="-122"/>
              <a:ea typeface="微软雅黑" panose="020B0503020204020204" charset="-122"/>
            </a:endParaRPr>
          </a:p>
        </p:txBody>
      </p:sp>
      <p:sp>
        <p:nvSpPr>
          <p:cNvPr id="51" name="椭圆​​ 2"/>
          <p:cNvSpPr/>
          <p:nvPr/>
        </p:nvSpPr>
        <p:spPr>
          <a:xfrm>
            <a:off x="5067044" y="1702581"/>
            <a:ext cx="1960240" cy="2467500"/>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a:gsLst>
              <a:gs pos="0">
                <a:srgbClr val="FECF40"/>
              </a:gs>
              <a:gs pos="100000">
                <a:srgbClr val="846C21"/>
              </a:gs>
            </a:gsLst>
            <a:lin ang="5400000" scaled="0"/>
          </a:gradFill>
          <a:ln w="19050">
            <a:noFill/>
          </a:ln>
          <a:effectLst>
            <a:outerShdw blurRad="139700" dist="101600" dir="7200000" algn="tl" rotWithShape="0">
              <a:schemeClr val="tx2">
                <a:lumMod val="50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dirty="0" smtClean="0">
                <a:solidFill>
                  <a:schemeClr val="bg1"/>
                </a:solidFill>
                <a:latin typeface="微软雅黑" panose="020B0503020204020204" charset="-122"/>
                <a:ea typeface="微软雅黑" panose="020B0503020204020204" charset="-122"/>
              </a:rPr>
              <a:t>沟通合作</a:t>
            </a:r>
            <a:endParaRPr lang="en-US" altLang="zh-CN" sz="2400" b="1" dirty="0" smtClean="0">
              <a:solidFill>
                <a:schemeClr val="bg1"/>
              </a:solidFill>
              <a:latin typeface="微软雅黑" panose="020B0503020204020204" charset="-122"/>
              <a:ea typeface="微软雅黑" panose="020B0503020204020204" charset="-122"/>
            </a:endParaRPr>
          </a:p>
          <a:p>
            <a:pPr algn="ctr" fontAlgn="auto">
              <a:spcBef>
                <a:spcPts val="0"/>
              </a:spcBef>
              <a:spcAft>
                <a:spcPts val="0"/>
              </a:spcAft>
              <a:defRPr/>
            </a:pPr>
            <a:r>
              <a:rPr lang="zh-CN" altLang="en-US" sz="1400" dirty="0" smtClean="0">
                <a:solidFill>
                  <a:schemeClr val="bg1"/>
                </a:solidFill>
                <a:latin typeface="微软雅黑" panose="020B0503020204020204" charset="-122"/>
                <a:ea typeface="微软雅黑" panose="020B0503020204020204" charset="-122"/>
              </a:rPr>
              <a:t>（</a:t>
            </a:r>
            <a:r>
              <a:rPr lang="zh-CN" altLang="en-US" sz="1400" dirty="0">
                <a:solidFill>
                  <a:schemeClr val="bg1"/>
                </a:solidFill>
                <a:latin typeface="微软雅黑" panose="020B0503020204020204" charset="-122"/>
                <a:ea typeface="微软雅黑" panose="020B0503020204020204" charset="-122"/>
              </a:rPr>
              <a:t>输入你需要文字</a:t>
            </a:r>
            <a:r>
              <a:rPr lang="zh-CN" altLang="en-US" sz="1400" dirty="0" smtClean="0">
                <a:solidFill>
                  <a:schemeClr val="bg1"/>
                </a:solidFill>
                <a:latin typeface="微软雅黑" panose="020B0503020204020204" charset="-122"/>
                <a:ea typeface="微软雅黑" panose="020B0503020204020204" charset="-122"/>
              </a:rPr>
              <a:t>）</a:t>
            </a:r>
            <a:endParaRPr lang="en-US" altLang="zh-CN" sz="1400" dirty="0" smtClean="0">
              <a:solidFill>
                <a:schemeClr val="bg1"/>
              </a:solidFill>
              <a:latin typeface="微软雅黑" panose="020B0503020204020204" charset="-122"/>
              <a:ea typeface="微软雅黑" panose="020B0503020204020204" charset="-122"/>
            </a:endParaRPr>
          </a:p>
          <a:p>
            <a:pPr algn="ctr" fontAlgn="auto">
              <a:spcBef>
                <a:spcPts val="0"/>
              </a:spcBef>
              <a:spcAft>
                <a:spcPts val="0"/>
              </a:spcAft>
              <a:defRPr/>
            </a:pPr>
            <a:endParaRPr lang="en-US" altLang="zh-CN" sz="1400" dirty="0">
              <a:solidFill>
                <a:schemeClr val="bg1"/>
              </a:solidFill>
              <a:latin typeface="微软雅黑" panose="020B0503020204020204" charset="-122"/>
              <a:ea typeface="微软雅黑" panose="020B0503020204020204" charset="-122"/>
            </a:endParaRPr>
          </a:p>
          <a:p>
            <a:pPr algn="ctr" fontAlgn="auto">
              <a:spcBef>
                <a:spcPts val="0"/>
              </a:spcBef>
              <a:spcAft>
                <a:spcPts val="0"/>
              </a:spcAft>
              <a:defRPr/>
            </a:pPr>
            <a:endParaRPr lang="zh-CN" altLang="en-US" sz="2000" dirty="0">
              <a:solidFill>
                <a:schemeClr val="bg1"/>
              </a:solidFill>
              <a:latin typeface="微软雅黑" panose="020B0503020204020204" charset="-122"/>
              <a:ea typeface="微软雅黑" panose="020B0503020204020204" charset="-122"/>
            </a:endParaRPr>
          </a:p>
        </p:txBody>
      </p:sp>
      <p:sp>
        <p:nvSpPr>
          <p:cNvPr id="52" name="椭圆​​ 2"/>
          <p:cNvSpPr/>
          <p:nvPr/>
        </p:nvSpPr>
        <p:spPr>
          <a:xfrm>
            <a:off x="7064425" y="1260041"/>
            <a:ext cx="1238175" cy="1558584"/>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a:gsLst>
              <a:gs pos="0">
                <a:srgbClr val="FECF40"/>
              </a:gs>
              <a:gs pos="100000">
                <a:srgbClr val="846C21"/>
              </a:gs>
            </a:gsLst>
            <a:lin ang="5400000" scaled="0"/>
          </a:gradFill>
          <a:ln w="19050">
            <a:noFill/>
          </a:ln>
          <a:effectLst>
            <a:outerShdw blurRad="139700" dist="101600" dir="7200000" algn="tl" rotWithShape="0">
              <a:schemeClr val="tx2">
                <a:lumMod val="50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dirty="0" smtClean="0">
                <a:solidFill>
                  <a:schemeClr val="bg1"/>
                </a:solidFill>
                <a:latin typeface="微软雅黑" panose="020B0503020204020204" charset="-122"/>
                <a:ea typeface="微软雅黑" panose="020B0503020204020204" charset="-122"/>
              </a:rPr>
              <a:t> 技能提升</a:t>
            </a:r>
            <a:r>
              <a:rPr lang="zh-CN" altLang="en-US" sz="1000" dirty="0" smtClean="0">
                <a:solidFill>
                  <a:schemeClr val="bg1"/>
                </a:solidFill>
                <a:latin typeface="微软雅黑" panose="020B0503020204020204" charset="-122"/>
                <a:ea typeface="微软雅黑" panose="020B0503020204020204" charset="-122"/>
              </a:rPr>
              <a:t>（输入你需要文字）</a:t>
            </a:r>
            <a:endParaRPr lang="en-US" altLang="zh-CN" sz="1000" dirty="0" smtClean="0">
              <a:solidFill>
                <a:schemeClr val="bg1"/>
              </a:solidFill>
              <a:latin typeface="微软雅黑" panose="020B0503020204020204" charset="-122"/>
              <a:ea typeface="微软雅黑" panose="020B0503020204020204" charset="-122"/>
            </a:endParaRPr>
          </a:p>
          <a:p>
            <a:pPr algn="ctr" fontAlgn="auto">
              <a:spcBef>
                <a:spcPts val="0"/>
              </a:spcBef>
              <a:spcAft>
                <a:spcPts val="0"/>
              </a:spcAft>
              <a:defRPr/>
            </a:pPr>
            <a:endParaRPr lang="zh-CN" altLang="en-US" sz="1600" dirty="0">
              <a:solidFill>
                <a:schemeClr val="bg1"/>
              </a:solidFill>
              <a:latin typeface="微软雅黑" panose="020B0503020204020204" charset="-122"/>
              <a:ea typeface="微软雅黑" panose="020B0503020204020204" charset="-122"/>
            </a:endParaRPr>
          </a:p>
        </p:txBody>
      </p:sp>
      <p:sp>
        <p:nvSpPr>
          <p:cNvPr id="53" name="Freeform 5"/>
          <p:cNvSpPr/>
          <p:nvPr/>
        </p:nvSpPr>
        <p:spPr bwMode="auto">
          <a:xfrm>
            <a:off x="869460" y="1737450"/>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54" name="TextBox 53"/>
          <p:cNvSpPr txBox="1"/>
          <p:nvPr/>
        </p:nvSpPr>
        <p:spPr>
          <a:xfrm>
            <a:off x="1144245" y="1709310"/>
            <a:ext cx="3840480" cy="457200"/>
          </a:xfrm>
          <a:prstGeom prst="rect">
            <a:avLst/>
          </a:prstGeom>
          <a:noFill/>
        </p:spPr>
        <p:txBody>
          <a:bodyPr wrap="none" rtlCol="0">
            <a:spAutoFit/>
          </a:bodyPr>
          <a:lstStyle/>
          <a:p>
            <a:r>
              <a:rPr lang="zh-CN" altLang="en-US" sz="2400" dirty="0" smtClean="0">
                <a:latin typeface="黑体" panose="02010600030101010101" pitchFamily="49" charset="-122"/>
                <a:ea typeface="黑体" panose="02010600030101010101" pitchFamily="49" charset="-122"/>
              </a:rPr>
              <a:t>团队成员</a:t>
            </a:r>
            <a:r>
              <a:rPr lang="zh-CN" altLang="en-US" sz="2400" dirty="0">
                <a:latin typeface="黑体" panose="02010600030101010101" pitchFamily="49" charset="-122"/>
                <a:ea typeface="黑体" panose="02010600030101010101" pitchFamily="49" charset="-122"/>
              </a:rPr>
              <a:t>取得的进步和提升</a:t>
            </a:r>
          </a:p>
        </p:txBody>
      </p:sp>
      <p:cxnSp>
        <p:nvCxnSpPr>
          <p:cNvPr id="60" name="直接连接符 59"/>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63" name="组合 62"/>
          <p:cNvGrpSpPr/>
          <p:nvPr/>
        </p:nvGrpSpPr>
        <p:grpSpPr>
          <a:xfrm>
            <a:off x="6455075" y="4116247"/>
            <a:ext cx="3695049" cy="1474624"/>
            <a:chOff x="568077" y="1594012"/>
            <a:chExt cx="4572000" cy="1105969"/>
          </a:xfrm>
        </p:grpSpPr>
        <p:sp>
          <p:nvSpPr>
            <p:cNvPr id="64" name="矩形 63"/>
            <p:cNvSpPr/>
            <p:nvPr/>
          </p:nvSpPr>
          <p:spPr>
            <a:xfrm>
              <a:off x="610300" y="1594012"/>
              <a:ext cx="1426112" cy="332399"/>
            </a:xfrm>
            <a:prstGeom prst="rect">
              <a:avLst/>
            </a:prstGeom>
          </p:spPr>
          <p:txBody>
            <a:bodyPr wrap="none">
              <a:spAutoFit/>
            </a:bodyPr>
            <a:lstStyle/>
            <a:p>
              <a:pPr fontAlgn="base">
                <a:lnSpc>
                  <a:spcPct val="120000"/>
                </a:lnSpc>
              </a:pPr>
              <a:r>
                <a:rPr lang="zh-CN" altLang="en-US" sz="1900" b="1" dirty="0">
                  <a:latin typeface="黑体" panose="02010600030101010101" pitchFamily="49" charset="-122"/>
                  <a:ea typeface="黑体" panose="02010600030101010101" pitchFamily="49" charset="-122"/>
                  <a:sym typeface="Arial" panose="020B0604020202020204" pitchFamily="34" charset="0"/>
                </a:rPr>
                <a:t>点击增加小标题</a:t>
              </a:r>
            </a:p>
          </p:txBody>
        </p:sp>
        <p:sp>
          <p:nvSpPr>
            <p:cNvPr id="65" name="椭圆 64"/>
            <p:cNvSpPr/>
            <p:nvPr/>
          </p:nvSpPr>
          <p:spPr>
            <a:xfrm>
              <a:off x="611560" y="1722476"/>
              <a:ext cx="72008" cy="7200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0030101010101" pitchFamily="49" charset="-122"/>
                <a:ea typeface="黑体" panose="02010600030101010101" pitchFamily="49" charset="-122"/>
              </a:endParaRPr>
            </a:p>
          </p:txBody>
        </p:sp>
        <p:sp>
          <p:nvSpPr>
            <p:cNvPr id="66" name="矩形 65"/>
            <p:cNvSpPr/>
            <p:nvPr/>
          </p:nvSpPr>
          <p:spPr>
            <a:xfrm>
              <a:off x="568077" y="1851671"/>
              <a:ext cx="4572000" cy="848310"/>
            </a:xfrm>
            <a:prstGeom prst="rect">
              <a:avLst/>
            </a:prstGeom>
          </p:spPr>
          <p:txBody>
            <a:bodyPr>
              <a:spAutoFit/>
            </a:bodyPr>
            <a:lstStyle/>
            <a:p>
              <a:pPr>
                <a:lnSpc>
                  <a:spcPct val="150000"/>
                </a:lnSpc>
              </a:pPr>
              <a:r>
                <a:rPr lang="zh-CN" altLang="en-US" sz="1500" dirty="0">
                  <a:latin typeface="黑体" panose="02010600030101010101" pitchFamily="49" charset="-122"/>
                  <a:ea typeface="黑体" panose="02010600030101010101" pitchFamily="49" charset="-122"/>
                </a:rPr>
                <a:t>请输入相关内容请输入相关</a:t>
              </a:r>
              <a:r>
                <a:rPr lang="zh-CN" altLang="en-US" sz="1500" dirty="0" smtClean="0">
                  <a:latin typeface="黑体" panose="02010600030101010101" pitchFamily="49" charset="-122"/>
                  <a:ea typeface="黑体" panose="02010600030101010101" pitchFamily="49" charset="-122"/>
                </a:rPr>
                <a:t>内容</a:t>
              </a:r>
              <a:endParaRPr lang="en-US" altLang="zh-CN" sz="1500" dirty="0" smtClean="0">
                <a:latin typeface="黑体" panose="02010600030101010101" pitchFamily="49" charset="-122"/>
                <a:ea typeface="黑体" panose="02010600030101010101" pitchFamily="49" charset="-122"/>
              </a:endParaRPr>
            </a:p>
            <a:p>
              <a:pPr>
                <a:lnSpc>
                  <a:spcPct val="150000"/>
                </a:lnSpc>
              </a:pPr>
              <a:r>
                <a:rPr lang="zh-CN" altLang="en-US" sz="1500" dirty="0" smtClean="0">
                  <a:latin typeface="黑体" panose="02010600030101010101" pitchFamily="49" charset="-122"/>
                  <a:ea typeface="黑体" panose="02010600030101010101" pitchFamily="49" charset="-122"/>
                </a:rPr>
                <a:t>请</a:t>
              </a:r>
              <a:r>
                <a:rPr lang="zh-CN" altLang="en-US" sz="1500" dirty="0">
                  <a:latin typeface="黑体" panose="02010600030101010101" pitchFamily="49" charset="-122"/>
                  <a:ea typeface="黑体" panose="02010600030101010101" pitchFamily="49" charset="-122"/>
                </a:rPr>
                <a:t>输入相关内容请输入相关内容</a:t>
              </a:r>
              <a:endParaRPr lang="en-US" altLang="zh-CN" sz="1500" dirty="0">
                <a:latin typeface="黑体" panose="02010600030101010101" pitchFamily="49" charset="-122"/>
                <a:ea typeface="黑体" panose="02010600030101010101" pitchFamily="49" charset="-122"/>
              </a:endParaRPr>
            </a:p>
            <a:p>
              <a:pPr>
                <a:lnSpc>
                  <a:spcPct val="150000"/>
                </a:lnSpc>
              </a:pPr>
              <a:r>
                <a:rPr lang="zh-CN" altLang="en-US" sz="1500" dirty="0">
                  <a:latin typeface="黑体" panose="02010600030101010101" pitchFamily="49" charset="-122"/>
                  <a:ea typeface="黑体" panose="02010600030101010101" pitchFamily="49" charset="-122"/>
                </a:rPr>
                <a:t>请输入相关内容请输入相关</a:t>
              </a:r>
              <a:r>
                <a:rPr lang="zh-CN" altLang="en-US" sz="1500" dirty="0" smtClean="0">
                  <a:latin typeface="黑体" panose="02010600030101010101" pitchFamily="49" charset="-122"/>
                  <a:ea typeface="黑体" panose="02010600030101010101" pitchFamily="49" charset="-122"/>
                </a:rPr>
                <a:t>内容</a:t>
              </a:r>
              <a:endParaRPr lang="zh-CN" altLang="en-US" sz="1500" dirty="0">
                <a:latin typeface="黑体" panose="02010600030101010101" pitchFamily="49" charset="-122"/>
                <a:ea typeface="黑体" panose="02010600030101010101" pitchFamily="49" charset="-122"/>
              </a:endParaRPr>
            </a:p>
          </p:txBody>
        </p:sp>
      </p:grpSp>
      <p:sp>
        <p:nvSpPr>
          <p:cNvPr id="90"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mc:Choice>
    <mc:Fallback xmlns="">
      <p:transition advClick="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left)">
                                          <p:cBhvr>
                                            <p:cTn id="7" dur="300"/>
                                            <p:tgtEl>
                                              <p:spTgt spid="60"/>
                                            </p:tgtEl>
                                          </p:cBhvr>
                                        </p:animEffect>
                                      </p:childTnLst>
                                    </p:cTn>
                                  </p:par>
                                </p:childTnLst>
                              </p:cTn>
                            </p:par>
                            <p:par>
                              <p:cTn id="8" fill="hold">
                                <p:stCondLst>
                                  <p:cond delay="500"/>
                                </p:stCondLst>
                                <p:childTnLst>
                                  <p:par>
                                    <p:cTn id="9" presetID="2" presetClass="entr" presetSubtype="1" fill="hold" grpId="0" nodeType="afterEffect" p14:presetBounceEnd="33000">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14:bounceEnd="33000">
                                          <p:cBhvr additive="base">
                                            <p:cTn id="11" dur="300" fill="hold"/>
                                            <p:tgtEl>
                                              <p:spTgt spid="53"/>
                                            </p:tgtEl>
                                            <p:attrNameLst>
                                              <p:attrName>ppt_x</p:attrName>
                                            </p:attrNameLst>
                                          </p:cBhvr>
                                          <p:tavLst>
                                            <p:tav tm="0">
                                              <p:val>
                                                <p:strVal val="#ppt_x"/>
                                              </p:val>
                                            </p:tav>
                                            <p:tav tm="100000">
                                              <p:val>
                                                <p:strVal val="#ppt_x"/>
                                              </p:val>
                                            </p:tav>
                                          </p:tavLst>
                                        </p:anim>
                                        <p:anim calcmode="lin" valueType="num" p14:bounceEnd="33000">
                                          <p:cBhvr additive="base">
                                            <p:cTn id="12" dur="300" fill="hold"/>
                                            <p:tgtEl>
                                              <p:spTgt spid="5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54"/>
                                            </p:tgtEl>
                                            <p:attrNameLst>
                                              <p:attrName>style.visibility</p:attrName>
                                            </p:attrNameLst>
                                          </p:cBhvr>
                                          <p:to>
                                            <p:strVal val="visible"/>
                                          </p:to>
                                        </p:set>
                                        <p:anim by="(-#ppt_w*2)" calcmode="lin" valueType="num">
                                          <p:cBhvr rctx="PPT">
                                            <p:cTn id="16" dur="250" autoRev="1" fill="hold">
                                              <p:stCondLst>
                                                <p:cond delay="0"/>
                                              </p:stCondLst>
                                            </p:cTn>
                                            <p:tgtEl>
                                              <p:spTgt spid="54"/>
                                            </p:tgtEl>
                                            <p:attrNameLst>
                                              <p:attrName>ppt_w</p:attrName>
                                            </p:attrNameLst>
                                          </p:cBhvr>
                                        </p:anim>
                                        <p:anim by="(#ppt_w*0.50)" calcmode="lin" valueType="num">
                                          <p:cBhvr>
                                            <p:cTn id="17" dur="250" decel="50000" autoRev="1" fill="hold">
                                              <p:stCondLst>
                                                <p:cond delay="0"/>
                                              </p:stCondLst>
                                            </p:cTn>
                                            <p:tgtEl>
                                              <p:spTgt spid="54"/>
                                            </p:tgtEl>
                                            <p:attrNameLst>
                                              <p:attrName>ppt_x</p:attrName>
                                            </p:attrNameLst>
                                          </p:cBhvr>
                                        </p:anim>
                                        <p:anim from="(-#ppt_h/2)" to="(#ppt_y)" calcmode="lin" valueType="num">
                                          <p:cBhvr>
                                            <p:cTn id="18" dur="500" fill="hold">
                                              <p:stCondLst>
                                                <p:cond delay="0"/>
                                              </p:stCondLst>
                                            </p:cTn>
                                            <p:tgtEl>
                                              <p:spTgt spid="54"/>
                                            </p:tgtEl>
                                            <p:attrNameLst>
                                              <p:attrName>ppt_y</p:attrName>
                                            </p:attrNameLst>
                                          </p:cBhvr>
                                        </p:anim>
                                        <p:animRot by="21600000">
                                          <p:cBhvr>
                                            <p:cTn id="19" dur="500" fill="hold">
                                              <p:stCondLst>
                                                <p:cond delay="0"/>
                                              </p:stCondLst>
                                            </p:cTn>
                                            <p:tgtEl>
                                              <p:spTgt spid="54"/>
                                            </p:tgtEl>
                                            <p:attrNameLst>
                                              <p:attrName>r</p:attrName>
                                            </p:attrNameLst>
                                          </p:cBhvr>
                                        </p:animRot>
                                      </p:childTnLst>
                                    </p:cTn>
                                  </p:par>
                                </p:childTnLst>
                              </p:cTn>
                            </p:par>
                            <p:par>
                              <p:cTn id="20" fill="hold">
                                <p:stCondLst>
                                  <p:cond delay="1349"/>
                                </p:stCondLst>
                                <p:childTnLst>
                                  <p:par>
                                    <p:cTn id="21" presetID="42" presetClass="entr" presetSubtype="0" fill="hold" grpId="0" nodeType="after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fade">
                                          <p:cBhvr>
                                            <p:cTn id="23" dur="800"/>
                                            <p:tgtEl>
                                              <p:spTgt spid="59"/>
                                            </p:tgtEl>
                                          </p:cBhvr>
                                        </p:animEffect>
                                        <p:anim calcmode="lin" valueType="num">
                                          <p:cBhvr>
                                            <p:cTn id="24" dur="800" fill="hold"/>
                                            <p:tgtEl>
                                              <p:spTgt spid="59"/>
                                            </p:tgtEl>
                                            <p:attrNameLst>
                                              <p:attrName>ppt_x</p:attrName>
                                            </p:attrNameLst>
                                          </p:cBhvr>
                                          <p:tavLst>
                                            <p:tav tm="0">
                                              <p:val>
                                                <p:strVal val="#ppt_x"/>
                                              </p:val>
                                            </p:tav>
                                            <p:tav tm="100000">
                                              <p:val>
                                                <p:strVal val="#ppt_x"/>
                                              </p:val>
                                            </p:tav>
                                          </p:tavLst>
                                        </p:anim>
                                        <p:anim calcmode="lin" valueType="num">
                                          <p:cBhvr>
                                            <p:cTn id="25" dur="800" fill="hold"/>
                                            <p:tgtEl>
                                              <p:spTgt spid="59"/>
                                            </p:tgtEl>
                                            <p:attrNameLst>
                                              <p:attrName>ppt_y</p:attrName>
                                            </p:attrNameLst>
                                          </p:cBhvr>
                                          <p:tavLst>
                                            <p:tav tm="0">
                                              <p:val>
                                                <p:strVal val="#ppt_y+.1"/>
                                              </p:val>
                                            </p:tav>
                                            <p:tav tm="100000">
                                              <p:val>
                                                <p:strVal val="#ppt_y"/>
                                              </p:val>
                                            </p:tav>
                                          </p:tavLst>
                                        </p:anim>
                                      </p:childTnLst>
                                    </p:cTn>
                                  </p:par>
                                  <p:par>
                                    <p:cTn id="26" presetID="2" presetClass="entr" presetSubtype="4" fill="hold" nodeType="withEffect">
                                      <p:stCondLst>
                                        <p:cond delay="500"/>
                                      </p:stCondLst>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500" fill="hold"/>
                                            <p:tgtEl>
                                              <p:spTgt spid="49"/>
                                            </p:tgtEl>
                                            <p:attrNameLst>
                                              <p:attrName>ppt_x</p:attrName>
                                            </p:attrNameLst>
                                          </p:cBhvr>
                                          <p:tavLst>
                                            <p:tav tm="0">
                                              <p:val>
                                                <p:strVal val="#ppt_x"/>
                                              </p:val>
                                            </p:tav>
                                            <p:tav tm="100000">
                                              <p:val>
                                                <p:strVal val="#ppt_x"/>
                                              </p:val>
                                            </p:tav>
                                          </p:tavLst>
                                        </p:anim>
                                        <p:anim calcmode="lin" valueType="num">
                                          <p:cBhvr additive="base">
                                            <p:cTn id="29" dur="500" fill="hold"/>
                                            <p:tgtEl>
                                              <p:spTgt spid="49"/>
                                            </p:tgtEl>
                                            <p:attrNameLst>
                                              <p:attrName>ppt_y</p:attrName>
                                            </p:attrNameLst>
                                          </p:cBhvr>
                                          <p:tavLst>
                                            <p:tav tm="0">
                                              <p:val>
                                                <p:strVal val="1+#ppt_h/2"/>
                                              </p:val>
                                            </p:tav>
                                            <p:tav tm="100000">
                                              <p:val>
                                                <p:strVal val="#ppt_y"/>
                                              </p:val>
                                            </p:tav>
                                          </p:tavLst>
                                        </p:anim>
                                      </p:childTnLst>
                                    </p:cTn>
                                  </p:par>
                                </p:childTnLst>
                              </p:cTn>
                            </p:par>
                            <p:par>
                              <p:cTn id="30" fill="hold">
                                <p:stCondLst>
                                  <p:cond delay="2349"/>
                                </p:stCondLst>
                                <p:childTnLst>
                                  <p:par>
                                    <p:cTn id="31" presetID="42" presetClass="entr" presetSubtype="0" fill="hold" grpId="0" nodeType="afterEffect">
                                      <p:stCondLst>
                                        <p:cond delay="0"/>
                                      </p:stCondLst>
                                      <p:childTnLst>
                                        <p:set>
                                          <p:cBhvr>
                                            <p:cTn id="32" dur="1" fill="hold">
                                              <p:stCondLst>
                                                <p:cond delay="0"/>
                                              </p:stCondLst>
                                            </p:cTn>
                                            <p:tgtEl>
                                              <p:spTgt spid="50"/>
                                            </p:tgtEl>
                                            <p:attrNameLst>
                                              <p:attrName>style.visibility</p:attrName>
                                            </p:attrNameLst>
                                          </p:cBhvr>
                                          <p:to>
                                            <p:strVal val="visible"/>
                                          </p:to>
                                        </p:set>
                                        <p:animEffect transition="in" filter="fade">
                                          <p:cBhvr>
                                            <p:cTn id="33" dur="1000"/>
                                            <p:tgtEl>
                                              <p:spTgt spid="50"/>
                                            </p:tgtEl>
                                          </p:cBhvr>
                                        </p:animEffect>
                                        <p:anim calcmode="lin" valueType="num">
                                          <p:cBhvr>
                                            <p:cTn id="34" dur="1000" fill="hold"/>
                                            <p:tgtEl>
                                              <p:spTgt spid="50"/>
                                            </p:tgtEl>
                                            <p:attrNameLst>
                                              <p:attrName>ppt_x</p:attrName>
                                            </p:attrNameLst>
                                          </p:cBhvr>
                                          <p:tavLst>
                                            <p:tav tm="0">
                                              <p:val>
                                                <p:strVal val="#ppt_x"/>
                                              </p:val>
                                            </p:tav>
                                            <p:tav tm="100000">
                                              <p:val>
                                                <p:strVal val="#ppt_x"/>
                                              </p:val>
                                            </p:tav>
                                          </p:tavLst>
                                        </p:anim>
                                        <p:anim calcmode="lin" valueType="num">
                                          <p:cBhvr>
                                            <p:cTn id="35" dur="1000" fill="hold"/>
                                            <p:tgtEl>
                                              <p:spTgt spid="50"/>
                                            </p:tgtEl>
                                            <p:attrNameLst>
                                              <p:attrName>ppt_y</p:attrName>
                                            </p:attrNameLst>
                                          </p:cBhvr>
                                          <p:tavLst>
                                            <p:tav tm="0">
                                              <p:val>
                                                <p:strVal val="#ppt_y+.1"/>
                                              </p:val>
                                            </p:tav>
                                            <p:tav tm="100000">
                                              <p:val>
                                                <p:strVal val="#ppt_y"/>
                                              </p:val>
                                            </p:tav>
                                          </p:tavLst>
                                        </p:anim>
                                      </p:childTnLst>
                                    </p:cTn>
                                  </p:par>
                                </p:childTnLst>
                              </p:cTn>
                            </p:par>
                            <p:par>
                              <p:cTn id="36" fill="hold">
                                <p:stCondLst>
                                  <p:cond delay="3349"/>
                                </p:stCondLst>
                                <p:childTnLst>
                                  <p:par>
                                    <p:cTn id="37" presetID="42" presetClass="entr" presetSubtype="0" fill="hold" grpId="0" nodeType="after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fade">
                                          <p:cBhvr>
                                            <p:cTn id="39" dur="1000"/>
                                            <p:tgtEl>
                                              <p:spTgt spid="51"/>
                                            </p:tgtEl>
                                          </p:cBhvr>
                                        </p:animEffect>
                                        <p:anim calcmode="lin" valueType="num">
                                          <p:cBhvr>
                                            <p:cTn id="40" dur="1000" fill="hold"/>
                                            <p:tgtEl>
                                              <p:spTgt spid="51"/>
                                            </p:tgtEl>
                                            <p:attrNameLst>
                                              <p:attrName>ppt_x</p:attrName>
                                            </p:attrNameLst>
                                          </p:cBhvr>
                                          <p:tavLst>
                                            <p:tav tm="0">
                                              <p:val>
                                                <p:strVal val="#ppt_x"/>
                                              </p:val>
                                            </p:tav>
                                            <p:tav tm="100000">
                                              <p:val>
                                                <p:strVal val="#ppt_x"/>
                                              </p:val>
                                            </p:tav>
                                          </p:tavLst>
                                        </p:anim>
                                        <p:anim calcmode="lin" valueType="num">
                                          <p:cBhvr>
                                            <p:cTn id="41" dur="1000" fill="hold"/>
                                            <p:tgtEl>
                                              <p:spTgt spid="51"/>
                                            </p:tgtEl>
                                            <p:attrNameLst>
                                              <p:attrName>ppt_y</p:attrName>
                                            </p:attrNameLst>
                                          </p:cBhvr>
                                          <p:tavLst>
                                            <p:tav tm="0">
                                              <p:val>
                                                <p:strVal val="#ppt_y+.1"/>
                                              </p:val>
                                            </p:tav>
                                            <p:tav tm="100000">
                                              <p:val>
                                                <p:strVal val="#ppt_y"/>
                                              </p:val>
                                            </p:tav>
                                          </p:tavLst>
                                        </p:anim>
                                      </p:childTnLst>
                                    </p:cTn>
                                  </p:par>
                                </p:childTnLst>
                              </p:cTn>
                            </p:par>
                            <p:par>
                              <p:cTn id="42" fill="hold">
                                <p:stCondLst>
                                  <p:cond delay="4349"/>
                                </p:stCondLst>
                                <p:childTnLst>
                                  <p:par>
                                    <p:cTn id="43" presetID="42" presetClass="entr" presetSubtype="0" fill="hold" grpId="0" nodeType="afterEffect">
                                      <p:stCondLst>
                                        <p:cond delay="0"/>
                                      </p:stCondLst>
                                      <p:childTnLst>
                                        <p:set>
                                          <p:cBhvr>
                                            <p:cTn id="44" dur="1" fill="hold">
                                              <p:stCondLst>
                                                <p:cond delay="0"/>
                                              </p:stCondLst>
                                            </p:cTn>
                                            <p:tgtEl>
                                              <p:spTgt spid="52"/>
                                            </p:tgtEl>
                                            <p:attrNameLst>
                                              <p:attrName>style.visibility</p:attrName>
                                            </p:attrNameLst>
                                          </p:cBhvr>
                                          <p:to>
                                            <p:strVal val="visible"/>
                                          </p:to>
                                        </p:set>
                                        <p:animEffect transition="in" filter="fade">
                                          <p:cBhvr>
                                            <p:cTn id="45" dur="1000"/>
                                            <p:tgtEl>
                                              <p:spTgt spid="52"/>
                                            </p:tgtEl>
                                          </p:cBhvr>
                                        </p:animEffect>
                                        <p:anim calcmode="lin" valueType="num">
                                          <p:cBhvr>
                                            <p:cTn id="46" dur="1000" fill="hold"/>
                                            <p:tgtEl>
                                              <p:spTgt spid="52"/>
                                            </p:tgtEl>
                                            <p:attrNameLst>
                                              <p:attrName>ppt_x</p:attrName>
                                            </p:attrNameLst>
                                          </p:cBhvr>
                                          <p:tavLst>
                                            <p:tav tm="0">
                                              <p:val>
                                                <p:strVal val="#ppt_x"/>
                                              </p:val>
                                            </p:tav>
                                            <p:tav tm="100000">
                                              <p:val>
                                                <p:strVal val="#ppt_x"/>
                                              </p:val>
                                            </p:tav>
                                          </p:tavLst>
                                        </p:anim>
                                        <p:anim calcmode="lin" valueType="num">
                                          <p:cBhvr>
                                            <p:cTn id="47" dur="1000" fill="hold"/>
                                            <p:tgtEl>
                                              <p:spTgt spid="52"/>
                                            </p:tgtEl>
                                            <p:attrNameLst>
                                              <p:attrName>ppt_y</p:attrName>
                                            </p:attrNameLst>
                                          </p:cBhvr>
                                          <p:tavLst>
                                            <p:tav tm="0">
                                              <p:val>
                                                <p:strVal val="#ppt_y+.1"/>
                                              </p:val>
                                            </p:tav>
                                            <p:tav tm="100000">
                                              <p:val>
                                                <p:strVal val="#ppt_y"/>
                                              </p:val>
                                            </p:tav>
                                          </p:tavLst>
                                        </p:anim>
                                      </p:childTnLst>
                                    </p:cTn>
                                  </p:par>
                                </p:childTnLst>
                              </p:cTn>
                            </p:par>
                            <p:par>
                              <p:cTn id="48" fill="hold">
                                <p:stCondLst>
                                  <p:cond delay="5349"/>
                                </p:stCondLst>
                                <p:childTnLst>
                                  <p:par>
                                    <p:cTn id="49" presetID="22" presetClass="entr" presetSubtype="8" fill="hold" nodeType="after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wipe(left)">
                                          <p:cBhvr>
                                            <p:cTn id="5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ldLvl="0" animBg="1"/>
          <p:bldP spid="50" grpId="0" bldLvl="0" animBg="1"/>
          <p:bldP spid="51" grpId="0" bldLvl="0" animBg="1"/>
          <p:bldP spid="52" grpId="0" bldLvl="0" animBg="1"/>
          <p:bldP spid="53" grpId="0" bldLvl="0" animBg="1"/>
          <p:bldP spid="5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left)">
                                          <p:cBhvr>
                                            <p:cTn id="7" dur="300"/>
                                            <p:tgtEl>
                                              <p:spTgt spid="60"/>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300" fill="hold"/>
                                            <p:tgtEl>
                                              <p:spTgt spid="53"/>
                                            </p:tgtEl>
                                            <p:attrNameLst>
                                              <p:attrName>ppt_x</p:attrName>
                                            </p:attrNameLst>
                                          </p:cBhvr>
                                          <p:tavLst>
                                            <p:tav tm="0">
                                              <p:val>
                                                <p:strVal val="#ppt_x"/>
                                              </p:val>
                                            </p:tav>
                                            <p:tav tm="100000">
                                              <p:val>
                                                <p:strVal val="#ppt_x"/>
                                              </p:val>
                                            </p:tav>
                                          </p:tavLst>
                                        </p:anim>
                                        <p:anim calcmode="lin" valueType="num">
                                          <p:cBhvr additive="base">
                                            <p:cTn id="12" dur="300" fill="hold"/>
                                            <p:tgtEl>
                                              <p:spTgt spid="5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54"/>
                                            </p:tgtEl>
                                            <p:attrNameLst>
                                              <p:attrName>style.visibility</p:attrName>
                                            </p:attrNameLst>
                                          </p:cBhvr>
                                          <p:to>
                                            <p:strVal val="visible"/>
                                          </p:to>
                                        </p:set>
                                        <p:anim by="(-#ppt_w*2)" calcmode="lin" valueType="num">
                                          <p:cBhvr rctx="PPT">
                                            <p:cTn id="16" dur="250" autoRev="1" fill="hold">
                                              <p:stCondLst>
                                                <p:cond delay="0"/>
                                              </p:stCondLst>
                                            </p:cTn>
                                            <p:tgtEl>
                                              <p:spTgt spid="54"/>
                                            </p:tgtEl>
                                            <p:attrNameLst>
                                              <p:attrName>ppt_w</p:attrName>
                                            </p:attrNameLst>
                                          </p:cBhvr>
                                        </p:anim>
                                        <p:anim by="(#ppt_w*0.50)" calcmode="lin" valueType="num">
                                          <p:cBhvr>
                                            <p:cTn id="17" dur="250" decel="50000" autoRev="1" fill="hold">
                                              <p:stCondLst>
                                                <p:cond delay="0"/>
                                              </p:stCondLst>
                                            </p:cTn>
                                            <p:tgtEl>
                                              <p:spTgt spid="54"/>
                                            </p:tgtEl>
                                            <p:attrNameLst>
                                              <p:attrName>ppt_x</p:attrName>
                                            </p:attrNameLst>
                                          </p:cBhvr>
                                        </p:anim>
                                        <p:anim from="(-#ppt_h/2)" to="(#ppt_y)" calcmode="lin" valueType="num">
                                          <p:cBhvr>
                                            <p:cTn id="18" dur="500" fill="hold">
                                              <p:stCondLst>
                                                <p:cond delay="0"/>
                                              </p:stCondLst>
                                            </p:cTn>
                                            <p:tgtEl>
                                              <p:spTgt spid="54"/>
                                            </p:tgtEl>
                                            <p:attrNameLst>
                                              <p:attrName>ppt_y</p:attrName>
                                            </p:attrNameLst>
                                          </p:cBhvr>
                                        </p:anim>
                                        <p:animRot by="21600000">
                                          <p:cBhvr>
                                            <p:cTn id="19" dur="500" fill="hold">
                                              <p:stCondLst>
                                                <p:cond delay="0"/>
                                              </p:stCondLst>
                                            </p:cTn>
                                            <p:tgtEl>
                                              <p:spTgt spid="54"/>
                                            </p:tgtEl>
                                            <p:attrNameLst>
                                              <p:attrName>r</p:attrName>
                                            </p:attrNameLst>
                                          </p:cBhvr>
                                        </p:animRot>
                                      </p:childTnLst>
                                    </p:cTn>
                                  </p:par>
                                </p:childTnLst>
                              </p:cTn>
                            </p:par>
                            <p:par>
                              <p:cTn id="20" fill="hold">
                                <p:stCondLst>
                                  <p:cond delay="1349"/>
                                </p:stCondLst>
                                <p:childTnLst>
                                  <p:par>
                                    <p:cTn id="21" presetID="42" presetClass="entr" presetSubtype="0" fill="hold" grpId="0" nodeType="after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fade">
                                          <p:cBhvr>
                                            <p:cTn id="23" dur="800"/>
                                            <p:tgtEl>
                                              <p:spTgt spid="59"/>
                                            </p:tgtEl>
                                          </p:cBhvr>
                                        </p:animEffect>
                                        <p:anim calcmode="lin" valueType="num">
                                          <p:cBhvr>
                                            <p:cTn id="24" dur="800" fill="hold"/>
                                            <p:tgtEl>
                                              <p:spTgt spid="59"/>
                                            </p:tgtEl>
                                            <p:attrNameLst>
                                              <p:attrName>ppt_x</p:attrName>
                                            </p:attrNameLst>
                                          </p:cBhvr>
                                          <p:tavLst>
                                            <p:tav tm="0">
                                              <p:val>
                                                <p:strVal val="#ppt_x"/>
                                              </p:val>
                                            </p:tav>
                                            <p:tav tm="100000">
                                              <p:val>
                                                <p:strVal val="#ppt_x"/>
                                              </p:val>
                                            </p:tav>
                                          </p:tavLst>
                                        </p:anim>
                                        <p:anim calcmode="lin" valueType="num">
                                          <p:cBhvr>
                                            <p:cTn id="25" dur="800" fill="hold"/>
                                            <p:tgtEl>
                                              <p:spTgt spid="59"/>
                                            </p:tgtEl>
                                            <p:attrNameLst>
                                              <p:attrName>ppt_y</p:attrName>
                                            </p:attrNameLst>
                                          </p:cBhvr>
                                          <p:tavLst>
                                            <p:tav tm="0">
                                              <p:val>
                                                <p:strVal val="#ppt_y+.1"/>
                                              </p:val>
                                            </p:tav>
                                            <p:tav tm="100000">
                                              <p:val>
                                                <p:strVal val="#ppt_y"/>
                                              </p:val>
                                            </p:tav>
                                          </p:tavLst>
                                        </p:anim>
                                      </p:childTnLst>
                                    </p:cTn>
                                  </p:par>
                                  <p:par>
                                    <p:cTn id="26" presetID="2" presetClass="entr" presetSubtype="4" fill="hold" nodeType="withEffect">
                                      <p:stCondLst>
                                        <p:cond delay="500"/>
                                      </p:stCondLst>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500" fill="hold"/>
                                            <p:tgtEl>
                                              <p:spTgt spid="49"/>
                                            </p:tgtEl>
                                            <p:attrNameLst>
                                              <p:attrName>ppt_x</p:attrName>
                                            </p:attrNameLst>
                                          </p:cBhvr>
                                          <p:tavLst>
                                            <p:tav tm="0">
                                              <p:val>
                                                <p:strVal val="#ppt_x"/>
                                              </p:val>
                                            </p:tav>
                                            <p:tav tm="100000">
                                              <p:val>
                                                <p:strVal val="#ppt_x"/>
                                              </p:val>
                                            </p:tav>
                                          </p:tavLst>
                                        </p:anim>
                                        <p:anim calcmode="lin" valueType="num">
                                          <p:cBhvr additive="base">
                                            <p:cTn id="29" dur="500" fill="hold"/>
                                            <p:tgtEl>
                                              <p:spTgt spid="49"/>
                                            </p:tgtEl>
                                            <p:attrNameLst>
                                              <p:attrName>ppt_y</p:attrName>
                                            </p:attrNameLst>
                                          </p:cBhvr>
                                          <p:tavLst>
                                            <p:tav tm="0">
                                              <p:val>
                                                <p:strVal val="1+#ppt_h/2"/>
                                              </p:val>
                                            </p:tav>
                                            <p:tav tm="100000">
                                              <p:val>
                                                <p:strVal val="#ppt_y"/>
                                              </p:val>
                                            </p:tav>
                                          </p:tavLst>
                                        </p:anim>
                                      </p:childTnLst>
                                    </p:cTn>
                                  </p:par>
                                </p:childTnLst>
                              </p:cTn>
                            </p:par>
                            <p:par>
                              <p:cTn id="30" fill="hold">
                                <p:stCondLst>
                                  <p:cond delay="2349"/>
                                </p:stCondLst>
                                <p:childTnLst>
                                  <p:par>
                                    <p:cTn id="31" presetID="42" presetClass="entr" presetSubtype="0" fill="hold" grpId="0" nodeType="afterEffect">
                                      <p:stCondLst>
                                        <p:cond delay="0"/>
                                      </p:stCondLst>
                                      <p:childTnLst>
                                        <p:set>
                                          <p:cBhvr>
                                            <p:cTn id="32" dur="1" fill="hold">
                                              <p:stCondLst>
                                                <p:cond delay="0"/>
                                              </p:stCondLst>
                                            </p:cTn>
                                            <p:tgtEl>
                                              <p:spTgt spid="50"/>
                                            </p:tgtEl>
                                            <p:attrNameLst>
                                              <p:attrName>style.visibility</p:attrName>
                                            </p:attrNameLst>
                                          </p:cBhvr>
                                          <p:to>
                                            <p:strVal val="visible"/>
                                          </p:to>
                                        </p:set>
                                        <p:animEffect transition="in" filter="fade">
                                          <p:cBhvr>
                                            <p:cTn id="33" dur="1000"/>
                                            <p:tgtEl>
                                              <p:spTgt spid="50"/>
                                            </p:tgtEl>
                                          </p:cBhvr>
                                        </p:animEffect>
                                        <p:anim calcmode="lin" valueType="num">
                                          <p:cBhvr>
                                            <p:cTn id="34" dur="1000" fill="hold"/>
                                            <p:tgtEl>
                                              <p:spTgt spid="50"/>
                                            </p:tgtEl>
                                            <p:attrNameLst>
                                              <p:attrName>ppt_x</p:attrName>
                                            </p:attrNameLst>
                                          </p:cBhvr>
                                          <p:tavLst>
                                            <p:tav tm="0">
                                              <p:val>
                                                <p:strVal val="#ppt_x"/>
                                              </p:val>
                                            </p:tav>
                                            <p:tav tm="100000">
                                              <p:val>
                                                <p:strVal val="#ppt_x"/>
                                              </p:val>
                                            </p:tav>
                                          </p:tavLst>
                                        </p:anim>
                                        <p:anim calcmode="lin" valueType="num">
                                          <p:cBhvr>
                                            <p:cTn id="35" dur="1000" fill="hold"/>
                                            <p:tgtEl>
                                              <p:spTgt spid="50"/>
                                            </p:tgtEl>
                                            <p:attrNameLst>
                                              <p:attrName>ppt_y</p:attrName>
                                            </p:attrNameLst>
                                          </p:cBhvr>
                                          <p:tavLst>
                                            <p:tav tm="0">
                                              <p:val>
                                                <p:strVal val="#ppt_y+.1"/>
                                              </p:val>
                                            </p:tav>
                                            <p:tav tm="100000">
                                              <p:val>
                                                <p:strVal val="#ppt_y"/>
                                              </p:val>
                                            </p:tav>
                                          </p:tavLst>
                                        </p:anim>
                                      </p:childTnLst>
                                    </p:cTn>
                                  </p:par>
                                </p:childTnLst>
                              </p:cTn>
                            </p:par>
                            <p:par>
                              <p:cTn id="36" fill="hold">
                                <p:stCondLst>
                                  <p:cond delay="3349"/>
                                </p:stCondLst>
                                <p:childTnLst>
                                  <p:par>
                                    <p:cTn id="37" presetID="42" presetClass="entr" presetSubtype="0" fill="hold" grpId="0" nodeType="after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fade">
                                          <p:cBhvr>
                                            <p:cTn id="39" dur="1000"/>
                                            <p:tgtEl>
                                              <p:spTgt spid="51"/>
                                            </p:tgtEl>
                                          </p:cBhvr>
                                        </p:animEffect>
                                        <p:anim calcmode="lin" valueType="num">
                                          <p:cBhvr>
                                            <p:cTn id="40" dur="1000" fill="hold"/>
                                            <p:tgtEl>
                                              <p:spTgt spid="51"/>
                                            </p:tgtEl>
                                            <p:attrNameLst>
                                              <p:attrName>ppt_x</p:attrName>
                                            </p:attrNameLst>
                                          </p:cBhvr>
                                          <p:tavLst>
                                            <p:tav tm="0">
                                              <p:val>
                                                <p:strVal val="#ppt_x"/>
                                              </p:val>
                                            </p:tav>
                                            <p:tav tm="100000">
                                              <p:val>
                                                <p:strVal val="#ppt_x"/>
                                              </p:val>
                                            </p:tav>
                                          </p:tavLst>
                                        </p:anim>
                                        <p:anim calcmode="lin" valueType="num">
                                          <p:cBhvr>
                                            <p:cTn id="41" dur="1000" fill="hold"/>
                                            <p:tgtEl>
                                              <p:spTgt spid="51"/>
                                            </p:tgtEl>
                                            <p:attrNameLst>
                                              <p:attrName>ppt_y</p:attrName>
                                            </p:attrNameLst>
                                          </p:cBhvr>
                                          <p:tavLst>
                                            <p:tav tm="0">
                                              <p:val>
                                                <p:strVal val="#ppt_y+.1"/>
                                              </p:val>
                                            </p:tav>
                                            <p:tav tm="100000">
                                              <p:val>
                                                <p:strVal val="#ppt_y"/>
                                              </p:val>
                                            </p:tav>
                                          </p:tavLst>
                                        </p:anim>
                                      </p:childTnLst>
                                    </p:cTn>
                                  </p:par>
                                </p:childTnLst>
                              </p:cTn>
                            </p:par>
                            <p:par>
                              <p:cTn id="42" fill="hold">
                                <p:stCondLst>
                                  <p:cond delay="4349"/>
                                </p:stCondLst>
                                <p:childTnLst>
                                  <p:par>
                                    <p:cTn id="43" presetID="42" presetClass="entr" presetSubtype="0" fill="hold" grpId="0" nodeType="afterEffect">
                                      <p:stCondLst>
                                        <p:cond delay="0"/>
                                      </p:stCondLst>
                                      <p:childTnLst>
                                        <p:set>
                                          <p:cBhvr>
                                            <p:cTn id="44" dur="1" fill="hold">
                                              <p:stCondLst>
                                                <p:cond delay="0"/>
                                              </p:stCondLst>
                                            </p:cTn>
                                            <p:tgtEl>
                                              <p:spTgt spid="52"/>
                                            </p:tgtEl>
                                            <p:attrNameLst>
                                              <p:attrName>style.visibility</p:attrName>
                                            </p:attrNameLst>
                                          </p:cBhvr>
                                          <p:to>
                                            <p:strVal val="visible"/>
                                          </p:to>
                                        </p:set>
                                        <p:animEffect transition="in" filter="fade">
                                          <p:cBhvr>
                                            <p:cTn id="45" dur="1000"/>
                                            <p:tgtEl>
                                              <p:spTgt spid="52"/>
                                            </p:tgtEl>
                                          </p:cBhvr>
                                        </p:animEffect>
                                        <p:anim calcmode="lin" valueType="num">
                                          <p:cBhvr>
                                            <p:cTn id="46" dur="1000" fill="hold"/>
                                            <p:tgtEl>
                                              <p:spTgt spid="52"/>
                                            </p:tgtEl>
                                            <p:attrNameLst>
                                              <p:attrName>ppt_x</p:attrName>
                                            </p:attrNameLst>
                                          </p:cBhvr>
                                          <p:tavLst>
                                            <p:tav tm="0">
                                              <p:val>
                                                <p:strVal val="#ppt_x"/>
                                              </p:val>
                                            </p:tav>
                                            <p:tav tm="100000">
                                              <p:val>
                                                <p:strVal val="#ppt_x"/>
                                              </p:val>
                                            </p:tav>
                                          </p:tavLst>
                                        </p:anim>
                                        <p:anim calcmode="lin" valueType="num">
                                          <p:cBhvr>
                                            <p:cTn id="47" dur="1000" fill="hold"/>
                                            <p:tgtEl>
                                              <p:spTgt spid="52"/>
                                            </p:tgtEl>
                                            <p:attrNameLst>
                                              <p:attrName>ppt_y</p:attrName>
                                            </p:attrNameLst>
                                          </p:cBhvr>
                                          <p:tavLst>
                                            <p:tav tm="0">
                                              <p:val>
                                                <p:strVal val="#ppt_y+.1"/>
                                              </p:val>
                                            </p:tav>
                                            <p:tav tm="100000">
                                              <p:val>
                                                <p:strVal val="#ppt_y"/>
                                              </p:val>
                                            </p:tav>
                                          </p:tavLst>
                                        </p:anim>
                                      </p:childTnLst>
                                    </p:cTn>
                                  </p:par>
                                </p:childTnLst>
                              </p:cTn>
                            </p:par>
                            <p:par>
                              <p:cTn id="48" fill="hold">
                                <p:stCondLst>
                                  <p:cond delay="5349"/>
                                </p:stCondLst>
                                <p:childTnLst>
                                  <p:par>
                                    <p:cTn id="49" presetID="22" presetClass="entr" presetSubtype="8" fill="hold" nodeType="after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wipe(left)">
                                          <p:cBhvr>
                                            <p:cTn id="5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ldLvl="0" animBg="1"/>
          <p:bldP spid="50" grpId="0" bldLvl="0" animBg="1"/>
          <p:bldP spid="51" grpId="0" bldLvl="0" animBg="1"/>
          <p:bldP spid="52" grpId="0" bldLvl="0" animBg="1"/>
          <p:bldP spid="53" grpId="0" bldLvl="0" animBg="1"/>
          <p:bldP spid="54"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23" name="Freeform 5"/>
          <p:cNvSpPr/>
          <p:nvPr/>
        </p:nvSpPr>
        <p:spPr bwMode="auto">
          <a:xfrm>
            <a:off x="1787280" y="1951722"/>
            <a:ext cx="2254712" cy="20328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ECF40"/>
              </a:gs>
              <a:gs pos="100000">
                <a:srgbClr val="846C21"/>
              </a:gs>
            </a:gsLst>
            <a:lin ang="5400000" scaled="0"/>
          </a:gradFill>
          <a:ln w="254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4" name="Freeform 5"/>
          <p:cNvSpPr/>
          <p:nvPr/>
        </p:nvSpPr>
        <p:spPr bwMode="auto">
          <a:xfrm>
            <a:off x="3911600" y="1951722"/>
            <a:ext cx="2254712" cy="20328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ECF40"/>
              </a:gs>
              <a:gs pos="100000">
                <a:srgbClr val="846C21"/>
              </a:gs>
            </a:gsLst>
            <a:lin ang="5400000" scaled="0"/>
          </a:gradFill>
          <a:ln w="254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5" name="Freeform 5"/>
          <p:cNvSpPr/>
          <p:nvPr/>
        </p:nvSpPr>
        <p:spPr bwMode="auto">
          <a:xfrm>
            <a:off x="6096000" y="1951722"/>
            <a:ext cx="2254712" cy="20328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ECF40"/>
              </a:gs>
              <a:gs pos="100000">
                <a:srgbClr val="846C21"/>
              </a:gs>
            </a:gsLst>
            <a:lin ang="5400000" scaled="0"/>
          </a:gradFill>
          <a:ln w="254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6" name="Freeform 5"/>
          <p:cNvSpPr/>
          <p:nvPr/>
        </p:nvSpPr>
        <p:spPr bwMode="auto">
          <a:xfrm>
            <a:off x="8279375" y="1951722"/>
            <a:ext cx="2254712" cy="20328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ECF40"/>
              </a:gs>
              <a:gs pos="100000">
                <a:srgbClr val="846C21"/>
              </a:gs>
            </a:gsLst>
            <a:lin ang="5400000" scaled="0"/>
          </a:gradFill>
          <a:ln w="254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75796" name="Rectangle 20"/>
          <p:cNvSpPr>
            <a:spLocks noChangeArrowheads="1"/>
          </p:cNvSpPr>
          <p:nvPr/>
        </p:nvSpPr>
        <p:spPr bwMode="auto">
          <a:xfrm>
            <a:off x="2286635" y="2667318"/>
            <a:ext cx="1217000" cy="707886"/>
          </a:xfrm>
          <a:prstGeom prst="rect">
            <a:avLst/>
          </a:prstGeom>
          <a:noFill/>
          <a:ln w="9525">
            <a:noFill/>
            <a:miter lim="800000"/>
          </a:ln>
        </p:spPr>
        <p:txBody>
          <a:bodyPr wrap="none">
            <a:spAutoFit/>
          </a:bodyPr>
          <a:lstStyle/>
          <a:p>
            <a:r>
              <a:rPr lang="zh-CN" altLang="en-US" sz="2000" b="1">
                <a:solidFill>
                  <a:schemeClr val="bg1">
                    <a:lumMod val="95000"/>
                  </a:schemeClr>
                </a:solidFill>
                <a:latin typeface="方正兰亭大黑_GBK" panose="02010600030101010101" pitchFamily="2" charset="-122"/>
                <a:ea typeface="方正兰亭大黑_GBK" panose="02010600030101010101" pitchFamily="2" charset="-122"/>
              </a:rPr>
              <a:t>输入文本</a:t>
            </a:r>
          </a:p>
          <a:p>
            <a:r>
              <a:rPr lang="zh-CN" altLang="en-US" sz="2000" b="1">
                <a:solidFill>
                  <a:schemeClr val="bg1">
                    <a:lumMod val="95000"/>
                  </a:schemeClr>
                </a:solidFill>
                <a:latin typeface="方正兰亭大黑_GBK" panose="02010600030101010101" pitchFamily="2" charset="-122"/>
                <a:ea typeface="方正兰亭大黑_GBK" panose="02010600030101010101" pitchFamily="2" charset="-122"/>
              </a:rPr>
              <a:t>标题内容</a:t>
            </a:r>
          </a:p>
        </p:txBody>
      </p:sp>
      <p:sp>
        <p:nvSpPr>
          <p:cNvPr id="75797" name="Rectangle 21"/>
          <p:cNvSpPr>
            <a:spLocks noChangeArrowheads="1"/>
          </p:cNvSpPr>
          <p:nvPr/>
        </p:nvSpPr>
        <p:spPr bwMode="auto">
          <a:xfrm>
            <a:off x="4496435" y="2672080"/>
            <a:ext cx="1217000" cy="707886"/>
          </a:xfrm>
          <a:prstGeom prst="rect">
            <a:avLst/>
          </a:prstGeom>
          <a:noFill/>
          <a:ln w="9525">
            <a:noFill/>
            <a:miter lim="800000"/>
          </a:ln>
        </p:spPr>
        <p:txBody>
          <a:bodyPr wrap="none">
            <a:spAutoFit/>
          </a:bodyPr>
          <a:lstStyle/>
          <a:p>
            <a:r>
              <a:rPr lang="zh-CN" altLang="en-US" sz="2000" b="1" dirty="0">
                <a:solidFill>
                  <a:schemeClr val="bg1">
                    <a:lumMod val="95000"/>
                  </a:schemeClr>
                </a:solidFill>
                <a:latin typeface="方正兰亭大黑_GBK" panose="02010600030101010101" pitchFamily="2" charset="-122"/>
                <a:ea typeface="方正兰亭大黑_GBK" panose="02010600030101010101" pitchFamily="2" charset="-122"/>
              </a:rPr>
              <a:t>输入文本</a:t>
            </a:r>
          </a:p>
          <a:p>
            <a:r>
              <a:rPr lang="zh-CN" altLang="en-US" sz="2000" b="1" dirty="0">
                <a:solidFill>
                  <a:schemeClr val="bg1">
                    <a:lumMod val="95000"/>
                  </a:schemeClr>
                </a:solidFill>
                <a:latin typeface="方正兰亭大黑_GBK" panose="02010600030101010101" pitchFamily="2" charset="-122"/>
                <a:ea typeface="方正兰亭大黑_GBK" panose="02010600030101010101" pitchFamily="2" charset="-122"/>
              </a:rPr>
              <a:t>标题内容</a:t>
            </a:r>
          </a:p>
        </p:txBody>
      </p:sp>
      <p:sp>
        <p:nvSpPr>
          <p:cNvPr id="75798" name="Rectangle 22"/>
          <p:cNvSpPr>
            <a:spLocks noChangeArrowheads="1"/>
          </p:cNvSpPr>
          <p:nvPr/>
        </p:nvSpPr>
        <p:spPr bwMode="auto">
          <a:xfrm>
            <a:off x="6655435" y="2672080"/>
            <a:ext cx="1217000" cy="707886"/>
          </a:xfrm>
          <a:prstGeom prst="rect">
            <a:avLst/>
          </a:prstGeom>
          <a:noFill/>
          <a:ln w="9525">
            <a:noFill/>
            <a:miter lim="800000"/>
          </a:ln>
        </p:spPr>
        <p:txBody>
          <a:bodyPr wrap="none">
            <a:spAutoFit/>
          </a:bodyPr>
          <a:lstStyle/>
          <a:p>
            <a:r>
              <a:rPr lang="zh-CN" altLang="en-US" sz="2000" b="1" dirty="0">
                <a:solidFill>
                  <a:schemeClr val="bg1">
                    <a:lumMod val="95000"/>
                  </a:schemeClr>
                </a:solidFill>
                <a:latin typeface="方正兰亭大黑_GBK" panose="02010600030101010101" pitchFamily="2" charset="-122"/>
                <a:ea typeface="方正兰亭大黑_GBK" panose="02010600030101010101" pitchFamily="2" charset="-122"/>
              </a:rPr>
              <a:t>输入文本</a:t>
            </a:r>
          </a:p>
          <a:p>
            <a:r>
              <a:rPr lang="zh-CN" altLang="en-US" sz="2000" b="1" dirty="0">
                <a:solidFill>
                  <a:schemeClr val="bg1">
                    <a:lumMod val="95000"/>
                  </a:schemeClr>
                </a:solidFill>
                <a:latin typeface="方正兰亭大黑_GBK" panose="02010600030101010101" pitchFamily="2" charset="-122"/>
                <a:ea typeface="方正兰亭大黑_GBK" panose="02010600030101010101" pitchFamily="2" charset="-122"/>
              </a:rPr>
              <a:t>标题内容</a:t>
            </a:r>
          </a:p>
        </p:txBody>
      </p:sp>
      <p:sp>
        <p:nvSpPr>
          <p:cNvPr id="75799" name="Rectangle 23"/>
          <p:cNvSpPr>
            <a:spLocks noChangeArrowheads="1"/>
          </p:cNvSpPr>
          <p:nvPr/>
        </p:nvSpPr>
        <p:spPr bwMode="auto">
          <a:xfrm>
            <a:off x="8744585" y="2672080"/>
            <a:ext cx="1217000" cy="707886"/>
          </a:xfrm>
          <a:prstGeom prst="rect">
            <a:avLst/>
          </a:prstGeom>
          <a:noFill/>
          <a:ln w="9525">
            <a:noFill/>
            <a:miter lim="800000"/>
          </a:ln>
        </p:spPr>
        <p:txBody>
          <a:bodyPr wrap="none">
            <a:spAutoFit/>
          </a:bodyPr>
          <a:lstStyle/>
          <a:p>
            <a:r>
              <a:rPr lang="zh-CN" altLang="en-US" sz="2000" b="1" dirty="0">
                <a:solidFill>
                  <a:schemeClr val="bg1">
                    <a:lumMod val="95000"/>
                  </a:schemeClr>
                </a:solidFill>
                <a:latin typeface="方正兰亭大黑_GBK" panose="02010600030101010101" pitchFamily="2" charset="-122"/>
                <a:ea typeface="方正兰亭大黑_GBK" panose="02010600030101010101" pitchFamily="2" charset="-122"/>
              </a:rPr>
              <a:t>输入文本</a:t>
            </a:r>
          </a:p>
          <a:p>
            <a:r>
              <a:rPr lang="zh-CN" altLang="en-US" sz="2000" b="1" dirty="0">
                <a:solidFill>
                  <a:schemeClr val="bg1">
                    <a:lumMod val="95000"/>
                  </a:schemeClr>
                </a:solidFill>
                <a:latin typeface="方正兰亭大黑_GBK" panose="02010600030101010101" pitchFamily="2" charset="-122"/>
                <a:ea typeface="方正兰亭大黑_GBK" panose="02010600030101010101" pitchFamily="2" charset="-122"/>
              </a:rPr>
              <a:t>标题内容</a:t>
            </a:r>
          </a:p>
        </p:txBody>
      </p:sp>
      <p:sp>
        <p:nvSpPr>
          <p:cNvPr id="75800" name="Rectangle 24"/>
          <p:cNvSpPr>
            <a:spLocks noChangeArrowheads="1"/>
          </p:cNvSpPr>
          <p:nvPr/>
        </p:nvSpPr>
        <p:spPr bwMode="auto">
          <a:xfrm>
            <a:off x="2351088" y="4183380"/>
            <a:ext cx="1584325" cy="548640"/>
          </a:xfrm>
          <a:prstGeom prst="rect">
            <a:avLst/>
          </a:prstGeom>
          <a:noFill/>
          <a:ln w="9525">
            <a:noFill/>
            <a:miter lim="800000"/>
          </a:ln>
        </p:spPr>
        <p:txBody>
          <a:bodyPr>
            <a:spAutoFit/>
          </a:bodyPr>
          <a:lstStyle/>
          <a:p>
            <a:pPr>
              <a:lnSpc>
                <a:spcPct val="150000"/>
              </a:lnSpc>
            </a:pPr>
            <a:r>
              <a:rPr lang="zh-CN" altLang="en-US" sz="2000">
                <a:latin typeface="黑体" panose="02010600030101010101" pitchFamily="49" charset="-122"/>
                <a:ea typeface="黑体" panose="02010600030101010101" pitchFamily="49" charset="-122"/>
              </a:rPr>
              <a:t>添加标题</a:t>
            </a:r>
          </a:p>
        </p:txBody>
      </p:sp>
      <p:sp>
        <p:nvSpPr>
          <p:cNvPr id="75801" name="Line 548"/>
          <p:cNvSpPr>
            <a:spLocks noChangeShapeType="1"/>
          </p:cNvSpPr>
          <p:nvPr/>
        </p:nvSpPr>
        <p:spPr bwMode="auto">
          <a:xfrm flipH="1">
            <a:off x="2278063" y="4759643"/>
            <a:ext cx="1439862" cy="0"/>
          </a:xfrm>
          <a:prstGeom prst="line">
            <a:avLst/>
          </a:prstGeom>
          <a:noFill/>
          <a:ln w="19050">
            <a:solidFill>
              <a:schemeClr val="tx1"/>
            </a:solidFill>
            <a:prstDash val="dash"/>
            <a:round/>
            <a:headEnd type="oval" w="med" len="med"/>
            <a:tailEnd type="oval" w="med" len="med"/>
          </a:ln>
        </p:spPr>
        <p:txBody>
          <a:bodyPr/>
          <a:lstStyle/>
          <a:p>
            <a:endParaRPr lang="zh-CN" altLang="en-US"/>
          </a:p>
        </p:txBody>
      </p:sp>
      <p:sp>
        <p:nvSpPr>
          <p:cNvPr id="75802" name="Rectangle 26"/>
          <p:cNvSpPr>
            <a:spLocks noChangeArrowheads="1"/>
          </p:cNvSpPr>
          <p:nvPr/>
        </p:nvSpPr>
        <p:spPr bwMode="auto">
          <a:xfrm>
            <a:off x="1787280" y="5039678"/>
            <a:ext cx="8880720" cy="1908215"/>
          </a:xfrm>
          <a:prstGeom prst="rect">
            <a:avLst/>
          </a:prstGeom>
          <a:noFill/>
          <a:ln w="9525">
            <a:noFill/>
            <a:miter lim="800000"/>
          </a:ln>
        </p:spPr>
        <p:txBody>
          <a:bodyPr wrap="square">
            <a:spAutoFit/>
          </a:bodyPr>
          <a:lstStyle/>
          <a:p>
            <a:pPr algn="just">
              <a:lnSpc>
                <a:spcPts val="2000"/>
              </a:lnSpc>
            </a:pPr>
            <a:r>
              <a:rPr lang="zh-CN" altLang="en-US"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dirty="0">
                <a:latin typeface="微软雅黑" panose="020B0503020204020204" charset="-122"/>
                <a:ea typeface="微软雅黑" panose="020B0503020204020204" charset="-122"/>
              </a:rPr>
              <a:t>……</a:t>
            </a:r>
            <a:r>
              <a:rPr lang="zh-CN" altLang="en-US" dirty="0" smtClean="0">
                <a:latin typeface="微软雅黑" panose="020B0503020204020204" charset="-122"/>
                <a:ea typeface="微软雅黑" panose="020B0503020204020204" charset="-122"/>
              </a:rPr>
              <a:t>。</a:t>
            </a:r>
            <a:r>
              <a:rPr lang="zh-CN" altLang="en-US"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dirty="0">
                <a:latin typeface="微软雅黑" panose="020B0503020204020204" charset="-122"/>
                <a:ea typeface="微软雅黑" panose="020B0503020204020204" charset="-122"/>
              </a:rPr>
              <a:t>……</a:t>
            </a:r>
            <a:r>
              <a:rPr lang="zh-CN" altLang="en-US" dirty="0" smtClean="0">
                <a:latin typeface="微软雅黑" panose="020B0503020204020204" charset="-122"/>
                <a:ea typeface="微软雅黑" panose="020B0503020204020204" charset="-122"/>
              </a:rPr>
              <a:t>。</a:t>
            </a:r>
            <a:r>
              <a:rPr lang="zh-CN" altLang="en-US"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dirty="0">
                <a:latin typeface="微软雅黑" panose="020B0503020204020204" charset="-122"/>
                <a:ea typeface="微软雅黑" panose="020B0503020204020204" charset="-122"/>
              </a:rPr>
              <a:t>……</a:t>
            </a:r>
            <a:r>
              <a:rPr lang="zh-CN" altLang="en-US" dirty="0">
                <a:latin typeface="微软雅黑" panose="020B0503020204020204" charset="-122"/>
                <a:ea typeface="微软雅黑" panose="020B0503020204020204" charset="-122"/>
              </a:rPr>
              <a:t>。</a:t>
            </a:r>
            <a:endParaRPr lang="en-US" altLang="zh-CN" dirty="0">
              <a:latin typeface="微软雅黑" panose="020B0503020204020204" charset="-122"/>
              <a:ea typeface="微软雅黑" panose="020B0503020204020204" charset="-122"/>
            </a:endParaRPr>
          </a:p>
          <a:p>
            <a:pPr algn="just">
              <a:lnSpc>
                <a:spcPts val="2000"/>
              </a:lnSpc>
            </a:pPr>
            <a:endParaRPr lang="en-US" altLang="zh-CN" dirty="0">
              <a:latin typeface="微软雅黑" panose="020B0503020204020204" charset="-122"/>
              <a:ea typeface="微软雅黑" panose="020B0503020204020204" charset="-122"/>
            </a:endParaRPr>
          </a:p>
          <a:p>
            <a:pPr algn="just">
              <a:lnSpc>
                <a:spcPts val="2000"/>
              </a:lnSpc>
            </a:pPr>
            <a:endParaRPr lang="en-US" altLang="zh-CN" dirty="0">
              <a:latin typeface="微软雅黑" panose="020B0503020204020204" charset="-122"/>
              <a:ea typeface="微软雅黑" panose="020B0503020204020204" charset="-122"/>
            </a:endParaRPr>
          </a:p>
          <a:p>
            <a:endParaRPr lang="zh-CN" altLang="en-US" dirty="0">
              <a:ea typeface="微软雅黑" panose="020B0503020204020204" charset="-122"/>
            </a:endParaRPr>
          </a:p>
        </p:txBody>
      </p:sp>
      <p:sp>
        <p:nvSpPr>
          <p:cNvPr id="75803" name="Rectangle 27"/>
          <p:cNvSpPr>
            <a:spLocks noChangeArrowheads="1"/>
          </p:cNvSpPr>
          <p:nvPr/>
        </p:nvSpPr>
        <p:spPr bwMode="auto">
          <a:xfrm>
            <a:off x="4511675" y="4183380"/>
            <a:ext cx="1584325" cy="549275"/>
          </a:xfrm>
          <a:prstGeom prst="rect">
            <a:avLst/>
          </a:prstGeom>
          <a:noFill/>
          <a:ln w="9525">
            <a:noFill/>
            <a:miter lim="800000"/>
          </a:ln>
        </p:spPr>
        <p:txBody>
          <a:bodyPr>
            <a:spAutoFit/>
          </a:bodyPr>
          <a:lstStyle/>
          <a:p>
            <a:pPr>
              <a:lnSpc>
                <a:spcPct val="150000"/>
              </a:lnSpc>
            </a:pPr>
            <a:r>
              <a:rPr lang="zh-CN" altLang="en-US" sz="2000">
                <a:latin typeface="黑体" panose="02010600030101010101" pitchFamily="49" charset="-122"/>
                <a:ea typeface="黑体" panose="02010600030101010101" pitchFamily="49" charset="-122"/>
              </a:rPr>
              <a:t>添加标题</a:t>
            </a:r>
          </a:p>
        </p:txBody>
      </p:sp>
      <p:sp>
        <p:nvSpPr>
          <p:cNvPr id="75804" name="Rectangle 28"/>
          <p:cNvSpPr>
            <a:spLocks noChangeArrowheads="1"/>
          </p:cNvSpPr>
          <p:nvPr/>
        </p:nvSpPr>
        <p:spPr bwMode="auto">
          <a:xfrm>
            <a:off x="6670675" y="4183380"/>
            <a:ext cx="1584325" cy="549275"/>
          </a:xfrm>
          <a:prstGeom prst="rect">
            <a:avLst/>
          </a:prstGeom>
          <a:noFill/>
          <a:ln w="9525">
            <a:noFill/>
            <a:miter lim="800000"/>
          </a:ln>
        </p:spPr>
        <p:txBody>
          <a:bodyPr>
            <a:spAutoFit/>
          </a:bodyPr>
          <a:lstStyle/>
          <a:p>
            <a:pPr>
              <a:lnSpc>
                <a:spcPct val="150000"/>
              </a:lnSpc>
            </a:pPr>
            <a:r>
              <a:rPr lang="zh-CN" altLang="en-US" sz="2000">
                <a:latin typeface="黑体" panose="02010600030101010101" pitchFamily="49" charset="-122"/>
                <a:ea typeface="黑体" panose="02010600030101010101" pitchFamily="49" charset="-122"/>
              </a:rPr>
              <a:t>添加标题</a:t>
            </a:r>
          </a:p>
        </p:txBody>
      </p:sp>
      <p:sp>
        <p:nvSpPr>
          <p:cNvPr id="75805" name="Rectangle 29"/>
          <p:cNvSpPr>
            <a:spLocks noChangeArrowheads="1"/>
          </p:cNvSpPr>
          <p:nvPr/>
        </p:nvSpPr>
        <p:spPr bwMode="auto">
          <a:xfrm>
            <a:off x="8831263" y="4183380"/>
            <a:ext cx="1584325" cy="549275"/>
          </a:xfrm>
          <a:prstGeom prst="rect">
            <a:avLst/>
          </a:prstGeom>
          <a:noFill/>
          <a:ln w="9525">
            <a:noFill/>
            <a:miter lim="800000"/>
          </a:ln>
        </p:spPr>
        <p:txBody>
          <a:bodyPr>
            <a:spAutoFit/>
          </a:bodyPr>
          <a:lstStyle/>
          <a:p>
            <a:pPr>
              <a:lnSpc>
                <a:spcPct val="150000"/>
              </a:lnSpc>
            </a:pPr>
            <a:r>
              <a:rPr lang="zh-CN" altLang="en-US" sz="2000">
                <a:latin typeface="黑体" panose="02010600030101010101" pitchFamily="49" charset="-122"/>
                <a:ea typeface="黑体" panose="02010600030101010101" pitchFamily="49" charset="-122"/>
              </a:rPr>
              <a:t>添加标题</a:t>
            </a:r>
          </a:p>
        </p:txBody>
      </p:sp>
      <p:sp>
        <p:nvSpPr>
          <p:cNvPr id="75806" name="Line 548"/>
          <p:cNvSpPr>
            <a:spLocks noChangeShapeType="1"/>
          </p:cNvSpPr>
          <p:nvPr/>
        </p:nvSpPr>
        <p:spPr bwMode="auto">
          <a:xfrm flipH="1">
            <a:off x="4367213" y="4759643"/>
            <a:ext cx="1439862" cy="0"/>
          </a:xfrm>
          <a:prstGeom prst="line">
            <a:avLst/>
          </a:prstGeom>
          <a:noFill/>
          <a:ln w="19050">
            <a:solidFill>
              <a:schemeClr val="tx1"/>
            </a:solidFill>
            <a:prstDash val="dash"/>
            <a:round/>
            <a:headEnd type="oval" w="med" len="med"/>
            <a:tailEnd type="oval" w="med" len="med"/>
          </a:ln>
        </p:spPr>
        <p:txBody>
          <a:bodyPr/>
          <a:lstStyle/>
          <a:p>
            <a:endParaRPr lang="zh-CN" altLang="en-US"/>
          </a:p>
        </p:txBody>
      </p:sp>
      <p:sp>
        <p:nvSpPr>
          <p:cNvPr id="75807" name="Line 548"/>
          <p:cNvSpPr>
            <a:spLocks noChangeShapeType="1"/>
          </p:cNvSpPr>
          <p:nvPr/>
        </p:nvSpPr>
        <p:spPr bwMode="auto">
          <a:xfrm flipH="1">
            <a:off x="6527800" y="4759643"/>
            <a:ext cx="1439863" cy="0"/>
          </a:xfrm>
          <a:prstGeom prst="line">
            <a:avLst/>
          </a:prstGeom>
          <a:noFill/>
          <a:ln w="19050">
            <a:solidFill>
              <a:schemeClr val="tx1"/>
            </a:solidFill>
            <a:prstDash val="dash"/>
            <a:round/>
            <a:headEnd type="oval" w="med" len="med"/>
            <a:tailEnd type="oval" w="med" len="med"/>
          </a:ln>
        </p:spPr>
        <p:txBody>
          <a:bodyPr/>
          <a:lstStyle/>
          <a:p>
            <a:endParaRPr lang="zh-CN" altLang="en-US"/>
          </a:p>
        </p:txBody>
      </p:sp>
      <p:sp>
        <p:nvSpPr>
          <p:cNvPr id="75808" name="Line 548"/>
          <p:cNvSpPr>
            <a:spLocks noChangeShapeType="1"/>
          </p:cNvSpPr>
          <p:nvPr/>
        </p:nvSpPr>
        <p:spPr bwMode="auto">
          <a:xfrm flipH="1">
            <a:off x="8686800" y="4759643"/>
            <a:ext cx="1439863" cy="0"/>
          </a:xfrm>
          <a:prstGeom prst="line">
            <a:avLst/>
          </a:prstGeom>
          <a:noFill/>
          <a:ln w="19050">
            <a:solidFill>
              <a:schemeClr val="tx1"/>
            </a:solidFill>
            <a:prstDash val="dash"/>
            <a:round/>
            <a:headEnd type="oval" w="med" len="med"/>
            <a:tailEnd type="oval" w="med" len="med"/>
          </a:ln>
        </p:spPr>
        <p:txBody>
          <a:bodyPr/>
          <a:lstStyle/>
          <a:p>
            <a:endParaRPr lang="zh-CN" altLang="en-US"/>
          </a:p>
        </p:txBody>
      </p:sp>
      <p:sp>
        <p:nvSpPr>
          <p:cNvPr id="27" name="Freeform 5"/>
          <p:cNvSpPr/>
          <p:nvPr/>
        </p:nvSpPr>
        <p:spPr bwMode="auto">
          <a:xfrm>
            <a:off x="814837" y="1331721"/>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28" name="TextBox 27"/>
          <p:cNvSpPr txBox="1"/>
          <p:nvPr/>
        </p:nvSpPr>
        <p:spPr>
          <a:xfrm>
            <a:off x="1089622" y="1303581"/>
            <a:ext cx="2976880" cy="426720"/>
          </a:xfrm>
          <a:prstGeom prst="rect">
            <a:avLst/>
          </a:prstGeom>
          <a:noFill/>
        </p:spPr>
        <p:txBody>
          <a:bodyPr wrap="none" rtlCol="0">
            <a:spAutoFit/>
          </a:bodyPr>
          <a:lstStyle/>
          <a:p>
            <a:r>
              <a:rPr lang="zh-CN" altLang="en-US" sz="2200" dirty="0" smtClean="0">
                <a:latin typeface="黑体" panose="02010600030101010101" pitchFamily="49" charset="-122"/>
                <a:ea typeface="黑体" panose="02010600030101010101" pitchFamily="49" charset="-122"/>
              </a:rPr>
              <a:t>点击输入你需要的文字</a:t>
            </a:r>
            <a:endParaRPr lang="zh-CN" altLang="en-US" sz="2200" dirty="0">
              <a:latin typeface="黑体" panose="02010600030101010101" pitchFamily="49" charset="-122"/>
              <a:ea typeface="黑体" panose="02010600030101010101" pitchFamily="49" charset="-122"/>
            </a:endParaRPr>
          </a:p>
        </p:txBody>
      </p:sp>
      <p:cxnSp>
        <p:nvCxnSpPr>
          <p:cNvPr id="29" name="直接连接符 28"/>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p:transition advClick="0" advTm="2000"/>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300"/>
                                            <p:tgtEl>
                                              <p:spTgt spid="29"/>
                                            </p:tgtEl>
                                          </p:cBhvr>
                                        </p:animEffect>
                                      </p:childTnLst>
                                    </p:cTn>
                                  </p:par>
                                </p:childTnLst>
                              </p:cTn>
                            </p:par>
                            <p:par>
                              <p:cTn id="8" fill="hold">
                                <p:stCondLst>
                                  <p:cond delay="500"/>
                                </p:stCondLst>
                                <p:childTnLst>
                                  <p:par>
                                    <p:cTn id="9" presetID="2" presetClass="entr" presetSubtype="1" fill="hold" grpId="0" nodeType="afterEffect" p14:presetBounceEnd="33000">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14:bounceEnd="33000">
                                          <p:cBhvr additive="base">
                                            <p:cTn id="11" dur="300" fill="hold"/>
                                            <p:tgtEl>
                                              <p:spTgt spid="27"/>
                                            </p:tgtEl>
                                            <p:attrNameLst>
                                              <p:attrName>ppt_x</p:attrName>
                                            </p:attrNameLst>
                                          </p:cBhvr>
                                          <p:tavLst>
                                            <p:tav tm="0">
                                              <p:val>
                                                <p:strVal val="#ppt_x"/>
                                              </p:val>
                                            </p:tav>
                                            <p:tav tm="100000">
                                              <p:val>
                                                <p:strVal val="#ppt_x"/>
                                              </p:val>
                                            </p:tav>
                                          </p:tavLst>
                                        </p:anim>
                                        <p:anim calcmode="lin" valueType="num" p14:bounceEnd="33000">
                                          <p:cBhvr additive="base">
                                            <p:cTn id="12" dur="300" fill="hold"/>
                                            <p:tgtEl>
                                              <p:spTgt spid="27"/>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28"/>
                                            </p:tgtEl>
                                            <p:attrNameLst>
                                              <p:attrName>style.visibility</p:attrName>
                                            </p:attrNameLst>
                                          </p:cBhvr>
                                          <p:to>
                                            <p:strVal val="visible"/>
                                          </p:to>
                                        </p:set>
                                        <p:anim by="(-#ppt_w*2)" calcmode="lin" valueType="num">
                                          <p:cBhvr rctx="PPT">
                                            <p:cTn id="16" dur="250" autoRev="1" fill="hold">
                                              <p:stCondLst>
                                                <p:cond delay="0"/>
                                              </p:stCondLst>
                                            </p:cTn>
                                            <p:tgtEl>
                                              <p:spTgt spid="28"/>
                                            </p:tgtEl>
                                            <p:attrNameLst>
                                              <p:attrName>ppt_w</p:attrName>
                                            </p:attrNameLst>
                                          </p:cBhvr>
                                        </p:anim>
                                        <p:anim by="(#ppt_w*0.50)" calcmode="lin" valueType="num">
                                          <p:cBhvr>
                                            <p:cTn id="17" dur="250" decel="50000" autoRev="1" fill="hold">
                                              <p:stCondLst>
                                                <p:cond delay="0"/>
                                              </p:stCondLst>
                                            </p:cTn>
                                            <p:tgtEl>
                                              <p:spTgt spid="28"/>
                                            </p:tgtEl>
                                            <p:attrNameLst>
                                              <p:attrName>ppt_x</p:attrName>
                                            </p:attrNameLst>
                                          </p:cBhvr>
                                        </p:anim>
                                        <p:anim from="(-#ppt_h/2)" to="(#ppt_y)" calcmode="lin" valueType="num">
                                          <p:cBhvr>
                                            <p:cTn id="18" dur="500" fill="hold">
                                              <p:stCondLst>
                                                <p:cond delay="0"/>
                                              </p:stCondLst>
                                            </p:cTn>
                                            <p:tgtEl>
                                              <p:spTgt spid="28"/>
                                            </p:tgtEl>
                                            <p:attrNameLst>
                                              <p:attrName>ppt_y</p:attrName>
                                            </p:attrNameLst>
                                          </p:cBhvr>
                                        </p:anim>
                                        <p:animRot by="21600000">
                                          <p:cBhvr>
                                            <p:cTn id="19" dur="500" fill="hold">
                                              <p:stCondLst>
                                                <p:cond delay="0"/>
                                              </p:stCondLst>
                                            </p:cTn>
                                            <p:tgtEl>
                                              <p:spTgt spid="28"/>
                                            </p:tgtEl>
                                            <p:attrNameLst>
                                              <p:attrName>r</p:attrName>
                                            </p:attrNameLst>
                                          </p:cBhvr>
                                        </p:animRot>
                                      </p:childTnLst>
                                    </p:cTn>
                                  </p:par>
                                </p:childTnLst>
                              </p:cTn>
                            </p:par>
                            <p:par>
                              <p:cTn id="20" fill="hold">
                                <p:stCondLst>
                                  <p:cond delay="1250"/>
                                </p:stCondLst>
                                <p:childTnLst>
                                  <p:par>
                                    <p:cTn id="21" presetID="53" presetClass="entr" presetSubtype="52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anim calcmode="lin" valueType="num">
                                          <p:cBhvr>
                                            <p:cTn id="26" dur="500" fill="hold"/>
                                            <p:tgtEl>
                                              <p:spTgt spid="23"/>
                                            </p:tgtEl>
                                            <p:attrNameLst>
                                              <p:attrName>ppt_x</p:attrName>
                                            </p:attrNameLst>
                                          </p:cBhvr>
                                          <p:tavLst>
                                            <p:tav tm="0">
                                              <p:val>
                                                <p:fltVal val="0.5"/>
                                              </p:val>
                                            </p:tav>
                                            <p:tav tm="100000">
                                              <p:val>
                                                <p:strVal val="#ppt_x"/>
                                              </p:val>
                                            </p:tav>
                                          </p:tavLst>
                                        </p:anim>
                                        <p:anim calcmode="lin" valueType="num">
                                          <p:cBhvr>
                                            <p:cTn id="27" dur="500" fill="hold"/>
                                            <p:tgtEl>
                                              <p:spTgt spid="23"/>
                                            </p:tgtEl>
                                            <p:attrNameLst>
                                              <p:attrName>ppt_y</p:attrName>
                                            </p:attrNameLst>
                                          </p:cBhvr>
                                          <p:tavLst>
                                            <p:tav tm="0">
                                              <p:val>
                                                <p:fltVal val="0.5"/>
                                              </p:val>
                                            </p:tav>
                                            <p:tav tm="100000">
                                              <p:val>
                                                <p:strVal val="#ppt_y"/>
                                              </p:val>
                                            </p:tav>
                                          </p:tavLst>
                                        </p:anim>
                                      </p:childTnLst>
                                    </p:cTn>
                                  </p:par>
                                </p:childTnLst>
                              </p:cTn>
                            </p:par>
                            <p:par>
                              <p:cTn id="28" fill="hold">
                                <p:stCondLst>
                                  <p:cond delay="1750"/>
                                </p:stCondLst>
                                <p:childTnLst>
                                  <p:par>
                                    <p:cTn id="29" presetID="17" presetClass="entr" presetSubtype="10" fill="hold" grpId="0" nodeType="afterEffect">
                                      <p:stCondLst>
                                        <p:cond delay="0"/>
                                      </p:stCondLst>
                                      <p:childTnLst>
                                        <p:set>
                                          <p:cBhvr>
                                            <p:cTn id="30" dur="1" fill="hold">
                                              <p:stCondLst>
                                                <p:cond delay="0"/>
                                              </p:stCondLst>
                                            </p:cTn>
                                            <p:tgtEl>
                                              <p:spTgt spid="75796"/>
                                            </p:tgtEl>
                                            <p:attrNameLst>
                                              <p:attrName>style.visibility</p:attrName>
                                            </p:attrNameLst>
                                          </p:cBhvr>
                                          <p:to>
                                            <p:strVal val="visible"/>
                                          </p:to>
                                        </p:set>
                                        <p:anim calcmode="lin" valueType="num">
                                          <p:cBhvr>
                                            <p:cTn id="31" dur="500" fill="hold"/>
                                            <p:tgtEl>
                                              <p:spTgt spid="75796"/>
                                            </p:tgtEl>
                                            <p:attrNameLst>
                                              <p:attrName>ppt_w</p:attrName>
                                            </p:attrNameLst>
                                          </p:cBhvr>
                                          <p:tavLst>
                                            <p:tav tm="0">
                                              <p:val>
                                                <p:fltVal val="0"/>
                                              </p:val>
                                            </p:tav>
                                            <p:tav tm="100000">
                                              <p:val>
                                                <p:strVal val="#ppt_w"/>
                                              </p:val>
                                            </p:tav>
                                          </p:tavLst>
                                        </p:anim>
                                        <p:anim calcmode="lin" valueType="num">
                                          <p:cBhvr>
                                            <p:cTn id="32" dur="500" fill="hold"/>
                                            <p:tgtEl>
                                              <p:spTgt spid="75796"/>
                                            </p:tgtEl>
                                            <p:attrNameLst>
                                              <p:attrName>ppt_h</p:attrName>
                                            </p:attrNameLst>
                                          </p:cBhvr>
                                          <p:tavLst>
                                            <p:tav tm="0">
                                              <p:val>
                                                <p:strVal val="#ppt_h"/>
                                              </p:val>
                                            </p:tav>
                                            <p:tav tm="100000">
                                              <p:val>
                                                <p:strVal val="#ppt_h"/>
                                              </p:val>
                                            </p:tav>
                                          </p:tavLst>
                                        </p:anim>
                                      </p:childTnLst>
                                    </p:cTn>
                                  </p:par>
                                </p:childTnLst>
                              </p:cTn>
                            </p:par>
                            <p:par>
                              <p:cTn id="33" fill="hold">
                                <p:stCondLst>
                                  <p:cond delay="2250"/>
                                </p:stCondLst>
                                <p:childTnLst>
                                  <p:par>
                                    <p:cTn id="34" presetID="53" presetClass="entr" presetSubtype="528"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anim calcmode="lin" valueType="num">
                                          <p:cBhvr>
                                            <p:cTn id="39" dur="500" fill="hold"/>
                                            <p:tgtEl>
                                              <p:spTgt spid="24"/>
                                            </p:tgtEl>
                                            <p:attrNameLst>
                                              <p:attrName>ppt_x</p:attrName>
                                            </p:attrNameLst>
                                          </p:cBhvr>
                                          <p:tavLst>
                                            <p:tav tm="0">
                                              <p:val>
                                                <p:fltVal val="0.5"/>
                                              </p:val>
                                            </p:tav>
                                            <p:tav tm="100000">
                                              <p:val>
                                                <p:strVal val="#ppt_x"/>
                                              </p:val>
                                            </p:tav>
                                          </p:tavLst>
                                        </p:anim>
                                        <p:anim calcmode="lin" valueType="num">
                                          <p:cBhvr>
                                            <p:cTn id="40" dur="500" fill="hold"/>
                                            <p:tgtEl>
                                              <p:spTgt spid="24"/>
                                            </p:tgtEl>
                                            <p:attrNameLst>
                                              <p:attrName>ppt_y</p:attrName>
                                            </p:attrNameLst>
                                          </p:cBhvr>
                                          <p:tavLst>
                                            <p:tav tm="0">
                                              <p:val>
                                                <p:fltVal val="0.5"/>
                                              </p:val>
                                            </p:tav>
                                            <p:tav tm="100000">
                                              <p:val>
                                                <p:strVal val="#ppt_y"/>
                                              </p:val>
                                            </p:tav>
                                          </p:tavLst>
                                        </p:anim>
                                      </p:childTnLst>
                                    </p:cTn>
                                  </p:par>
                                  <p:par>
                                    <p:cTn id="41" presetID="17" presetClass="entr" presetSubtype="10" fill="hold" grpId="0" nodeType="withEffect">
                                      <p:stCondLst>
                                        <p:cond delay="500"/>
                                      </p:stCondLst>
                                      <p:childTnLst>
                                        <p:set>
                                          <p:cBhvr>
                                            <p:cTn id="42" dur="1" fill="hold">
                                              <p:stCondLst>
                                                <p:cond delay="0"/>
                                              </p:stCondLst>
                                            </p:cTn>
                                            <p:tgtEl>
                                              <p:spTgt spid="75797"/>
                                            </p:tgtEl>
                                            <p:attrNameLst>
                                              <p:attrName>style.visibility</p:attrName>
                                            </p:attrNameLst>
                                          </p:cBhvr>
                                          <p:to>
                                            <p:strVal val="visible"/>
                                          </p:to>
                                        </p:set>
                                        <p:anim calcmode="lin" valueType="num">
                                          <p:cBhvr>
                                            <p:cTn id="43" dur="500" fill="hold"/>
                                            <p:tgtEl>
                                              <p:spTgt spid="75797"/>
                                            </p:tgtEl>
                                            <p:attrNameLst>
                                              <p:attrName>ppt_w</p:attrName>
                                            </p:attrNameLst>
                                          </p:cBhvr>
                                          <p:tavLst>
                                            <p:tav tm="0">
                                              <p:val>
                                                <p:fltVal val="0"/>
                                              </p:val>
                                            </p:tav>
                                            <p:tav tm="100000">
                                              <p:val>
                                                <p:strVal val="#ppt_w"/>
                                              </p:val>
                                            </p:tav>
                                          </p:tavLst>
                                        </p:anim>
                                        <p:anim calcmode="lin" valueType="num">
                                          <p:cBhvr>
                                            <p:cTn id="44" dur="500" fill="hold"/>
                                            <p:tgtEl>
                                              <p:spTgt spid="75797"/>
                                            </p:tgtEl>
                                            <p:attrNameLst>
                                              <p:attrName>ppt_h</p:attrName>
                                            </p:attrNameLst>
                                          </p:cBhvr>
                                          <p:tavLst>
                                            <p:tav tm="0">
                                              <p:val>
                                                <p:strVal val="#ppt_h"/>
                                              </p:val>
                                            </p:tav>
                                            <p:tav tm="100000">
                                              <p:val>
                                                <p:strVal val="#ppt_h"/>
                                              </p:val>
                                            </p:tav>
                                          </p:tavLst>
                                        </p:anim>
                                      </p:childTnLst>
                                    </p:cTn>
                                  </p:par>
                                </p:childTnLst>
                              </p:cTn>
                            </p:par>
                            <p:par>
                              <p:cTn id="45" fill="hold">
                                <p:stCondLst>
                                  <p:cond delay="2750"/>
                                </p:stCondLst>
                                <p:childTnLst>
                                  <p:par>
                                    <p:cTn id="46" presetID="53" presetClass="entr" presetSubtype="528"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ppt_w</p:attrName>
                                            </p:attrNameLst>
                                          </p:cBhvr>
                                          <p:tavLst>
                                            <p:tav tm="0">
                                              <p:val>
                                                <p:fltVal val="0"/>
                                              </p:val>
                                            </p:tav>
                                            <p:tav tm="100000">
                                              <p:val>
                                                <p:strVal val="#ppt_w"/>
                                              </p:val>
                                            </p:tav>
                                          </p:tavLst>
                                        </p:anim>
                                        <p:anim calcmode="lin" valueType="num">
                                          <p:cBhvr>
                                            <p:cTn id="49" dur="500" fill="hold"/>
                                            <p:tgtEl>
                                              <p:spTgt spid="25"/>
                                            </p:tgtEl>
                                            <p:attrNameLst>
                                              <p:attrName>ppt_h</p:attrName>
                                            </p:attrNameLst>
                                          </p:cBhvr>
                                          <p:tavLst>
                                            <p:tav tm="0">
                                              <p:val>
                                                <p:fltVal val="0"/>
                                              </p:val>
                                            </p:tav>
                                            <p:tav tm="100000">
                                              <p:val>
                                                <p:strVal val="#ppt_h"/>
                                              </p:val>
                                            </p:tav>
                                          </p:tavLst>
                                        </p:anim>
                                        <p:animEffect transition="in" filter="fade">
                                          <p:cBhvr>
                                            <p:cTn id="50" dur="500"/>
                                            <p:tgtEl>
                                              <p:spTgt spid="25"/>
                                            </p:tgtEl>
                                          </p:cBhvr>
                                        </p:animEffect>
                                        <p:anim calcmode="lin" valueType="num">
                                          <p:cBhvr>
                                            <p:cTn id="51" dur="500" fill="hold"/>
                                            <p:tgtEl>
                                              <p:spTgt spid="25"/>
                                            </p:tgtEl>
                                            <p:attrNameLst>
                                              <p:attrName>ppt_x</p:attrName>
                                            </p:attrNameLst>
                                          </p:cBhvr>
                                          <p:tavLst>
                                            <p:tav tm="0">
                                              <p:val>
                                                <p:fltVal val="0.5"/>
                                              </p:val>
                                            </p:tav>
                                            <p:tav tm="100000">
                                              <p:val>
                                                <p:strVal val="#ppt_x"/>
                                              </p:val>
                                            </p:tav>
                                          </p:tavLst>
                                        </p:anim>
                                        <p:anim calcmode="lin" valueType="num">
                                          <p:cBhvr>
                                            <p:cTn id="52" dur="500" fill="hold"/>
                                            <p:tgtEl>
                                              <p:spTgt spid="25"/>
                                            </p:tgtEl>
                                            <p:attrNameLst>
                                              <p:attrName>ppt_y</p:attrName>
                                            </p:attrNameLst>
                                          </p:cBhvr>
                                          <p:tavLst>
                                            <p:tav tm="0">
                                              <p:val>
                                                <p:fltVal val="0.5"/>
                                              </p:val>
                                            </p:tav>
                                            <p:tav tm="100000">
                                              <p:val>
                                                <p:strVal val="#ppt_y"/>
                                              </p:val>
                                            </p:tav>
                                          </p:tavLst>
                                        </p:anim>
                                      </p:childTnLst>
                                    </p:cTn>
                                  </p:par>
                                  <p:par>
                                    <p:cTn id="53" presetID="17" presetClass="entr" presetSubtype="10" fill="hold" grpId="0" nodeType="withEffect">
                                      <p:stCondLst>
                                        <p:cond delay="250"/>
                                      </p:stCondLst>
                                      <p:childTnLst>
                                        <p:set>
                                          <p:cBhvr>
                                            <p:cTn id="54" dur="1" fill="hold">
                                              <p:stCondLst>
                                                <p:cond delay="0"/>
                                              </p:stCondLst>
                                            </p:cTn>
                                            <p:tgtEl>
                                              <p:spTgt spid="75798"/>
                                            </p:tgtEl>
                                            <p:attrNameLst>
                                              <p:attrName>style.visibility</p:attrName>
                                            </p:attrNameLst>
                                          </p:cBhvr>
                                          <p:to>
                                            <p:strVal val="visible"/>
                                          </p:to>
                                        </p:set>
                                        <p:anim calcmode="lin" valueType="num">
                                          <p:cBhvr>
                                            <p:cTn id="55" dur="500" fill="hold"/>
                                            <p:tgtEl>
                                              <p:spTgt spid="75798"/>
                                            </p:tgtEl>
                                            <p:attrNameLst>
                                              <p:attrName>ppt_w</p:attrName>
                                            </p:attrNameLst>
                                          </p:cBhvr>
                                          <p:tavLst>
                                            <p:tav tm="0">
                                              <p:val>
                                                <p:fltVal val="0"/>
                                              </p:val>
                                            </p:tav>
                                            <p:tav tm="100000">
                                              <p:val>
                                                <p:strVal val="#ppt_w"/>
                                              </p:val>
                                            </p:tav>
                                          </p:tavLst>
                                        </p:anim>
                                        <p:anim calcmode="lin" valueType="num">
                                          <p:cBhvr>
                                            <p:cTn id="56" dur="500" fill="hold"/>
                                            <p:tgtEl>
                                              <p:spTgt spid="75798"/>
                                            </p:tgtEl>
                                            <p:attrNameLst>
                                              <p:attrName>ppt_h</p:attrName>
                                            </p:attrNameLst>
                                          </p:cBhvr>
                                          <p:tavLst>
                                            <p:tav tm="0">
                                              <p:val>
                                                <p:strVal val="#ppt_h"/>
                                              </p:val>
                                            </p:tav>
                                            <p:tav tm="100000">
                                              <p:val>
                                                <p:strVal val="#ppt_h"/>
                                              </p:val>
                                            </p:tav>
                                          </p:tavLst>
                                        </p:anim>
                                      </p:childTnLst>
                                    </p:cTn>
                                  </p:par>
                                </p:childTnLst>
                              </p:cTn>
                            </p:par>
                            <p:par>
                              <p:cTn id="57" fill="hold">
                                <p:stCondLst>
                                  <p:cond delay="3250"/>
                                </p:stCondLst>
                                <p:childTnLst>
                                  <p:par>
                                    <p:cTn id="58" presetID="53" presetClass="entr" presetSubtype="528"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p:cTn id="60" dur="500" fill="hold"/>
                                            <p:tgtEl>
                                              <p:spTgt spid="26"/>
                                            </p:tgtEl>
                                            <p:attrNameLst>
                                              <p:attrName>ppt_w</p:attrName>
                                            </p:attrNameLst>
                                          </p:cBhvr>
                                          <p:tavLst>
                                            <p:tav tm="0">
                                              <p:val>
                                                <p:fltVal val="0"/>
                                              </p:val>
                                            </p:tav>
                                            <p:tav tm="100000">
                                              <p:val>
                                                <p:strVal val="#ppt_w"/>
                                              </p:val>
                                            </p:tav>
                                          </p:tavLst>
                                        </p:anim>
                                        <p:anim calcmode="lin" valueType="num">
                                          <p:cBhvr>
                                            <p:cTn id="61" dur="500" fill="hold"/>
                                            <p:tgtEl>
                                              <p:spTgt spid="26"/>
                                            </p:tgtEl>
                                            <p:attrNameLst>
                                              <p:attrName>ppt_h</p:attrName>
                                            </p:attrNameLst>
                                          </p:cBhvr>
                                          <p:tavLst>
                                            <p:tav tm="0">
                                              <p:val>
                                                <p:fltVal val="0"/>
                                              </p:val>
                                            </p:tav>
                                            <p:tav tm="100000">
                                              <p:val>
                                                <p:strVal val="#ppt_h"/>
                                              </p:val>
                                            </p:tav>
                                          </p:tavLst>
                                        </p:anim>
                                        <p:animEffect transition="in" filter="fade">
                                          <p:cBhvr>
                                            <p:cTn id="62" dur="500"/>
                                            <p:tgtEl>
                                              <p:spTgt spid="26"/>
                                            </p:tgtEl>
                                          </p:cBhvr>
                                        </p:animEffect>
                                        <p:anim calcmode="lin" valueType="num">
                                          <p:cBhvr>
                                            <p:cTn id="63" dur="500" fill="hold"/>
                                            <p:tgtEl>
                                              <p:spTgt spid="26"/>
                                            </p:tgtEl>
                                            <p:attrNameLst>
                                              <p:attrName>ppt_x</p:attrName>
                                            </p:attrNameLst>
                                          </p:cBhvr>
                                          <p:tavLst>
                                            <p:tav tm="0">
                                              <p:val>
                                                <p:fltVal val="0.5"/>
                                              </p:val>
                                            </p:tav>
                                            <p:tav tm="100000">
                                              <p:val>
                                                <p:strVal val="#ppt_x"/>
                                              </p:val>
                                            </p:tav>
                                          </p:tavLst>
                                        </p:anim>
                                        <p:anim calcmode="lin" valueType="num">
                                          <p:cBhvr>
                                            <p:cTn id="64" dur="500" fill="hold"/>
                                            <p:tgtEl>
                                              <p:spTgt spid="26"/>
                                            </p:tgtEl>
                                            <p:attrNameLst>
                                              <p:attrName>ppt_y</p:attrName>
                                            </p:attrNameLst>
                                          </p:cBhvr>
                                          <p:tavLst>
                                            <p:tav tm="0">
                                              <p:val>
                                                <p:fltVal val="0.5"/>
                                              </p:val>
                                            </p:tav>
                                            <p:tav tm="100000">
                                              <p:val>
                                                <p:strVal val="#ppt_y"/>
                                              </p:val>
                                            </p:tav>
                                          </p:tavLst>
                                        </p:anim>
                                      </p:childTnLst>
                                    </p:cTn>
                                  </p:par>
                                  <p:par>
                                    <p:cTn id="65" presetID="17" presetClass="entr" presetSubtype="10" fill="hold" grpId="0" nodeType="withEffect">
                                      <p:stCondLst>
                                        <p:cond delay="250"/>
                                      </p:stCondLst>
                                      <p:childTnLst>
                                        <p:set>
                                          <p:cBhvr>
                                            <p:cTn id="66" dur="1" fill="hold">
                                              <p:stCondLst>
                                                <p:cond delay="0"/>
                                              </p:stCondLst>
                                            </p:cTn>
                                            <p:tgtEl>
                                              <p:spTgt spid="75799"/>
                                            </p:tgtEl>
                                            <p:attrNameLst>
                                              <p:attrName>style.visibility</p:attrName>
                                            </p:attrNameLst>
                                          </p:cBhvr>
                                          <p:to>
                                            <p:strVal val="visible"/>
                                          </p:to>
                                        </p:set>
                                        <p:anim calcmode="lin" valueType="num">
                                          <p:cBhvr>
                                            <p:cTn id="67" dur="500" fill="hold"/>
                                            <p:tgtEl>
                                              <p:spTgt spid="75799"/>
                                            </p:tgtEl>
                                            <p:attrNameLst>
                                              <p:attrName>ppt_w</p:attrName>
                                            </p:attrNameLst>
                                          </p:cBhvr>
                                          <p:tavLst>
                                            <p:tav tm="0">
                                              <p:val>
                                                <p:fltVal val="0"/>
                                              </p:val>
                                            </p:tav>
                                            <p:tav tm="100000">
                                              <p:val>
                                                <p:strVal val="#ppt_w"/>
                                              </p:val>
                                            </p:tav>
                                          </p:tavLst>
                                        </p:anim>
                                        <p:anim calcmode="lin" valueType="num">
                                          <p:cBhvr>
                                            <p:cTn id="68" dur="500" fill="hold"/>
                                            <p:tgtEl>
                                              <p:spTgt spid="75799"/>
                                            </p:tgtEl>
                                            <p:attrNameLst>
                                              <p:attrName>ppt_h</p:attrName>
                                            </p:attrNameLst>
                                          </p:cBhvr>
                                          <p:tavLst>
                                            <p:tav tm="0">
                                              <p:val>
                                                <p:strVal val="#ppt_h"/>
                                              </p:val>
                                            </p:tav>
                                            <p:tav tm="100000">
                                              <p:val>
                                                <p:strVal val="#ppt_h"/>
                                              </p:val>
                                            </p:tav>
                                          </p:tavLst>
                                        </p:anim>
                                      </p:childTnLst>
                                    </p:cTn>
                                  </p:par>
                                </p:childTnLst>
                              </p:cTn>
                            </p:par>
                            <p:par>
                              <p:cTn id="69" fill="hold">
                                <p:stCondLst>
                                  <p:cond delay="3750"/>
                                </p:stCondLst>
                                <p:childTnLst>
                                  <p:par>
                                    <p:cTn id="70" presetID="50" presetClass="entr" presetSubtype="0" decel="100000" fill="hold" grpId="0" nodeType="afterEffect">
                                      <p:stCondLst>
                                        <p:cond delay="0"/>
                                      </p:stCondLst>
                                      <p:childTnLst>
                                        <p:set>
                                          <p:cBhvr>
                                            <p:cTn id="71" dur="1" fill="hold">
                                              <p:stCondLst>
                                                <p:cond delay="0"/>
                                              </p:stCondLst>
                                            </p:cTn>
                                            <p:tgtEl>
                                              <p:spTgt spid="75800"/>
                                            </p:tgtEl>
                                            <p:attrNameLst>
                                              <p:attrName>style.visibility</p:attrName>
                                            </p:attrNameLst>
                                          </p:cBhvr>
                                          <p:to>
                                            <p:strVal val="visible"/>
                                          </p:to>
                                        </p:set>
                                        <p:anim calcmode="lin" valueType="num">
                                          <p:cBhvr>
                                            <p:cTn id="72" dur="1000" fill="hold"/>
                                            <p:tgtEl>
                                              <p:spTgt spid="75800"/>
                                            </p:tgtEl>
                                            <p:attrNameLst>
                                              <p:attrName>ppt_w</p:attrName>
                                            </p:attrNameLst>
                                          </p:cBhvr>
                                          <p:tavLst>
                                            <p:tav tm="0">
                                              <p:val>
                                                <p:strVal val="#ppt_w+.3"/>
                                              </p:val>
                                            </p:tav>
                                            <p:tav tm="100000">
                                              <p:val>
                                                <p:strVal val="#ppt_w"/>
                                              </p:val>
                                            </p:tav>
                                          </p:tavLst>
                                        </p:anim>
                                        <p:anim calcmode="lin" valueType="num">
                                          <p:cBhvr>
                                            <p:cTn id="73" dur="1000" fill="hold"/>
                                            <p:tgtEl>
                                              <p:spTgt spid="75800"/>
                                            </p:tgtEl>
                                            <p:attrNameLst>
                                              <p:attrName>ppt_h</p:attrName>
                                            </p:attrNameLst>
                                          </p:cBhvr>
                                          <p:tavLst>
                                            <p:tav tm="0">
                                              <p:val>
                                                <p:strVal val="#ppt_h"/>
                                              </p:val>
                                            </p:tav>
                                            <p:tav tm="100000">
                                              <p:val>
                                                <p:strVal val="#ppt_h"/>
                                              </p:val>
                                            </p:tav>
                                          </p:tavLst>
                                        </p:anim>
                                        <p:animEffect transition="in" filter="fade">
                                          <p:cBhvr>
                                            <p:cTn id="74" dur="1000"/>
                                            <p:tgtEl>
                                              <p:spTgt spid="75800"/>
                                            </p:tgtEl>
                                          </p:cBhvr>
                                        </p:animEffect>
                                      </p:childTnLst>
                                    </p:cTn>
                                  </p:par>
                                  <p:par>
                                    <p:cTn id="75" presetID="50" presetClass="entr" presetSubtype="0" decel="100000" fill="hold" grpId="0" nodeType="withEffect">
                                      <p:stCondLst>
                                        <p:cond delay="0"/>
                                      </p:stCondLst>
                                      <p:childTnLst>
                                        <p:set>
                                          <p:cBhvr>
                                            <p:cTn id="76" dur="1" fill="hold">
                                              <p:stCondLst>
                                                <p:cond delay="0"/>
                                              </p:stCondLst>
                                            </p:cTn>
                                            <p:tgtEl>
                                              <p:spTgt spid="75801"/>
                                            </p:tgtEl>
                                            <p:attrNameLst>
                                              <p:attrName>style.visibility</p:attrName>
                                            </p:attrNameLst>
                                          </p:cBhvr>
                                          <p:to>
                                            <p:strVal val="visible"/>
                                          </p:to>
                                        </p:set>
                                        <p:anim calcmode="lin" valueType="num">
                                          <p:cBhvr>
                                            <p:cTn id="77" dur="1000" fill="hold"/>
                                            <p:tgtEl>
                                              <p:spTgt spid="75801"/>
                                            </p:tgtEl>
                                            <p:attrNameLst>
                                              <p:attrName>ppt_w</p:attrName>
                                            </p:attrNameLst>
                                          </p:cBhvr>
                                          <p:tavLst>
                                            <p:tav tm="0">
                                              <p:val>
                                                <p:strVal val="#ppt_w+.3"/>
                                              </p:val>
                                            </p:tav>
                                            <p:tav tm="100000">
                                              <p:val>
                                                <p:strVal val="#ppt_w"/>
                                              </p:val>
                                            </p:tav>
                                          </p:tavLst>
                                        </p:anim>
                                        <p:anim calcmode="lin" valueType="num">
                                          <p:cBhvr>
                                            <p:cTn id="78" dur="1000" fill="hold"/>
                                            <p:tgtEl>
                                              <p:spTgt spid="75801"/>
                                            </p:tgtEl>
                                            <p:attrNameLst>
                                              <p:attrName>ppt_h</p:attrName>
                                            </p:attrNameLst>
                                          </p:cBhvr>
                                          <p:tavLst>
                                            <p:tav tm="0">
                                              <p:val>
                                                <p:strVal val="#ppt_h"/>
                                              </p:val>
                                            </p:tav>
                                            <p:tav tm="100000">
                                              <p:val>
                                                <p:strVal val="#ppt_h"/>
                                              </p:val>
                                            </p:tav>
                                          </p:tavLst>
                                        </p:anim>
                                        <p:animEffect transition="in" filter="fade">
                                          <p:cBhvr>
                                            <p:cTn id="79" dur="1000"/>
                                            <p:tgtEl>
                                              <p:spTgt spid="75801"/>
                                            </p:tgtEl>
                                          </p:cBhvr>
                                        </p:animEffect>
                                      </p:childTnLst>
                                    </p:cTn>
                                  </p:par>
                                  <p:par>
                                    <p:cTn id="80" presetID="50" presetClass="entr" presetSubtype="0" decel="100000" fill="hold" grpId="0" nodeType="withEffect">
                                      <p:stCondLst>
                                        <p:cond delay="0"/>
                                      </p:stCondLst>
                                      <p:childTnLst>
                                        <p:set>
                                          <p:cBhvr>
                                            <p:cTn id="81" dur="1" fill="hold">
                                              <p:stCondLst>
                                                <p:cond delay="0"/>
                                              </p:stCondLst>
                                            </p:cTn>
                                            <p:tgtEl>
                                              <p:spTgt spid="75803"/>
                                            </p:tgtEl>
                                            <p:attrNameLst>
                                              <p:attrName>style.visibility</p:attrName>
                                            </p:attrNameLst>
                                          </p:cBhvr>
                                          <p:to>
                                            <p:strVal val="visible"/>
                                          </p:to>
                                        </p:set>
                                        <p:anim calcmode="lin" valueType="num">
                                          <p:cBhvr>
                                            <p:cTn id="82" dur="1000" fill="hold"/>
                                            <p:tgtEl>
                                              <p:spTgt spid="75803"/>
                                            </p:tgtEl>
                                            <p:attrNameLst>
                                              <p:attrName>ppt_w</p:attrName>
                                            </p:attrNameLst>
                                          </p:cBhvr>
                                          <p:tavLst>
                                            <p:tav tm="0">
                                              <p:val>
                                                <p:strVal val="#ppt_w+.3"/>
                                              </p:val>
                                            </p:tav>
                                            <p:tav tm="100000">
                                              <p:val>
                                                <p:strVal val="#ppt_w"/>
                                              </p:val>
                                            </p:tav>
                                          </p:tavLst>
                                        </p:anim>
                                        <p:anim calcmode="lin" valueType="num">
                                          <p:cBhvr>
                                            <p:cTn id="83" dur="1000" fill="hold"/>
                                            <p:tgtEl>
                                              <p:spTgt spid="75803"/>
                                            </p:tgtEl>
                                            <p:attrNameLst>
                                              <p:attrName>ppt_h</p:attrName>
                                            </p:attrNameLst>
                                          </p:cBhvr>
                                          <p:tavLst>
                                            <p:tav tm="0">
                                              <p:val>
                                                <p:strVal val="#ppt_h"/>
                                              </p:val>
                                            </p:tav>
                                            <p:tav tm="100000">
                                              <p:val>
                                                <p:strVal val="#ppt_h"/>
                                              </p:val>
                                            </p:tav>
                                          </p:tavLst>
                                        </p:anim>
                                        <p:animEffect transition="in" filter="fade">
                                          <p:cBhvr>
                                            <p:cTn id="84" dur="1000"/>
                                            <p:tgtEl>
                                              <p:spTgt spid="75803"/>
                                            </p:tgtEl>
                                          </p:cBhvr>
                                        </p:animEffect>
                                      </p:childTnLst>
                                    </p:cTn>
                                  </p:par>
                                  <p:par>
                                    <p:cTn id="85" presetID="50" presetClass="entr" presetSubtype="0" decel="100000" fill="hold" grpId="0" nodeType="withEffect">
                                      <p:stCondLst>
                                        <p:cond delay="0"/>
                                      </p:stCondLst>
                                      <p:childTnLst>
                                        <p:set>
                                          <p:cBhvr>
                                            <p:cTn id="86" dur="1" fill="hold">
                                              <p:stCondLst>
                                                <p:cond delay="0"/>
                                              </p:stCondLst>
                                            </p:cTn>
                                            <p:tgtEl>
                                              <p:spTgt spid="75804"/>
                                            </p:tgtEl>
                                            <p:attrNameLst>
                                              <p:attrName>style.visibility</p:attrName>
                                            </p:attrNameLst>
                                          </p:cBhvr>
                                          <p:to>
                                            <p:strVal val="visible"/>
                                          </p:to>
                                        </p:set>
                                        <p:anim calcmode="lin" valueType="num">
                                          <p:cBhvr>
                                            <p:cTn id="87" dur="1000" fill="hold"/>
                                            <p:tgtEl>
                                              <p:spTgt spid="75804"/>
                                            </p:tgtEl>
                                            <p:attrNameLst>
                                              <p:attrName>ppt_w</p:attrName>
                                            </p:attrNameLst>
                                          </p:cBhvr>
                                          <p:tavLst>
                                            <p:tav tm="0">
                                              <p:val>
                                                <p:strVal val="#ppt_w+.3"/>
                                              </p:val>
                                            </p:tav>
                                            <p:tav tm="100000">
                                              <p:val>
                                                <p:strVal val="#ppt_w"/>
                                              </p:val>
                                            </p:tav>
                                          </p:tavLst>
                                        </p:anim>
                                        <p:anim calcmode="lin" valueType="num">
                                          <p:cBhvr>
                                            <p:cTn id="88" dur="1000" fill="hold"/>
                                            <p:tgtEl>
                                              <p:spTgt spid="75804"/>
                                            </p:tgtEl>
                                            <p:attrNameLst>
                                              <p:attrName>ppt_h</p:attrName>
                                            </p:attrNameLst>
                                          </p:cBhvr>
                                          <p:tavLst>
                                            <p:tav tm="0">
                                              <p:val>
                                                <p:strVal val="#ppt_h"/>
                                              </p:val>
                                            </p:tav>
                                            <p:tav tm="100000">
                                              <p:val>
                                                <p:strVal val="#ppt_h"/>
                                              </p:val>
                                            </p:tav>
                                          </p:tavLst>
                                        </p:anim>
                                        <p:animEffect transition="in" filter="fade">
                                          <p:cBhvr>
                                            <p:cTn id="89" dur="1000"/>
                                            <p:tgtEl>
                                              <p:spTgt spid="75804"/>
                                            </p:tgtEl>
                                          </p:cBhvr>
                                        </p:animEffect>
                                      </p:childTnLst>
                                    </p:cTn>
                                  </p:par>
                                  <p:par>
                                    <p:cTn id="90" presetID="50" presetClass="entr" presetSubtype="0" decel="100000" fill="hold" grpId="0" nodeType="withEffect">
                                      <p:stCondLst>
                                        <p:cond delay="0"/>
                                      </p:stCondLst>
                                      <p:childTnLst>
                                        <p:set>
                                          <p:cBhvr>
                                            <p:cTn id="91" dur="1" fill="hold">
                                              <p:stCondLst>
                                                <p:cond delay="0"/>
                                              </p:stCondLst>
                                            </p:cTn>
                                            <p:tgtEl>
                                              <p:spTgt spid="75805"/>
                                            </p:tgtEl>
                                            <p:attrNameLst>
                                              <p:attrName>style.visibility</p:attrName>
                                            </p:attrNameLst>
                                          </p:cBhvr>
                                          <p:to>
                                            <p:strVal val="visible"/>
                                          </p:to>
                                        </p:set>
                                        <p:anim calcmode="lin" valueType="num">
                                          <p:cBhvr>
                                            <p:cTn id="92" dur="1000" fill="hold"/>
                                            <p:tgtEl>
                                              <p:spTgt spid="75805"/>
                                            </p:tgtEl>
                                            <p:attrNameLst>
                                              <p:attrName>ppt_w</p:attrName>
                                            </p:attrNameLst>
                                          </p:cBhvr>
                                          <p:tavLst>
                                            <p:tav tm="0">
                                              <p:val>
                                                <p:strVal val="#ppt_w+.3"/>
                                              </p:val>
                                            </p:tav>
                                            <p:tav tm="100000">
                                              <p:val>
                                                <p:strVal val="#ppt_w"/>
                                              </p:val>
                                            </p:tav>
                                          </p:tavLst>
                                        </p:anim>
                                        <p:anim calcmode="lin" valueType="num">
                                          <p:cBhvr>
                                            <p:cTn id="93" dur="1000" fill="hold"/>
                                            <p:tgtEl>
                                              <p:spTgt spid="75805"/>
                                            </p:tgtEl>
                                            <p:attrNameLst>
                                              <p:attrName>ppt_h</p:attrName>
                                            </p:attrNameLst>
                                          </p:cBhvr>
                                          <p:tavLst>
                                            <p:tav tm="0">
                                              <p:val>
                                                <p:strVal val="#ppt_h"/>
                                              </p:val>
                                            </p:tav>
                                            <p:tav tm="100000">
                                              <p:val>
                                                <p:strVal val="#ppt_h"/>
                                              </p:val>
                                            </p:tav>
                                          </p:tavLst>
                                        </p:anim>
                                        <p:animEffect transition="in" filter="fade">
                                          <p:cBhvr>
                                            <p:cTn id="94" dur="1000"/>
                                            <p:tgtEl>
                                              <p:spTgt spid="75805"/>
                                            </p:tgtEl>
                                          </p:cBhvr>
                                        </p:animEffect>
                                      </p:childTnLst>
                                    </p:cTn>
                                  </p:par>
                                  <p:par>
                                    <p:cTn id="95" presetID="50" presetClass="entr" presetSubtype="0" decel="100000" fill="hold" grpId="0" nodeType="withEffect">
                                      <p:stCondLst>
                                        <p:cond delay="0"/>
                                      </p:stCondLst>
                                      <p:childTnLst>
                                        <p:set>
                                          <p:cBhvr>
                                            <p:cTn id="96" dur="1" fill="hold">
                                              <p:stCondLst>
                                                <p:cond delay="0"/>
                                              </p:stCondLst>
                                            </p:cTn>
                                            <p:tgtEl>
                                              <p:spTgt spid="75806"/>
                                            </p:tgtEl>
                                            <p:attrNameLst>
                                              <p:attrName>style.visibility</p:attrName>
                                            </p:attrNameLst>
                                          </p:cBhvr>
                                          <p:to>
                                            <p:strVal val="visible"/>
                                          </p:to>
                                        </p:set>
                                        <p:anim calcmode="lin" valueType="num">
                                          <p:cBhvr>
                                            <p:cTn id="97" dur="1000" fill="hold"/>
                                            <p:tgtEl>
                                              <p:spTgt spid="75806"/>
                                            </p:tgtEl>
                                            <p:attrNameLst>
                                              <p:attrName>ppt_w</p:attrName>
                                            </p:attrNameLst>
                                          </p:cBhvr>
                                          <p:tavLst>
                                            <p:tav tm="0">
                                              <p:val>
                                                <p:strVal val="#ppt_w+.3"/>
                                              </p:val>
                                            </p:tav>
                                            <p:tav tm="100000">
                                              <p:val>
                                                <p:strVal val="#ppt_w"/>
                                              </p:val>
                                            </p:tav>
                                          </p:tavLst>
                                        </p:anim>
                                        <p:anim calcmode="lin" valueType="num">
                                          <p:cBhvr>
                                            <p:cTn id="98" dur="1000" fill="hold"/>
                                            <p:tgtEl>
                                              <p:spTgt spid="75806"/>
                                            </p:tgtEl>
                                            <p:attrNameLst>
                                              <p:attrName>ppt_h</p:attrName>
                                            </p:attrNameLst>
                                          </p:cBhvr>
                                          <p:tavLst>
                                            <p:tav tm="0">
                                              <p:val>
                                                <p:strVal val="#ppt_h"/>
                                              </p:val>
                                            </p:tav>
                                            <p:tav tm="100000">
                                              <p:val>
                                                <p:strVal val="#ppt_h"/>
                                              </p:val>
                                            </p:tav>
                                          </p:tavLst>
                                        </p:anim>
                                        <p:animEffect transition="in" filter="fade">
                                          <p:cBhvr>
                                            <p:cTn id="99" dur="1000"/>
                                            <p:tgtEl>
                                              <p:spTgt spid="75806"/>
                                            </p:tgtEl>
                                          </p:cBhvr>
                                        </p:animEffect>
                                      </p:childTnLst>
                                    </p:cTn>
                                  </p:par>
                                  <p:par>
                                    <p:cTn id="100" presetID="50" presetClass="entr" presetSubtype="0" decel="100000" fill="hold" grpId="0" nodeType="withEffect">
                                      <p:stCondLst>
                                        <p:cond delay="0"/>
                                      </p:stCondLst>
                                      <p:childTnLst>
                                        <p:set>
                                          <p:cBhvr>
                                            <p:cTn id="101" dur="1" fill="hold">
                                              <p:stCondLst>
                                                <p:cond delay="0"/>
                                              </p:stCondLst>
                                            </p:cTn>
                                            <p:tgtEl>
                                              <p:spTgt spid="75807"/>
                                            </p:tgtEl>
                                            <p:attrNameLst>
                                              <p:attrName>style.visibility</p:attrName>
                                            </p:attrNameLst>
                                          </p:cBhvr>
                                          <p:to>
                                            <p:strVal val="visible"/>
                                          </p:to>
                                        </p:set>
                                        <p:anim calcmode="lin" valueType="num">
                                          <p:cBhvr>
                                            <p:cTn id="102" dur="1000" fill="hold"/>
                                            <p:tgtEl>
                                              <p:spTgt spid="75807"/>
                                            </p:tgtEl>
                                            <p:attrNameLst>
                                              <p:attrName>ppt_w</p:attrName>
                                            </p:attrNameLst>
                                          </p:cBhvr>
                                          <p:tavLst>
                                            <p:tav tm="0">
                                              <p:val>
                                                <p:strVal val="#ppt_w+.3"/>
                                              </p:val>
                                            </p:tav>
                                            <p:tav tm="100000">
                                              <p:val>
                                                <p:strVal val="#ppt_w"/>
                                              </p:val>
                                            </p:tav>
                                          </p:tavLst>
                                        </p:anim>
                                        <p:anim calcmode="lin" valueType="num">
                                          <p:cBhvr>
                                            <p:cTn id="103" dur="1000" fill="hold"/>
                                            <p:tgtEl>
                                              <p:spTgt spid="75807"/>
                                            </p:tgtEl>
                                            <p:attrNameLst>
                                              <p:attrName>ppt_h</p:attrName>
                                            </p:attrNameLst>
                                          </p:cBhvr>
                                          <p:tavLst>
                                            <p:tav tm="0">
                                              <p:val>
                                                <p:strVal val="#ppt_h"/>
                                              </p:val>
                                            </p:tav>
                                            <p:tav tm="100000">
                                              <p:val>
                                                <p:strVal val="#ppt_h"/>
                                              </p:val>
                                            </p:tav>
                                          </p:tavLst>
                                        </p:anim>
                                        <p:animEffect transition="in" filter="fade">
                                          <p:cBhvr>
                                            <p:cTn id="104" dur="1000"/>
                                            <p:tgtEl>
                                              <p:spTgt spid="75807"/>
                                            </p:tgtEl>
                                          </p:cBhvr>
                                        </p:animEffect>
                                      </p:childTnLst>
                                    </p:cTn>
                                  </p:par>
                                  <p:par>
                                    <p:cTn id="105" presetID="50" presetClass="entr" presetSubtype="0" decel="100000" fill="hold" grpId="0" nodeType="withEffect">
                                      <p:stCondLst>
                                        <p:cond delay="0"/>
                                      </p:stCondLst>
                                      <p:childTnLst>
                                        <p:set>
                                          <p:cBhvr>
                                            <p:cTn id="106" dur="1" fill="hold">
                                              <p:stCondLst>
                                                <p:cond delay="0"/>
                                              </p:stCondLst>
                                            </p:cTn>
                                            <p:tgtEl>
                                              <p:spTgt spid="75808"/>
                                            </p:tgtEl>
                                            <p:attrNameLst>
                                              <p:attrName>style.visibility</p:attrName>
                                            </p:attrNameLst>
                                          </p:cBhvr>
                                          <p:to>
                                            <p:strVal val="visible"/>
                                          </p:to>
                                        </p:set>
                                        <p:anim calcmode="lin" valueType="num">
                                          <p:cBhvr>
                                            <p:cTn id="107" dur="1000" fill="hold"/>
                                            <p:tgtEl>
                                              <p:spTgt spid="75808"/>
                                            </p:tgtEl>
                                            <p:attrNameLst>
                                              <p:attrName>ppt_w</p:attrName>
                                            </p:attrNameLst>
                                          </p:cBhvr>
                                          <p:tavLst>
                                            <p:tav tm="0">
                                              <p:val>
                                                <p:strVal val="#ppt_w+.3"/>
                                              </p:val>
                                            </p:tav>
                                            <p:tav tm="100000">
                                              <p:val>
                                                <p:strVal val="#ppt_w"/>
                                              </p:val>
                                            </p:tav>
                                          </p:tavLst>
                                        </p:anim>
                                        <p:anim calcmode="lin" valueType="num">
                                          <p:cBhvr>
                                            <p:cTn id="108" dur="1000" fill="hold"/>
                                            <p:tgtEl>
                                              <p:spTgt spid="75808"/>
                                            </p:tgtEl>
                                            <p:attrNameLst>
                                              <p:attrName>ppt_h</p:attrName>
                                            </p:attrNameLst>
                                          </p:cBhvr>
                                          <p:tavLst>
                                            <p:tav tm="0">
                                              <p:val>
                                                <p:strVal val="#ppt_h"/>
                                              </p:val>
                                            </p:tav>
                                            <p:tav tm="100000">
                                              <p:val>
                                                <p:strVal val="#ppt_h"/>
                                              </p:val>
                                            </p:tav>
                                          </p:tavLst>
                                        </p:anim>
                                        <p:animEffect transition="in" filter="fade">
                                          <p:cBhvr>
                                            <p:cTn id="109" dur="1000"/>
                                            <p:tgtEl>
                                              <p:spTgt spid="75808"/>
                                            </p:tgtEl>
                                          </p:cBhvr>
                                        </p:animEffect>
                                      </p:childTnLst>
                                    </p:cTn>
                                  </p:par>
                                </p:childTnLst>
                              </p:cTn>
                            </p:par>
                            <p:par>
                              <p:cTn id="110" fill="hold">
                                <p:stCondLst>
                                  <p:cond delay="4750"/>
                                </p:stCondLst>
                                <p:childTnLst>
                                  <p:par>
                                    <p:cTn id="111" presetID="42" presetClass="entr" presetSubtype="0" fill="hold" grpId="0" nodeType="afterEffect">
                                      <p:stCondLst>
                                        <p:cond delay="0"/>
                                      </p:stCondLst>
                                      <p:childTnLst>
                                        <p:set>
                                          <p:cBhvr>
                                            <p:cTn id="112" dur="1" fill="hold">
                                              <p:stCondLst>
                                                <p:cond delay="0"/>
                                              </p:stCondLst>
                                            </p:cTn>
                                            <p:tgtEl>
                                              <p:spTgt spid="75802"/>
                                            </p:tgtEl>
                                            <p:attrNameLst>
                                              <p:attrName>style.visibility</p:attrName>
                                            </p:attrNameLst>
                                          </p:cBhvr>
                                          <p:to>
                                            <p:strVal val="visible"/>
                                          </p:to>
                                        </p:set>
                                        <p:animEffect transition="in" filter="fade">
                                          <p:cBhvr>
                                            <p:cTn id="113" dur="1000"/>
                                            <p:tgtEl>
                                              <p:spTgt spid="75802"/>
                                            </p:tgtEl>
                                          </p:cBhvr>
                                        </p:animEffect>
                                        <p:anim calcmode="lin" valueType="num">
                                          <p:cBhvr>
                                            <p:cTn id="114" dur="1000" fill="hold"/>
                                            <p:tgtEl>
                                              <p:spTgt spid="75802"/>
                                            </p:tgtEl>
                                            <p:attrNameLst>
                                              <p:attrName>ppt_x</p:attrName>
                                            </p:attrNameLst>
                                          </p:cBhvr>
                                          <p:tavLst>
                                            <p:tav tm="0">
                                              <p:val>
                                                <p:strVal val="#ppt_x"/>
                                              </p:val>
                                            </p:tav>
                                            <p:tav tm="100000">
                                              <p:val>
                                                <p:strVal val="#ppt_x"/>
                                              </p:val>
                                            </p:tav>
                                          </p:tavLst>
                                        </p:anim>
                                        <p:anim calcmode="lin" valueType="num">
                                          <p:cBhvr>
                                            <p:cTn id="115" dur="1000" fill="hold"/>
                                            <p:tgtEl>
                                              <p:spTgt spid="758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24" grpId="0" bldLvl="0" animBg="1"/>
          <p:bldP spid="25" grpId="0" bldLvl="0" animBg="1"/>
          <p:bldP spid="26" grpId="0" bldLvl="0" animBg="1"/>
          <p:bldP spid="75796" grpId="0"/>
          <p:bldP spid="75797" grpId="0"/>
          <p:bldP spid="75798" grpId="0"/>
          <p:bldP spid="75799" grpId="0"/>
          <p:bldP spid="75800" grpId="0"/>
          <p:bldP spid="75801" grpId="0" bldLvl="0" animBg="1"/>
          <p:bldP spid="75802" grpId="0"/>
          <p:bldP spid="75803" grpId="0"/>
          <p:bldP spid="75804" grpId="0"/>
          <p:bldP spid="75805" grpId="0"/>
          <p:bldP spid="75806" grpId="0" bldLvl="0" animBg="1"/>
          <p:bldP spid="75807" grpId="0" bldLvl="0" animBg="1"/>
          <p:bldP spid="75808" grpId="0" bldLvl="0" animBg="1"/>
          <p:bldP spid="27" grpId="0" bldLvl="0" animBg="1"/>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300"/>
                                            <p:tgtEl>
                                              <p:spTgt spid="29"/>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300" fill="hold"/>
                                            <p:tgtEl>
                                              <p:spTgt spid="27"/>
                                            </p:tgtEl>
                                            <p:attrNameLst>
                                              <p:attrName>ppt_x</p:attrName>
                                            </p:attrNameLst>
                                          </p:cBhvr>
                                          <p:tavLst>
                                            <p:tav tm="0">
                                              <p:val>
                                                <p:strVal val="#ppt_x"/>
                                              </p:val>
                                            </p:tav>
                                            <p:tav tm="100000">
                                              <p:val>
                                                <p:strVal val="#ppt_x"/>
                                              </p:val>
                                            </p:tav>
                                          </p:tavLst>
                                        </p:anim>
                                        <p:anim calcmode="lin" valueType="num">
                                          <p:cBhvr additive="base">
                                            <p:cTn id="12" dur="300" fill="hold"/>
                                            <p:tgtEl>
                                              <p:spTgt spid="27"/>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28"/>
                                            </p:tgtEl>
                                            <p:attrNameLst>
                                              <p:attrName>style.visibility</p:attrName>
                                            </p:attrNameLst>
                                          </p:cBhvr>
                                          <p:to>
                                            <p:strVal val="visible"/>
                                          </p:to>
                                        </p:set>
                                        <p:anim by="(-#ppt_w*2)" calcmode="lin" valueType="num">
                                          <p:cBhvr rctx="PPT">
                                            <p:cTn id="16" dur="250" autoRev="1" fill="hold">
                                              <p:stCondLst>
                                                <p:cond delay="0"/>
                                              </p:stCondLst>
                                            </p:cTn>
                                            <p:tgtEl>
                                              <p:spTgt spid="28"/>
                                            </p:tgtEl>
                                            <p:attrNameLst>
                                              <p:attrName>ppt_w</p:attrName>
                                            </p:attrNameLst>
                                          </p:cBhvr>
                                        </p:anim>
                                        <p:anim by="(#ppt_w*0.50)" calcmode="lin" valueType="num">
                                          <p:cBhvr>
                                            <p:cTn id="17" dur="250" decel="50000" autoRev="1" fill="hold">
                                              <p:stCondLst>
                                                <p:cond delay="0"/>
                                              </p:stCondLst>
                                            </p:cTn>
                                            <p:tgtEl>
                                              <p:spTgt spid="28"/>
                                            </p:tgtEl>
                                            <p:attrNameLst>
                                              <p:attrName>ppt_x</p:attrName>
                                            </p:attrNameLst>
                                          </p:cBhvr>
                                        </p:anim>
                                        <p:anim from="(-#ppt_h/2)" to="(#ppt_y)" calcmode="lin" valueType="num">
                                          <p:cBhvr>
                                            <p:cTn id="18" dur="500" fill="hold">
                                              <p:stCondLst>
                                                <p:cond delay="0"/>
                                              </p:stCondLst>
                                            </p:cTn>
                                            <p:tgtEl>
                                              <p:spTgt spid="28"/>
                                            </p:tgtEl>
                                            <p:attrNameLst>
                                              <p:attrName>ppt_y</p:attrName>
                                            </p:attrNameLst>
                                          </p:cBhvr>
                                        </p:anim>
                                        <p:animRot by="21600000">
                                          <p:cBhvr>
                                            <p:cTn id="19" dur="500" fill="hold">
                                              <p:stCondLst>
                                                <p:cond delay="0"/>
                                              </p:stCondLst>
                                            </p:cTn>
                                            <p:tgtEl>
                                              <p:spTgt spid="28"/>
                                            </p:tgtEl>
                                            <p:attrNameLst>
                                              <p:attrName>r</p:attrName>
                                            </p:attrNameLst>
                                          </p:cBhvr>
                                        </p:animRot>
                                      </p:childTnLst>
                                    </p:cTn>
                                  </p:par>
                                </p:childTnLst>
                              </p:cTn>
                            </p:par>
                            <p:par>
                              <p:cTn id="20" fill="hold">
                                <p:stCondLst>
                                  <p:cond delay="1250"/>
                                </p:stCondLst>
                                <p:childTnLst>
                                  <p:par>
                                    <p:cTn id="21" presetID="53" presetClass="entr" presetSubtype="52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anim calcmode="lin" valueType="num">
                                          <p:cBhvr>
                                            <p:cTn id="26" dur="500" fill="hold"/>
                                            <p:tgtEl>
                                              <p:spTgt spid="23"/>
                                            </p:tgtEl>
                                            <p:attrNameLst>
                                              <p:attrName>ppt_x</p:attrName>
                                            </p:attrNameLst>
                                          </p:cBhvr>
                                          <p:tavLst>
                                            <p:tav tm="0">
                                              <p:val>
                                                <p:fltVal val="0.5"/>
                                              </p:val>
                                            </p:tav>
                                            <p:tav tm="100000">
                                              <p:val>
                                                <p:strVal val="#ppt_x"/>
                                              </p:val>
                                            </p:tav>
                                          </p:tavLst>
                                        </p:anim>
                                        <p:anim calcmode="lin" valueType="num">
                                          <p:cBhvr>
                                            <p:cTn id="27" dur="500" fill="hold"/>
                                            <p:tgtEl>
                                              <p:spTgt spid="23"/>
                                            </p:tgtEl>
                                            <p:attrNameLst>
                                              <p:attrName>ppt_y</p:attrName>
                                            </p:attrNameLst>
                                          </p:cBhvr>
                                          <p:tavLst>
                                            <p:tav tm="0">
                                              <p:val>
                                                <p:fltVal val="0.5"/>
                                              </p:val>
                                            </p:tav>
                                            <p:tav tm="100000">
                                              <p:val>
                                                <p:strVal val="#ppt_y"/>
                                              </p:val>
                                            </p:tav>
                                          </p:tavLst>
                                        </p:anim>
                                      </p:childTnLst>
                                    </p:cTn>
                                  </p:par>
                                </p:childTnLst>
                              </p:cTn>
                            </p:par>
                            <p:par>
                              <p:cTn id="28" fill="hold">
                                <p:stCondLst>
                                  <p:cond delay="1750"/>
                                </p:stCondLst>
                                <p:childTnLst>
                                  <p:par>
                                    <p:cTn id="29" presetID="17" presetClass="entr" presetSubtype="10" fill="hold" grpId="0" nodeType="afterEffect">
                                      <p:stCondLst>
                                        <p:cond delay="0"/>
                                      </p:stCondLst>
                                      <p:childTnLst>
                                        <p:set>
                                          <p:cBhvr>
                                            <p:cTn id="30" dur="1" fill="hold">
                                              <p:stCondLst>
                                                <p:cond delay="0"/>
                                              </p:stCondLst>
                                            </p:cTn>
                                            <p:tgtEl>
                                              <p:spTgt spid="75796"/>
                                            </p:tgtEl>
                                            <p:attrNameLst>
                                              <p:attrName>style.visibility</p:attrName>
                                            </p:attrNameLst>
                                          </p:cBhvr>
                                          <p:to>
                                            <p:strVal val="visible"/>
                                          </p:to>
                                        </p:set>
                                        <p:anim calcmode="lin" valueType="num">
                                          <p:cBhvr>
                                            <p:cTn id="31" dur="500" fill="hold"/>
                                            <p:tgtEl>
                                              <p:spTgt spid="75796"/>
                                            </p:tgtEl>
                                            <p:attrNameLst>
                                              <p:attrName>ppt_w</p:attrName>
                                            </p:attrNameLst>
                                          </p:cBhvr>
                                          <p:tavLst>
                                            <p:tav tm="0">
                                              <p:val>
                                                <p:fltVal val="0"/>
                                              </p:val>
                                            </p:tav>
                                            <p:tav tm="100000">
                                              <p:val>
                                                <p:strVal val="#ppt_w"/>
                                              </p:val>
                                            </p:tav>
                                          </p:tavLst>
                                        </p:anim>
                                        <p:anim calcmode="lin" valueType="num">
                                          <p:cBhvr>
                                            <p:cTn id="32" dur="500" fill="hold"/>
                                            <p:tgtEl>
                                              <p:spTgt spid="75796"/>
                                            </p:tgtEl>
                                            <p:attrNameLst>
                                              <p:attrName>ppt_h</p:attrName>
                                            </p:attrNameLst>
                                          </p:cBhvr>
                                          <p:tavLst>
                                            <p:tav tm="0">
                                              <p:val>
                                                <p:strVal val="#ppt_h"/>
                                              </p:val>
                                            </p:tav>
                                            <p:tav tm="100000">
                                              <p:val>
                                                <p:strVal val="#ppt_h"/>
                                              </p:val>
                                            </p:tav>
                                          </p:tavLst>
                                        </p:anim>
                                      </p:childTnLst>
                                    </p:cTn>
                                  </p:par>
                                </p:childTnLst>
                              </p:cTn>
                            </p:par>
                            <p:par>
                              <p:cTn id="33" fill="hold">
                                <p:stCondLst>
                                  <p:cond delay="2250"/>
                                </p:stCondLst>
                                <p:childTnLst>
                                  <p:par>
                                    <p:cTn id="34" presetID="53" presetClass="entr" presetSubtype="528"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anim calcmode="lin" valueType="num">
                                          <p:cBhvr>
                                            <p:cTn id="39" dur="500" fill="hold"/>
                                            <p:tgtEl>
                                              <p:spTgt spid="24"/>
                                            </p:tgtEl>
                                            <p:attrNameLst>
                                              <p:attrName>ppt_x</p:attrName>
                                            </p:attrNameLst>
                                          </p:cBhvr>
                                          <p:tavLst>
                                            <p:tav tm="0">
                                              <p:val>
                                                <p:fltVal val="0.5"/>
                                              </p:val>
                                            </p:tav>
                                            <p:tav tm="100000">
                                              <p:val>
                                                <p:strVal val="#ppt_x"/>
                                              </p:val>
                                            </p:tav>
                                          </p:tavLst>
                                        </p:anim>
                                        <p:anim calcmode="lin" valueType="num">
                                          <p:cBhvr>
                                            <p:cTn id="40" dur="500" fill="hold"/>
                                            <p:tgtEl>
                                              <p:spTgt spid="24"/>
                                            </p:tgtEl>
                                            <p:attrNameLst>
                                              <p:attrName>ppt_y</p:attrName>
                                            </p:attrNameLst>
                                          </p:cBhvr>
                                          <p:tavLst>
                                            <p:tav tm="0">
                                              <p:val>
                                                <p:fltVal val="0.5"/>
                                              </p:val>
                                            </p:tav>
                                            <p:tav tm="100000">
                                              <p:val>
                                                <p:strVal val="#ppt_y"/>
                                              </p:val>
                                            </p:tav>
                                          </p:tavLst>
                                        </p:anim>
                                      </p:childTnLst>
                                    </p:cTn>
                                  </p:par>
                                  <p:par>
                                    <p:cTn id="41" presetID="17" presetClass="entr" presetSubtype="10" fill="hold" grpId="0" nodeType="withEffect">
                                      <p:stCondLst>
                                        <p:cond delay="500"/>
                                      </p:stCondLst>
                                      <p:childTnLst>
                                        <p:set>
                                          <p:cBhvr>
                                            <p:cTn id="42" dur="1" fill="hold">
                                              <p:stCondLst>
                                                <p:cond delay="0"/>
                                              </p:stCondLst>
                                            </p:cTn>
                                            <p:tgtEl>
                                              <p:spTgt spid="75797"/>
                                            </p:tgtEl>
                                            <p:attrNameLst>
                                              <p:attrName>style.visibility</p:attrName>
                                            </p:attrNameLst>
                                          </p:cBhvr>
                                          <p:to>
                                            <p:strVal val="visible"/>
                                          </p:to>
                                        </p:set>
                                        <p:anim calcmode="lin" valueType="num">
                                          <p:cBhvr>
                                            <p:cTn id="43" dur="500" fill="hold"/>
                                            <p:tgtEl>
                                              <p:spTgt spid="75797"/>
                                            </p:tgtEl>
                                            <p:attrNameLst>
                                              <p:attrName>ppt_w</p:attrName>
                                            </p:attrNameLst>
                                          </p:cBhvr>
                                          <p:tavLst>
                                            <p:tav tm="0">
                                              <p:val>
                                                <p:fltVal val="0"/>
                                              </p:val>
                                            </p:tav>
                                            <p:tav tm="100000">
                                              <p:val>
                                                <p:strVal val="#ppt_w"/>
                                              </p:val>
                                            </p:tav>
                                          </p:tavLst>
                                        </p:anim>
                                        <p:anim calcmode="lin" valueType="num">
                                          <p:cBhvr>
                                            <p:cTn id="44" dur="500" fill="hold"/>
                                            <p:tgtEl>
                                              <p:spTgt spid="75797"/>
                                            </p:tgtEl>
                                            <p:attrNameLst>
                                              <p:attrName>ppt_h</p:attrName>
                                            </p:attrNameLst>
                                          </p:cBhvr>
                                          <p:tavLst>
                                            <p:tav tm="0">
                                              <p:val>
                                                <p:strVal val="#ppt_h"/>
                                              </p:val>
                                            </p:tav>
                                            <p:tav tm="100000">
                                              <p:val>
                                                <p:strVal val="#ppt_h"/>
                                              </p:val>
                                            </p:tav>
                                          </p:tavLst>
                                        </p:anim>
                                      </p:childTnLst>
                                    </p:cTn>
                                  </p:par>
                                </p:childTnLst>
                              </p:cTn>
                            </p:par>
                            <p:par>
                              <p:cTn id="45" fill="hold">
                                <p:stCondLst>
                                  <p:cond delay="2750"/>
                                </p:stCondLst>
                                <p:childTnLst>
                                  <p:par>
                                    <p:cTn id="46" presetID="53" presetClass="entr" presetSubtype="528"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ppt_w</p:attrName>
                                            </p:attrNameLst>
                                          </p:cBhvr>
                                          <p:tavLst>
                                            <p:tav tm="0">
                                              <p:val>
                                                <p:fltVal val="0"/>
                                              </p:val>
                                            </p:tav>
                                            <p:tav tm="100000">
                                              <p:val>
                                                <p:strVal val="#ppt_w"/>
                                              </p:val>
                                            </p:tav>
                                          </p:tavLst>
                                        </p:anim>
                                        <p:anim calcmode="lin" valueType="num">
                                          <p:cBhvr>
                                            <p:cTn id="49" dur="500" fill="hold"/>
                                            <p:tgtEl>
                                              <p:spTgt spid="25"/>
                                            </p:tgtEl>
                                            <p:attrNameLst>
                                              <p:attrName>ppt_h</p:attrName>
                                            </p:attrNameLst>
                                          </p:cBhvr>
                                          <p:tavLst>
                                            <p:tav tm="0">
                                              <p:val>
                                                <p:fltVal val="0"/>
                                              </p:val>
                                            </p:tav>
                                            <p:tav tm="100000">
                                              <p:val>
                                                <p:strVal val="#ppt_h"/>
                                              </p:val>
                                            </p:tav>
                                          </p:tavLst>
                                        </p:anim>
                                        <p:animEffect transition="in" filter="fade">
                                          <p:cBhvr>
                                            <p:cTn id="50" dur="500"/>
                                            <p:tgtEl>
                                              <p:spTgt spid="25"/>
                                            </p:tgtEl>
                                          </p:cBhvr>
                                        </p:animEffect>
                                        <p:anim calcmode="lin" valueType="num">
                                          <p:cBhvr>
                                            <p:cTn id="51" dur="500" fill="hold"/>
                                            <p:tgtEl>
                                              <p:spTgt spid="25"/>
                                            </p:tgtEl>
                                            <p:attrNameLst>
                                              <p:attrName>ppt_x</p:attrName>
                                            </p:attrNameLst>
                                          </p:cBhvr>
                                          <p:tavLst>
                                            <p:tav tm="0">
                                              <p:val>
                                                <p:fltVal val="0.5"/>
                                              </p:val>
                                            </p:tav>
                                            <p:tav tm="100000">
                                              <p:val>
                                                <p:strVal val="#ppt_x"/>
                                              </p:val>
                                            </p:tav>
                                          </p:tavLst>
                                        </p:anim>
                                        <p:anim calcmode="lin" valueType="num">
                                          <p:cBhvr>
                                            <p:cTn id="52" dur="500" fill="hold"/>
                                            <p:tgtEl>
                                              <p:spTgt spid="25"/>
                                            </p:tgtEl>
                                            <p:attrNameLst>
                                              <p:attrName>ppt_y</p:attrName>
                                            </p:attrNameLst>
                                          </p:cBhvr>
                                          <p:tavLst>
                                            <p:tav tm="0">
                                              <p:val>
                                                <p:fltVal val="0.5"/>
                                              </p:val>
                                            </p:tav>
                                            <p:tav tm="100000">
                                              <p:val>
                                                <p:strVal val="#ppt_y"/>
                                              </p:val>
                                            </p:tav>
                                          </p:tavLst>
                                        </p:anim>
                                      </p:childTnLst>
                                    </p:cTn>
                                  </p:par>
                                  <p:par>
                                    <p:cTn id="53" presetID="17" presetClass="entr" presetSubtype="10" fill="hold" grpId="0" nodeType="withEffect">
                                      <p:stCondLst>
                                        <p:cond delay="250"/>
                                      </p:stCondLst>
                                      <p:childTnLst>
                                        <p:set>
                                          <p:cBhvr>
                                            <p:cTn id="54" dur="1" fill="hold">
                                              <p:stCondLst>
                                                <p:cond delay="0"/>
                                              </p:stCondLst>
                                            </p:cTn>
                                            <p:tgtEl>
                                              <p:spTgt spid="75798"/>
                                            </p:tgtEl>
                                            <p:attrNameLst>
                                              <p:attrName>style.visibility</p:attrName>
                                            </p:attrNameLst>
                                          </p:cBhvr>
                                          <p:to>
                                            <p:strVal val="visible"/>
                                          </p:to>
                                        </p:set>
                                        <p:anim calcmode="lin" valueType="num">
                                          <p:cBhvr>
                                            <p:cTn id="55" dur="500" fill="hold"/>
                                            <p:tgtEl>
                                              <p:spTgt spid="75798"/>
                                            </p:tgtEl>
                                            <p:attrNameLst>
                                              <p:attrName>ppt_w</p:attrName>
                                            </p:attrNameLst>
                                          </p:cBhvr>
                                          <p:tavLst>
                                            <p:tav tm="0">
                                              <p:val>
                                                <p:fltVal val="0"/>
                                              </p:val>
                                            </p:tav>
                                            <p:tav tm="100000">
                                              <p:val>
                                                <p:strVal val="#ppt_w"/>
                                              </p:val>
                                            </p:tav>
                                          </p:tavLst>
                                        </p:anim>
                                        <p:anim calcmode="lin" valueType="num">
                                          <p:cBhvr>
                                            <p:cTn id="56" dur="500" fill="hold"/>
                                            <p:tgtEl>
                                              <p:spTgt spid="75798"/>
                                            </p:tgtEl>
                                            <p:attrNameLst>
                                              <p:attrName>ppt_h</p:attrName>
                                            </p:attrNameLst>
                                          </p:cBhvr>
                                          <p:tavLst>
                                            <p:tav tm="0">
                                              <p:val>
                                                <p:strVal val="#ppt_h"/>
                                              </p:val>
                                            </p:tav>
                                            <p:tav tm="100000">
                                              <p:val>
                                                <p:strVal val="#ppt_h"/>
                                              </p:val>
                                            </p:tav>
                                          </p:tavLst>
                                        </p:anim>
                                      </p:childTnLst>
                                    </p:cTn>
                                  </p:par>
                                </p:childTnLst>
                              </p:cTn>
                            </p:par>
                            <p:par>
                              <p:cTn id="57" fill="hold">
                                <p:stCondLst>
                                  <p:cond delay="3250"/>
                                </p:stCondLst>
                                <p:childTnLst>
                                  <p:par>
                                    <p:cTn id="58" presetID="53" presetClass="entr" presetSubtype="528"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p:cTn id="60" dur="500" fill="hold"/>
                                            <p:tgtEl>
                                              <p:spTgt spid="26"/>
                                            </p:tgtEl>
                                            <p:attrNameLst>
                                              <p:attrName>ppt_w</p:attrName>
                                            </p:attrNameLst>
                                          </p:cBhvr>
                                          <p:tavLst>
                                            <p:tav tm="0">
                                              <p:val>
                                                <p:fltVal val="0"/>
                                              </p:val>
                                            </p:tav>
                                            <p:tav tm="100000">
                                              <p:val>
                                                <p:strVal val="#ppt_w"/>
                                              </p:val>
                                            </p:tav>
                                          </p:tavLst>
                                        </p:anim>
                                        <p:anim calcmode="lin" valueType="num">
                                          <p:cBhvr>
                                            <p:cTn id="61" dur="500" fill="hold"/>
                                            <p:tgtEl>
                                              <p:spTgt spid="26"/>
                                            </p:tgtEl>
                                            <p:attrNameLst>
                                              <p:attrName>ppt_h</p:attrName>
                                            </p:attrNameLst>
                                          </p:cBhvr>
                                          <p:tavLst>
                                            <p:tav tm="0">
                                              <p:val>
                                                <p:fltVal val="0"/>
                                              </p:val>
                                            </p:tav>
                                            <p:tav tm="100000">
                                              <p:val>
                                                <p:strVal val="#ppt_h"/>
                                              </p:val>
                                            </p:tav>
                                          </p:tavLst>
                                        </p:anim>
                                        <p:animEffect transition="in" filter="fade">
                                          <p:cBhvr>
                                            <p:cTn id="62" dur="500"/>
                                            <p:tgtEl>
                                              <p:spTgt spid="26"/>
                                            </p:tgtEl>
                                          </p:cBhvr>
                                        </p:animEffect>
                                        <p:anim calcmode="lin" valueType="num">
                                          <p:cBhvr>
                                            <p:cTn id="63" dur="500" fill="hold"/>
                                            <p:tgtEl>
                                              <p:spTgt spid="26"/>
                                            </p:tgtEl>
                                            <p:attrNameLst>
                                              <p:attrName>ppt_x</p:attrName>
                                            </p:attrNameLst>
                                          </p:cBhvr>
                                          <p:tavLst>
                                            <p:tav tm="0">
                                              <p:val>
                                                <p:fltVal val="0.5"/>
                                              </p:val>
                                            </p:tav>
                                            <p:tav tm="100000">
                                              <p:val>
                                                <p:strVal val="#ppt_x"/>
                                              </p:val>
                                            </p:tav>
                                          </p:tavLst>
                                        </p:anim>
                                        <p:anim calcmode="lin" valueType="num">
                                          <p:cBhvr>
                                            <p:cTn id="64" dur="500" fill="hold"/>
                                            <p:tgtEl>
                                              <p:spTgt spid="26"/>
                                            </p:tgtEl>
                                            <p:attrNameLst>
                                              <p:attrName>ppt_y</p:attrName>
                                            </p:attrNameLst>
                                          </p:cBhvr>
                                          <p:tavLst>
                                            <p:tav tm="0">
                                              <p:val>
                                                <p:fltVal val="0.5"/>
                                              </p:val>
                                            </p:tav>
                                            <p:tav tm="100000">
                                              <p:val>
                                                <p:strVal val="#ppt_y"/>
                                              </p:val>
                                            </p:tav>
                                          </p:tavLst>
                                        </p:anim>
                                      </p:childTnLst>
                                    </p:cTn>
                                  </p:par>
                                  <p:par>
                                    <p:cTn id="65" presetID="17" presetClass="entr" presetSubtype="10" fill="hold" grpId="0" nodeType="withEffect">
                                      <p:stCondLst>
                                        <p:cond delay="250"/>
                                      </p:stCondLst>
                                      <p:childTnLst>
                                        <p:set>
                                          <p:cBhvr>
                                            <p:cTn id="66" dur="1" fill="hold">
                                              <p:stCondLst>
                                                <p:cond delay="0"/>
                                              </p:stCondLst>
                                            </p:cTn>
                                            <p:tgtEl>
                                              <p:spTgt spid="75799"/>
                                            </p:tgtEl>
                                            <p:attrNameLst>
                                              <p:attrName>style.visibility</p:attrName>
                                            </p:attrNameLst>
                                          </p:cBhvr>
                                          <p:to>
                                            <p:strVal val="visible"/>
                                          </p:to>
                                        </p:set>
                                        <p:anim calcmode="lin" valueType="num">
                                          <p:cBhvr>
                                            <p:cTn id="67" dur="500" fill="hold"/>
                                            <p:tgtEl>
                                              <p:spTgt spid="75799"/>
                                            </p:tgtEl>
                                            <p:attrNameLst>
                                              <p:attrName>ppt_w</p:attrName>
                                            </p:attrNameLst>
                                          </p:cBhvr>
                                          <p:tavLst>
                                            <p:tav tm="0">
                                              <p:val>
                                                <p:fltVal val="0"/>
                                              </p:val>
                                            </p:tav>
                                            <p:tav tm="100000">
                                              <p:val>
                                                <p:strVal val="#ppt_w"/>
                                              </p:val>
                                            </p:tav>
                                          </p:tavLst>
                                        </p:anim>
                                        <p:anim calcmode="lin" valueType="num">
                                          <p:cBhvr>
                                            <p:cTn id="68" dur="500" fill="hold"/>
                                            <p:tgtEl>
                                              <p:spTgt spid="75799"/>
                                            </p:tgtEl>
                                            <p:attrNameLst>
                                              <p:attrName>ppt_h</p:attrName>
                                            </p:attrNameLst>
                                          </p:cBhvr>
                                          <p:tavLst>
                                            <p:tav tm="0">
                                              <p:val>
                                                <p:strVal val="#ppt_h"/>
                                              </p:val>
                                            </p:tav>
                                            <p:tav tm="100000">
                                              <p:val>
                                                <p:strVal val="#ppt_h"/>
                                              </p:val>
                                            </p:tav>
                                          </p:tavLst>
                                        </p:anim>
                                      </p:childTnLst>
                                    </p:cTn>
                                  </p:par>
                                </p:childTnLst>
                              </p:cTn>
                            </p:par>
                            <p:par>
                              <p:cTn id="69" fill="hold">
                                <p:stCondLst>
                                  <p:cond delay="3750"/>
                                </p:stCondLst>
                                <p:childTnLst>
                                  <p:par>
                                    <p:cTn id="70" presetID="50" presetClass="entr" presetSubtype="0" decel="100000" fill="hold" grpId="0" nodeType="afterEffect">
                                      <p:stCondLst>
                                        <p:cond delay="0"/>
                                      </p:stCondLst>
                                      <p:childTnLst>
                                        <p:set>
                                          <p:cBhvr>
                                            <p:cTn id="71" dur="1" fill="hold">
                                              <p:stCondLst>
                                                <p:cond delay="0"/>
                                              </p:stCondLst>
                                            </p:cTn>
                                            <p:tgtEl>
                                              <p:spTgt spid="75800"/>
                                            </p:tgtEl>
                                            <p:attrNameLst>
                                              <p:attrName>style.visibility</p:attrName>
                                            </p:attrNameLst>
                                          </p:cBhvr>
                                          <p:to>
                                            <p:strVal val="visible"/>
                                          </p:to>
                                        </p:set>
                                        <p:anim calcmode="lin" valueType="num">
                                          <p:cBhvr>
                                            <p:cTn id="72" dur="1000" fill="hold"/>
                                            <p:tgtEl>
                                              <p:spTgt spid="75800"/>
                                            </p:tgtEl>
                                            <p:attrNameLst>
                                              <p:attrName>ppt_w</p:attrName>
                                            </p:attrNameLst>
                                          </p:cBhvr>
                                          <p:tavLst>
                                            <p:tav tm="0">
                                              <p:val>
                                                <p:strVal val="#ppt_w+.3"/>
                                              </p:val>
                                            </p:tav>
                                            <p:tav tm="100000">
                                              <p:val>
                                                <p:strVal val="#ppt_w"/>
                                              </p:val>
                                            </p:tav>
                                          </p:tavLst>
                                        </p:anim>
                                        <p:anim calcmode="lin" valueType="num">
                                          <p:cBhvr>
                                            <p:cTn id="73" dur="1000" fill="hold"/>
                                            <p:tgtEl>
                                              <p:spTgt spid="75800"/>
                                            </p:tgtEl>
                                            <p:attrNameLst>
                                              <p:attrName>ppt_h</p:attrName>
                                            </p:attrNameLst>
                                          </p:cBhvr>
                                          <p:tavLst>
                                            <p:tav tm="0">
                                              <p:val>
                                                <p:strVal val="#ppt_h"/>
                                              </p:val>
                                            </p:tav>
                                            <p:tav tm="100000">
                                              <p:val>
                                                <p:strVal val="#ppt_h"/>
                                              </p:val>
                                            </p:tav>
                                          </p:tavLst>
                                        </p:anim>
                                        <p:animEffect transition="in" filter="fade">
                                          <p:cBhvr>
                                            <p:cTn id="74" dur="1000"/>
                                            <p:tgtEl>
                                              <p:spTgt spid="75800"/>
                                            </p:tgtEl>
                                          </p:cBhvr>
                                        </p:animEffect>
                                      </p:childTnLst>
                                    </p:cTn>
                                  </p:par>
                                  <p:par>
                                    <p:cTn id="75" presetID="50" presetClass="entr" presetSubtype="0" decel="100000" fill="hold" grpId="0" nodeType="withEffect">
                                      <p:stCondLst>
                                        <p:cond delay="0"/>
                                      </p:stCondLst>
                                      <p:childTnLst>
                                        <p:set>
                                          <p:cBhvr>
                                            <p:cTn id="76" dur="1" fill="hold">
                                              <p:stCondLst>
                                                <p:cond delay="0"/>
                                              </p:stCondLst>
                                            </p:cTn>
                                            <p:tgtEl>
                                              <p:spTgt spid="75801"/>
                                            </p:tgtEl>
                                            <p:attrNameLst>
                                              <p:attrName>style.visibility</p:attrName>
                                            </p:attrNameLst>
                                          </p:cBhvr>
                                          <p:to>
                                            <p:strVal val="visible"/>
                                          </p:to>
                                        </p:set>
                                        <p:anim calcmode="lin" valueType="num">
                                          <p:cBhvr>
                                            <p:cTn id="77" dur="1000" fill="hold"/>
                                            <p:tgtEl>
                                              <p:spTgt spid="75801"/>
                                            </p:tgtEl>
                                            <p:attrNameLst>
                                              <p:attrName>ppt_w</p:attrName>
                                            </p:attrNameLst>
                                          </p:cBhvr>
                                          <p:tavLst>
                                            <p:tav tm="0">
                                              <p:val>
                                                <p:strVal val="#ppt_w+.3"/>
                                              </p:val>
                                            </p:tav>
                                            <p:tav tm="100000">
                                              <p:val>
                                                <p:strVal val="#ppt_w"/>
                                              </p:val>
                                            </p:tav>
                                          </p:tavLst>
                                        </p:anim>
                                        <p:anim calcmode="lin" valueType="num">
                                          <p:cBhvr>
                                            <p:cTn id="78" dur="1000" fill="hold"/>
                                            <p:tgtEl>
                                              <p:spTgt spid="75801"/>
                                            </p:tgtEl>
                                            <p:attrNameLst>
                                              <p:attrName>ppt_h</p:attrName>
                                            </p:attrNameLst>
                                          </p:cBhvr>
                                          <p:tavLst>
                                            <p:tav tm="0">
                                              <p:val>
                                                <p:strVal val="#ppt_h"/>
                                              </p:val>
                                            </p:tav>
                                            <p:tav tm="100000">
                                              <p:val>
                                                <p:strVal val="#ppt_h"/>
                                              </p:val>
                                            </p:tav>
                                          </p:tavLst>
                                        </p:anim>
                                        <p:animEffect transition="in" filter="fade">
                                          <p:cBhvr>
                                            <p:cTn id="79" dur="1000"/>
                                            <p:tgtEl>
                                              <p:spTgt spid="75801"/>
                                            </p:tgtEl>
                                          </p:cBhvr>
                                        </p:animEffect>
                                      </p:childTnLst>
                                    </p:cTn>
                                  </p:par>
                                  <p:par>
                                    <p:cTn id="80" presetID="50" presetClass="entr" presetSubtype="0" decel="100000" fill="hold" grpId="0" nodeType="withEffect">
                                      <p:stCondLst>
                                        <p:cond delay="0"/>
                                      </p:stCondLst>
                                      <p:childTnLst>
                                        <p:set>
                                          <p:cBhvr>
                                            <p:cTn id="81" dur="1" fill="hold">
                                              <p:stCondLst>
                                                <p:cond delay="0"/>
                                              </p:stCondLst>
                                            </p:cTn>
                                            <p:tgtEl>
                                              <p:spTgt spid="75803"/>
                                            </p:tgtEl>
                                            <p:attrNameLst>
                                              <p:attrName>style.visibility</p:attrName>
                                            </p:attrNameLst>
                                          </p:cBhvr>
                                          <p:to>
                                            <p:strVal val="visible"/>
                                          </p:to>
                                        </p:set>
                                        <p:anim calcmode="lin" valueType="num">
                                          <p:cBhvr>
                                            <p:cTn id="82" dur="1000" fill="hold"/>
                                            <p:tgtEl>
                                              <p:spTgt spid="75803"/>
                                            </p:tgtEl>
                                            <p:attrNameLst>
                                              <p:attrName>ppt_w</p:attrName>
                                            </p:attrNameLst>
                                          </p:cBhvr>
                                          <p:tavLst>
                                            <p:tav tm="0">
                                              <p:val>
                                                <p:strVal val="#ppt_w+.3"/>
                                              </p:val>
                                            </p:tav>
                                            <p:tav tm="100000">
                                              <p:val>
                                                <p:strVal val="#ppt_w"/>
                                              </p:val>
                                            </p:tav>
                                          </p:tavLst>
                                        </p:anim>
                                        <p:anim calcmode="lin" valueType="num">
                                          <p:cBhvr>
                                            <p:cTn id="83" dur="1000" fill="hold"/>
                                            <p:tgtEl>
                                              <p:spTgt spid="75803"/>
                                            </p:tgtEl>
                                            <p:attrNameLst>
                                              <p:attrName>ppt_h</p:attrName>
                                            </p:attrNameLst>
                                          </p:cBhvr>
                                          <p:tavLst>
                                            <p:tav tm="0">
                                              <p:val>
                                                <p:strVal val="#ppt_h"/>
                                              </p:val>
                                            </p:tav>
                                            <p:tav tm="100000">
                                              <p:val>
                                                <p:strVal val="#ppt_h"/>
                                              </p:val>
                                            </p:tav>
                                          </p:tavLst>
                                        </p:anim>
                                        <p:animEffect transition="in" filter="fade">
                                          <p:cBhvr>
                                            <p:cTn id="84" dur="1000"/>
                                            <p:tgtEl>
                                              <p:spTgt spid="75803"/>
                                            </p:tgtEl>
                                          </p:cBhvr>
                                        </p:animEffect>
                                      </p:childTnLst>
                                    </p:cTn>
                                  </p:par>
                                  <p:par>
                                    <p:cTn id="85" presetID="50" presetClass="entr" presetSubtype="0" decel="100000" fill="hold" grpId="0" nodeType="withEffect">
                                      <p:stCondLst>
                                        <p:cond delay="0"/>
                                      </p:stCondLst>
                                      <p:childTnLst>
                                        <p:set>
                                          <p:cBhvr>
                                            <p:cTn id="86" dur="1" fill="hold">
                                              <p:stCondLst>
                                                <p:cond delay="0"/>
                                              </p:stCondLst>
                                            </p:cTn>
                                            <p:tgtEl>
                                              <p:spTgt spid="75804"/>
                                            </p:tgtEl>
                                            <p:attrNameLst>
                                              <p:attrName>style.visibility</p:attrName>
                                            </p:attrNameLst>
                                          </p:cBhvr>
                                          <p:to>
                                            <p:strVal val="visible"/>
                                          </p:to>
                                        </p:set>
                                        <p:anim calcmode="lin" valueType="num">
                                          <p:cBhvr>
                                            <p:cTn id="87" dur="1000" fill="hold"/>
                                            <p:tgtEl>
                                              <p:spTgt spid="75804"/>
                                            </p:tgtEl>
                                            <p:attrNameLst>
                                              <p:attrName>ppt_w</p:attrName>
                                            </p:attrNameLst>
                                          </p:cBhvr>
                                          <p:tavLst>
                                            <p:tav tm="0">
                                              <p:val>
                                                <p:strVal val="#ppt_w+.3"/>
                                              </p:val>
                                            </p:tav>
                                            <p:tav tm="100000">
                                              <p:val>
                                                <p:strVal val="#ppt_w"/>
                                              </p:val>
                                            </p:tav>
                                          </p:tavLst>
                                        </p:anim>
                                        <p:anim calcmode="lin" valueType="num">
                                          <p:cBhvr>
                                            <p:cTn id="88" dur="1000" fill="hold"/>
                                            <p:tgtEl>
                                              <p:spTgt spid="75804"/>
                                            </p:tgtEl>
                                            <p:attrNameLst>
                                              <p:attrName>ppt_h</p:attrName>
                                            </p:attrNameLst>
                                          </p:cBhvr>
                                          <p:tavLst>
                                            <p:tav tm="0">
                                              <p:val>
                                                <p:strVal val="#ppt_h"/>
                                              </p:val>
                                            </p:tav>
                                            <p:tav tm="100000">
                                              <p:val>
                                                <p:strVal val="#ppt_h"/>
                                              </p:val>
                                            </p:tav>
                                          </p:tavLst>
                                        </p:anim>
                                        <p:animEffect transition="in" filter="fade">
                                          <p:cBhvr>
                                            <p:cTn id="89" dur="1000"/>
                                            <p:tgtEl>
                                              <p:spTgt spid="75804"/>
                                            </p:tgtEl>
                                          </p:cBhvr>
                                        </p:animEffect>
                                      </p:childTnLst>
                                    </p:cTn>
                                  </p:par>
                                  <p:par>
                                    <p:cTn id="90" presetID="50" presetClass="entr" presetSubtype="0" decel="100000" fill="hold" grpId="0" nodeType="withEffect">
                                      <p:stCondLst>
                                        <p:cond delay="0"/>
                                      </p:stCondLst>
                                      <p:childTnLst>
                                        <p:set>
                                          <p:cBhvr>
                                            <p:cTn id="91" dur="1" fill="hold">
                                              <p:stCondLst>
                                                <p:cond delay="0"/>
                                              </p:stCondLst>
                                            </p:cTn>
                                            <p:tgtEl>
                                              <p:spTgt spid="75805"/>
                                            </p:tgtEl>
                                            <p:attrNameLst>
                                              <p:attrName>style.visibility</p:attrName>
                                            </p:attrNameLst>
                                          </p:cBhvr>
                                          <p:to>
                                            <p:strVal val="visible"/>
                                          </p:to>
                                        </p:set>
                                        <p:anim calcmode="lin" valueType="num">
                                          <p:cBhvr>
                                            <p:cTn id="92" dur="1000" fill="hold"/>
                                            <p:tgtEl>
                                              <p:spTgt spid="75805"/>
                                            </p:tgtEl>
                                            <p:attrNameLst>
                                              <p:attrName>ppt_w</p:attrName>
                                            </p:attrNameLst>
                                          </p:cBhvr>
                                          <p:tavLst>
                                            <p:tav tm="0">
                                              <p:val>
                                                <p:strVal val="#ppt_w+.3"/>
                                              </p:val>
                                            </p:tav>
                                            <p:tav tm="100000">
                                              <p:val>
                                                <p:strVal val="#ppt_w"/>
                                              </p:val>
                                            </p:tav>
                                          </p:tavLst>
                                        </p:anim>
                                        <p:anim calcmode="lin" valueType="num">
                                          <p:cBhvr>
                                            <p:cTn id="93" dur="1000" fill="hold"/>
                                            <p:tgtEl>
                                              <p:spTgt spid="75805"/>
                                            </p:tgtEl>
                                            <p:attrNameLst>
                                              <p:attrName>ppt_h</p:attrName>
                                            </p:attrNameLst>
                                          </p:cBhvr>
                                          <p:tavLst>
                                            <p:tav tm="0">
                                              <p:val>
                                                <p:strVal val="#ppt_h"/>
                                              </p:val>
                                            </p:tav>
                                            <p:tav tm="100000">
                                              <p:val>
                                                <p:strVal val="#ppt_h"/>
                                              </p:val>
                                            </p:tav>
                                          </p:tavLst>
                                        </p:anim>
                                        <p:animEffect transition="in" filter="fade">
                                          <p:cBhvr>
                                            <p:cTn id="94" dur="1000"/>
                                            <p:tgtEl>
                                              <p:spTgt spid="75805"/>
                                            </p:tgtEl>
                                          </p:cBhvr>
                                        </p:animEffect>
                                      </p:childTnLst>
                                    </p:cTn>
                                  </p:par>
                                  <p:par>
                                    <p:cTn id="95" presetID="50" presetClass="entr" presetSubtype="0" decel="100000" fill="hold" grpId="0" nodeType="withEffect">
                                      <p:stCondLst>
                                        <p:cond delay="0"/>
                                      </p:stCondLst>
                                      <p:childTnLst>
                                        <p:set>
                                          <p:cBhvr>
                                            <p:cTn id="96" dur="1" fill="hold">
                                              <p:stCondLst>
                                                <p:cond delay="0"/>
                                              </p:stCondLst>
                                            </p:cTn>
                                            <p:tgtEl>
                                              <p:spTgt spid="75806"/>
                                            </p:tgtEl>
                                            <p:attrNameLst>
                                              <p:attrName>style.visibility</p:attrName>
                                            </p:attrNameLst>
                                          </p:cBhvr>
                                          <p:to>
                                            <p:strVal val="visible"/>
                                          </p:to>
                                        </p:set>
                                        <p:anim calcmode="lin" valueType="num">
                                          <p:cBhvr>
                                            <p:cTn id="97" dur="1000" fill="hold"/>
                                            <p:tgtEl>
                                              <p:spTgt spid="75806"/>
                                            </p:tgtEl>
                                            <p:attrNameLst>
                                              <p:attrName>ppt_w</p:attrName>
                                            </p:attrNameLst>
                                          </p:cBhvr>
                                          <p:tavLst>
                                            <p:tav tm="0">
                                              <p:val>
                                                <p:strVal val="#ppt_w+.3"/>
                                              </p:val>
                                            </p:tav>
                                            <p:tav tm="100000">
                                              <p:val>
                                                <p:strVal val="#ppt_w"/>
                                              </p:val>
                                            </p:tav>
                                          </p:tavLst>
                                        </p:anim>
                                        <p:anim calcmode="lin" valueType="num">
                                          <p:cBhvr>
                                            <p:cTn id="98" dur="1000" fill="hold"/>
                                            <p:tgtEl>
                                              <p:spTgt spid="75806"/>
                                            </p:tgtEl>
                                            <p:attrNameLst>
                                              <p:attrName>ppt_h</p:attrName>
                                            </p:attrNameLst>
                                          </p:cBhvr>
                                          <p:tavLst>
                                            <p:tav tm="0">
                                              <p:val>
                                                <p:strVal val="#ppt_h"/>
                                              </p:val>
                                            </p:tav>
                                            <p:tav tm="100000">
                                              <p:val>
                                                <p:strVal val="#ppt_h"/>
                                              </p:val>
                                            </p:tav>
                                          </p:tavLst>
                                        </p:anim>
                                        <p:animEffect transition="in" filter="fade">
                                          <p:cBhvr>
                                            <p:cTn id="99" dur="1000"/>
                                            <p:tgtEl>
                                              <p:spTgt spid="75806"/>
                                            </p:tgtEl>
                                          </p:cBhvr>
                                        </p:animEffect>
                                      </p:childTnLst>
                                    </p:cTn>
                                  </p:par>
                                  <p:par>
                                    <p:cTn id="100" presetID="50" presetClass="entr" presetSubtype="0" decel="100000" fill="hold" grpId="0" nodeType="withEffect">
                                      <p:stCondLst>
                                        <p:cond delay="0"/>
                                      </p:stCondLst>
                                      <p:childTnLst>
                                        <p:set>
                                          <p:cBhvr>
                                            <p:cTn id="101" dur="1" fill="hold">
                                              <p:stCondLst>
                                                <p:cond delay="0"/>
                                              </p:stCondLst>
                                            </p:cTn>
                                            <p:tgtEl>
                                              <p:spTgt spid="75807"/>
                                            </p:tgtEl>
                                            <p:attrNameLst>
                                              <p:attrName>style.visibility</p:attrName>
                                            </p:attrNameLst>
                                          </p:cBhvr>
                                          <p:to>
                                            <p:strVal val="visible"/>
                                          </p:to>
                                        </p:set>
                                        <p:anim calcmode="lin" valueType="num">
                                          <p:cBhvr>
                                            <p:cTn id="102" dur="1000" fill="hold"/>
                                            <p:tgtEl>
                                              <p:spTgt spid="75807"/>
                                            </p:tgtEl>
                                            <p:attrNameLst>
                                              <p:attrName>ppt_w</p:attrName>
                                            </p:attrNameLst>
                                          </p:cBhvr>
                                          <p:tavLst>
                                            <p:tav tm="0">
                                              <p:val>
                                                <p:strVal val="#ppt_w+.3"/>
                                              </p:val>
                                            </p:tav>
                                            <p:tav tm="100000">
                                              <p:val>
                                                <p:strVal val="#ppt_w"/>
                                              </p:val>
                                            </p:tav>
                                          </p:tavLst>
                                        </p:anim>
                                        <p:anim calcmode="lin" valueType="num">
                                          <p:cBhvr>
                                            <p:cTn id="103" dur="1000" fill="hold"/>
                                            <p:tgtEl>
                                              <p:spTgt spid="75807"/>
                                            </p:tgtEl>
                                            <p:attrNameLst>
                                              <p:attrName>ppt_h</p:attrName>
                                            </p:attrNameLst>
                                          </p:cBhvr>
                                          <p:tavLst>
                                            <p:tav tm="0">
                                              <p:val>
                                                <p:strVal val="#ppt_h"/>
                                              </p:val>
                                            </p:tav>
                                            <p:tav tm="100000">
                                              <p:val>
                                                <p:strVal val="#ppt_h"/>
                                              </p:val>
                                            </p:tav>
                                          </p:tavLst>
                                        </p:anim>
                                        <p:animEffect transition="in" filter="fade">
                                          <p:cBhvr>
                                            <p:cTn id="104" dur="1000"/>
                                            <p:tgtEl>
                                              <p:spTgt spid="75807"/>
                                            </p:tgtEl>
                                          </p:cBhvr>
                                        </p:animEffect>
                                      </p:childTnLst>
                                    </p:cTn>
                                  </p:par>
                                  <p:par>
                                    <p:cTn id="105" presetID="50" presetClass="entr" presetSubtype="0" decel="100000" fill="hold" grpId="0" nodeType="withEffect">
                                      <p:stCondLst>
                                        <p:cond delay="0"/>
                                      </p:stCondLst>
                                      <p:childTnLst>
                                        <p:set>
                                          <p:cBhvr>
                                            <p:cTn id="106" dur="1" fill="hold">
                                              <p:stCondLst>
                                                <p:cond delay="0"/>
                                              </p:stCondLst>
                                            </p:cTn>
                                            <p:tgtEl>
                                              <p:spTgt spid="75808"/>
                                            </p:tgtEl>
                                            <p:attrNameLst>
                                              <p:attrName>style.visibility</p:attrName>
                                            </p:attrNameLst>
                                          </p:cBhvr>
                                          <p:to>
                                            <p:strVal val="visible"/>
                                          </p:to>
                                        </p:set>
                                        <p:anim calcmode="lin" valueType="num">
                                          <p:cBhvr>
                                            <p:cTn id="107" dur="1000" fill="hold"/>
                                            <p:tgtEl>
                                              <p:spTgt spid="75808"/>
                                            </p:tgtEl>
                                            <p:attrNameLst>
                                              <p:attrName>ppt_w</p:attrName>
                                            </p:attrNameLst>
                                          </p:cBhvr>
                                          <p:tavLst>
                                            <p:tav tm="0">
                                              <p:val>
                                                <p:strVal val="#ppt_w+.3"/>
                                              </p:val>
                                            </p:tav>
                                            <p:tav tm="100000">
                                              <p:val>
                                                <p:strVal val="#ppt_w"/>
                                              </p:val>
                                            </p:tav>
                                          </p:tavLst>
                                        </p:anim>
                                        <p:anim calcmode="lin" valueType="num">
                                          <p:cBhvr>
                                            <p:cTn id="108" dur="1000" fill="hold"/>
                                            <p:tgtEl>
                                              <p:spTgt spid="75808"/>
                                            </p:tgtEl>
                                            <p:attrNameLst>
                                              <p:attrName>ppt_h</p:attrName>
                                            </p:attrNameLst>
                                          </p:cBhvr>
                                          <p:tavLst>
                                            <p:tav tm="0">
                                              <p:val>
                                                <p:strVal val="#ppt_h"/>
                                              </p:val>
                                            </p:tav>
                                            <p:tav tm="100000">
                                              <p:val>
                                                <p:strVal val="#ppt_h"/>
                                              </p:val>
                                            </p:tav>
                                          </p:tavLst>
                                        </p:anim>
                                        <p:animEffect transition="in" filter="fade">
                                          <p:cBhvr>
                                            <p:cTn id="109" dur="1000"/>
                                            <p:tgtEl>
                                              <p:spTgt spid="75808"/>
                                            </p:tgtEl>
                                          </p:cBhvr>
                                        </p:animEffect>
                                      </p:childTnLst>
                                    </p:cTn>
                                  </p:par>
                                </p:childTnLst>
                              </p:cTn>
                            </p:par>
                            <p:par>
                              <p:cTn id="110" fill="hold">
                                <p:stCondLst>
                                  <p:cond delay="4750"/>
                                </p:stCondLst>
                                <p:childTnLst>
                                  <p:par>
                                    <p:cTn id="111" presetID="42" presetClass="entr" presetSubtype="0" fill="hold" grpId="0" nodeType="afterEffect">
                                      <p:stCondLst>
                                        <p:cond delay="0"/>
                                      </p:stCondLst>
                                      <p:childTnLst>
                                        <p:set>
                                          <p:cBhvr>
                                            <p:cTn id="112" dur="1" fill="hold">
                                              <p:stCondLst>
                                                <p:cond delay="0"/>
                                              </p:stCondLst>
                                            </p:cTn>
                                            <p:tgtEl>
                                              <p:spTgt spid="75802"/>
                                            </p:tgtEl>
                                            <p:attrNameLst>
                                              <p:attrName>style.visibility</p:attrName>
                                            </p:attrNameLst>
                                          </p:cBhvr>
                                          <p:to>
                                            <p:strVal val="visible"/>
                                          </p:to>
                                        </p:set>
                                        <p:animEffect transition="in" filter="fade">
                                          <p:cBhvr>
                                            <p:cTn id="113" dur="1000"/>
                                            <p:tgtEl>
                                              <p:spTgt spid="75802"/>
                                            </p:tgtEl>
                                          </p:cBhvr>
                                        </p:animEffect>
                                        <p:anim calcmode="lin" valueType="num">
                                          <p:cBhvr>
                                            <p:cTn id="114" dur="1000" fill="hold"/>
                                            <p:tgtEl>
                                              <p:spTgt spid="75802"/>
                                            </p:tgtEl>
                                            <p:attrNameLst>
                                              <p:attrName>ppt_x</p:attrName>
                                            </p:attrNameLst>
                                          </p:cBhvr>
                                          <p:tavLst>
                                            <p:tav tm="0">
                                              <p:val>
                                                <p:strVal val="#ppt_x"/>
                                              </p:val>
                                            </p:tav>
                                            <p:tav tm="100000">
                                              <p:val>
                                                <p:strVal val="#ppt_x"/>
                                              </p:val>
                                            </p:tav>
                                          </p:tavLst>
                                        </p:anim>
                                        <p:anim calcmode="lin" valueType="num">
                                          <p:cBhvr>
                                            <p:cTn id="115" dur="1000" fill="hold"/>
                                            <p:tgtEl>
                                              <p:spTgt spid="758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24" grpId="0" bldLvl="0" animBg="1"/>
          <p:bldP spid="25" grpId="0" bldLvl="0" animBg="1"/>
          <p:bldP spid="26" grpId="0" bldLvl="0" animBg="1"/>
          <p:bldP spid="75796" grpId="0"/>
          <p:bldP spid="75797" grpId="0"/>
          <p:bldP spid="75798" grpId="0"/>
          <p:bldP spid="75799" grpId="0"/>
          <p:bldP spid="75800" grpId="0"/>
          <p:bldP spid="75801" grpId="0" bldLvl="0" animBg="1"/>
          <p:bldP spid="75802" grpId="0"/>
          <p:bldP spid="75803" grpId="0"/>
          <p:bldP spid="75804" grpId="0"/>
          <p:bldP spid="75805" grpId="0"/>
          <p:bldP spid="75806" grpId="0" bldLvl="0" animBg="1"/>
          <p:bldP spid="75807" grpId="0" bldLvl="0" animBg="1"/>
          <p:bldP spid="75808" grpId="0" bldLvl="0" animBg="1"/>
          <p:bldP spid="27" grpId="0" bldLvl="0" animBg="1"/>
          <p:bldP spid="28"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5" name="圆角矩形 24"/>
          <p:cNvSpPr/>
          <p:nvPr/>
        </p:nvSpPr>
        <p:spPr>
          <a:xfrm>
            <a:off x="1570479" y="1048211"/>
            <a:ext cx="9063041" cy="4644553"/>
          </a:xfrm>
          <a:prstGeom prst="roundRect">
            <a:avLst/>
          </a:prstGeom>
          <a:gradFill flip="none" rotWithShape="1">
            <a:gsLst>
              <a:gs pos="0">
                <a:srgbClr val="000000">
                  <a:alpha val="42000"/>
                </a:srgbClr>
              </a:gs>
              <a:gs pos="54180">
                <a:srgbClr val="FFC000">
                  <a:lumMod val="0"/>
                  <a:lumOff val="100000"/>
                  <a:alpha val="70000"/>
                </a:srgbClr>
              </a:gs>
              <a:gs pos="42000">
                <a:srgbClr val="FFC000">
                  <a:alpha val="61000"/>
                </a:srgbClr>
              </a:gs>
              <a:gs pos="100000">
                <a:srgbClr val="FFBF00"/>
              </a:gs>
            </a:gsLst>
            <a:lin ang="8100000" scaled="1"/>
            <a:tileRect/>
          </a:gradFill>
          <a:ln w="25400">
            <a:gradFill flip="none" rotWithShape="1">
              <a:gsLst>
                <a:gs pos="80000">
                  <a:srgbClr val="FFFF00"/>
                </a:gs>
                <a:gs pos="2000">
                  <a:srgbClr val="FFFF00">
                    <a:lumMod val="31000"/>
                    <a:lumOff val="69000"/>
                  </a:srgbClr>
                </a:gs>
                <a:gs pos="33000">
                  <a:srgbClr val="FF7A00"/>
                </a:gs>
                <a:gs pos="54000">
                  <a:srgbClr val="FF0300"/>
                </a:gs>
                <a:gs pos="100000">
                  <a:srgbClr val="4D0808"/>
                </a:gs>
              </a:gsLst>
              <a:lin ang="17400000" scaled="0"/>
              <a:tileRect/>
            </a:gra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gradFill>
                <a:gsLst>
                  <a:gs pos="96000">
                    <a:srgbClr val="FFFF00"/>
                  </a:gs>
                  <a:gs pos="0">
                    <a:srgbClr val="FFC000"/>
                  </a:gs>
                  <a:gs pos="52944">
                    <a:srgbClr val="FEED8A"/>
                  </a:gs>
                  <a:gs pos="32000">
                    <a:srgbClr val="FFFF00"/>
                  </a:gs>
                  <a:gs pos="76000">
                    <a:srgbClr val="E1C246"/>
                  </a:gs>
                  <a:gs pos="65000">
                    <a:schemeClr val="bg1"/>
                  </a:gs>
                  <a:gs pos="13000">
                    <a:srgbClr val="C49500"/>
                  </a:gs>
                </a:gsLst>
                <a:lin ang="16200000" scaled="0"/>
              </a:gradFill>
              <a:effectLst>
                <a:outerShdw blurRad="50800" dist="38100" dir="2700000" algn="tl" rotWithShape="0">
                  <a:srgbClr val="480000">
                    <a:alpha val="59000"/>
                  </a:srgbClr>
                </a:outerShdw>
              </a:effectLst>
            </a:endParaRPr>
          </a:p>
        </p:txBody>
      </p:sp>
      <p:sp>
        <p:nvSpPr>
          <p:cNvPr id="5" name="标题 1"/>
          <p:cNvSpPr txBox="1"/>
          <p:nvPr/>
        </p:nvSpPr>
        <p:spPr>
          <a:xfrm>
            <a:off x="3741321" y="1433876"/>
            <a:ext cx="4580826" cy="978153"/>
          </a:xfrm>
          <a:prstGeom prst="rect">
            <a:avLst/>
          </a:prstGeom>
        </p:spPr>
        <p:txBody>
          <a:bodyPr lIns="107882" tIns="53941" rIns="107882" bIns="53941">
            <a:noAutofit/>
          </a:bodyPr>
          <a:lst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Corbel" panose="020B0503020204020204" pitchFamily="34" charset="0"/>
              </a:defRPr>
            </a:lvl2pPr>
            <a:lvl3pPr algn="l" rtl="0" eaLnBrk="0" fontAlgn="base" hangingPunct="0">
              <a:spcBef>
                <a:spcPct val="0"/>
              </a:spcBef>
              <a:spcAft>
                <a:spcPct val="0"/>
              </a:spcAft>
              <a:defRPr sz="4000">
                <a:solidFill>
                  <a:schemeClr val="tx2"/>
                </a:solidFill>
                <a:latin typeface="Corbel" panose="020B0503020204020204" pitchFamily="34" charset="0"/>
              </a:defRPr>
            </a:lvl3pPr>
            <a:lvl4pPr algn="l" rtl="0" eaLnBrk="0" fontAlgn="base" hangingPunct="0">
              <a:spcBef>
                <a:spcPct val="0"/>
              </a:spcBef>
              <a:spcAft>
                <a:spcPct val="0"/>
              </a:spcAft>
              <a:defRPr sz="4000">
                <a:solidFill>
                  <a:schemeClr val="tx2"/>
                </a:solidFill>
                <a:latin typeface="Corbel" panose="020B0503020204020204" pitchFamily="34" charset="0"/>
              </a:defRPr>
            </a:lvl4pPr>
            <a:lvl5pPr algn="l" rtl="0" eaLnBrk="0" fontAlgn="base" hangingPunct="0">
              <a:spcBef>
                <a:spcPct val="0"/>
              </a:spcBef>
              <a:spcAft>
                <a:spcPct val="0"/>
              </a:spcAft>
              <a:defRPr sz="4000">
                <a:solidFill>
                  <a:schemeClr val="tx2"/>
                </a:solidFill>
                <a:latin typeface="Corbel" panose="020B0503020204020204" pitchFamily="34" charset="0"/>
              </a:defRPr>
            </a:lvl5pPr>
            <a:lvl6pPr marL="457200" algn="l" rtl="0" eaLnBrk="0" fontAlgn="base" hangingPunct="0">
              <a:spcBef>
                <a:spcPct val="0"/>
              </a:spcBef>
              <a:spcAft>
                <a:spcPct val="0"/>
              </a:spcAft>
              <a:defRPr sz="4000">
                <a:solidFill>
                  <a:schemeClr val="tx2"/>
                </a:solidFill>
                <a:latin typeface="Corbel" panose="020B0503020204020204" pitchFamily="34" charset="0"/>
              </a:defRPr>
            </a:lvl6pPr>
            <a:lvl7pPr marL="914400" algn="l" rtl="0" eaLnBrk="0" fontAlgn="base" hangingPunct="0">
              <a:spcBef>
                <a:spcPct val="0"/>
              </a:spcBef>
              <a:spcAft>
                <a:spcPct val="0"/>
              </a:spcAft>
              <a:defRPr sz="4000">
                <a:solidFill>
                  <a:schemeClr val="tx2"/>
                </a:solidFill>
                <a:latin typeface="Corbel" panose="020B0503020204020204" pitchFamily="34" charset="0"/>
              </a:defRPr>
            </a:lvl7pPr>
            <a:lvl8pPr marL="1371600" algn="l" rtl="0" eaLnBrk="0" fontAlgn="base" hangingPunct="0">
              <a:spcBef>
                <a:spcPct val="0"/>
              </a:spcBef>
              <a:spcAft>
                <a:spcPct val="0"/>
              </a:spcAft>
              <a:defRPr sz="4000">
                <a:solidFill>
                  <a:schemeClr val="tx2"/>
                </a:solidFill>
                <a:latin typeface="Corbel" panose="020B0503020204020204" pitchFamily="34" charset="0"/>
              </a:defRPr>
            </a:lvl8pPr>
            <a:lvl9pPr marL="1828800" algn="l" rtl="0" eaLnBrk="0" fontAlgn="base" hangingPunct="0">
              <a:spcBef>
                <a:spcPct val="0"/>
              </a:spcBef>
              <a:spcAft>
                <a:spcPct val="0"/>
              </a:spcAft>
              <a:defRPr sz="4000">
                <a:solidFill>
                  <a:schemeClr val="tx2"/>
                </a:solidFill>
                <a:latin typeface="Corbel" panose="020B0503020204020204" pitchFamily="34" charset="0"/>
              </a:defRPr>
            </a:lvl9pPr>
          </a:lstStyle>
          <a:p>
            <a:pPr algn="ctr"/>
            <a:r>
              <a:rPr kumimoji="1" lang="zh-CN" altLang="en-US" sz="5400" b="1" dirty="0" smtClean="0">
                <a:gradFill>
                  <a:gsLst>
                    <a:gs pos="0">
                      <a:srgbClr val="FFC000"/>
                    </a:gs>
                    <a:gs pos="27000">
                      <a:schemeClr val="bg1"/>
                    </a:gs>
                    <a:gs pos="99167">
                      <a:srgbClr val="C49500"/>
                    </a:gs>
                    <a:gs pos="62000">
                      <a:srgbClr val="EFF6B0"/>
                    </a:gs>
                  </a:gsLst>
                  <a:lin ang="5400000" scaled="0"/>
                </a:gradFill>
                <a:effectLst>
                  <a:outerShdw blurRad="50800" dist="38100" dir="2700000" algn="tl" rotWithShape="0">
                    <a:schemeClr val="tx1">
                      <a:lumMod val="95000"/>
                      <a:lumOff val="5000"/>
                      <a:alpha val="40000"/>
                    </a:schemeClr>
                  </a:outerShdw>
                </a:effectLst>
                <a:latin typeface="微软雅黑" panose="020B0503020204020204" charset="-122"/>
                <a:ea typeface="微软雅黑" panose="020B0503020204020204" charset="-122"/>
                <a:cs typeface="Hei"/>
              </a:rPr>
              <a:t>第二部分</a:t>
            </a:r>
            <a:endParaRPr kumimoji="1" lang="zh-CN" altLang="en-US" sz="5400" b="1" dirty="0">
              <a:gradFill>
                <a:gsLst>
                  <a:gs pos="0">
                    <a:srgbClr val="FFC000"/>
                  </a:gs>
                  <a:gs pos="27000">
                    <a:schemeClr val="bg1"/>
                  </a:gs>
                  <a:gs pos="99167">
                    <a:srgbClr val="C49500"/>
                  </a:gs>
                  <a:gs pos="62000">
                    <a:srgbClr val="EFF6B0"/>
                  </a:gs>
                </a:gsLst>
                <a:lin ang="5400000" scaled="0"/>
              </a:gradFill>
              <a:effectLst>
                <a:outerShdw blurRad="50800" dist="38100" dir="2700000" algn="tl" rotWithShape="0">
                  <a:schemeClr val="tx1">
                    <a:lumMod val="95000"/>
                    <a:lumOff val="5000"/>
                    <a:alpha val="40000"/>
                  </a:schemeClr>
                </a:outerShdw>
              </a:effectLst>
              <a:latin typeface="微软雅黑" panose="020B0503020204020204" charset="-122"/>
              <a:ea typeface="微软雅黑" panose="020B0503020204020204" charset="-122"/>
              <a:cs typeface="Hei"/>
            </a:endParaRPr>
          </a:p>
        </p:txBody>
      </p:sp>
      <p:sp>
        <p:nvSpPr>
          <p:cNvPr id="7" name="TextBox 6"/>
          <p:cNvSpPr txBox="1"/>
          <p:nvPr/>
        </p:nvSpPr>
        <p:spPr>
          <a:xfrm>
            <a:off x="3362682" y="2354660"/>
            <a:ext cx="5325037" cy="923330"/>
          </a:xfrm>
          <a:prstGeom prst="rect">
            <a:avLst/>
          </a:prstGeom>
          <a:noFill/>
        </p:spPr>
        <p:txBody>
          <a:bodyPr wrap="square" rtlCol="0">
            <a:spAutoFit/>
          </a:bodyPr>
          <a:lstStyle/>
          <a:p>
            <a:pPr algn="ctr"/>
            <a:r>
              <a:rPr lang="zh-CN" altLang="en-US" sz="54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工作的完成情况</a:t>
            </a:r>
            <a:endParaRPr lang="zh-CN" altLang="en-US" sz="5400" b="1" dirty="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endParaRPr>
          </a:p>
        </p:txBody>
      </p:sp>
      <p:sp>
        <p:nvSpPr>
          <p:cNvPr id="33" name="TextBox 32"/>
          <p:cNvSpPr txBox="1"/>
          <p:nvPr/>
        </p:nvSpPr>
        <p:spPr>
          <a:xfrm>
            <a:off x="3245879" y="3462839"/>
            <a:ext cx="6034045" cy="1107996"/>
          </a:xfrm>
          <a:prstGeom prst="rect">
            <a:avLst/>
          </a:prstGeom>
          <a:noFill/>
        </p:spPr>
        <p:txBody>
          <a:bodyPr wrap="square" lIns="0" tIns="0" rIns="0" bIns="0" rtlCol="0">
            <a:spAutoFit/>
          </a:bodyPr>
          <a:lstStyle/>
          <a:p>
            <a:pPr algn="just">
              <a:lnSpc>
                <a:spcPct val="150000"/>
              </a:lnSpc>
            </a:pPr>
            <a:r>
              <a:rPr lang="en-US" altLang="zh-CN" sz="1600" b="1" dirty="0" smtClean="0">
                <a:latin typeface="微软雅黑" panose="020B0503020204020204" charset="-122"/>
                <a:ea typeface="微软雅黑" panose="020B0503020204020204" charset="-122"/>
              </a:rPr>
              <a:t>20XX</a:t>
            </a:r>
            <a:r>
              <a:rPr lang="zh-CN" altLang="en-US" sz="1600" b="1" dirty="0" smtClean="0">
                <a:latin typeface="微软雅黑" panose="020B0503020204020204" charset="-122"/>
                <a:ea typeface="微软雅黑" panose="020B0503020204020204" charset="-122"/>
              </a:rPr>
              <a:t>年</a:t>
            </a:r>
            <a:r>
              <a:rPr lang="zh-CN" altLang="en-US" sz="1600" b="1" dirty="0">
                <a:latin typeface="微软雅黑" panose="020B0503020204020204" charset="-122"/>
                <a:ea typeface="微软雅黑" panose="020B0503020204020204" charset="-122"/>
              </a:rPr>
              <a:t>就快结束，回</a:t>
            </a:r>
            <a:r>
              <a:rPr lang="zh-CN" altLang="en-US" sz="1600" b="1" dirty="0" smtClean="0">
                <a:latin typeface="微软雅黑" panose="020B0503020204020204" charset="-122"/>
                <a:ea typeface="微软雅黑" panose="020B0503020204020204" charset="-122"/>
              </a:rPr>
              <a:t>首</a:t>
            </a:r>
            <a:r>
              <a:rPr lang="en-US" altLang="zh-CN" sz="1600" b="1" dirty="0" smtClean="0">
                <a:latin typeface="微软雅黑" panose="020B0503020204020204" charset="-122"/>
                <a:ea typeface="微软雅黑" panose="020B0503020204020204" charset="-122"/>
              </a:rPr>
              <a:t>20XX</a:t>
            </a:r>
            <a:r>
              <a:rPr lang="zh-CN" altLang="en-US" sz="1600" b="1" dirty="0" smtClean="0">
                <a:latin typeface="微软雅黑" panose="020B0503020204020204" charset="-122"/>
                <a:ea typeface="微软雅黑" panose="020B0503020204020204" charset="-122"/>
              </a:rPr>
              <a:t>年</a:t>
            </a:r>
            <a:r>
              <a:rPr lang="zh-CN" altLang="en-US" sz="1600" b="1" dirty="0">
                <a:latin typeface="微软雅黑" panose="020B0503020204020204" charset="-122"/>
                <a:ea typeface="微软雅黑" panose="020B0503020204020204" charset="-122"/>
              </a:rPr>
              <a:t>的工作，有硕果累累的喜悦， 有与同事协同攻关的艰辛，也有遇到困难和挫折时惆怅， 时光过得飞快，不知不觉中，充满希望</a:t>
            </a:r>
            <a:r>
              <a:rPr lang="zh-CN" altLang="en-US" sz="1600" b="1" dirty="0" smtClean="0">
                <a:latin typeface="微软雅黑" panose="020B0503020204020204" charset="-122"/>
                <a:ea typeface="微软雅黑" panose="020B0503020204020204" charset="-122"/>
              </a:rPr>
              <a:t>的</a:t>
            </a:r>
            <a:r>
              <a:rPr lang="en-US" altLang="zh-CN" sz="1600" b="1" dirty="0" smtClean="0">
                <a:latin typeface="微软雅黑" panose="020B0503020204020204" charset="-122"/>
                <a:ea typeface="微软雅黑" panose="020B0503020204020204" charset="-122"/>
              </a:rPr>
              <a:t>20XX</a:t>
            </a:r>
            <a:r>
              <a:rPr lang="zh-CN" altLang="en-US" sz="1600" b="1" dirty="0" smtClean="0">
                <a:latin typeface="微软雅黑" panose="020B0503020204020204" charset="-122"/>
                <a:ea typeface="微软雅黑" panose="020B0503020204020204" charset="-122"/>
              </a:rPr>
              <a:t>年</a:t>
            </a:r>
            <a:r>
              <a:rPr lang="zh-CN" altLang="en-US" sz="1600" b="1" dirty="0">
                <a:latin typeface="微软雅黑" panose="020B0503020204020204" charset="-122"/>
                <a:ea typeface="微软雅黑" panose="020B0503020204020204" charset="-122"/>
              </a:rPr>
              <a:t>就伴随 着新年伊始即将临近。</a:t>
            </a:r>
            <a:endParaRPr lang="en-US" altLang="zh-CN" sz="1600" b="1" dirty="0">
              <a:latin typeface="微软雅黑" panose="020B0503020204020204" charset="-122"/>
              <a:ea typeface="微软雅黑" panose="020B0503020204020204" charset="-122"/>
            </a:endParaRPr>
          </a:p>
        </p:txBody>
      </p:sp>
    </p:spTree>
  </p:cSld>
  <p:clrMapOvr>
    <a:masterClrMapping/>
  </p:clrMapOvr>
  <p:transition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1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5" grpId="0"/>
      <p:bldP spid="7" grpId="0"/>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49" name="Freeform 5"/>
          <p:cNvSpPr/>
          <p:nvPr/>
        </p:nvSpPr>
        <p:spPr bwMode="auto">
          <a:xfrm>
            <a:off x="764037" y="1248272"/>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b="1"/>
          </a:p>
        </p:txBody>
      </p:sp>
      <p:sp>
        <p:nvSpPr>
          <p:cNvPr id="50" name="TextBox 49"/>
          <p:cNvSpPr txBox="1"/>
          <p:nvPr/>
        </p:nvSpPr>
        <p:spPr>
          <a:xfrm>
            <a:off x="1038822" y="1186882"/>
            <a:ext cx="3591048" cy="461665"/>
          </a:xfrm>
          <a:prstGeom prst="rect">
            <a:avLst/>
          </a:prstGeom>
          <a:noFill/>
        </p:spPr>
        <p:txBody>
          <a:bodyPr wrap="none" rtlCol="0">
            <a:spAutoFit/>
          </a:bodyPr>
          <a:lstStyle/>
          <a:p>
            <a:r>
              <a:rPr lang="en-US" altLang="zh-CN" sz="2400" b="1" dirty="0" smtClean="0">
                <a:latin typeface="黑体" panose="02010600030101010101" pitchFamily="49" charset="-122"/>
                <a:ea typeface="黑体" panose="02010600030101010101" pitchFamily="49" charset="-122"/>
              </a:rPr>
              <a:t>20XX</a:t>
            </a:r>
            <a:r>
              <a:rPr lang="zh-CN" altLang="en-US" sz="2400" b="1" dirty="0" smtClean="0">
                <a:latin typeface="黑体" panose="02010600030101010101" pitchFamily="49" charset="-122"/>
                <a:ea typeface="黑体" panose="02010600030101010101" pitchFamily="49" charset="-122"/>
              </a:rPr>
              <a:t>年</a:t>
            </a:r>
            <a:r>
              <a:rPr lang="zh-CN" altLang="en-US" sz="2400" b="1" dirty="0" smtClean="0">
                <a:latin typeface="黑体" panose="02010600030101010101" pitchFamily="49" charset="-122"/>
                <a:ea typeface="黑体" panose="02010600030101010101" pitchFamily="49" charset="-122"/>
              </a:rPr>
              <a:t>重要项目完成情况</a:t>
            </a:r>
            <a:endParaRPr lang="zh-CN" altLang="en-US" sz="2400" b="1" dirty="0">
              <a:latin typeface="黑体" panose="02010600030101010101" pitchFamily="49" charset="-122"/>
              <a:ea typeface="黑体" panose="02010600030101010101" pitchFamily="49" charset="-122"/>
            </a:endParaRPr>
          </a:p>
        </p:txBody>
      </p:sp>
      <p:sp>
        <p:nvSpPr>
          <p:cNvPr id="51" name="TextBox 50"/>
          <p:cNvSpPr txBox="1"/>
          <p:nvPr/>
        </p:nvSpPr>
        <p:spPr>
          <a:xfrm>
            <a:off x="5685412" y="2754388"/>
            <a:ext cx="4512501" cy="567677"/>
          </a:xfrm>
          <a:prstGeom prst="rect">
            <a:avLst/>
          </a:prstGeom>
          <a:noFill/>
        </p:spPr>
        <p:txBody>
          <a:bodyPr wrap="square" lIns="121917" tIns="60958" rIns="121917" bIns="60958" rtlCol="0">
            <a:spAutoFit/>
          </a:bodyPr>
          <a:lstStyle/>
          <a:p>
            <a:pPr algn="just">
              <a:lnSpc>
                <a:spcPts val="1735"/>
              </a:lnSpc>
            </a:pPr>
            <a:r>
              <a:rPr lang="zh-CN" altLang="en-US" sz="1400" dirty="0">
                <a:latin typeface="黑体" panose="02010600030101010101" pitchFamily="49" charset="-122"/>
                <a:ea typeface="黑体" panose="02010600030101010101" pitchFamily="49" charset="-122"/>
              </a:rPr>
              <a:t>点击输入简要文字内容，文字内容需概括精炼，不用多余的文字修饰，言简意赅的说明分项内容。</a:t>
            </a:r>
          </a:p>
        </p:txBody>
      </p:sp>
      <p:sp>
        <p:nvSpPr>
          <p:cNvPr id="61" name="TextBox 60"/>
          <p:cNvSpPr txBox="1"/>
          <p:nvPr/>
        </p:nvSpPr>
        <p:spPr>
          <a:xfrm>
            <a:off x="5685412" y="3996648"/>
            <a:ext cx="4512501" cy="567677"/>
          </a:xfrm>
          <a:prstGeom prst="rect">
            <a:avLst/>
          </a:prstGeom>
          <a:noFill/>
        </p:spPr>
        <p:txBody>
          <a:bodyPr wrap="square" lIns="121917" tIns="60958" rIns="121917" bIns="60958" rtlCol="0">
            <a:spAutoFit/>
          </a:bodyPr>
          <a:lstStyle/>
          <a:p>
            <a:pPr algn="just">
              <a:lnSpc>
                <a:spcPts val="1735"/>
              </a:lnSpc>
            </a:pPr>
            <a:r>
              <a:rPr lang="zh-CN" altLang="en-US" sz="1400" dirty="0">
                <a:latin typeface="黑体" panose="02010600030101010101" pitchFamily="49" charset="-122"/>
                <a:ea typeface="黑体" panose="02010600030101010101" pitchFamily="49" charset="-122"/>
              </a:rPr>
              <a:t>点击输入简要文字内容，文字内容需概括精炼，不用多余的文字修饰，言简意赅的说明分项内容。</a:t>
            </a:r>
          </a:p>
        </p:txBody>
      </p:sp>
      <p:sp>
        <p:nvSpPr>
          <p:cNvPr id="62" name="TextBox 61"/>
          <p:cNvSpPr txBox="1"/>
          <p:nvPr/>
        </p:nvSpPr>
        <p:spPr>
          <a:xfrm>
            <a:off x="5685412" y="5173339"/>
            <a:ext cx="4512501" cy="567677"/>
          </a:xfrm>
          <a:prstGeom prst="rect">
            <a:avLst/>
          </a:prstGeom>
          <a:noFill/>
        </p:spPr>
        <p:txBody>
          <a:bodyPr wrap="square" lIns="121917" tIns="60958" rIns="121917" bIns="60958" rtlCol="0">
            <a:spAutoFit/>
          </a:bodyPr>
          <a:lstStyle/>
          <a:p>
            <a:pPr algn="just">
              <a:lnSpc>
                <a:spcPts val="1735"/>
              </a:lnSpc>
            </a:pPr>
            <a:r>
              <a:rPr lang="zh-CN" altLang="en-US" sz="1400" dirty="0">
                <a:latin typeface="黑体" panose="02010600030101010101" pitchFamily="49" charset="-122"/>
                <a:ea typeface="黑体" panose="02010600030101010101" pitchFamily="49" charset="-122"/>
              </a:rPr>
              <a:t>点击输入简要文字内容，文字内容需概括精炼，不用多余的文字修饰，言简意赅的说明分项内容。</a:t>
            </a:r>
          </a:p>
        </p:txBody>
      </p:sp>
      <p:grpSp>
        <p:nvGrpSpPr>
          <p:cNvPr id="63" name="组合 62"/>
          <p:cNvGrpSpPr/>
          <p:nvPr/>
        </p:nvGrpSpPr>
        <p:grpSpPr>
          <a:xfrm>
            <a:off x="5685412" y="2297125"/>
            <a:ext cx="4512501" cy="361099"/>
            <a:chOff x="5283922" y="1198944"/>
            <a:chExt cx="3384376" cy="270824"/>
          </a:xfrm>
          <a:effectLst>
            <a:outerShdw blurRad="114300" dist="76200" dir="7200000" algn="tl" rotWithShape="0">
              <a:schemeClr val="tx2">
                <a:lumMod val="50000"/>
                <a:alpha val="34000"/>
              </a:schemeClr>
            </a:outerShdw>
          </a:effectLst>
        </p:grpSpPr>
        <p:sp>
          <p:nvSpPr>
            <p:cNvPr id="64" name="矩形 63"/>
            <p:cNvSpPr/>
            <p:nvPr/>
          </p:nvSpPr>
          <p:spPr>
            <a:xfrm>
              <a:off x="5283922" y="1205118"/>
              <a:ext cx="3384376" cy="26465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65" name="TextBox 64"/>
            <p:cNvSpPr txBox="1"/>
            <p:nvPr/>
          </p:nvSpPr>
          <p:spPr>
            <a:xfrm>
              <a:off x="5355930" y="1198944"/>
              <a:ext cx="1061829" cy="253916"/>
            </a:xfrm>
            <a:prstGeom prst="rect">
              <a:avLst/>
            </a:prstGeom>
            <a:noFill/>
          </p:spPr>
          <p:txBody>
            <a:bodyPr wrap="none" rtlCol="0">
              <a:spAutoFit/>
            </a:bodyPr>
            <a:lstStyle/>
            <a:p>
              <a:r>
                <a:rPr lang="zh-CN" altLang="en-US" sz="1600" dirty="0">
                  <a:solidFill>
                    <a:schemeClr val="bg1"/>
                  </a:solidFill>
                  <a:latin typeface="黑体" panose="02010600030101010101" pitchFamily="49" charset="-122"/>
                  <a:ea typeface="黑体" panose="02010600030101010101" pitchFamily="49" charset="-122"/>
                </a:rPr>
                <a:t>点击输入标题</a:t>
              </a:r>
            </a:p>
          </p:txBody>
        </p:sp>
      </p:grpSp>
      <p:grpSp>
        <p:nvGrpSpPr>
          <p:cNvPr id="66" name="组合 65"/>
          <p:cNvGrpSpPr/>
          <p:nvPr/>
        </p:nvGrpSpPr>
        <p:grpSpPr>
          <a:xfrm>
            <a:off x="5685412" y="3539387"/>
            <a:ext cx="4512501" cy="361099"/>
            <a:chOff x="5283922" y="2292733"/>
            <a:chExt cx="3384376" cy="270824"/>
          </a:xfrm>
          <a:effectLst>
            <a:outerShdw blurRad="114300" dist="76200" dir="7200000" algn="tl" rotWithShape="0">
              <a:schemeClr val="tx2">
                <a:lumMod val="50000"/>
                <a:alpha val="34000"/>
              </a:schemeClr>
            </a:outerShdw>
          </a:effectLst>
        </p:grpSpPr>
        <p:sp>
          <p:nvSpPr>
            <p:cNvPr id="67" name="矩形 66"/>
            <p:cNvSpPr/>
            <p:nvPr/>
          </p:nvSpPr>
          <p:spPr>
            <a:xfrm>
              <a:off x="5283922" y="2298907"/>
              <a:ext cx="3384376" cy="264650"/>
            </a:xfrm>
            <a:prstGeom prst="rect">
              <a:avLst/>
            </a:prstGeom>
            <a:solidFill>
              <a:srgbClr val="F3CD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黑体" panose="02010600030101010101" pitchFamily="49" charset="-122"/>
                <a:ea typeface="黑体" panose="02010600030101010101" pitchFamily="49" charset="-122"/>
              </a:endParaRPr>
            </a:p>
          </p:txBody>
        </p:sp>
        <p:sp>
          <p:nvSpPr>
            <p:cNvPr id="68" name="TextBox 67"/>
            <p:cNvSpPr txBox="1"/>
            <p:nvPr/>
          </p:nvSpPr>
          <p:spPr>
            <a:xfrm>
              <a:off x="5355930" y="2292733"/>
              <a:ext cx="946413" cy="230833"/>
            </a:xfrm>
            <a:prstGeom prst="rect">
              <a:avLst/>
            </a:prstGeom>
            <a:noFill/>
          </p:spPr>
          <p:txBody>
            <a:bodyPr wrap="none" rtlCol="0">
              <a:spAutoFit/>
            </a:bodyPr>
            <a:lstStyle/>
            <a:p>
              <a:r>
                <a:rPr lang="zh-CN" altLang="en-US" sz="1400" dirty="0">
                  <a:solidFill>
                    <a:schemeClr val="bg1"/>
                  </a:solidFill>
                  <a:latin typeface="黑体" panose="02010600030101010101" pitchFamily="49" charset="-122"/>
                  <a:ea typeface="黑体" panose="02010600030101010101" pitchFamily="49" charset="-122"/>
                </a:rPr>
                <a:t>点击输入标题</a:t>
              </a:r>
            </a:p>
          </p:txBody>
        </p:sp>
      </p:grpSp>
      <p:grpSp>
        <p:nvGrpSpPr>
          <p:cNvPr id="69" name="组合 68"/>
          <p:cNvGrpSpPr/>
          <p:nvPr/>
        </p:nvGrpSpPr>
        <p:grpSpPr>
          <a:xfrm>
            <a:off x="5685412" y="4740031"/>
            <a:ext cx="4512501" cy="361099"/>
            <a:chOff x="5283922" y="3405184"/>
            <a:chExt cx="3384376" cy="270824"/>
          </a:xfrm>
          <a:effectLst>
            <a:outerShdw blurRad="114300" dist="76200" dir="7200000" algn="tl" rotWithShape="0">
              <a:schemeClr val="tx2">
                <a:lumMod val="50000"/>
                <a:alpha val="34000"/>
              </a:schemeClr>
            </a:outerShdw>
          </a:effectLst>
        </p:grpSpPr>
        <p:sp>
          <p:nvSpPr>
            <p:cNvPr id="70" name="矩形 69"/>
            <p:cNvSpPr/>
            <p:nvPr/>
          </p:nvSpPr>
          <p:spPr>
            <a:xfrm>
              <a:off x="5283922" y="3411358"/>
              <a:ext cx="3384376" cy="264650"/>
            </a:xfrm>
            <a:prstGeom prst="rect">
              <a:avLst/>
            </a:prstGeom>
            <a:solidFill>
              <a:srgbClr val="FEAD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黑体" panose="02010600030101010101" pitchFamily="49" charset="-122"/>
                <a:ea typeface="黑体" panose="02010600030101010101" pitchFamily="49" charset="-122"/>
              </a:endParaRPr>
            </a:p>
          </p:txBody>
        </p:sp>
        <p:sp>
          <p:nvSpPr>
            <p:cNvPr id="71" name="TextBox 70"/>
            <p:cNvSpPr txBox="1"/>
            <p:nvPr/>
          </p:nvSpPr>
          <p:spPr>
            <a:xfrm>
              <a:off x="5355930" y="3405184"/>
              <a:ext cx="946413" cy="230833"/>
            </a:xfrm>
            <a:prstGeom prst="rect">
              <a:avLst/>
            </a:prstGeom>
            <a:noFill/>
          </p:spPr>
          <p:txBody>
            <a:bodyPr wrap="none" rtlCol="0">
              <a:spAutoFit/>
            </a:bodyPr>
            <a:lstStyle/>
            <a:p>
              <a:r>
                <a:rPr lang="zh-CN" altLang="en-US" sz="1400" dirty="0">
                  <a:solidFill>
                    <a:schemeClr val="bg1"/>
                  </a:solidFill>
                  <a:latin typeface="黑体" panose="02010600030101010101" pitchFamily="49" charset="-122"/>
                  <a:ea typeface="黑体" panose="02010600030101010101" pitchFamily="49" charset="-122"/>
                </a:rPr>
                <a:t>点击输入标题</a:t>
              </a:r>
            </a:p>
          </p:txBody>
        </p:sp>
      </p:grpSp>
      <p:sp>
        <p:nvSpPr>
          <p:cNvPr id="72" name="Rectangle 13" descr="FD1DDF730CE4456e89755B07FE1653D0# #Rectangle 13"/>
          <p:cNvSpPr>
            <a:spLocks noChangeArrowheads="1"/>
          </p:cNvSpPr>
          <p:nvPr/>
        </p:nvSpPr>
        <p:spPr bwMode="auto">
          <a:xfrm>
            <a:off x="10183400" y="2235567"/>
            <a:ext cx="1056117" cy="49244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None/>
              <a:defRPr/>
            </a:pPr>
            <a:r>
              <a:rPr lang="en-US" altLang="zh-CN" b="1" dirty="0">
                <a:solidFill>
                  <a:schemeClr val="accent4">
                    <a:lumMod val="50000"/>
                  </a:schemeClr>
                </a:solidFill>
                <a:latin typeface="黑体" panose="02010600030101010101" pitchFamily="49" charset="-122"/>
                <a:ea typeface="黑体" panose="02010600030101010101" pitchFamily="49" charset="-122"/>
                <a:cs typeface="Arial" panose="020B0604020202020204" pitchFamily="34" charset="0"/>
              </a:rPr>
              <a:t>100%</a:t>
            </a:r>
          </a:p>
        </p:txBody>
      </p:sp>
      <p:sp>
        <p:nvSpPr>
          <p:cNvPr id="73" name="Rectangle 13" descr="FD1DDF730CE4456e89755B07FE1653D0# #Rectangle 13"/>
          <p:cNvSpPr>
            <a:spLocks noChangeArrowheads="1"/>
          </p:cNvSpPr>
          <p:nvPr/>
        </p:nvSpPr>
        <p:spPr bwMode="auto">
          <a:xfrm>
            <a:off x="10183400" y="3477828"/>
            <a:ext cx="1056117" cy="49244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None/>
              <a:defRPr/>
            </a:pPr>
            <a:r>
              <a:rPr lang="en-US" altLang="zh-CN" b="1" dirty="0">
                <a:solidFill>
                  <a:schemeClr val="accent4">
                    <a:lumMod val="50000"/>
                  </a:schemeClr>
                </a:solidFill>
                <a:latin typeface="黑体" panose="02010600030101010101" pitchFamily="49" charset="-122"/>
                <a:ea typeface="黑体" panose="02010600030101010101" pitchFamily="49" charset="-122"/>
                <a:cs typeface="Arial" panose="020B0604020202020204" pitchFamily="34" charset="0"/>
              </a:rPr>
              <a:t>60%</a:t>
            </a:r>
          </a:p>
        </p:txBody>
      </p:sp>
      <p:sp>
        <p:nvSpPr>
          <p:cNvPr id="74" name="Rectangle 13" descr="FD1DDF730CE4456e89755B07FE1653D0# #Rectangle 13"/>
          <p:cNvSpPr>
            <a:spLocks noChangeArrowheads="1"/>
          </p:cNvSpPr>
          <p:nvPr/>
        </p:nvSpPr>
        <p:spPr bwMode="auto">
          <a:xfrm>
            <a:off x="10183400" y="4687305"/>
            <a:ext cx="1056117" cy="49244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ctr" eaLnBrk="1" hangingPunct="1">
              <a:spcBef>
                <a:spcPct val="0"/>
              </a:spcBef>
              <a:buNone/>
              <a:defRPr/>
            </a:pPr>
            <a:r>
              <a:rPr lang="en-US" altLang="zh-CN" b="1" dirty="0">
                <a:solidFill>
                  <a:schemeClr val="accent4">
                    <a:lumMod val="50000"/>
                  </a:schemeClr>
                </a:solidFill>
                <a:latin typeface="黑体" panose="02010600030101010101" pitchFamily="49" charset="-122"/>
                <a:ea typeface="黑体" panose="02010600030101010101" pitchFamily="49" charset="-122"/>
                <a:cs typeface="Arial" panose="020B0604020202020204" pitchFamily="34" charset="0"/>
              </a:rPr>
              <a:t>50%</a:t>
            </a:r>
          </a:p>
        </p:txBody>
      </p:sp>
      <p:sp>
        <p:nvSpPr>
          <p:cNvPr id="43" name="Freeform 5"/>
          <p:cNvSpPr/>
          <p:nvPr/>
        </p:nvSpPr>
        <p:spPr bwMode="auto">
          <a:xfrm>
            <a:off x="1547265" y="1982198"/>
            <a:ext cx="1930712" cy="17407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flip="none" rotWithShape="1">
            <a:gsLst>
              <a:gs pos="55000">
                <a:srgbClr val="E7E7E7"/>
              </a:gs>
              <a:gs pos="0">
                <a:schemeClr val="bg1"/>
              </a:gs>
              <a:gs pos="100000">
                <a:srgbClr val="D3D8DF"/>
              </a:gs>
            </a:gsLst>
            <a:path path="circle">
              <a:fillToRect t="100000" r="100000"/>
            </a:path>
            <a:tileRect l="-100000" b="-100000"/>
          </a:gradFill>
          <a:ln w="25400">
            <a:gradFill flip="none" rotWithShape="1">
              <a:gsLst>
                <a:gs pos="0">
                  <a:schemeClr val="bg1">
                    <a:lumMod val="75000"/>
                  </a:schemeClr>
                </a:gs>
                <a:gs pos="100000">
                  <a:schemeClr val="bg1"/>
                </a:gs>
              </a:gsLst>
              <a:lin ang="18900000" scaled="1"/>
              <a:tileRect/>
            </a:gradFill>
          </a:ln>
          <a:effectLst>
            <a:outerShdw blurRad="139700" dist="101600" dir="7200000" algn="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lt1"/>
              </a:solidFill>
              <a:latin typeface="+mn-lt"/>
              <a:ea typeface="+mn-ea"/>
            </a:endParaRPr>
          </a:p>
        </p:txBody>
      </p:sp>
      <p:sp>
        <p:nvSpPr>
          <p:cNvPr id="44" name="TextBox 43"/>
          <p:cNvSpPr txBox="1"/>
          <p:nvPr/>
        </p:nvSpPr>
        <p:spPr>
          <a:xfrm>
            <a:off x="1974283" y="2442204"/>
            <a:ext cx="851272" cy="830997"/>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r>
              <a:rPr lang="zh-CN" altLang="en-US" sz="2700" b="1" dirty="0" smtClean="0">
                <a:solidFill>
                  <a:schemeClr val="tx1"/>
                </a:solidFill>
              </a:rPr>
              <a:t>某某项目</a:t>
            </a:r>
            <a:endParaRPr lang="zh-CN" altLang="en-US" sz="2700" b="1" dirty="0">
              <a:solidFill>
                <a:schemeClr val="tx1"/>
              </a:solidFill>
            </a:endParaRPr>
          </a:p>
        </p:txBody>
      </p:sp>
      <p:sp>
        <p:nvSpPr>
          <p:cNvPr id="45" name="Freeform 5"/>
          <p:cNvSpPr/>
          <p:nvPr/>
        </p:nvSpPr>
        <p:spPr bwMode="auto">
          <a:xfrm>
            <a:off x="3141115" y="2934698"/>
            <a:ext cx="1930712" cy="17407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flip="none" rotWithShape="1">
            <a:gsLst>
              <a:gs pos="55000">
                <a:srgbClr val="E7E7E7"/>
              </a:gs>
              <a:gs pos="0">
                <a:schemeClr val="bg1"/>
              </a:gs>
              <a:gs pos="100000">
                <a:srgbClr val="D3D8DF"/>
              </a:gs>
            </a:gsLst>
            <a:path path="circle">
              <a:fillToRect t="100000" r="100000"/>
            </a:path>
            <a:tileRect l="-100000" b="-100000"/>
          </a:gradFill>
          <a:ln w="25400">
            <a:gradFill flip="none" rotWithShape="1">
              <a:gsLst>
                <a:gs pos="0">
                  <a:schemeClr val="bg1">
                    <a:lumMod val="75000"/>
                  </a:schemeClr>
                </a:gs>
                <a:gs pos="100000">
                  <a:schemeClr val="bg1"/>
                </a:gs>
              </a:gsLst>
              <a:lin ang="18900000" scaled="1"/>
              <a:tileRect/>
            </a:gradFill>
          </a:ln>
          <a:effectLst>
            <a:outerShdw blurRad="139700" dist="101600" dir="7200000" algn="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lt1"/>
              </a:solidFill>
              <a:latin typeface="+mn-lt"/>
              <a:ea typeface="+mn-ea"/>
            </a:endParaRPr>
          </a:p>
        </p:txBody>
      </p:sp>
      <p:sp>
        <p:nvSpPr>
          <p:cNvPr id="46" name="Freeform 5"/>
          <p:cNvSpPr/>
          <p:nvPr/>
        </p:nvSpPr>
        <p:spPr bwMode="auto">
          <a:xfrm>
            <a:off x="1547265" y="3861798"/>
            <a:ext cx="1930712" cy="17407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flip="none" rotWithShape="1">
            <a:gsLst>
              <a:gs pos="55000">
                <a:srgbClr val="E7E7E7"/>
              </a:gs>
              <a:gs pos="0">
                <a:schemeClr val="bg1"/>
              </a:gs>
              <a:gs pos="100000">
                <a:srgbClr val="D3D8DF"/>
              </a:gs>
            </a:gsLst>
            <a:path path="circle">
              <a:fillToRect t="100000" r="100000"/>
            </a:path>
            <a:tileRect l="-100000" b="-100000"/>
          </a:gradFill>
          <a:ln w="25400">
            <a:gradFill flip="none" rotWithShape="1">
              <a:gsLst>
                <a:gs pos="0">
                  <a:schemeClr val="bg1">
                    <a:lumMod val="75000"/>
                  </a:schemeClr>
                </a:gs>
                <a:gs pos="100000">
                  <a:schemeClr val="bg1"/>
                </a:gs>
              </a:gsLst>
              <a:lin ang="18900000" scaled="1"/>
              <a:tileRect/>
            </a:gradFill>
          </a:ln>
          <a:effectLst>
            <a:outerShdw blurRad="139700" dist="101600" dir="7200000" algn="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chemeClr val="lt1"/>
              </a:solidFill>
              <a:latin typeface="+mn-lt"/>
              <a:ea typeface="+mn-ea"/>
            </a:endParaRPr>
          </a:p>
        </p:txBody>
      </p:sp>
      <p:grpSp>
        <p:nvGrpSpPr>
          <p:cNvPr id="47" name="组合 46"/>
          <p:cNvGrpSpPr/>
          <p:nvPr/>
        </p:nvGrpSpPr>
        <p:grpSpPr>
          <a:xfrm>
            <a:off x="2900926" y="2636015"/>
            <a:ext cx="480379" cy="433115"/>
            <a:chOff x="2142410" y="2298139"/>
            <a:chExt cx="360284" cy="324836"/>
          </a:xfrm>
        </p:grpSpPr>
        <p:sp>
          <p:nvSpPr>
            <p:cNvPr id="48" name="Freeform 5"/>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E699"/>
            </a:solidFill>
            <a:ln w="9525" cap="flat">
              <a:noFill/>
              <a:prstDash val="solid"/>
              <a:miter lim="800000"/>
            </a:ln>
          </p:spPr>
          <p:txBody>
            <a:bodyPr vert="horz" wrap="square" lIns="91440" tIns="45720" rIns="91440" bIns="45720" numCol="1" anchor="t" anchorCtr="0" compatLnSpc="1"/>
            <a:lstStyle/>
            <a:p>
              <a:endParaRPr lang="zh-CN" altLang="en-US"/>
            </a:p>
          </p:txBody>
        </p:sp>
        <p:sp>
          <p:nvSpPr>
            <p:cNvPr id="75" name="TextBox 74"/>
            <p:cNvSpPr txBox="1"/>
            <p:nvPr/>
          </p:nvSpPr>
          <p:spPr>
            <a:xfrm>
              <a:off x="2221796" y="2306669"/>
              <a:ext cx="201512" cy="311623"/>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r>
                <a:rPr lang="en-US" altLang="zh-CN" sz="2700" b="1" dirty="0"/>
                <a:t>1</a:t>
              </a:r>
              <a:endParaRPr lang="zh-CN" altLang="en-US" sz="2700" b="1" dirty="0"/>
            </a:p>
          </p:txBody>
        </p:sp>
      </p:grpSp>
      <p:sp>
        <p:nvSpPr>
          <p:cNvPr id="76" name="TextBox 75"/>
          <p:cNvSpPr txBox="1"/>
          <p:nvPr/>
        </p:nvSpPr>
        <p:spPr>
          <a:xfrm>
            <a:off x="3552261" y="3395716"/>
            <a:ext cx="851272" cy="830997"/>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r>
              <a:rPr lang="zh-CN" altLang="en-US" sz="2700" b="1" dirty="0">
                <a:solidFill>
                  <a:schemeClr val="tx1"/>
                </a:solidFill>
              </a:rPr>
              <a:t>某某项目</a:t>
            </a:r>
          </a:p>
        </p:txBody>
      </p:sp>
      <p:grpSp>
        <p:nvGrpSpPr>
          <p:cNvPr id="77" name="组合 76"/>
          <p:cNvGrpSpPr/>
          <p:nvPr/>
        </p:nvGrpSpPr>
        <p:grpSpPr>
          <a:xfrm>
            <a:off x="4478903" y="3589527"/>
            <a:ext cx="480379" cy="433115"/>
            <a:chOff x="2142410" y="2298139"/>
            <a:chExt cx="360284" cy="324836"/>
          </a:xfrm>
        </p:grpSpPr>
        <p:sp>
          <p:nvSpPr>
            <p:cNvPr id="78" name="Freeform 5"/>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3CD69"/>
            </a:solidFill>
            <a:ln w="9525" cap="flat">
              <a:noFill/>
              <a:prstDash val="solid"/>
              <a:miter lim="800000"/>
            </a:ln>
          </p:spPr>
          <p:txBody>
            <a:bodyPr vert="horz" wrap="square" lIns="91440" tIns="45720" rIns="91440" bIns="45720" numCol="1" anchor="t" anchorCtr="0" compatLnSpc="1"/>
            <a:lstStyle/>
            <a:p>
              <a:endParaRPr lang="zh-CN" altLang="en-US"/>
            </a:p>
          </p:txBody>
        </p:sp>
        <p:sp>
          <p:nvSpPr>
            <p:cNvPr id="79" name="TextBox 78"/>
            <p:cNvSpPr txBox="1"/>
            <p:nvPr/>
          </p:nvSpPr>
          <p:spPr>
            <a:xfrm>
              <a:off x="2221796" y="2306669"/>
              <a:ext cx="201512" cy="311623"/>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r>
                <a:rPr lang="en-US" altLang="zh-CN" sz="2700" b="1" dirty="0"/>
                <a:t>2</a:t>
              </a:r>
              <a:endParaRPr lang="zh-CN" altLang="en-US" sz="2700" b="1" dirty="0"/>
            </a:p>
          </p:txBody>
        </p:sp>
      </p:grpSp>
      <p:sp>
        <p:nvSpPr>
          <p:cNvPr id="80" name="TextBox 79"/>
          <p:cNvSpPr txBox="1"/>
          <p:nvPr/>
        </p:nvSpPr>
        <p:spPr>
          <a:xfrm>
            <a:off x="1974283" y="4321804"/>
            <a:ext cx="851272" cy="830997"/>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r>
              <a:rPr lang="zh-CN" altLang="en-US" sz="2700" b="1" dirty="0">
                <a:solidFill>
                  <a:schemeClr val="tx1"/>
                </a:solidFill>
              </a:rPr>
              <a:t>某某项目</a:t>
            </a:r>
          </a:p>
        </p:txBody>
      </p:sp>
      <p:grpSp>
        <p:nvGrpSpPr>
          <p:cNvPr id="81" name="组合 80"/>
          <p:cNvGrpSpPr/>
          <p:nvPr/>
        </p:nvGrpSpPr>
        <p:grpSpPr>
          <a:xfrm>
            <a:off x="2900926" y="4515615"/>
            <a:ext cx="480379" cy="433115"/>
            <a:chOff x="2142410" y="2298139"/>
            <a:chExt cx="360284" cy="324836"/>
          </a:xfrm>
        </p:grpSpPr>
        <p:sp>
          <p:nvSpPr>
            <p:cNvPr id="82" name="Freeform 5"/>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C000"/>
            </a:solidFill>
            <a:ln w="9525" cap="flat">
              <a:noFill/>
              <a:prstDash val="solid"/>
              <a:miter lim="800000"/>
            </a:ln>
          </p:spPr>
          <p:txBody>
            <a:bodyPr vert="horz" wrap="square" lIns="91440" tIns="45720" rIns="91440" bIns="45720" numCol="1" anchor="t" anchorCtr="0" compatLnSpc="1"/>
            <a:lstStyle/>
            <a:p>
              <a:endParaRPr lang="zh-CN" altLang="en-US"/>
            </a:p>
          </p:txBody>
        </p:sp>
        <p:sp>
          <p:nvSpPr>
            <p:cNvPr id="83" name="TextBox 82"/>
            <p:cNvSpPr txBox="1"/>
            <p:nvPr/>
          </p:nvSpPr>
          <p:spPr>
            <a:xfrm>
              <a:off x="2221796" y="2306669"/>
              <a:ext cx="201512" cy="311623"/>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r>
                <a:rPr lang="en-US" altLang="zh-CN" sz="2700" b="1" dirty="0"/>
                <a:t>3</a:t>
              </a:r>
              <a:endParaRPr lang="zh-CN" altLang="en-US" sz="2700" b="1" dirty="0"/>
            </a:p>
          </p:txBody>
        </p:sp>
      </p:grpSp>
      <p:cxnSp>
        <p:nvCxnSpPr>
          <p:cNvPr id="88" name="直接连接符 87"/>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mc:Choice>
    <mc:Fallback xmlns="">
      <p:transition advClick="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wipe(left)">
                                          <p:cBhvr>
                                            <p:cTn id="7" dur="300"/>
                                            <p:tgtEl>
                                              <p:spTgt spid="88"/>
                                            </p:tgtEl>
                                          </p:cBhvr>
                                        </p:animEffect>
                                      </p:childTnLst>
                                    </p:cTn>
                                  </p:par>
                                </p:childTnLst>
                              </p:cTn>
                            </p:par>
                            <p:par>
                              <p:cTn id="8" fill="hold">
                                <p:stCondLst>
                                  <p:cond delay="500"/>
                                </p:stCondLst>
                                <p:childTnLst>
                                  <p:par>
                                    <p:cTn id="9" presetID="2" presetClass="entr" presetSubtype="1" fill="hold" grpId="0" nodeType="afterEffect" p14:presetBounceEnd="33000">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14:bounceEnd="33000">
                                          <p:cBhvr additive="base">
                                            <p:cTn id="11" dur="300" fill="hold"/>
                                            <p:tgtEl>
                                              <p:spTgt spid="49"/>
                                            </p:tgtEl>
                                            <p:attrNameLst>
                                              <p:attrName>ppt_x</p:attrName>
                                            </p:attrNameLst>
                                          </p:cBhvr>
                                          <p:tavLst>
                                            <p:tav tm="0">
                                              <p:val>
                                                <p:strVal val="#ppt_x"/>
                                              </p:val>
                                            </p:tav>
                                            <p:tav tm="100000">
                                              <p:val>
                                                <p:strVal val="#ppt_x"/>
                                              </p:val>
                                            </p:tav>
                                          </p:tavLst>
                                        </p:anim>
                                        <p:anim calcmode="lin" valueType="num" p14:bounceEnd="33000">
                                          <p:cBhvr additive="base">
                                            <p:cTn id="12" dur="300" fill="hold"/>
                                            <p:tgtEl>
                                              <p:spTgt spid="49"/>
                                            </p:tgtEl>
                                            <p:attrNameLst>
                                              <p:attrName>ppt_y</p:attrName>
                                            </p:attrNameLst>
                                          </p:cBhvr>
                                          <p:tavLst>
                                            <p:tav tm="0">
                                              <p:val>
                                                <p:strVal val="0-#ppt_h/2"/>
                                              </p:val>
                                            </p:tav>
                                            <p:tav tm="100000">
                                              <p:val>
                                                <p:strVal val="#ppt_y"/>
                                              </p:val>
                                            </p:tav>
                                          </p:tavLst>
                                        </p:anim>
                                      </p:childTnLst>
                                    </p:cTn>
                                  </p:par>
                                </p:childTnLst>
                              </p:cTn>
                            </p:par>
                            <p:par>
                              <p:cTn id="13" fill="hold">
                                <p:stCondLst>
                                  <p:cond delay="8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50"/>
                                            </p:tgtEl>
                                            <p:attrNameLst>
                                              <p:attrName>style.visibility</p:attrName>
                                            </p:attrNameLst>
                                          </p:cBhvr>
                                          <p:to>
                                            <p:strVal val="visible"/>
                                          </p:to>
                                        </p:set>
                                        <p:anim by="(-#ppt_w*2)" calcmode="lin" valueType="num">
                                          <p:cBhvr rctx="PPT">
                                            <p:cTn id="16" dur="250" autoRev="1" fill="hold">
                                              <p:stCondLst>
                                                <p:cond delay="0"/>
                                              </p:stCondLst>
                                            </p:cTn>
                                            <p:tgtEl>
                                              <p:spTgt spid="50"/>
                                            </p:tgtEl>
                                            <p:attrNameLst>
                                              <p:attrName>ppt_w</p:attrName>
                                            </p:attrNameLst>
                                          </p:cBhvr>
                                        </p:anim>
                                        <p:anim by="(#ppt_w*0.50)" calcmode="lin" valueType="num">
                                          <p:cBhvr>
                                            <p:cTn id="17" dur="250" decel="50000" autoRev="1" fill="hold">
                                              <p:stCondLst>
                                                <p:cond delay="0"/>
                                              </p:stCondLst>
                                            </p:cTn>
                                            <p:tgtEl>
                                              <p:spTgt spid="50"/>
                                            </p:tgtEl>
                                            <p:attrNameLst>
                                              <p:attrName>ppt_x</p:attrName>
                                            </p:attrNameLst>
                                          </p:cBhvr>
                                        </p:anim>
                                        <p:anim from="(-#ppt_h/2)" to="(#ppt_y)" calcmode="lin" valueType="num">
                                          <p:cBhvr>
                                            <p:cTn id="18" dur="500" fill="hold">
                                              <p:stCondLst>
                                                <p:cond delay="0"/>
                                              </p:stCondLst>
                                            </p:cTn>
                                            <p:tgtEl>
                                              <p:spTgt spid="50"/>
                                            </p:tgtEl>
                                            <p:attrNameLst>
                                              <p:attrName>ppt_y</p:attrName>
                                            </p:attrNameLst>
                                          </p:cBhvr>
                                        </p:anim>
                                        <p:animRot by="21600000">
                                          <p:cBhvr>
                                            <p:cTn id="19" dur="500" fill="hold">
                                              <p:stCondLst>
                                                <p:cond delay="0"/>
                                              </p:stCondLst>
                                            </p:cTn>
                                            <p:tgtEl>
                                              <p:spTgt spid="50"/>
                                            </p:tgtEl>
                                            <p:attrNameLst>
                                              <p:attrName>r</p:attrName>
                                            </p:attrNameLst>
                                          </p:cBhvr>
                                        </p:animRot>
                                      </p:childTnLst>
                                    </p:cTn>
                                  </p:par>
                                  <p:par>
                                    <p:cTn id="20" presetID="53" presetClass="entr" presetSubtype="528" fill="hold" grpId="0" nodeType="withEffect">
                                      <p:stCondLst>
                                        <p:cond delay="100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Effect transition="in" filter="fade">
                                          <p:cBhvr>
                                            <p:cTn id="24" dur="500"/>
                                            <p:tgtEl>
                                              <p:spTgt spid="44"/>
                                            </p:tgtEl>
                                          </p:cBhvr>
                                        </p:animEffect>
                                        <p:anim calcmode="lin" valueType="num">
                                          <p:cBhvr>
                                            <p:cTn id="25" dur="500" fill="hold"/>
                                            <p:tgtEl>
                                              <p:spTgt spid="44"/>
                                            </p:tgtEl>
                                            <p:attrNameLst>
                                              <p:attrName>ppt_x</p:attrName>
                                            </p:attrNameLst>
                                          </p:cBhvr>
                                          <p:tavLst>
                                            <p:tav tm="0">
                                              <p:val>
                                                <p:fltVal val="0.5"/>
                                              </p:val>
                                            </p:tav>
                                            <p:tav tm="100000">
                                              <p:val>
                                                <p:strVal val="#ppt_x"/>
                                              </p:val>
                                            </p:tav>
                                          </p:tavLst>
                                        </p:anim>
                                        <p:anim calcmode="lin" valueType="num">
                                          <p:cBhvr>
                                            <p:cTn id="26" dur="500" fill="hold"/>
                                            <p:tgtEl>
                                              <p:spTgt spid="44"/>
                                            </p:tgtEl>
                                            <p:attrNameLst>
                                              <p:attrName>ppt_y</p:attrName>
                                            </p:attrNameLst>
                                          </p:cBhvr>
                                          <p:tavLst>
                                            <p:tav tm="0">
                                              <p:val>
                                                <p:fltVal val="0.5"/>
                                              </p:val>
                                            </p:tav>
                                            <p:tav tm="100000">
                                              <p:val>
                                                <p:strVal val="#ppt_y"/>
                                              </p:val>
                                            </p:tav>
                                          </p:tavLst>
                                        </p:anim>
                                      </p:childTnLst>
                                    </p:cTn>
                                  </p:par>
                                  <p:par>
                                    <p:cTn id="27" presetID="53" presetClass="entr" presetSubtype="528" fill="hold" grpId="0" nodeType="withEffect">
                                      <p:stCondLst>
                                        <p:cond delay="100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ppt_w</p:attrName>
                                            </p:attrNameLst>
                                          </p:cBhvr>
                                          <p:tavLst>
                                            <p:tav tm="0">
                                              <p:val>
                                                <p:fltVal val="0"/>
                                              </p:val>
                                            </p:tav>
                                            <p:tav tm="100000">
                                              <p:val>
                                                <p:strVal val="#ppt_w"/>
                                              </p:val>
                                            </p:tav>
                                          </p:tavLst>
                                        </p:anim>
                                        <p:anim calcmode="lin" valueType="num">
                                          <p:cBhvr>
                                            <p:cTn id="30" dur="500" fill="hold"/>
                                            <p:tgtEl>
                                              <p:spTgt spid="43"/>
                                            </p:tgtEl>
                                            <p:attrNameLst>
                                              <p:attrName>ppt_h</p:attrName>
                                            </p:attrNameLst>
                                          </p:cBhvr>
                                          <p:tavLst>
                                            <p:tav tm="0">
                                              <p:val>
                                                <p:fltVal val="0"/>
                                              </p:val>
                                            </p:tav>
                                            <p:tav tm="100000">
                                              <p:val>
                                                <p:strVal val="#ppt_h"/>
                                              </p:val>
                                            </p:tav>
                                          </p:tavLst>
                                        </p:anim>
                                        <p:animEffect transition="in" filter="fade">
                                          <p:cBhvr>
                                            <p:cTn id="31" dur="500"/>
                                            <p:tgtEl>
                                              <p:spTgt spid="43"/>
                                            </p:tgtEl>
                                          </p:cBhvr>
                                        </p:animEffect>
                                        <p:anim calcmode="lin" valueType="num">
                                          <p:cBhvr>
                                            <p:cTn id="32" dur="500" fill="hold"/>
                                            <p:tgtEl>
                                              <p:spTgt spid="43"/>
                                            </p:tgtEl>
                                            <p:attrNameLst>
                                              <p:attrName>ppt_x</p:attrName>
                                            </p:attrNameLst>
                                          </p:cBhvr>
                                          <p:tavLst>
                                            <p:tav tm="0">
                                              <p:val>
                                                <p:fltVal val="0.5"/>
                                              </p:val>
                                            </p:tav>
                                            <p:tav tm="100000">
                                              <p:val>
                                                <p:strVal val="#ppt_x"/>
                                              </p:val>
                                            </p:tav>
                                          </p:tavLst>
                                        </p:anim>
                                        <p:anim calcmode="lin" valueType="num">
                                          <p:cBhvr>
                                            <p:cTn id="33" dur="500" fill="hold"/>
                                            <p:tgtEl>
                                              <p:spTgt spid="43"/>
                                            </p:tgtEl>
                                            <p:attrNameLst>
                                              <p:attrName>ppt_y</p:attrName>
                                            </p:attrNameLst>
                                          </p:cBhvr>
                                          <p:tavLst>
                                            <p:tav tm="0">
                                              <p:val>
                                                <p:fltVal val="0.5"/>
                                              </p:val>
                                            </p:tav>
                                            <p:tav tm="100000">
                                              <p:val>
                                                <p:strVal val="#ppt_y"/>
                                              </p:val>
                                            </p:tav>
                                          </p:tavLst>
                                        </p:anim>
                                      </p:childTnLst>
                                    </p:cTn>
                                  </p:par>
                                  <p:par>
                                    <p:cTn id="34" presetID="53" presetClass="entr" presetSubtype="528" fill="hold" nodeType="withEffect">
                                      <p:stCondLst>
                                        <p:cond delay="1000"/>
                                      </p:stCondLst>
                                      <p:childTnLst>
                                        <p:set>
                                          <p:cBhvr>
                                            <p:cTn id="35" dur="1" fill="hold">
                                              <p:stCondLst>
                                                <p:cond delay="0"/>
                                              </p:stCondLst>
                                            </p:cTn>
                                            <p:tgtEl>
                                              <p:spTgt spid="47"/>
                                            </p:tgtEl>
                                            <p:attrNameLst>
                                              <p:attrName>style.visibility</p:attrName>
                                            </p:attrNameLst>
                                          </p:cBhvr>
                                          <p:to>
                                            <p:strVal val="visible"/>
                                          </p:to>
                                        </p:set>
                                        <p:anim calcmode="lin" valueType="num">
                                          <p:cBhvr>
                                            <p:cTn id="36" dur="500" fill="hold"/>
                                            <p:tgtEl>
                                              <p:spTgt spid="47"/>
                                            </p:tgtEl>
                                            <p:attrNameLst>
                                              <p:attrName>ppt_w</p:attrName>
                                            </p:attrNameLst>
                                          </p:cBhvr>
                                          <p:tavLst>
                                            <p:tav tm="0">
                                              <p:val>
                                                <p:fltVal val="0"/>
                                              </p:val>
                                            </p:tav>
                                            <p:tav tm="100000">
                                              <p:val>
                                                <p:strVal val="#ppt_w"/>
                                              </p:val>
                                            </p:tav>
                                          </p:tavLst>
                                        </p:anim>
                                        <p:anim calcmode="lin" valueType="num">
                                          <p:cBhvr>
                                            <p:cTn id="37" dur="500" fill="hold"/>
                                            <p:tgtEl>
                                              <p:spTgt spid="47"/>
                                            </p:tgtEl>
                                            <p:attrNameLst>
                                              <p:attrName>ppt_h</p:attrName>
                                            </p:attrNameLst>
                                          </p:cBhvr>
                                          <p:tavLst>
                                            <p:tav tm="0">
                                              <p:val>
                                                <p:fltVal val="0"/>
                                              </p:val>
                                            </p:tav>
                                            <p:tav tm="100000">
                                              <p:val>
                                                <p:strVal val="#ppt_h"/>
                                              </p:val>
                                            </p:tav>
                                          </p:tavLst>
                                        </p:anim>
                                        <p:animEffect transition="in" filter="fade">
                                          <p:cBhvr>
                                            <p:cTn id="38" dur="500"/>
                                            <p:tgtEl>
                                              <p:spTgt spid="47"/>
                                            </p:tgtEl>
                                          </p:cBhvr>
                                        </p:animEffect>
                                        <p:anim calcmode="lin" valueType="num">
                                          <p:cBhvr>
                                            <p:cTn id="39" dur="500" fill="hold"/>
                                            <p:tgtEl>
                                              <p:spTgt spid="47"/>
                                            </p:tgtEl>
                                            <p:attrNameLst>
                                              <p:attrName>ppt_x</p:attrName>
                                            </p:attrNameLst>
                                          </p:cBhvr>
                                          <p:tavLst>
                                            <p:tav tm="0">
                                              <p:val>
                                                <p:fltVal val="0.5"/>
                                              </p:val>
                                            </p:tav>
                                            <p:tav tm="100000">
                                              <p:val>
                                                <p:strVal val="#ppt_x"/>
                                              </p:val>
                                            </p:tav>
                                          </p:tavLst>
                                        </p:anim>
                                        <p:anim calcmode="lin" valueType="num">
                                          <p:cBhvr>
                                            <p:cTn id="40" dur="500" fill="hold"/>
                                            <p:tgtEl>
                                              <p:spTgt spid="47"/>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125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anim calcmode="lin" valueType="num">
                                          <p:cBhvr>
                                            <p:cTn id="46" dur="500" fill="hold"/>
                                            <p:tgtEl>
                                              <p:spTgt spid="46"/>
                                            </p:tgtEl>
                                            <p:attrNameLst>
                                              <p:attrName>ppt_x</p:attrName>
                                            </p:attrNameLst>
                                          </p:cBhvr>
                                          <p:tavLst>
                                            <p:tav tm="0">
                                              <p:val>
                                                <p:fltVal val="0.5"/>
                                              </p:val>
                                            </p:tav>
                                            <p:tav tm="100000">
                                              <p:val>
                                                <p:strVal val="#ppt_x"/>
                                              </p:val>
                                            </p:tav>
                                          </p:tavLst>
                                        </p:anim>
                                        <p:anim calcmode="lin" valueType="num">
                                          <p:cBhvr>
                                            <p:cTn id="47" dur="500" fill="hold"/>
                                            <p:tgtEl>
                                              <p:spTgt spid="46"/>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1250"/>
                                      </p:stCondLst>
                                      <p:childTnLst>
                                        <p:set>
                                          <p:cBhvr>
                                            <p:cTn id="49" dur="1" fill="hold">
                                              <p:stCondLst>
                                                <p:cond delay="0"/>
                                              </p:stCondLst>
                                            </p:cTn>
                                            <p:tgtEl>
                                              <p:spTgt spid="80"/>
                                            </p:tgtEl>
                                            <p:attrNameLst>
                                              <p:attrName>style.visibility</p:attrName>
                                            </p:attrNameLst>
                                          </p:cBhvr>
                                          <p:to>
                                            <p:strVal val="visible"/>
                                          </p:to>
                                        </p:set>
                                        <p:anim calcmode="lin" valueType="num">
                                          <p:cBhvr>
                                            <p:cTn id="50" dur="500" fill="hold"/>
                                            <p:tgtEl>
                                              <p:spTgt spid="80"/>
                                            </p:tgtEl>
                                            <p:attrNameLst>
                                              <p:attrName>ppt_w</p:attrName>
                                            </p:attrNameLst>
                                          </p:cBhvr>
                                          <p:tavLst>
                                            <p:tav tm="0">
                                              <p:val>
                                                <p:fltVal val="0"/>
                                              </p:val>
                                            </p:tav>
                                            <p:tav tm="100000">
                                              <p:val>
                                                <p:strVal val="#ppt_w"/>
                                              </p:val>
                                            </p:tav>
                                          </p:tavLst>
                                        </p:anim>
                                        <p:anim calcmode="lin" valueType="num">
                                          <p:cBhvr>
                                            <p:cTn id="51" dur="500" fill="hold"/>
                                            <p:tgtEl>
                                              <p:spTgt spid="80"/>
                                            </p:tgtEl>
                                            <p:attrNameLst>
                                              <p:attrName>ppt_h</p:attrName>
                                            </p:attrNameLst>
                                          </p:cBhvr>
                                          <p:tavLst>
                                            <p:tav tm="0">
                                              <p:val>
                                                <p:fltVal val="0"/>
                                              </p:val>
                                            </p:tav>
                                            <p:tav tm="100000">
                                              <p:val>
                                                <p:strVal val="#ppt_h"/>
                                              </p:val>
                                            </p:tav>
                                          </p:tavLst>
                                        </p:anim>
                                        <p:animEffect transition="in" filter="fade">
                                          <p:cBhvr>
                                            <p:cTn id="52" dur="500"/>
                                            <p:tgtEl>
                                              <p:spTgt spid="80"/>
                                            </p:tgtEl>
                                          </p:cBhvr>
                                        </p:animEffect>
                                        <p:anim calcmode="lin" valueType="num">
                                          <p:cBhvr>
                                            <p:cTn id="53" dur="500" fill="hold"/>
                                            <p:tgtEl>
                                              <p:spTgt spid="80"/>
                                            </p:tgtEl>
                                            <p:attrNameLst>
                                              <p:attrName>ppt_x</p:attrName>
                                            </p:attrNameLst>
                                          </p:cBhvr>
                                          <p:tavLst>
                                            <p:tav tm="0">
                                              <p:val>
                                                <p:fltVal val="0.5"/>
                                              </p:val>
                                            </p:tav>
                                            <p:tav tm="100000">
                                              <p:val>
                                                <p:strVal val="#ppt_x"/>
                                              </p:val>
                                            </p:tav>
                                          </p:tavLst>
                                        </p:anim>
                                        <p:anim calcmode="lin" valueType="num">
                                          <p:cBhvr>
                                            <p:cTn id="54" dur="500" fill="hold"/>
                                            <p:tgtEl>
                                              <p:spTgt spid="80"/>
                                            </p:tgtEl>
                                            <p:attrNameLst>
                                              <p:attrName>ppt_y</p:attrName>
                                            </p:attrNameLst>
                                          </p:cBhvr>
                                          <p:tavLst>
                                            <p:tav tm="0">
                                              <p:val>
                                                <p:fltVal val="0.5"/>
                                              </p:val>
                                            </p:tav>
                                            <p:tav tm="100000">
                                              <p:val>
                                                <p:strVal val="#ppt_y"/>
                                              </p:val>
                                            </p:tav>
                                          </p:tavLst>
                                        </p:anim>
                                      </p:childTnLst>
                                    </p:cTn>
                                  </p:par>
                                  <p:par>
                                    <p:cTn id="55" presetID="53" presetClass="entr" presetSubtype="528" fill="hold" nodeType="withEffect">
                                      <p:stCondLst>
                                        <p:cond delay="1250"/>
                                      </p:stCondLst>
                                      <p:childTnLst>
                                        <p:set>
                                          <p:cBhvr>
                                            <p:cTn id="56" dur="1" fill="hold">
                                              <p:stCondLst>
                                                <p:cond delay="0"/>
                                              </p:stCondLst>
                                            </p:cTn>
                                            <p:tgtEl>
                                              <p:spTgt spid="81"/>
                                            </p:tgtEl>
                                            <p:attrNameLst>
                                              <p:attrName>style.visibility</p:attrName>
                                            </p:attrNameLst>
                                          </p:cBhvr>
                                          <p:to>
                                            <p:strVal val="visible"/>
                                          </p:to>
                                        </p:set>
                                        <p:anim calcmode="lin" valueType="num">
                                          <p:cBhvr>
                                            <p:cTn id="57" dur="500" fill="hold"/>
                                            <p:tgtEl>
                                              <p:spTgt spid="81"/>
                                            </p:tgtEl>
                                            <p:attrNameLst>
                                              <p:attrName>ppt_w</p:attrName>
                                            </p:attrNameLst>
                                          </p:cBhvr>
                                          <p:tavLst>
                                            <p:tav tm="0">
                                              <p:val>
                                                <p:fltVal val="0"/>
                                              </p:val>
                                            </p:tav>
                                            <p:tav tm="100000">
                                              <p:val>
                                                <p:strVal val="#ppt_w"/>
                                              </p:val>
                                            </p:tav>
                                          </p:tavLst>
                                        </p:anim>
                                        <p:anim calcmode="lin" valueType="num">
                                          <p:cBhvr>
                                            <p:cTn id="58" dur="500" fill="hold"/>
                                            <p:tgtEl>
                                              <p:spTgt spid="81"/>
                                            </p:tgtEl>
                                            <p:attrNameLst>
                                              <p:attrName>ppt_h</p:attrName>
                                            </p:attrNameLst>
                                          </p:cBhvr>
                                          <p:tavLst>
                                            <p:tav tm="0">
                                              <p:val>
                                                <p:fltVal val="0"/>
                                              </p:val>
                                            </p:tav>
                                            <p:tav tm="100000">
                                              <p:val>
                                                <p:strVal val="#ppt_h"/>
                                              </p:val>
                                            </p:tav>
                                          </p:tavLst>
                                        </p:anim>
                                        <p:animEffect transition="in" filter="fade">
                                          <p:cBhvr>
                                            <p:cTn id="59" dur="500"/>
                                            <p:tgtEl>
                                              <p:spTgt spid="81"/>
                                            </p:tgtEl>
                                          </p:cBhvr>
                                        </p:animEffect>
                                        <p:anim calcmode="lin" valueType="num">
                                          <p:cBhvr>
                                            <p:cTn id="60" dur="500" fill="hold"/>
                                            <p:tgtEl>
                                              <p:spTgt spid="81"/>
                                            </p:tgtEl>
                                            <p:attrNameLst>
                                              <p:attrName>ppt_x</p:attrName>
                                            </p:attrNameLst>
                                          </p:cBhvr>
                                          <p:tavLst>
                                            <p:tav tm="0">
                                              <p:val>
                                                <p:fltVal val="0.5"/>
                                              </p:val>
                                            </p:tav>
                                            <p:tav tm="100000">
                                              <p:val>
                                                <p:strVal val="#ppt_x"/>
                                              </p:val>
                                            </p:tav>
                                          </p:tavLst>
                                        </p:anim>
                                        <p:anim calcmode="lin" valueType="num">
                                          <p:cBhvr>
                                            <p:cTn id="61" dur="500" fill="hold"/>
                                            <p:tgtEl>
                                              <p:spTgt spid="81"/>
                                            </p:tgtEl>
                                            <p:attrNameLst>
                                              <p:attrName>ppt_y</p:attrName>
                                            </p:attrNameLst>
                                          </p:cBhvr>
                                          <p:tavLst>
                                            <p:tav tm="0">
                                              <p:val>
                                                <p:fltVal val="0.5"/>
                                              </p:val>
                                            </p:tav>
                                            <p:tav tm="100000">
                                              <p:val>
                                                <p:strVal val="#ppt_y"/>
                                              </p:val>
                                            </p:tav>
                                          </p:tavLst>
                                        </p:anim>
                                      </p:childTnLst>
                                    </p:cTn>
                                  </p:par>
                                  <p:par>
                                    <p:cTn id="62" presetID="53" presetClass="entr" presetSubtype="528" fill="hold" grpId="0" nodeType="withEffect">
                                      <p:stCondLst>
                                        <p:cond delay="1500"/>
                                      </p:stCondLst>
                                      <p:childTnLst>
                                        <p:set>
                                          <p:cBhvr>
                                            <p:cTn id="63" dur="1" fill="hold">
                                              <p:stCondLst>
                                                <p:cond delay="0"/>
                                              </p:stCondLst>
                                            </p:cTn>
                                            <p:tgtEl>
                                              <p:spTgt spid="45"/>
                                            </p:tgtEl>
                                            <p:attrNameLst>
                                              <p:attrName>style.visibility</p:attrName>
                                            </p:attrNameLst>
                                          </p:cBhvr>
                                          <p:to>
                                            <p:strVal val="visible"/>
                                          </p:to>
                                        </p:set>
                                        <p:anim calcmode="lin" valueType="num">
                                          <p:cBhvr>
                                            <p:cTn id="64" dur="500" fill="hold"/>
                                            <p:tgtEl>
                                              <p:spTgt spid="45"/>
                                            </p:tgtEl>
                                            <p:attrNameLst>
                                              <p:attrName>ppt_w</p:attrName>
                                            </p:attrNameLst>
                                          </p:cBhvr>
                                          <p:tavLst>
                                            <p:tav tm="0">
                                              <p:val>
                                                <p:fltVal val="0"/>
                                              </p:val>
                                            </p:tav>
                                            <p:tav tm="100000">
                                              <p:val>
                                                <p:strVal val="#ppt_w"/>
                                              </p:val>
                                            </p:tav>
                                          </p:tavLst>
                                        </p:anim>
                                        <p:anim calcmode="lin" valueType="num">
                                          <p:cBhvr>
                                            <p:cTn id="65" dur="500" fill="hold"/>
                                            <p:tgtEl>
                                              <p:spTgt spid="45"/>
                                            </p:tgtEl>
                                            <p:attrNameLst>
                                              <p:attrName>ppt_h</p:attrName>
                                            </p:attrNameLst>
                                          </p:cBhvr>
                                          <p:tavLst>
                                            <p:tav tm="0">
                                              <p:val>
                                                <p:fltVal val="0"/>
                                              </p:val>
                                            </p:tav>
                                            <p:tav tm="100000">
                                              <p:val>
                                                <p:strVal val="#ppt_h"/>
                                              </p:val>
                                            </p:tav>
                                          </p:tavLst>
                                        </p:anim>
                                        <p:animEffect transition="in" filter="fade">
                                          <p:cBhvr>
                                            <p:cTn id="66" dur="500"/>
                                            <p:tgtEl>
                                              <p:spTgt spid="45"/>
                                            </p:tgtEl>
                                          </p:cBhvr>
                                        </p:animEffect>
                                        <p:anim calcmode="lin" valueType="num">
                                          <p:cBhvr>
                                            <p:cTn id="67" dur="500" fill="hold"/>
                                            <p:tgtEl>
                                              <p:spTgt spid="45"/>
                                            </p:tgtEl>
                                            <p:attrNameLst>
                                              <p:attrName>ppt_x</p:attrName>
                                            </p:attrNameLst>
                                          </p:cBhvr>
                                          <p:tavLst>
                                            <p:tav tm="0">
                                              <p:val>
                                                <p:fltVal val="0.5"/>
                                              </p:val>
                                            </p:tav>
                                            <p:tav tm="100000">
                                              <p:val>
                                                <p:strVal val="#ppt_x"/>
                                              </p:val>
                                            </p:tav>
                                          </p:tavLst>
                                        </p:anim>
                                        <p:anim calcmode="lin" valueType="num">
                                          <p:cBhvr>
                                            <p:cTn id="68" dur="500" fill="hold"/>
                                            <p:tgtEl>
                                              <p:spTgt spid="45"/>
                                            </p:tgtEl>
                                            <p:attrNameLst>
                                              <p:attrName>ppt_y</p:attrName>
                                            </p:attrNameLst>
                                          </p:cBhvr>
                                          <p:tavLst>
                                            <p:tav tm="0">
                                              <p:val>
                                                <p:fltVal val="0.5"/>
                                              </p:val>
                                            </p:tav>
                                            <p:tav tm="100000">
                                              <p:val>
                                                <p:strVal val="#ppt_y"/>
                                              </p:val>
                                            </p:tav>
                                          </p:tavLst>
                                        </p:anim>
                                      </p:childTnLst>
                                    </p:cTn>
                                  </p:par>
                                  <p:par>
                                    <p:cTn id="69" presetID="53" presetClass="entr" presetSubtype="528" fill="hold" grpId="0" nodeType="withEffect">
                                      <p:stCondLst>
                                        <p:cond delay="1500"/>
                                      </p:stCondLst>
                                      <p:childTnLst>
                                        <p:set>
                                          <p:cBhvr>
                                            <p:cTn id="70" dur="1" fill="hold">
                                              <p:stCondLst>
                                                <p:cond delay="0"/>
                                              </p:stCondLst>
                                            </p:cTn>
                                            <p:tgtEl>
                                              <p:spTgt spid="76"/>
                                            </p:tgtEl>
                                            <p:attrNameLst>
                                              <p:attrName>style.visibility</p:attrName>
                                            </p:attrNameLst>
                                          </p:cBhvr>
                                          <p:to>
                                            <p:strVal val="visible"/>
                                          </p:to>
                                        </p:set>
                                        <p:anim calcmode="lin" valueType="num">
                                          <p:cBhvr>
                                            <p:cTn id="71" dur="500" fill="hold"/>
                                            <p:tgtEl>
                                              <p:spTgt spid="76"/>
                                            </p:tgtEl>
                                            <p:attrNameLst>
                                              <p:attrName>ppt_w</p:attrName>
                                            </p:attrNameLst>
                                          </p:cBhvr>
                                          <p:tavLst>
                                            <p:tav tm="0">
                                              <p:val>
                                                <p:fltVal val="0"/>
                                              </p:val>
                                            </p:tav>
                                            <p:tav tm="100000">
                                              <p:val>
                                                <p:strVal val="#ppt_w"/>
                                              </p:val>
                                            </p:tav>
                                          </p:tavLst>
                                        </p:anim>
                                        <p:anim calcmode="lin" valueType="num">
                                          <p:cBhvr>
                                            <p:cTn id="72" dur="500" fill="hold"/>
                                            <p:tgtEl>
                                              <p:spTgt spid="76"/>
                                            </p:tgtEl>
                                            <p:attrNameLst>
                                              <p:attrName>ppt_h</p:attrName>
                                            </p:attrNameLst>
                                          </p:cBhvr>
                                          <p:tavLst>
                                            <p:tav tm="0">
                                              <p:val>
                                                <p:fltVal val="0"/>
                                              </p:val>
                                            </p:tav>
                                            <p:tav tm="100000">
                                              <p:val>
                                                <p:strVal val="#ppt_h"/>
                                              </p:val>
                                            </p:tav>
                                          </p:tavLst>
                                        </p:anim>
                                        <p:animEffect transition="in" filter="fade">
                                          <p:cBhvr>
                                            <p:cTn id="73" dur="500"/>
                                            <p:tgtEl>
                                              <p:spTgt spid="76"/>
                                            </p:tgtEl>
                                          </p:cBhvr>
                                        </p:animEffect>
                                        <p:anim calcmode="lin" valueType="num">
                                          <p:cBhvr>
                                            <p:cTn id="74" dur="500" fill="hold"/>
                                            <p:tgtEl>
                                              <p:spTgt spid="76"/>
                                            </p:tgtEl>
                                            <p:attrNameLst>
                                              <p:attrName>ppt_x</p:attrName>
                                            </p:attrNameLst>
                                          </p:cBhvr>
                                          <p:tavLst>
                                            <p:tav tm="0">
                                              <p:val>
                                                <p:fltVal val="0.5"/>
                                              </p:val>
                                            </p:tav>
                                            <p:tav tm="100000">
                                              <p:val>
                                                <p:strVal val="#ppt_x"/>
                                              </p:val>
                                            </p:tav>
                                          </p:tavLst>
                                        </p:anim>
                                        <p:anim calcmode="lin" valueType="num">
                                          <p:cBhvr>
                                            <p:cTn id="75" dur="500" fill="hold"/>
                                            <p:tgtEl>
                                              <p:spTgt spid="76"/>
                                            </p:tgtEl>
                                            <p:attrNameLst>
                                              <p:attrName>ppt_y</p:attrName>
                                            </p:attrNameLst>
                                          </p:cBhvr>
                                          <p:tavLst>
                                            <p:tav tm="0">
                                              <p:val>
                                                <p:fltVal val="0.5"/>
                                              </p:val>
                                            </p:tav>
                                            <p:tav tm="100000">
                                              <p:val>
                                                <p:strVal val="#ppt_y"/>
                                              </p:val>
                                            </p:tav>
                                          </p:tavLst>
                                        </p:anim>
                                      </p:childTnLst>
                                    </p:cTn>
                                  </p:par>
                                  <p:par>
                                    <p:cTn id="76" presetID="53" presetClass="entr" presetSubtype="528" fill="hold" nodeType="withEffect">
                                      <p:stCondLst>
                                        <p:cond delay="1500"/>
                                      </p:stCondLst>
                                      <p:childTnLst>
                                        <p:set>
                                          <p:cBhvr>
                                            <p:cTn id="77" dur="1" fill="hold">
                                              <p:stCondLst>
                                                <p:cond delay="0"/>
                                              </p:stCondLst>
                                            </p:cTn>
                                            <p:tgtEl>
                                              <p:spTgt spid="77"/>
                                            </p:tgtEl>
                                            <p:attrNameLst>
                                              <p:attrName>style.visibility</p:attrName>
                                            </p:attrNameLst>
                                          </p:cBhvr>
                                          <p:to>
                                            <p:strVal val="visible"/>
                                          </p:to>
                                        </p:set>
                                        <p:anim calcmode="lin" valueType="num">
                                          <p:cBhvr>
                                            <p:cTn id="78" dur="500" fill="hold"/>
                                            <p:tgtEl>
                                              <p:spTgt spid="77"/>
                                            </p:tgtEl>
                                            <p:attrNameLst>
                                              <p:attrName>ppt_w</p:attrName>
                                            </p:attrNameLst>
                                          </p:cBhvr>
                                          <p:tavLst>
                                            <p:tav tm="0">
                                              <p:val>
                                                <p:fltVal val="0"/>
                                              </p:val>
                                            </p:tav>
                                            <p:tav tm="100000">
                                              <p:val>
                                                <p:strVal val="#ppt_w"/>
                                              </p:val>
                                            </p:tav>
                                          </p:tavLst>
                                        </p:anim>
                                        <p:anim calcmode="lin" valueType="num">
                                          <p:cBhvr>
                                            <p:cTn id="79" dur="500" fill="hold"/>
                                            <p:tgtEl>
                                              <p:spTgt spid="77"/>
                                            </p:tgtEl>
                                            <p:attrNameLst>
                                              <p:attrName>ppt_h</p:attrName>
                                            </p:attrNameLst>
                                          </p:cBhvr>
                                          <p:tavLst>
                                            <p:tav tm="0">
                                              <p:val>
                                                <p:fltVal val="0"/>
                                              </p:val>
                                            </p:tav>
                                            <p:tav tm="100000">
                                              <p:val>
                                                <p:strVal val="#ppt_h"/>
                                              </p:val>
                                            </p:tav>
                                          </p:tavLst>
                                        </p:anim>
                                        <p:animEffect transition="in" filter="fade">
                                          <p:cBhvr>
                                            <p:cTn id="80" dur="500"/>
                                            <p:tgtEl>
                                              <p:spTgt spid="77"/>
                                            </p:tgtEl>
                                          </p:cBhvr>
                                        </p:animEffect>
                                        <p:anim calcmode="lin" valueType="num">
                                          <p:cBhvr>
                                            <p:cTn id="81" dur="500" fill="hold"/>
                                            <p:tgtEl>
                                              <p:spTgt spid="77"/>
                                            </p:tgtEl>
                                            <p:attrNameLst>
                                              <p:attrName>ppt_x</p:attrName>
                                            </p:attrNameLst>
                                          </p:cBhvr>
                                          <p:tavLst>
                                            <p:tav tm="0">
                                              <p:val>
                                                <p:fltVal val="0.5"/>
                                              </p:val>
                                            </p:tav>
                                            <p:tav tm="100000">
                                              <p:val>
                                                <p:strVal val="#ppt_x"/>
                                              </p:val>
                                            </p:tav>
                                          </p:tavLst>
                                        </p:anim>
                                        <p:anim calcmode="lin" valueType="num">
                                          <p:cBhvr>
                                            <p:cTn id="82" dur="500" fill="hold"/>
                                            <p:tgtEl>
                                              <p:spTgt spid="77"/>
                                            </p:tgtEl>
                                            <p:attrNameLst>
                                              <p:attrName>ppt_y</p:attrName>
                                            </p:attrNameLst>
                                          </p:cBhvr>
                                          <p:tavLst>
                                            <p:tav tm="0">
                                              <p:val>
                                                <p:fltVal val="0.5"/>
                                              </p:val>
                                            </p:tav>
                                            <p:tav tm="100000">
                                              <p:val>
                                                <p:strVal val="#ppt_y"/>
                                              </p:val>
                                            </p:tav>
                                          </p:tavLst>
                                        </p:anim>
                                      </p:childTnLst>
                                    </p:cTn>
                                  </p:par>
                                </p:childTnLst>
                              </p:cTn>
                            </p:par>
                            <p:par>
                              <p:cTn id="83" fill="hold">
                                <p:stCondLst>
                                  <p:cond delay="2800"/>
                                </p:stCondLst>
                                <p:childTnLst>
                                  <p:par>
                                    <p:cTn id="84" presetID="2" presetClass="entr" presetSubtype="2" fill="hold" nodeType="afterEffect">
                                      <p:stCondLst>
                                        <p:cond delay="0"/>
                                      </p:stCondLst>
                                      <p:childTnLst>
                                        <p:set>
                                          <p:cBhvr>
                                            <p:cTn id="85" dur="1" fill="hold">
                                              <p:stCondLst>
                                                <p:cond delay="0"/>
                                              </p:stCondLst>
                                            </p:cTn>
                                            <p:tgtEl>
                                              <p:spTgt spid="63"/>
                                            </p:tgtEl>
                                            <p:attrNameLst>
                                              <p:attrName>style.visibility</p:attrName>
                                            </p:attrNameLst>
                                          </p:cBhvr>
                                          <p:to>
                                            <p:strVal val="visible"/>
                                          </p:to>
                                        </p:set>
                                        <p:anim calcmode="lin" valueType="num">
                                          <p:cBhvr additive="base">
                                            <p:cTn id="86" dur="300" fill="hold"/>
                                            <p:tgtEl>
                                              <p:spTgt spid="63"/>
                                            </p:tgtEl>
                                            <p:attrNameLst>
                                              <p:attrName>ppt_x</p:attrName>
                                            </p:attrNameLst>
                                          </p:cBhvr>
                                          <p:tavLst>
                                            <p:tav tm="0">
                                              <p:val>
                                                <p:strVal val="1+#ppt_w/2"/>
                                              </p:val>
                                            </p:tav>
                                            <p:tav tm="100000">
                                              <p:val>
                                                <p:strVal val="#ppt_x"/>
                                              </p:val>
                                            </p:tav>
                                          </p:tavLst>
                                        </p:anim>
                                        <p:anim calcmode="lin" valueType="num">
                                          <p:cBhvr additive="base">
                                            <p:cTn id="87" dur="300" fill="hold"/>
                                            <p:tgtEl>
                                              <p:spTgt spid="63"/>
                                            </p:tgtEl>
                                            <p:attrNameLst>
                                              <p:attrName>ppt_y</p:attrName>
                                            </p:attrNameLst>
                                          </p:cBhvr>
                                          <p:tavLst>
                                            <p:tav tm="0">
                                              <p:val>
                                                <p:strVal val="#ppt_y"/>
                                              </p:val>
                                            </p:tav>
                                            <p:tav tm="100000">
                                              <p:val>
                                                <p:strVal val="#ppt_y"/>
                                              </p:val>
                                            </p:tav>
                                          </p:tavLst>
                                        </p:anim>
                                      </p:childTnLst>
                                    </p:cTn>
                                  </p:par>
                                </p:childTnLst>
                              </p:cTn>
                            </p:par>
                            <p:par>
                              <p:cTn id="88" fill="hold">
                                <p:stCondLst>
                                  <p:cond delay="3100"/>
                                </p:stCondLst>
                                <p:childTnLst>
                                  <p:par>
                                    <p:cTn id="89" presetID="2" presetClass="entr" presetSubtype="2"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 calcmode="lin" valueType="num">
                                          <p:cBhvr additive="base">
                                            <p:cTn id="91" dur="300" fill="hold"/>
                                            <p:tgtEl>
                                              <p:spTgt spid="51"/>
                                            </p:tgtEl>
                                            <p:attrNameLst>
                                              <p:attrName>ppt_x</p:attrName>
                                            </p:attrNameLst>
                                          </p:cBhvr>
                                          <p:tavLst>
                                            <p:tav tm="0">
                                              <p:val>
                                                <p:strVal val="1+#ppt_w/2"/>
                                              </p:val>
                                            </p:tav>
                                            <p:tav tm="100000">
                                              <p:val>
                                                <p:strVal val="#ppt_x"/>
                                              </p:val>
                                            </p:tav>
                                          </p:tavLst>
                                        </p:anim>
                                        <p:anim calcmode="lin" valueType="num">
                                          <p:cBhvr additive="base">
                                            <p:cTn id="92" dur="300" fill="hold"/>
                                            <p:tgtEl>
                                              <p:spTgt spid="51"/>
                                            </p:tgtEl>
                                            <p:attrNameLst>
                                              <p:attrName>ppt_y</p:attrName>
                                            </p:attrNameLst>
                                          </p:cBhvr>
                                          <p:tavLst>
                                            <p:tav tm="0">
                                              <p:val>
                                                <p:strVal val="#ppt_y"/>
                                              </p:val>
                                            </p:tav>
                                            <p:tav tm="100000">
                                              <p:val>
                                                <p:strVal val="#ppt_y"/>
                                              </p:val>
                                            </p:tav>
                                          </p:tavLst>
                                        </p:anim>
                                      </p:childTnLst>
                                    </p:cTn>
                                  </p:par>
                                </p:childTnLst>
                              </p:cTn>
                            </p:par>
                            <p:par>
                              <p:cTn id="93" fill="hold">
                                <p:stCondLst>
                                  <p:cond delay="3400"/>
                                </p:stCondLst>
                                <p:childTnLst>
                                  <p:par>
                                    <p:cTn id="94" presetID="2" presetClass="entr" presetSubtype="2" fill="hold" nodeType="afterEffect">
                                      <p:stCondLst>
                                        <p:cond delay="0"/>
                                      </p:stCondLst>
                                      <p:childTnLst>
                                        <p:set>
                                          <p:cBhvr>
                                            <p:cTn id="95" dur="1" fill="hold">
                                              <p:stCondLst>
                                                <p:cond delay="0"/>
                                              </p:stCondLst>
                                            </p:cTn>
                                            <p:tgtEl>
                                              <p:spTgt spid="66"/>
                                            </p:tgtEl>
                                            <p:attrNameLst>
                                              <p:attrName>style.visibility</p:attrName>
                                            </p:attrNameLst>
                                          </p:cBhvr>
                                          <p:to>
                                            <p:strVal val="visible"/>
                                          </p:to>
                                        </p:set>
                                        <p:anim calcmode="lin" valueType="num">
                                          <p:cBhvr additive="base">
                                            <p:cTn id="96" dur="300" fill="hold"/>
                                            <p:tgtEl>
                                              <p:spTgt spid="66"/>
                                            </p:tgtEl>
                                            <p:attrNameLst>
                                              <p:attrName>ppt_x</p:attrName>
                                            </p:attrNameLst>
                                          </p:cBhvr>
                                          <p:tavLst>
                                            <p:tav tm="0">
                                              <p:val>
                                                <p:strVal val="1+#ppt_w/2"/>
                                              </p:val>
                                            </p:tav>
                                            <p:tav tm="100000">
                                              <p:val>
                                                <p:strVal val="#ppt_x"/>
                                              </p:val>
                                            </p:tav>
                                          </p:tavLst>
                                        </p:anim>
                                        <p:anim calcmode="lin" valueType="num">
                                          <p:cBhvr additive="base">
                                            <p:cTn id="97" dur="300" fill="hold"/>
                                            <p:tgtEl>
                                              <p:spTgt spid="66"/>
                                            </p:tgtEl>
                                            <p:attrNameLst>
                                              <p:attrName>ppt_y</p:attrName>
                                            </p:attrNameLst>
                                          </p:cBhvr>
                                          <p:tavLst>
                                            <p:tav tm="0">
                                              <p:val>
                                                <p:strVal val="#ppt_y"/>
                                              </p:val>
                                            </p:tav>
                                            <p:tav tm="100000">
                                              <p:val>
                                                <p:strVal val="#ppt_y"/>
                                              </p:val>
                                            </p:tav>
                                          </p:tavLst>
                                        </p:anim>
                                      </p:childTnLst>
                                    </p:cTn>
                                  </p:par>
                                </p:childTnLst>
                              </p:cTn>
                            </p:par>
                            <p:par>
                              <p:cTn id="98" fill="hold">
                                <p:stCondLst>
                                  <p:cond delay="3700"/>
                                </p:stCondLst>
                                <p:childTnLst>
                                  <p:par>
                                    <p:cTn id="99" presetID="2" presetClass="entr" presetSubtype="2" fill="hold" grpId="0" nodeType="afterEffect">
                                      <p:stCondLst>
                                        <p:cond delay="0"/>
                                      </p:stCondLst>
                                      <p:childTnLst>
                                        <p:set>
                                          <p:cBhvr>
                                            <p:cTn id="100" dur="1" fill="hold">
                                              <p:stCondLst>
                                                <p:cond delay="0"/>
                                              </p:stCondLst>
                                            </p:cTn>
                                            <p:tgtEl>
                                              <p:spTgt spid="61"/>
                                            </p:tgtEl>
                                            <p:attrNameLst>
                                              <p:attrName>style.visibility</p:attrName>
                                            </p:attrNameLst>
                                          </p:cBhvr>
                                          <p:to>
                                            <p:strVal val="visible"/>
                                          </p:to>
                                        </p:set>
                                        <p:anim calcmode="lin" valueType="num">
                                          <p:cBhvr additive="base">
                                            <p:cTn id="101" dur="300" fill="hold"/>
                                            <p:tgtEl>
                                              <p:spTgt spid="61"/>
                                            </p:tgtEl>
                                            <p:attrNameLst>
                                              <p:attrName>ppt_x</p:attrName>
                                            </p:attrNameLst>
                                          </p:cBhvr>
                                          <p:tavLst>
                                            <p:tav tm="0">
                                              <p:val>
                                                <p:strVal val="1+#ppt_w/2"/>
                                              </p:val>
                                            </p:tav>
                                            <p:tav tm="100000">
                                              <p:val>
                                                <p:strVal val="#ppt_x"/>
                                              </p:val>
                                            </p:tav>
                                          </p:tavLst>
                                        </p:anim>
                                        <p:anim calcmode="lin" valueType="num">
                                          <p:cBhvr additive="base">
                                            <p:cTn id="102" dur="300" fill="hold"/>
                                            <p:tgtEl>
                                              <p:spTgt spid="61"/>
                                            </p:tgtEl>
                                            <p:attrNameLst>
                                              <p:attrName>ppt_y</p:attrName>
                                            </p:attrNameLst>
                                          </p:cBhvr>
                                          <p:tavLst>
                                            <p:tav tm="0">
                                              <p:val>
                                                <p:strVal val="#ppt_y"/>
                                              </p:val>
                                            </p:tav>
                                            <p:tav tm="100000">
                                              <p:val>
                                                <p:strVal val="#ppt_y"/>
                                              </p:val>
                                            </p:tav>
                                          </p:tavLst>
                                        </p:anim>
                                      </p:childTnLst>
                                    </p:cTn>
                                  </p:par>
                                </p:childTnLst>
                              </p:cTn>
                            </p:par>
                            <p:par>
                              <p:cTn id="103" fill="hold">
                                <p:stCondLst>
                                  <p:cond delay="4000"/>
                                </p:stCondLst>
                                <p:childTnLst>
                                  <p:par>
                                    <p:cTn id="104" presetID="2" presetClass="entr" presetSubtype="2" fill="hold" nodeType="afterEffect">
                                      <p:stCondLst>
                                        <p:cond delay="0"/>
                                      </p:stCondLst>
                                      <p:childTnLst>
                                        <p:set>
                                          <p:cBhvr>
                                            <p:cTn id="105" dur="1" fill="hold">
                                              <p:stCondLst>
                                                <p:cond delay="0"/>
                                              </p:stCondLst>
                                            </p:cTn>
                                            <p:tgtEl>
                                              <p:spTgt spid="69"/>
                                            </p:tgtEl>
                                            <p:attrNameLst>
                                              <p:attrName>style.visibility</p:attrName>
                                            </p:attrNameLst>
                                          </p:cBhvr>
                                          <p:to>
                                            <p:strVal val="visible"/>
                                          </p:to>
                                        </p:set>
                                        <p:anim calcmode="lin" valueType="num">
                                          <p:cBhvr additive="base">
                                            <p:cTn id="106" dur="300" fill="hold"/>
                                            <p:tgtEl>
                                              <p:spTgt spid="69"/>
                                            </p:tgtEl>
                                            <p:attrNameLst>
                                              <p:attrName>ppt_x</p:attrName>
                                            </p:attrNameLst>
                                          </p:cBhvr>
                                          <p:tavLst>
                                            <p:tav tm="0">
                                              <p:val>
                                                <p:strVal val="1+#ppt_w/2"/>
                                              </p:val>
                                            </p:tav>
                                            <p:tav tm="100000">
                                              <p:val>
                                                <p:strVal val="#ppt_x"/>
                                              </p:val>
                                            </p:tav>
                                          </p:tavLst>
                                        </p:anim>
                                        <p:anim calcmode="lin" valueType="num">
                                          <p:cBhvr additive="base">
                                            <p:cTn id="107" dur="300" fill="hold"/>
                                            <p:tgtEl>
                                              <p:spTgt spid="69"/>
                                            </p:tgtEl>
                                            <p:attrNameLst>
                                              <p:attrName>ppt_y</p:attrName>
                                            </p:attrNameLst>
                                          </p:cBhvr>
                                          <p:tavLst>
                                            <p:tav tm="0">
                                              <p:val>
                                                <p:strVal val="#ppt_y"/>
                                              </p:val>
                                            </p:tav>
                                            <p:tav tm="100000">
                                              <p:val>
                                                <p:strVal val="#ppt_y"/>
                                              </p:val>
                                            </p:tav>
                                          </p:tavLst>
                                        </p:anim>
                                      </p:childTnLst>
                                    </p:cTn>
                                  </p:par>
                                </p:childTnLst>
                              </p:cTn>
                            </p:par>
                            <p:par>
                              <p:cTn id="108" fill="hold">
                                <p:stCondLst>
                                  <p:cond delay="4300"/>
                                </p:stCondLst>
                                <p:childTnLst>
                                  <p:par>
                                    <p:cTn id="109" presetID="2" presetClass="entr" presetSubtype="2" fill="hold" grpId="0" nodeType="afterEffect">
                                      <p:stCondLst>
                                        <p:cond delay="0"/>
                                      </p:stCondLst>
                                      <p:childTnLst>
                                        <p:set>
                                          <p:cBhvr>
                                            <p:cTn id="110" dur="1" fill="hold">
                                              <p:stCondLst>
                                                <p:cond delay="0"/>
                                              </p:stCondLst>
                                            </p:cTn>
                                            <p:tgtEl>
                                              <p:spTgt spid="62"/>
                                            </p:tgtEl>
                                            <p:attrNameLst>
                                              <p:attrName>style.visibility</p:attrName>
                                            </p:attrNameLst>
                                          </p:cBhvr>
                                          <p:to>
                                            <p:strVal val="visible"/>
                                          </p:to>
                                        </p:set>
                                        <p:anim calcmode="lin" valueType="num">
                                          <p:cBhvr additive="base">
                                            <p:cTn id="111" dur="300" fill="hold"/>
                                            <p:tgtEl>
                                              <p:spTgt spid="62"/>
                                            </p:tgtEl>
                                            <p:attrNameLst>
                                              <p:attrName>ppt_x</p:attrName>
                                            </p:attrNameLst>
                                          </p:cBhvr>
                                          <p:tavLst>
                                            <p:tav tm="0">
                                              <p:val>
                                                <p:strVal val="1+#ppt_w/2"/>
                                              </p:val>
                                            </p:tav>
                                            <p:tav tm="100000">
                                              <p:val>
                                                <p:strVal val="#ppt_x"/>
                                              </p:val>
                                            </p:tav>
                                          </p:tavLst>
                                        </p:anim>
                                        <p:anim calcmode="lin" valueType="num">
                                          <p:cBhvr additive="base">
                                            <p:cTn id="112" dur="300" fill="hold"/>
                                            <p:tgtEl>
                                              <p:spTgt spid="62"/>
                                            </p:tgtEl>
                                            <p:attrNameLst>
                                              <p:attrName>ppt_y</p:attrName>
                                            </p:attrNameLst>
                                          </p:cBhvr>
                                          <p:tavLst>
                                            <p:tav tm="0">
                                              <p:val>
                                                <p:strVal val="#ppt_y"/>
                                              </p:val>
                                            </p:tav>
                                            <p:tav tm="100000">
                                              <p:val>
                                                <p:strVal val="#ppt_y"/>
                                              </p:val>
                                            </p:tav>
                                          </p:tavLst>
                                        </p:anim>
                                      </p:childTnLst>
                                    </p:cTn>
                                  </p:par>
                                  <p:par>
                                    <p:cTn id="113" presetID="26" presetClass="emph" presetSubtype="0" fill="hold" nodeType="withEffect">
                                      <p:stCondLst>
                                        <p:cond delay="0"/>
                                      </p:stCondLst>
                                      <p:childTnLst>
                                        <p:animEffect transition="out" filter="fade">
                                          <p:cBhvr>
                                            <p:cTn id="114" dur="500" tmFilter="0, 0; .2, .5; .8, .5; 1, 0"/>
                                            <p:tgtEl>
                                              <p:spTgt spid="63"/>
                                            </p:tgtEl>
                                          </p:cBhvr>
                                        </p:animEffect>
                                        <p:animScale>
                                          <p:cBhvr>
                                            <p:cTn id="115" dur="250" autoRev="1" fill="hold"/>
                                            <p:tgtEl>
                                              <p:spTgt spid="63"/>
                                            </p:tgtEl>
                                          </p:cBhvr>
                                          <p:by x="105000" y="105000"/>
                                        </p:animScale>
                                      </p:childTnLst>
                                    </p:cTn>
                                  </p:par>
                                  <p:par>
                                    <p:cTn id="116" presetID="26" presetClass="emph" presetSubtype="0" fill="hold" grpId="1" nodeType="withEffect">
                                      <p:stCondLst>
                                        <p:cond delay="0"/>
                                      </p:stCondLst>
                                      <p:childTnLst>
                                        <p:animEffect transition="out" filter="fade">
                                          <p:cBhvr>
                                            <p:cTn id="117" dur="500" tmFilter="0, 0; .2, .5; .8, .5; 1, 0"/>
                                            <p:tgtEl>
                                              <p:spTgt spid="51"/>
                                            </p:tgtEl>
                                          </p:cBhvr>
                                        </p:animEffect>
                                        <p:animScale>
                                          <p:cBhvr>
                                            <p:cTn id="118" dur="250" autoRev="1" fill="hold"/>
                                            <p:tgtEl>
                                              <p:spTgt spid="51"/>
                                            </p:tgtEl>
                                          </p:cBhvr>
                                          <p:by x="105000" y="105000"/>
                                        </p:animScale>
                                      </p:childTnLst>
                                    </p:cTn>
                                  </p:par>
                                </p:childTnLst>
                              </p:cTn>
                            </p:par>
                            <p:par>
                              <p:cTn id="119" fill="hold">
                                <p:stCondLst>
                                  <p:cond delay="4800"/>
                                </p:stCondLst>
                                <p:childTnLst>
                                  <p:par>
                                    <p:cTn id="120" presetID="53" presetClass="entr" presetSubtype="16" fill="hold" grpId="0" nodeType="afterEffect">
                                      <p:stCondLst>
                                        <p:cond delay="0"/>
                                      </p:stCondLst>
                                      <p:childTnLst>
                                        <p:set>
                                          <p:cBhvr>
                                            <p:cTn id="121" dur="1" fill="hold">
                                              <p:stCondLst>
                                                <p:cond delay="0"/>
                                              </p:stCondLst>
                                            </p:cTn>
                                            <p:tgtEl>
                                              <p:spTgt spid="72"/>
                                            </p:tgtEl>
                                            <p:attrNameLst>
                                              <p:attrName>style.visibility</p:attrName>
                                            </p:attrNameLst>
                                          </p:cBhvr>
                                          <p:to>
                                            <p:strVal val="visible"/>
                                          </p:to>
                                        </p:set>
                                        <p:anim calcmode="lin" valueType="num">
                                          <p:cBhvr>
                                            <p:cTn id="122" dur="1000" fill="hold"/>
                                            <p:tgtEl>
                                              <p:spTgt spid="72"/>
                                            </p:tgtEl>
                                            <p:attrNameLst>
                                              <p:attrName>ppt_w</p:attrName>
                                            </p:attrNameLst>
                                          </p:cBhvr>
                                          <p:tavLst>
                                            <p:tav tm="0">
                                              <p:val>
                                                <p:fltVal val="0"/>
                                              </p:val>
                                            </p:tav>
                                            <p:tav tm="100000">
                                              <p:val>
                                                <p:strVal val="#ppt_w"/>
                                              </p:val>
                                            </p:tav>
                                          </p:tavLst>
                                        </p:anim>
                                        <p:anim calcmode="lin" valueType="num">
                                          <p:cBhvr>
                                            <p:cTn id="123" dur="1000" fill="hold"/>
                                            <p:tgtEl>
                                              <p:spTgt spid="72"/>
                                            </p:tgtEl>
                                            <p:attrNameLst>
                                              <p:attrName>ppt_h</p:attrName>
                                            </p:attrNameLst>
                                          </p:cBhvr>
                                          <p:tavLst>
                                            <p:tav tm="0">
                                              <p:val>
                                                <p:fltVal val="0"/>
                                              </p:val>
                                            </p:tav>
                                            <p:tav tm="100000">
                                              <p:val>
                                                <p:strVal val="#ppt_h"/>
                                              </p:val>
                                            </p:tav>
                                          </p:tavLst>
                                        </p:anim>
                                        <p:animEffect transition="in" filter="fade">
                                          <p:cBhvr>
                                            <p:cTn id="124" dur="1000"/>
                                            <p:tgtEl>
                                              <p:spTgt spid="72"/>
                                            </p:tgtEl>
                                          </p:cBhvr>
                                        </p:animEffect>
                                      </p:childTnLst>
                                    </p:cTn>
                                  </p:par>
                                  <p:par>
                                    <p:cTn id="125" presetID="26" presetClass="emph" presetSubtype="0" fill="hold" nodeType="withEffect">
                                      <p:stCondLst>
                                        <p:cond delay="500"/>
                                      </p:stCondLst>
                                      <p:childTnLst>
                                        <p:animEffect transition="out" filter="fade">
                                          <p:cBhvr>
                                            <p:cTn id="126" dur="500" tmFilter="0, 0; .2, .5; .8, .5; 1, 0"/>
                                            <p:tgtEl>
                                              <p:spTgt spid="66"/>
                                            </p:tgtEl>
                                          </p:cBhvr>
                                        </p:animEffect>
                                        <p:animScale>
                                          <p:cBhvr>
                                            <p:cTn id="127" dur="250" autoRev="1" fill="hold"/>
                                            <p:tgtEl>
                                              <p:spTgt spid="66"/>
                                            </p:tgtEl>
                                          </p:cBhvr>
                                          <p:by x="105000" y="105000"/>
                                        </p:animScale>
                                      </p:childTnLst>
                                    </p:cTn>
                                  </p:par>
                                  <p:par>
                                    <p:cTn id="128" presetID="26" presetClass="emph" presetSubtype="0" fill="hold" grpId="1" nodeType="withEffect">
                                      <p:stCondLst>
                                        <p:cond delay="500"/>
                                      </p:stCondLst>
                                      <p:childTnLst>
                                        <p:animEffect transition="out" filter="fade">
                                          <p:cBhvr>
                                            <p:cTn id="129" dur="500" tmFilter="0, 0; .2, .5; .8, .5; 1, 0"/>
                                            <p:tgtEl>
                                              <p:spTgt spid="61"/>
                                            </p:tgtEl>
                                          </p:cBhvr>
                                        </p:animEffect>
                                        <p:animScale>
                                          <p:cBhvr>
                                            <p:cTn id="130" dur="250" autoRev="1" fill="hold"/>
                                            <p:tgtEl>
                                              <p:spTgt spid="61"/>
                                            </p:tgtEl>
                                          </p:cBhvr>
                                          <p:by x="105000" y="105000"/>
                                        </p:animScale>
                                      </p:childTnLst>
                                    </p:cTn>
                                  </p:par>
                                </p:childTnLst>
                              </p:cTn>
                            </p:par>
                            <p:par>
                              <p:cTn id="131" fill="hold">
                                <p:stCondLst>
                                  <p:cond delay="5800"/>
                                </p:stCondLst>
                                <p:childTnLst>
                                  <p:par>
                                    <p:cTn id="132" presetID="53" presetClass="entr" presetSubtype="16" fill="hold" grpId="0" nodeType="afterEffect">
                                      <p:stCondLst>
                                        <p:cond delay="0"/>
                                      </p:stCondLst>
                                      <p:childTnLst>
                                        <p:set>
                                          <p:cBhvr>
                                            <p:cTn id="133" dur="1" fill="hold">
                                              <p:stCondLst>
                                                <p:cond delay="0"/>
                                              </p:stCondLst>
                                            </p:cTn>
                                            <p:tgtEl>
                                              <p:spTgt spid="73"/>
                                            </p:tgtEl>
                                            <p:attrNameLst>
                                              <p:attrName>style.visibility</p:attrName>
                                            </p:attrNameLst>
                                          </p:cBhvr>
                                          <p:to>
                                            <p:strVal val="visible"/>
                                          </p:to>
                                        </p:set>
                                        <p:anim calcmode="lin" valueType="num">
                                          <p:cBhvr>
                                            <p:cTn id="134" dur="1000" fill="hold"/>
                                            <p:tgtEl>
                                              <p:spTgt spid="73"/>
                                            </p:tgtEl>
                                            <p:attrNameLst>
                                              <p:attrName>ppt_w</p:attrName>
                                            </p:attrNameLst>
                                          </p:cBhvr>
                                          <p:tavLst>
                                            <p:tav tm="0">
                                              <p:val>
                                                <p:fltVal val="0"/>
                                              </p:val>
                                            </p:tav>
                                            <p:tav tm="100000">
                                              <p:val>
                                                <p:strVal val="#ppt_w"/>
                                              </p:val>
                                            </p:tav>
                                          </p:tavLst>
                                        </p:anim>
                                        <p:anim calcmode="lin" valueType="num">
                                          <p:cBhvr>
                                            <p:cTn id="135" dur="1000" fill="hold"/>
                                            <p:tgtEl>
                                              <p:spTgt spid="73"/>
                                            </p:tgtEl>
                                            <p:attrNameLst>
                                              <p:attrName>ppt_h</p:attrName>
                                            </p:attrNameLst>
                                          </p:cBhvr>
                                          <p:tavLst>
                                            <p:tav tm="0">
                                              <p:val>
                                                <p:fltVal val="0"/>
                                              </p:val>
                                            </p:tav>
                                            <p:tav tm="100000">
                                              <p:val>
                                                <p:strVal val="#ppt_h"/>
                                              </p:val>
                                            </p:tav>
                                          </p:tavLst>
                                        </p:anim>
                                        <p:animEffect transition="in" filter="fade">
                                          <p:cBhvr>
                                            <p:cTn id="136" dur="1000"/>
                                            <p:tgtEl>
                                              <p:spTgt spid="73"/>
                                            </p:tgtEl>
                                          </p:cBhvr>
                                        </p:animEffect>
                                      </p:childTnLst>
                                    </p:cTn>
                                  </p:par>
                                  <p:par>
                                    <p:cTn id="137" presetID="26" presetClass="emph" presetSubtype="0" fill="hold" nodeType="withEffect">
                                      <p:stCondLst>
                                        <p:cond delay="500"/>
                                      </p:stCondLst>
                                      <p:childTnLst>
                                        <p:animEffect transition="out" filter="fade">
                                          <p:cBhvr>
                                            <p:cTn id="138" dur="500" tmFilter="0, 0; .2, .5; .8, .5; 1, 0"/>
                                            <p:tgtEl>
                                              <p:spTgt spid="69"/>
                                            </p:tgtEl>
                                          </p:cBhvr>
                                        </p:animEffect>
                                        <p:animScale>
                                          <p:cBhvr>
                                            <p:cTn id="139" dur="250" autoRev="1" fill="hold"/>
                                            <p:tgtEl>
                                              <p:spTgt spid="69"/>
                                            </p:tgtEl>
                                          </p:cBhvr>
                                          <p:by x="105000" y="105000"/>
                                        </p:animScale>
                                      </p:childTnLst>
                                    </p:cTn>
                                  </p:par>
                                  <p:par>
                                    <p:cTn id="140" presetID="26" presetClass="emph" presetSubtype="0" fill="hold" grpId="1" nodeType="withEffect">
                                      <p:stCondLst>
                                        <p:cond delay="500"/>
                                      </p:stCondLst>
                                      <p:childTnLst>
                                        <p:animEffect transition="out" filter="fade">
                                          <p:cBhvr>
                                            <p:cTn id="141" dur="500" tmFilter="0, 0; .2, .5; .8, .5; 1, 0"/>
                                            <p:tgtEl>
                                              <p:spTgt spid="62"/>
                                            </p:tgtEl>
                                          </p:cBhvr>
                                        </p:animEffect>
                                        <p:animScale>
                                          <p:cBhvr>
                                            <p:cTn id="142" dur="250" autoRev="1" fill="hold"/>
                                            <p:tgtEl>
                                              <p:spTgt spid="62"/>
                                            </p:tgtEl>
                                          </p:cBhvr>
                                          <p:by x="105000" y="105000"/>
                                        </p:animScale>
                                      </p:childTnLst>
                                    </p:cTn>
                                  </p:par>
                                </p:childTnLst>
                              </p:cTn>
                            </p:par>
                            <p:par>
                              <p:cTn id="143" fill="hold">
                                <p:stCondLst>
                                  <p:cond delay="6800"/>
                                </p:stCondLst>
                                <p:childTnLst>
                                  <p:par>
                                    <p:cTn id="144" presetID="53" presetClass="entr" presetSubtype="16" fill="hold" grpId="0" nodeType="afterEffect">
                                      <p:stCondLst>
                                        <p:cond delay="0"/>
                                      </p:stCondLst>
                                      <p:childTnLst>
                                        <p:set>
                                          <p:cBhvr>
                                            <p:cTn id="145" dur="1" fill="hold">
                                              <p:stCondLst>
                                                <p:cond delay="0"/>
                                              </p:stCondLst>
                                            </p:cTn>
                                            <p:tgtEl>
                                              <p:spTgt spid="74"/>
                                            </p:tgtEl>
                                            <p:attrNameLst>
                                              <p:attrName>style.visibility</p:attrName>
                                            </p:attrNameLst>
                                          </p:cBhvr>
                                          <p:to>
                                            <p:strVal val="visible"/>
                                          </p:to>
                                        </p:set>
                                        <p:anim calcmode="lin" valueType="num">
                                          <p:cBhvr>
                                            <p:cTn id="146" dur="1000" fill="hold"/>
                                            <p:tgtEl>
                                              <p:spTgt spid="74"/>
                                            </p:tgtEl>
                                            <p:attrNameLst>
                                              <p:attrName>ppt_w</p:attrName>
                                            </p:attrNameLst>
                                          </p:cBhvr>
                                          <p:tavLst>
                                            <p:tav tm="0">
                                              <p:val>
                                                <p:fltVal val="0"/>
                                              </p:val>
                                            </p:tav>
                                            <p:tav tm="100000">
                                              <p:val>
                                                <p:strVal val="#ppt_w"/>
                                              </p:val>
                                            </p:tav>
                                          </p:tavLst>
                                        </p:anim>
                                        <p:anim calcmode="lin" valueType="num">
                                          <p:cBhvr>
                                            <p:cTn id="147" dur="1000" fill="hold"/>
                                            <p:tgtEl>
                                              <p:spTgt spid="74"/>
                                            </p:tgtEl>
                                            <p:attrNameLst>
                                              <p:attrName>ppt_h</p:attrName>
                                            </p:attrNameLst>
                                          </p:cBhvr>
                                          <p:tavLst>
                                            <p:tav tm="0">
                                              <p:val>
                                                <p:fltVal val="0"/>
                                              </p:val>
                                            </p:tav>
                                            <p:tav tm="100000">
                                              <p:val>
                                                <p:strVal val="#ppt_h"/>
                                              </p:val>
                                            </p:tav>
                                          </p:tavLst>
                                        </p:anim>
                                        <p:animEffect transition="in" filter="fade">
                                          <p:cBhvr>
                                            <p:cTn id="148" dur="10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ldLvl="0" animBg="1"/>
          <p:bldP spid="50" grpId="0"/>
          <p:bldP spid="51" grpId="0"/>
          <p:bldP spid="51" grpId="1"/>
          <p:bldP spid="61" grpId="0"/>
          <p:bldP spid="61" grpId="1"/>
          <p:bldP spid="62" grpId="0"/>
          <p:bldP spid="62" grpId="1"/>
          <p:bldP spid="72" grpId="0"/>
          <p:bldP spid="73" grpId="0"/>
          <p:bldP spid="74" grpId="0"/>
          <p:bldP spid="43" grpId="0" bldLvl="0" animBg="1"/>
          <p:bldP spid="44" grpId="0"/>
          <p:bldP spid="45" grpId="0" bldLvl="0" animBg="1"/>
          <p:bldP spid="46" grpId="0" bldLvl="0" animBg="1"/>
          <p:bldP spid="76" grpId="0"/>
          <p:bldP spid="8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wipe(left)">
                                          <p:cBhvr>
                                            <p:cTn id="7" dur="300"/>
                                            <p:tgtEl>
                                              <p:spTgt spid="88"/>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300" fill="hold"/>
                                            <p:tgtEl>
                                              <p:spTgt spid="49"/>
                                            </p:tgtEl>
                                            <p:attrNameLst>
                                              <p:attrName>ppt_x</p:attrName>
                                            </p:attrNameLst>
                                          </p:cBhvr>
                                          <p:tavLst>
                                            <p:tav tm="0">
                                              <p:val>
                                                <p:strVal val="#ppt_x"/>
                                              </p:val>
                                            </p:tav>
                                            <p:tav tm="100000">
                                              <p:val>
                                                <p:strVal val="#ppt_x"/>
                                              </p:val>
                                            </p:tav>
                                          </p:tavLst>
                                        </p:anim>
                                        <p:anim calcmode="lin" valueType="num">
                                          <p:cBhvr additive="base">
                                            <p:cTn id="12" dur="300" fill="hold"/>
                                            <p:tgtEl>
                                              <p:spTgt spid="49"/>
                                            </p:tgtEl>
                                            <p:attrNameLst>
                                              <p:attrName>ppt_y</p:attrName>
                                            </p:attrNameLst>
                                          </p:cBhvr>
                                          <p:tavLst>
                                            <p:tav tm="0">
                                              <p:val>
                                                <p:strVal val="0-#ppt_h/2"/>
                                              </p:val>
                                            </p:tav>
                                            <p:tav tm="100000">
                                              <p:val>
                                                <p:strVal val="#ppt_y"/>
                                              </p:val>
                                            </p:tav>
                                          </p:tavLst>
                                        </p:anim>
                                      </p:childTnLst>
                                    </p:cTn>
                                  </p:par>
                                </p:childTnLst>
                              </p:cTn>
                            </p:par>
                            <p:par>
                              <p:cTn id="13" fill="hold">
                                <p:stCondLst>
                                  <p:cond delay="8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50"/>
                                            </p:tgtEl>
                                            <p:attrNameLst>
                                              <p:attrName>style.visibility</p:attrName>
                                            </p:attrNameLst>
                                          </p:cBhvr>
                                          <p:to>
                                            <p:strVal val="visible"/>
                                          </p:to>
                                        </p:set>
                                        <p:anim by="(-#ppt_w*2)" calcmode="lin" valueType="num">
                                          <p:cBhvr rctx="PPT">
                                            <p:cTn id="16" dur="250" autoRev="1" fill="hold">
                                              <p:stCondLst>
                                                <p:cond delay="0"/>
                                              </p:stCondLst>
                                            </p:cTn>
                                            <p:tgtEl>
                                              <p:spTgt spid="50"/>
                                            </p:tgtEl>
                                            <p:attrNameLst>
                                              <p:attrName>ppt_w</p:attrName>
                                            </p:attrNameLst>
                                          </p:cBhvr>
                                        </p:anim>
                                        <p:anim by="(#ppt_w*0.50)" calcmode="lin" valueType="num">
                                          <p:cBhvr>
                                            <p:cTn id="17" dur="250" decel="50000" autoRev="1" fill="hold">
                                              <p:stCondLst>
                                                <p:cond delay="0"/>
                                              </p:stCondLst>
                                            </p:cTn>
                                            <p:tgtEl>
                                              <p:spTgt spid="50"/>
                                            </p:tgtEl>
                                            <p:attrNameLst>
                                              <p:attrName>ppt_x</p:attrName>
                                            </p:attrNameLst>
                                          </p:cBhvr>
                                        </p:anim>
                                        <p:anim from="(-#ppt_h/2)" to="(#ppt_y)" calcmode="lin" valueType="num">
                                          <p:cBhvr>
                                            <p:cTn id="18" dur="500" fill="hold">
                                              <p:stCondLst>
                                                <p:cond delay="0"/>
                                              </p:stCondLst>
                                            </p:cTn>
                                            <p:tgtEl>
                                              <p:spTgt spid="50"/>
                                            </p:tgtEl>
                                            <p:attrNameLst>
                                              <p:attrName>ppt_y</p:attrName>
                                            </p:attrNameLst>
                                          </p:cBhvr>
                                        </p:anim>
                                        <p:animRot by="21600000">
                                          <p:cBhvr>
                                            <p:cTn id="19" dur="500" fill="hold">
                                              <p:stCondLst>
                                                <p:cond delay="0"/>
                                              </p:stCondLst>
                                            </p:cTn>
                                            <p:tgtEl>
                                              <p:spTgt spid="50"/>
                                            </p:tgtEl>
                                            <p:attrNameLst>
                                              <p:attrName>r</p:attrName>
                                            </p:attrNameLst>
                                          </p:cBhvr>
                                        </p:animRot>
                                      </p:childTnLst>
                                    </p:cTn>
                                  </p:par>
                                  <p:par>
                                    <p:cTn id="20" presetID="53" presetClass="entr" presetSubtype="528" fill="hold" grpId="0" nodeType="withEffect">
                                      <p:stCondLst>
                                        <p:cond delay="100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Effect transition="in" filter="fade">
                                          <p:cBhvr>
                                            <p:cTn id="24" dur="500"/>
                                            <p:tgtEl>
                                              <p:spTgt spid="44"/>
                                            </p:tgtEl>
                                          </p:cBhvr>
                                        </p:animEffect>
                                        <p:anim calcmode="lin" valueType="num">
                                          <p:cBhvr>
                                            <p:cTn id="25" dur="500" fill="hold"/>
                                            <p:tgtEl>
                                              <p:spTgt spid="44"/>
                                            </p:tgtEl>
                                            <p:attrNameLst>
                                              <p:attrName>ppt_x</p:attrName>
                                            </p:attrNameLst>
                                          </p:cBhvr>
                                          <p:tavLst>
                                            <p:tav tm="0">
                                              <p:val>
                                                <p:fltVal val="0.5"/>
                                              </p:val>
                                            </p:tav>
                                            <p:tav tm="100000">
                                              <p:val>
                                                <p:strVal val="#ppt_x"/>
                                              </p:val>
                                            </p:tav>
                                          </p:tavLst>
                                        </p:anim>
                                        <p:anim calcmode="lin" valueType="num">
                                          <p:cBhvr>
                                            <p:cTn id="26" dur="500" fill="hold"/>
                                            <p:tgtEl>
                                              <p:spTgt spid="44"/>
                                            </p:tgtEl>
                                            <p:attrNameLst>
                                              <p:attrName>ppt_y</p:attrName>
                                            </p:attrNameLst>
                                          </p:cBhvr>
                                          <p:tavLst>
                                            <p:tav tm="0">
                                              <p:val>
                                                <p:fltVal val="0.5"/>
                                              </p:val>
                                            </p:tav>
                                            <p:tav tm="100000">
                                              <p:val>
                                                <p:strVal val="#ppt_y"/>
                                              </p:val>
                                            </p:tav>
                                          </p:tavLst>
                                        </p:anim>
                                      </p:childTnLst>
                                    </p:cTn>
                                  </p:par>
                                  <p:par>
                                    <p:cTn id="27" presetID="53" presetClass="entr" presetSubtype="528" fill="hold" grpId="0" nodeType="withEffect">
                                      <p:stCondLst>
                                        <p:cond delay="100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ppt_w</p:attrName>
                                            </p:attrNameLst>
                                          </p:cBhvr>
                                          <p:tavLst>
                                            <p:tav tm="0">
                                              <p:val>
                                                <p:fltVal val="0"/>
                                              </p:val>
                                            </p:tav>
                                            <p:tav tm="100000">
                                              <p:val>
                                                <p:strVal val="#ppt_w"/>
                                              </p:val>
                                            </p:tav>
                                          </p:tavLst>
                                        </p:anim>
                                        <p:anim calcmode="lin" valueType="num">
                                          <p:cBhvr>
                                            <p:cTn id="30" dur="500" fill="hold"/>
                                            <p:tgtEl>
                                              <p:spTgt spid="43"/>
                                            </p:tgtEl>
                                            <p:attrNameLst>
                                              <p:attrName>ppt_h</p:attrName>
                                            </p:attrNameLst>
                                          </p:cBhvr>
                                          <p:tavLst>
                                            <p:tav tm="0">
                                              <p:val>
                                                <p:fltVal val="0"/>
                                              </p:val>
                                            </p:tav>
                                            <p:tav tm="100000">
                                              <p:val>
                                                <p:strVal val="#ppt_h"/>
                                              </p:val>
                                            </p:tav>
                                          </p:tavLst>
                                        </p:anim>
                                        <p:animEffect transition="in" filter="fade">
                                          <p:cBhvr>
                                            <p:cTn id="31" dur="500"/>
                                            <p:tgtEl>
                                              <p:spTgt spid="43"/>
                                            </p:tgtEl>
                                          </p:cBhvr>
                                        </p:animEffect>
                                        <p:anim calcmode="lin" valueType="num">
                                          <p:cBhvr>
                                            <p:cTn id="32" dur="500" fill="hold"/>
                                            <p:tgtEl>
                                              <p:spTgt spid="43"/>
                                            </p:tgtEl>
                                            <p:attrNameLst>
                                              <p:attrName>ppt_x</p:attrName>
                                            </p:attrNameLst>
                                          </p:cBhvr>
                                          <p:tavLst>
                                            <p:tav tm="0">
                                              <p:val>
                                                <p:fltVal val="0.5"/>
                                              </p:val>
                                            </p:tav>
                                            <p:tav tm="100000">
                                              <p:val>
                                                <p:strVal val="#ppt_x"/>
                                              </p:val>
                                            </p:tav>
                                          </p:tavLst>
                                        </p:anim>
                                        <p:anim calcmode="lin" valueType="num">
                                          <p:cBhvr>
                                            <p:cTn id="33" dur="500" fill="hold"/>
                                            <p:tgtEl>
                                              <p:spTgt spid="43"/>
                                            </p:tgtEl>
                                            <p:attrNameLst>
                                              <p:attrName>ppt_y</p:attrName>
                                            </p:attrNameLst>
                                          </p:cBhvr>
                                          <p:tavLst>
                                            <p:tav tm="0">
                                              <p:val>
                                                <p:fltVal val="0.5"/>
                                              </p:val>
                                            </p:tav>
                                            <p:tav tm="100000">
                                              <p:val>
                                                <p:strVal val="#ppt_y"/>
                                              </p:val>
                                            </p:tav>
                                          </p:tavLst>
                                        </p:anim>
                                      </p:childTnLst>
                                    </p:cTn>
                                  </p:par>
                                  <p:par>
                                    <p:cTn id="34" presetID="53" presetClass="entr" presetSubtype="528" fill="hold" nodeType="withEffect">
                                      <p:stCondLst>
                                        <p:cond delay="1000"/>
                                      </p:stCondLst>
                                      <p:childTnLst>
                                        <p:set>
                                          <p:cBhvr>
                                            <p:cTn id="35" dur="1" fill="hold">
                                              <p:stCondLst>
                                                <p:cond delay="0"/>
                                              </p:stCondLst>
                                            </p:cTn>
                                            <p:tgtEl>
                                              <p:spTgt spid="47"/>
                                            </p:tgtEl>
                                            <p:attrNameLst>
                                              <p:attrName>style.visibility</p:attrName>
                                            </p:attrNameLst>
                                          </p:cBhvr>
                                          <p:to>
                                            <p:strVal val="visible"/>
                                          </p:to>
                                        </p:set>
                                        <p:anim calcmode="lin" valueType="num">
                                          <p:cBhvr>
                                            <p:cTn id="36" dur="500" fill="hold"/>
                                            <p:tgtEl>
                                              <p:spTgt spid="47"/>
                                            </p:tgtEl>
                                            <p:attrNameLst>
                                              <p:attrName>ppt_w</p:attrName>
                                            </p:attrNameLst>
                                          </p:cBhvr>
                                          <p:tavLst>
                                            <p:tav tm="0">
                                              <p:val>
                                                <p:fltVal val="0"/>
                                              </p:val>
                                            </p:tav>
                                            <p:tav tm="100000">
                                              <p:val>
                                                <p:strVal val="#ppt_w"/>
                                              </p:val>
                                            </p:tav>
                                          </p:tavLst>
                                        </p:anim>
                                        <p:anim calcmode="lin" valueType="num">
                                          <p:cBhvr>
                                            <p:cTn id="37" dur="500" fill="hold"/>
                                            <p:tgtEl>
                                              <p:spTgt spid="47"/>
                                            </p:tgtEl>
                                            <p:attrNameLst>
                                              <p:attrName>ppt_h</p:attrName>
                                            </p:attrNameLst>
                                          </p:cBhvr>
                                          <p:tavLst>
                                            <p:tav tm="0">
                                              <p:val>
                                                <p:fltVal val="0"/>
                                              </p:val>
                                            </p:tav>
                                            <p:tav tm="100000">
                                              <p:val>
                                                <p:strVal val="#ppt_h"/>
                                              </p:val>
                                            </p:tav>
                                          </p:tavLst>
                                        </p:anim>
                                        <p:animEffect transition="in" filter="fade">
                                          <p:cBhvr>
                                            <p:cTn id="38" dur="500"/>
                                            <p:tgtEl>
                                              <p:spTgt spid="47"/>
                                            </p:tgtEl>
                                          </p:cBhvr>
                                        </p:animEffect>
                                        <p:anim calcmode="lin" valueType="num">
                                          <p:cBhvr>
                                            <p:cTn id="39" dur="500" fill="hold"/>
                                            <p:tgtEl>
                                              <p:spTgt spid="47"/>
                                            </p:tgtEl>
                                            <p:attrNameLst>
                                              <p:attrName>ppt_x</p:attrName>
                                            </p:attrNameLst>
                                          </p:cBhvr>
                                          <p:tavLst>
                                            <p:tav tm="0">
                                              <p:val>
                                                <p:fltVal val="0.5"/>
                                              </p:val>
                                            </p:tav>
                                            <p:tav tm="100000">
                                              <p:val>
                                                <p:strVal val="#ppt_x"/>
                                              </p:val>
                                            </p:tav>
                                          </p:tavLst>
                                        </p:anim>
                                        <p:anim calcmode="lin" valueType="num">
                                          <p:cBhvr>
                                            <p:cTn id="40" dur="500" fill="hold"/>
                                            <p:tgtEl>
                                              <p:spTgt spid="47"/>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125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anim calcmode="lin" valueType="num">
                                          <p:cBhvr>
                                            <p:cTn id="46" dur="500" fill="hold"/>
                                            <p:tgtEl>
                                              <p:spTgt spid="46"/>
                                            </p:tgtEl>
                                            <p:attrNameLst>
                                              <p:attrName>ppt_x</p:attrName>
                                            </p:attrNameLst>
                                          </p:cBhvr>
                                          <p:tavLst>
                                            <p:tav tm="0">
                                              <p:val>
                                                <p:fltVal val="0.5"/>
                                              </p:val>
                                            </p:tav>
                                            <p:tav tm="100000">
                                              <p:val>
                                                <p:strVal val="#ppt_x"/>
                                              </p:val>
                                            </p:tav>
                                          </p:tavLst>
                                        </p:anim>
                                        <p:anim calcmode="lin" valueType="num">
                                          <p:cBhvr>
                                            <p:cTn id="47" dur="500" fill="hold"/>
                                            <p:tgtEl>
                                              <p:spTgt spid="46"/>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1250"/>
                                      </p:stCondLst>
                                      <p:childTnLst>
                                        <p:set>
                                          <p:cBhvr>
                                            <p:cTn id="49" dur="1" fill="hold">
                                              <p:stCondLst>
                                                <p:cond delay="0"/>
                                              </p:stCondLst>
                                            </p:cTn>
                                            <p:tgtEl>
                                              <p:spTgt spid="80"/>
                                            </p:tgtEl>
                                            <p:attrNameLst>
                                              <p:attrName>style.visibility</p:attrName>
                                            </p:attrNameLst>
                                          </p:cBhvr>
                                          <p:to>
                                            <p:strVal val="visible"/>
                                          </p:to>
                                        </p:set>
                                        <p:anim calcmode="lin" valueType="num">
                                          <p:cBhvr>
                                            <p:cTn id="50" dur="500" fill="hold"/>
                                            <p:tgtEl>
                                              <p:spTgt spid="80"/>
                                            </p:tgtEl>
                                            <p:attrNameLst>
                                              <p:attrName>ppt_w</p:attrName>
                                            </p:attrNameLst>
                                          </p:cBhvr>
                                          <p:tavLst>
                                            <p:tav tm="0">
                                              <p:val>
                                                <p:fltVal val="0"/>
                                              </p:val>
                                            </p:tav>
                                            <p:tav tm="100000">
                                              <p:val>
                                                <p:strVal val="#ppt_w"/>
                                              </p:val>
                                            </p:tav>
                                          </p:tavLst>
                                        </p:anim>
                                        <p:anim calcmode="lin" valueType="num">
                                          <p:cBhvr>
                                            <p:cTn id="51" dur="500" fill="hold"/>
                                            <p:tgtEl>
                                              <p:spTgt spid="80"/>
                                            </p:tgtEl>
                                            <p:attrNameLst>
                                              <p:attrName>ppt_h</p:attrName>
                                            </p:attrNameLst>
                                          </p:cBhvr>
                                          <p:tavLst>
                                            <p:tav tm="0">
                                              <p:val>
                                                <p:fltVal val="0"/>
                                              </p:val>
                                            </p:tav>
                                            <p:tav tm="100000">
                                              <p:val>
                                                <p:strVal val="#ppt_h"/>
                                              </p:val>
                                            </p:tav>
                                          </p:tavLst>
                                        </p:anim>
                                        <p:animEffect transition="in" filter="fade">
                                          <p:cBhvr>
                                            <p:cTn id="52" dur="500"/>
                                            <p:tgtEl>
                                              <p:spTgt spid="80"/>
                                            </p:tgtEl>
                                          </p:cBhvr>
                                        </p:animEffect>
                                        <p:anim calcmode="lin" valueType="num">
                                          <p:cBhvr>
                                            <p:cTn id="53" dur="500" fill="hold"/>
                                            <p:tgtEl>
                                              <p:spTgt spid="80"/>
                                            </p:tgtEl>
                                            <p:attrNameLst>
                                              <p:attrName>ppt_x</p:attrName>
                                            </p:attrNameLst>
                                          </p:cBhvr>
                                          <p:tavLst>
                                            <p:tav tm="0">
                                              <p:val>
                                                <p:fltVal val="0.5"/>
                                              </p:val>
                                            </p:tav>
                                            <p:tav tm="100000">
                                              <p:val>
                                                <p:strVal val="#ppt_x"/>
                                              </p:val>
                                            </p:tav>
                                          </p:tavLst>
                                        </p:anim>
                                        <p:anim calcmode="lin" valueType="num">
                                          <p:cBhvr>
                                            <p:cTn id="54" dur="500" fill="hold"/>
                                            <p:tgtEl>
                                              <p:spTgt spid="80"/>
                                            </p:tgtEl>
                                            <p:attrNameLst>
                                              <p:attrName>ppt_y</p:attrName>
                                            </p:attrNameLst>
                                          </p:cBhvr>
                                          <p:tavLst>
                                            <p:tav tm="0">
                                              <p:val>
                                                <p:fltVal val="0.5"/>
                                              </p:val>
                                            </p:tav>
                                            <p:tav tm="100000">
                                              <p:val>
                                                <p:strVal val="#ppt_y"/>
                                              </p:val>
                                            </p:tav>
                                          </p:tavLst>
                                        </p:anim>
                                      </p:childTnLst>
                                    </p:cTn>
                                  </p:par>
                                  <p:par>
                                    <p:cTn id="55" presetID="53" presetClass="entr" presetSubtype="528" fill="hold" nodeType="withEffect">
                                      <p:stCondLst>
                                        <p:cond delay="1250"/>
                                      </p:stCondLst>
                                      <p:childTnLst>
                                        <p:set>
                                          <p:cBhvr>
                                            <p:cTn id="56" dur="1" fill="hold">
                                              <p:stCondLst>
                                                <p:cond delay="0"/>
                                              </p:stCondLst>
                                            </p:cTn>
                                            <p:tgtEl>
                                              <p:spTgt spid="81"/>
                                            </p:tgtEl>
                                            <p:attrNameLst>
                                              <p:attrName>style.visibility</p:attrName>
                                            </p:attrNameLst>
                                          </p:cBhvr>
                                          <p:to>
                                            <p:strVal val="visible"/>
                                          </p:to>
                                        </p:set>
                                        <p:anim calcmode="lin" valueType="num">
                                          <p:cBhvr>
                                            <p:cTn id="57" dur="500" fill="hold"/>
                                            <p:tgtEl>
                                              <p:spTgt spid="81"/>
                                            </p:tgtEl>
                                            <p:attrNameLst>
                                              <p:attrName>ppt_w</p:attrName>
                                            </p:attrNameLst>
                                          </p:cBhvr>
                                          <p:tavLst>
                                            <p:tav tm="0">
                                              <p:val>
                                                <p:fltVal val="0"/>
                                              </p:val>
                                            </p:tav>
                                            <p:tav tm="100000">
                                              <p:val>
                                                <p:strVal val="#ppt_w"/>
                                              </p:val>
                                            </p:tav>
                                          </p:tavLst>
                                        </p:anim>
                                        <p:anim calcmode="lin" valueType="num">
                                          <p:cBhvr>
                                            <p:cTn id="58" dur="500" fill="hold"/>
                                            <p:tgtEl>
                                              <p:spTgt spid="81"/>
                                            </p:tgtEl>
                                            <p:attrNameLst>
                                              <p:attrName>ppt_h</p:attrName>
                                            </p:attrNameLst>
                                          </p:cBhvr>
                                          <p:tavLst>
                                            <p:tav tm="0">
                                              <p:val>
                                                <p:fltVal val="0"/>
                                              </p:val>
                                            </p:tav>
                                            <p:tav tm="100000">
                                              <p:val>
                                                <p:strVal val="#ppt_h"/>
                                              </p:val>
                                            </p:tav>
                                          </p:tavLst>
                                        </p:anim>
                                        <p:animEffect transition="in" filter="fade">
                                          <p:cBhvr>
                                            <p:cTn id="59" dur="500"/>
                                            <p:tgtEl>
                                              <p:spTgt spid="81"/>
                                            </p:tgtEl>
                                          </p:cBhvr>
                                        </p:animEffect>
                                        <p:anim calcmode="lin" valueType="num">
                                          <p:cBhvr>
                                            <p:cTn id="60" dur="500" fill="hold"/>
                                            <p:tgtEl>
                                              <p:spTgt spid="81"/>
                                            </p:tgtEl>
                                            <p:attrNameLst>
                                              <p:attrName>ppt_x</p:attrName>
                                            </p:attrNameLst>
                                          </p:cBhvr>
                                          <p:tavLst>
                                            <p:tav tm="0">
                                              <p:val>
                                                <p:fltVal val="0.5"/>
                                              </p:val>
                                            </p:tav>
                                            <p:tav tm="100000">
                                              <p:val>
                                                <p:strVal val="#ppt_x"/>
                                              </p:val>
                                            </p:tav>
                                          </p:tavLst>
                                        </p:anim>
                                        <p:anim calcmode="lin" valueType="num">
                                          <p:cBhvr>
                                            <p:cTn id="61" dur="500" fill="hold"/>
                                            <p:tgtEl>
                                              <p:spTgt spid="81"/>
                                            </p:tgtEl>
                                            <p:attrNameLst>
                                              <p:attrName>ppt_y</p:attrName>
                                            </p:attrNameLst>
                                          </p:cBhvr>
                                          <p:tavLst>
                                            <p:tav tm="0">
                                              <p:val>
                                                <p:fltVal val="0.5"/>
                                              </p:val>
                                            </p:tav>
                                            <p:tav tm="100000">
                                              <p:val>
                                                <p:strVal val="#ppt_y"/>
                                              </p:val>
                                            </p:tav>
                                          </p:tavLst>
                                        </p:anim>
                                      </p:childTnLst>
                                    </p:cTn>
                                  </p:par>
                                  <p:par>
                                    <p:cTn id="62" presetID="53" presetClass="entr" presetSubtype="528" fill="hold" grpId="0" nodeType="withEffect">
                                      <p:stCondLst>
                                        <p:cond delay="1500"/>
                                      </p:stCondLst>
                                      <p:childTnLst>
                                        <p:set>
                                          <p:cBhvr>
                                            <p:cTn id="63" dur="1" fill="hold">
                                              <p:stCondLst>
                                                <p:cond delay="0"/>
                                              </p:stCondLst>
                                            </p:cTn>
                                            <p:tgtEl>
                                              <p:spTgt spid="45"/>
                                            </p:tgtEl>
                                            <p:attrNameLst>
                                              <p:attrName>style.visibility</p:attrName>
                                            </p:attrNameLst>
                                          </p:cBhvr>
                                          <p:to>
                                            <p:strVal val="visible"/>
                                          </p:to>
                                        </p:set>
                                        <p:anim calcmode="lin" valueType="num">
                                          <p:cBhvr>
                                            <p:cTn id="64" dur="500" fill="hold"/>
                                            <p:tgtEl>
                                              <p:spTgt spid="45"/>
                                            </p:tgtEl>
                                            <p:attrNameLst>
                                              <p:attrName>ppt_w</p:attrName>
                                            </p:attrNameLst>
                                          </p:cBhvr>
                                          <p:tavLst>
                                            <p:tav tm="0">
                                              <p:val>
                                                <p:fltVal val="0"/>
                                              </p:val>
                                            </p:tav>
                                            <p:tav tm="100000">
                                              <p:val>
                                                <p:strVal val="#ppt_w"/>
                                              </p:val>
                                            </p:tav>
                                          </p:tavLst>
                                        </p:anim>
                                        <p:anim calcmode="lin" valueType="num">
                                          <p:cBhvr>
                                            <p:cTn id="65" dur="500" fill="hold"/>
                                            <p:tgtEl>
                                              <p:spTgt spid="45"/>
                                            </p:tgtEl>
                                            <p:attrNameLst>
                                              <p:attrName>ppt_h</p:attrName>
                                            </p:attrNameLst>
                                          </p:cBhvr>
                                          <p:tavLst>
                                            <p:tav tm="0">
                                              <p:val>
                                                <p:fltVal val="0"/>
                                              </p:val>
                                            </p:tav>
                                            <p:tav tm="100000">
                                              <p:val>
                                                <p:strVal val="#ppt_h"/>
                                              </p:val>
                                            </p:tav>
                                          </p:tavLst>
                                        </p:anim>
                                        <p:animEffect transition="in" filter="fade">
                                          <p:cBhvr>
                                            <p:cTn id="66" dur="500"/>
                                            <p:tgtEl>
                                              <p:spTgt spid="45"/>
                                            </p:tgtEl>
                                          </p:cBhvr>
                                        </p:animEffect>
                                        <p:anim calcmode="lin" valueType="num">
                                          <p:cBhvr>
                                            <p:cTn id="67" dur="500" fill="hold"/>
                                            <p:tgtEl>
                                              <p:spTgt spid="45"/>
                                            </p:tgtEl>
                                            <p:attrNameLst>
                                              <p:attrName>ppt_x</p:attrName>
                                            </p:attrNameLst>
                                          </p:cBhvr>
                                          <p:tavLst>
                                            <p:tav tm="0">
                                              <p:val>
                                                <p:fltVal val="0.5"/>
                                              </p:val>
                                            </p:tav>
                                            <p:tav tm="100000">
                                              <p:val>
                                                <p:strVal val="#ppt_x"/>
                                              </p:val>
                                            </p:tav>
                                          </p:tavLst>
                                        </p:anim>
                                        <p:anim calcmode="lin" valueType="num">
                                          <p:cBhvr>
                                            <p:cTn id="68" dur="500" fill="hold"/>
                                            <p:tgtEl>
                                              <p:spTgt spid="45"/>
                                            </p:tgtEl>
                                            <p:attrNameLst>
                                              <p:attrName>ppt_y</p:attrName>
                                            </p:attrNameLst>
                                          </p:cBhvr>
                                          <p:tavLst>
                                            <p:tav tm="0">
                                              <p:val>
                                                <p:fltVal val="0.5"/>
                                              </p:val>
                                            </p:tav>
                                            <p:tav tm="100000">
                                              <p:val>
                                                <p:strVal val="#ppt_y"/>
                                              </p:val>
                                            </p:tav>
                                          </p:tavLst>
                                        </p:anim>
                                      </p:childTnLst>
                                    </p:cTn>
                                  </p:par>
                                  <p:par>
                                    <p:cTn id="69" presetID="53" presetClass="entr" presetSubtype="528" fill="hold" grpId="0" nodeType="withEffect">
                                      <p:stCondLst>
                                        <p:cond delay="1500"/>
                                      </p:stCondLst>
                                      <p:childTnLst>
                                        <p:set>
                                          <p:cBhvr>
                                            <p:cTn id="70" dur="1" fill="hold">
                                              <p:stCondLst>
                                                <p:cond delay="0"/>
                                              </p:stCondLst>
                                            </p:cTn>
                                            <p:tgtEl>
                                              <p:spTgt spid="76"/>
                                            </p:tgtEl>
                                            <p:attrNameLst>
                                              <p:attrName>style.visibility</p:attrName>
                                            </p:attrNameLst>
                                          </p:cBhvr>
                                          <p:to>
                                            <p:strVal val="visible"/>
                                          </p:to>
                                        </p:set>
                                        <p:anim calcmode="lin" valueType="num">
                                          <p:cBhvr>
                                            <p:cTn id="71" dur="500" fill="hold"/>
                                            <p:tgtEl>
                                              <p:spTgt spid="76"/>
                                            </p:tgtEl>
                                            <p:attrNameLst>
                                              <p:attrName>ppt_w</p:attrName>
                                            </p:attrNameLst>
                                          </p:cBhvr>
                                          <p:tavLst>
                                            <p:tav tm="0">
                                              <p:val>
                                                <p:fltVal val="0"/>
                                              </p:val>
                                            </p:tav>
                                            <p:tav tm="100000">
                                              <p:val>
                                                <p:strVal val="#ppt_w"/>
                                              </p:val>
                                            </p:tav>
                                          </p:tavLst>
                                        </p:anim>
                                        <p:anim calcmode="lin" valueType="num">
                                          <p:cBhvr>
                                            <p:cTn id="72" dur="500" fill="hold"/>
                                            <p:tgtEl>
                                              <p:spTgt spid="76"/>
                                            </p:tgtEl>
                                            <p:attrNameLst>
                                              <p:attrName>ppt_h</p:attrName>
                                            </p:attrNameLst>
                                          </p:cBhvr>
                                          <p:tavLst>
                                            <p:tav tm="0">
                                              <p:val>
                                                <p:fltVal val="0"/>
                                              </p:val>
                                            </p:tav>
                                            <p:tav tm="100000">
                                              <p:val>
                                                <p:strVal val="#ppt_h"/>
                                              </p:val>
                                            </p:tav>
                                          </p:tavLst>
                                        </p:anim>
                                        <p:animEffect transition="in" filter="fade">
                                          <p:cBhvr>
                                            <p:cTn id="73" dur="500"/>
                                            <p:tgtEl>
                                              <p:spTgt spid="76"/>
                                            </p:tgtEl>
                                          </p:cBhvr>
                                        </p:animEffect>
                                        <p:anim calcmode="lin" valueType="num">
                                          <p:cBhvr>
                                            <p:cTn id="74" dur="500" fill="hold"/>
                                            <p:tgtEl>
                                              <p:spTgt spid="76"/>
                                            </p:tgtEl>
                                            <p:attrNameLst>
                                              <p:attrName>ppt_x</p:attrName>
                                            </p:attrNameLst>
                                          </p:cBhvr>
                                          <p:tavLst>
                                            <p:tav tm="0">
                                              <p:val>
                                                <p:fltVal val="0.5"/>
                                              </p:val>
                                            </p:tav>
                                            <p:tav tm="100000">
                                              <p:val>
                                                <p:strVal val="#ppt_x"/>
                                              </p:val>
                                            </p:tav>
                                          </p:tavLst>
                                        </p:anim>
                                        <p:anim calcmode="lin" valueType="num">
                                          <p:cBhvr>
                                            <p:cTn id="75" dur="500" fill="hold"/>
                                            <p:tgtEl>
                                              <p:spTgt spid="76"/>
                                            </p:tgtEl>
                                            <p:attrNameLst>
                                              <p:attrName>ppt_y</p:attrName>
                                            </p:attrNameLst>
                                          </p:cBhvr>
                                          <p:tavLst>
                                            <p:tav tm="0">
                                              <p:val>
                                                <p:fltVal val="0.5"/>
                                              </p:val>
                                            </p:tav>
                                            <p:tav tm="100000">
                                              <p:val>
                                                <p:strVal val="#ppt_y"/>
                                              </p:val>
                                            </p:tav>
                                          </p:tavLst>
                                        </p:anim>
                                      </p:childTnLst>
                                    </p:cTn>
                                  </p:par>
                                  <p:par>
                                    <p:cTn id="76" presetID="53" presetClass="entr" presetSubtype="528" fill="hold" nodeType="withEffect">
                                      <p:stCondLst>
                                        <p:cond delay="1500"/>
                                      </p:stCondLst>
                                      <p:childTnLst>
                                        <p:set>
                                          <p:cBhvr>
                                            <p:cTn id="77" dur="1" fill="hold">
                                              <p:stCondLst>
                                                <p:cond delay="0"/>
                                              </p:stCondLst>
                                            </p:cTn>
                                            <p:tgtEl>
                                              <p:spTgt spid="77"/>
                                            </p:tgtEl>
                                            <p:attrNameLst>
                                              <p:attrName>style.visibility</p:attrName>
                                            </p:attrNameLst>
                                          </p:cBhvr>
                                          <p:to>
                                            <p:strVal val="visible"/>
                                          </p:to>
                                        </p:set>
                                        <p:anim calcmode="lin" valueType="num">
                                          <p:cBhvr>
                                            <p:cTn id="78" dur="500" fill="hold"/>
                                            <p:tgtEl>
                                              <p:spTgt spid="77"/>
                                            </p:tgtEl>
                                            <p:attrNameLst>
                                              <p:attrName>ppt_w</p:attrName>
                                            </p:attrNameLst>
                                          </p:cBhvr>
                                          <p:tavLst>
                                            <p:tav tm="0">
                                              <p:val>
                                                <p:fltVal val="0"/>
                                              </p:val>
                                            </p:tav>
                                            <p:tav tm="100000">
                                              <p:val>
                                                <p:strVal val="#ppt_w"/>
                                              </p:val>
                                            </p:tav>
                                          </p:tavLst>
                                        </p:anim>
                                        <p:anim calcmode="lin" valueType="num">
                                          <p:cBhvr>
                                            <p:cTn id="79" dur="500" fill="hold"/>
                                            <p:tgtEl>
                                              <p:spTgt spid="77"/>
                                            </p:tgtEl>
                                            <p:attrNameLst>
                                              <p:attrName>ppt_h</p:attrName>
                                            </p:attrNameLst>
                                          </p:cBhvr>
                                          <p:tavLst>
                                            <p:tav tm="0">
                                              <p:val>
                                                <p:fltVal val="0"/>
                                              </p:val>
                                            </p:tav>
                                            <p:tav tm="100000">
                                              <p:val>
                                                <p:strVal val="#ppt_h"/>
                                              </p:val>
                                            </p:tav>
                                          </p:tavLst>
                                        </p:anim>
                                        <p:animEffect transition="in" filter="fade">
                                          <p:cBhvr>
                                            <p:cTn id="80" dur="500"/>
                                            <p:tgtEl>
                                              <p:spTgt spid="77"/>
                                            </p:tgtEl>
                                          </p:cBhvr>
                                        </p:animEffect>
                                        <p:anim calcmode="lin" valueType="num">
                                          <p:cBhvr>
                                            <p:cTn id="81" dur="500" fill="hold"/>
                                            <p:tgtEl>
                                              <p:spTgt spid="77"/>
                                            </p:tgtEl>
                                            <p:attrNameLst>
                                              <p:attrName>ppt_x</p:attrName>
                                            </p:attrNameLst>
                                          </p:cBhvr>
                                          <p:tavLst>
                                            <p:tav tm="0">
                                              <p:val>
                                                <p:fltVal val="0.5"/>
                                              </p:val>
                                            </p:tav>
                                            <p:tav tm="100000">
                                              <p:val>
                                                <p:strVal val="#ppt_x"/>
                                              </p:val>
                                            </p:tav>
                                          </p:tavLst>
                                        </p:anim>
                                        <p:anim calcmode="lin" valueType="num">
                                          <p:cBhvr>
                                            <p:cTn id="82" dur="500" fill="hold"/>
                                            <p:tgtEl>
                                              <p:spTgt spid="77"/>
                                            </p:tgtEl>
                                            <p:attrNameLst>
                                              <p:attrName>ppt_y</p:attrName>
                                            </p:attrNameLst>
                                          </p:cBhvr>
                                          <p:tavLst>
                                            <p:tav tm="0">
                                              <p:val>
                                                <p:fltVal val="0.5"/>
                                              </p:val>
                                            </p:tav>
                                            <p:tav tm="100000">
                                              <p:val>
                                                <p:strVal val="#ppt_y"/>
                                              </p:val>
                                            </p:tav>
                                          </p:tavLst>
                                        </p:anim>
                                      </p:childTnLst>
                                    </p:cTn>
                                  </p:par>
                                </p:childTnLst>
                              </p:cTn>
                            </p:par>
                            <p:par>
                              <p:cTn id="83" fill="hold">
                                <p:stCondLst>
                                  <p:cond delay="2800"/>
                                </p:stCondLst>
                                <p:childTnLst>
                                  <p:par>
                                    <p:cTn id="84" presetID="2" presetClass="entr" presetSubtype="2" fill="hold" nodeType="afterEffect">
                                      <p:stCondLst>
                                        <p:cond delay="0"/>
                                      </p:stCondLst>
                                      <p:childTnLst>
                                        <p:set>
                                          <p:cBhvr>
                                            <p:cTn id="85" dur="1" fill="hold">
                                              <p:stCondLst>
                                                <p:cond delay="0"/>
                                              </p:stCondLst>
                                            </p:cTn>
                                            <p:tgtEl>
                                              <p:spTgt spid="63"/>
                                            </p:tgtEl>
                                            <p:attrNameLst>
                                              <p:attrName>style.visibility</p:attrName>
                                            </p:attrNameLst>
                                          </p:cBhvr>
                                          <p:to>
                                            <p:strVal val="visible"/>
                                          </p:to>
                                        </p:set>
                                        <p:anim calcmode="lin" valueType="num">
                                          <p:cBhvr additive="base">
                                            <p:cTn id="86" dur="300" fill="hold"/>
                                            <p:tgtEl>
                                              <p:spTgt spid="63"/>
                                            </p:tgtEl>
                                            <p:attrNameLst>
                                              <p:attrName>ppt_x</p:attrName>
                                            </p:attrNameLst>
                                          </p:cBhvr>
                                          <p:tavLst>
                                            <p:tav tm="0">
                                              <p:val>
                                                <p:strVal val="1+#ppt_w/2"/>
                                              </p:val>
                                            </p:tav>
                                            <p:tav tm="100000">
                                              <p:val>
                                                <p:strVal val="#ppt_x"/>
                                              </p:val>
                                            </p:tav>
                                          </p:tavLst>
                                        </p:anim>
                                        <p:anim calcmode="lin" valueType="num">
                                          <p:cBhvr additive="base">
                                            <p:cTn id="87" dur="300" fill="hold"/>
                                            <p:tgtEl>
                                              <p:spTgt spid="63"/>
                                            </p:tgtEl>
                                            <p:attrNameLst>
                                              <p:attrName>ppt_y</p:attrName>
                                            </p:attrNameLst>
                                          </p:cBhvr>
                                          <p:tavLst>
                                            <p:tav tm="0">
                                              <p:val>
                                                <p:strVal val="#ppt_y"/>
                                              </p:val>
                                            </p:tav>
                                            <p:tav tm="100000">
                                              <p:val>
                                                <p:strVal val="#ppt_y"/>
                                              </p:val>
                                            </p:tav>
                                          </p:tavLst>
                                        </p:anim>
                                      </p:childTnLst>
                                    </p:cTn>
                                  </p:par>
                                </p:childTnLst>
                              </p:cTn>
                            </p:par>
                            <p:par>
                              <p:cTn id="88" fill="hold">
                                <p:stCondLst>
                                  <p:cond delay="3100"/>
                                </p:stCondLst>
                                <p:childTnLst>
                                  <p:par>
                                    <p:cTn id="89" presetID="2" presetClass="entr" presetSubtype="2"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 calcmode="lin" valueType="num">
                                          <p:cBhvr additive="base">
                                            <p:cTn id="91" dur="300" fill="hold"/>
                                            <p:tgtEl>
                                              <p:spTgt spid="51"/>
                                            </p:tgtEl>
                                            <p:attrNameLst>
                                              <p:attrName>ppt_x</p:attrName>
                                            </p:attrNameLst>
                                          </p:cBhvr>
                                          <p:tavLst>
                                            <p:tav tm="0">
                                              <p:val>
                                                <p:strVal val="1+#ppt_w/2"/>
                                              </p:val>
                                            </p:tav>
                                            <p:tav tm="100000">
                                              <p:val>
                                                <p:strVal val="#ppt_x"/>
                                              </p:val>
                                            </p:tav>
                                          </p:tavLst>
                                        </p:anim>
                                        <p:anim calcmode="lin" valueType="num">
                                          <p:cBhvr additive="base">
                                            <p:cTn id="92" dur="300" fill="hold"/>
                                            <p:tgtEl>
                                              <p:spTgt spid="51"/>
                                            </p:tgtEl>
                                            <p:attrNameLst>
                                              <p:attrName>ppt_y</p:attrName>
                                            </p:attrNameLst>
                                          </p:cBhvr>
                                          <p:tavLst>
                                            <p:tav tm="0">
                                              <p:val>
                                                <p:strVal val="#ppt_y"/>
                                              </p:val>
                                            </p:tav>
                                            <p:tav tm="100000">
                                              <p:val>
                                                <p:strVal val="#ppt_y"/>
                                              </p:val>
                                            </p:tav>
                                          </p:tavLst>
                                        </p:anim>
                                      </p:childTnLst>
                                    </p:cTn>
                                  </p:par>
                                </p:childTnLst>
                              </p:cTn>
                            </p:par>
                            <p:par>
                              <p:cTn id="93" fill="hold">
                                <p:stCondLst>
                                  <p:cond delay="3400"/>
                                </p:stCondLst>
                                <p:childTnLst>
                                  <p:par>
                                    <p:cTn id="94" presetID="2" presetClass="entr" presetSubtype="2" fill="hold" nodeType="afterEffect">
                                      <p:stCondLst>
                                        <p:cond delay="0"/>
                                      </p:stCondLst>
                                      <p:childTnLst>
                                        <p:set>
                                          <p:cBhvr>
                                            <p:cTn id="95" dur="1" fill="hold">
                                              <p:stCondLst>
                                                <p:cond delay="0"/>
                                              </p:stCondLst>
                                            </p:cTn>
                                            <p:tgtEl>
                                              <p:spTgt spid="66"/>
                                            </p:tgtEl>
                                            <p:attrNameLst>
                                              <p:attrName>style.visibility</p:attrName>
                                            </p:attrNameLst>
                                          </p:cBhvr>
                                          <p:to>
                                            <p:strVal val="visible"/>
                                          </p:to>
                                        </p:set>
                                        <p:anim calcmode="lin" valueType="num">
                                          <p:cBhvr additive="base">
                                            <p:cTn id="96" dur="300" fill="hold"/>
                                            <p:tgtEl>
                                              <p:spTgt spid="66"/>
                                            </p:tgtEl>
                                            <p:attrNameLst>
                                              <p:attrName>ppt_x</p:attrName>
                                            </p:attrNameLst>
                                          </p:cBhvr>
                                          <p:tavLst>
                                            <p:tav tm="0">
                                              <p:val>
                                                <p:strVal val="1+#ppt_w/2"/>
                                              </p:val>
                                            </p:tav>
                                            <p:tav tm="100000">
                                              <p:val>
                                                <p:strVal val="#ppt_x"/>
                                              </p:val>
                                            </p:tav>
                                          </p:tavLst>
                                        </p:anim>
                                        <p:anim calcmode="lin" valueType="num">
                                          <p:cBhvr additive="base">
                                            <p:cTn id="97" dur="300" fill="hold"/>
                                            <p:tgtEl>
                                              <p:spTgt spid="66"/>
                                            </p:tgtEl>
                                            <p:attrNameLst>
                                              <p:attrName>ppt_y</p:attrName>
                                            </p:attrNameLst>
                                          </p:cBhvr>
                                          <p:tavLst>
                                            <p:tav tm="0">
                                              <p:val>
                                                <p:strVal val="#ppt_y"/>
                                              </p:val>
                                            </p:tav>
                                            <p:tav tm="100000">
                                              <p:val>
                                                <p:strVal val="#ppt_y"/>
                                              </p:val>
                                            </p:tav>
                                          </p:tavLst>
                                        </p:anim>
                                      </p:childTnLst>
                                    </p:cTn>
                                  </p:par>
                                </p:childTnLst>
                              </p:cTn>
                            </p:par>
                            <p:par>
                              <p:cTn id="98" fill="hold">
                                <p:stCondLst>
                                  <p:cond delay="3700"/>
                                </p:stCondLst>
                                <p:childTnLst>
                                  <p:par>
                                    <p:cTn id="99" presetID="2" presetClass="entr" presetSubtype="2" fill="hold" grpId="0" nodeType="afterEffect">
                                      <p:stCondLst>
                                        <p:cond delay="0"/>
                                      </p:stCondLst>
                                      <p:childTnLst>
                                        <p:set>
                                          <p:cBhvr>
                                            <p:cTn id="100" dur="1" fill="hold">
                                              <p:stCondLst>
                                                <p:cond delay="0"/>
                                              </p:stCondLst>
                                            </p:cTn>
                                            <p:tgtEl>
                                              <p:spTgt spid="61"/>
                                            </p:tgtEl>
                                            <p:attrNameLst>
                                              <p:attrName>style.visibility</p:attrName>
                                            </p:attrNameLst>
                                          </p:cBhvr>
                                          <p:to>
                                            <p:strVal val="visible"/>
                                          </p:to>
                                        </p:set>
                                        <p:anim calcmode="lin" valueType="num">
                                          <p:cBhvr additive="base">
                                            <p:cTn id="101" dur="300" fill="hold"/>
                                            <p:tgtEl>
                                              <p:spTgt spid="61"/>
                                            </p:tgtEl>
                                            <p:attrNameLst>
                                              <p:attrName>ppt_x</p:attrName>
                                            </p:attrNameLst>
                                          </p:cBhvr>
                                          <p:tavLst>
                                            <p:tav tm="0">
                                              <p:val>
                                                <p:strVal val="1+#ppt_w/2"/>
                                              </p:val>
                                            </p:tav>
                                            <p:tav tm="100000">
                                              <p:val>
                                                <p:strVal val="#ppt_x"/>
                                              </p:val>
                                            </p:tav>
                                          </p:tavLst>
                                        </p:anim>
                                        <p:anim calcmode="lin" valueType="num">
                                          <p:cBhvr additive="base">
                                            <p:cTn id="102" dur="300" fill="hold"/>
                                            <p:tgtEl>
                                              <p:spTgt spid="61"/>
                                            </p:tgtEl>
                                            <p:attrNameLst>
                                              <p:attrName>ppt_y</p:attrName>
                                            </p:attrNameLst>
                                          </p:cBhvr>
                                          <p:tavLst>
                                            <p:tav tm="0">
                                              <p:val>
                                                <p:strVal val="#ppt_y"/>
                                              </p:val>
                                            </p:tav>
                                            <p:tav tm="100000">
                                              <p:val>
                                                <p:strVal val="#ppt_y"/>
                                              </p:val>
                                            </p:tav>
                                          </p:tavLst>
                                        </p:anim>
                                      </p:childTnLst>
                                    </p:cTn>
                                  </p:par>
                                </p:childTnLst>
                              </p:cTn>
                            </p:par>
                            <p:par>
                              <p:cTn id="103" fill="hold">
                                <p:stCondLst>
                                  <p:cond delay="4000"/>
                                </p:stCondLst>
                                <p:childTnLst>
                                  <p:par>
                                    <p:cTn id="104" presetID="2" presetClass="entr" presetSubtype="2" fill="hold" nodeType="afterEffect">
                                      <p:stCondLst>
                                        <p:cond delay="0"/>
                                      </p:stCondLst>
                                      <p:childTnLst>
                                        <p:set>
                                          <p:cBhvr>
                                            <p:cTn id="105" dur="1" fill="hold">
                                              <p:stCondLst>
                                                <p:cond delay="0"/>
                                              </p:stCondLst>
                                            </p:cTn>
                                            <p:tgtEl>
                                              <p:spTgt spid="69"/>
                                            </p:tgtEl>
                                            <p:attrNameLst>
                                              <p:attrName>style.visibility</p:attrName>
                                            </p:attrNameLst>
                                          </p:cBhvr>
                                          <p:to>
                                            <p:strVal val="visible"/>
                                          </p:to>
                                        </p:set>
                                        <p:anim calcmode="lin" valueType="num">
                                          <p:cBhvr additive="base">
                                            <p:cTn id="106" dur="300" fill="hold"/>
                                            <p:tgtEl>
                                              <p:spTgt spid="69"/>
                                            </p:tgtEl>
                                            <p:attrNameLst>
                                              <p:attrName>ppt_x</p:attrName>
                                            </p:attrNameLst>
                                          </p:cBhvr>
                                          <p:tavLst>
                                            <p:tav tm="0">
                                              <p:val>
                                                <p:strVal val="1+#ppt_w/2"/>
                                              </p:val>
                                            </p:tav>
                                            <p:tav tm="100000">
                                              <p:val>
                                                <p:strVal val="#ppt_x"/>
                                              </p:val>
                                            </p:tav>
                                          </p:tavLst>
                                        </p:anim>
                                        <p:anim calcmode="lin" valueType="num">
                                          <p:cBhvr additive="base">
                                            <p:cTn id="107" dur="300" fill="hold"/>
                                            <p:tgtEl>
                                              <p:spTgt spid="69"/>
                                            </p:tgtEl>
                                            <p:attrNameLst>
                                              <p:attrName>ppt_y</p:attrName>
                                            </p:attrNameLst>
                                          </p:cBhvr>
                                          <p:tavLst>
                                            <p:tav tm="0">
                                              <p:val>
                                                <p:strVal val="#ppt_y"/>
                                              </p:val>
                                            </p:tav>
                                            <p:tav tm="100000">
                                              <p:val>
                                                <p:strVal val="#ppt_y"/>
                                              </p:val>
                                            </p:tav>
                                          </p:tavLst>
                                        </p:anim>
                                      </p:childTnLst>
                                    </p:cTn>
                                  </p:par>
                                </p:childTnLst>
                              </p:cTn>
                            </p:par>
                            <p:par>
                              <p:cTn id="108" fill="hold">
                                <p:stCondLst>
                                  <p:cond delay="4300"/>
                                </p:stCondLst>
                                <p:childTnLst>
                                  <p:par>
                                    <p:cTn id="109" presetID="2" presetClass="entr" presetSubtype="2" fill="hold" grpId="0" nodeType="afterEffect">
                                      <p:stCondLst>
                                        <p:cond delay="0"/>
                                      </p:stCondLst>
                                      <p:childTnLst>
                                        <p:set>
                                          <p:cBhvr>
                                            <p:cTn id="110" dur="1" fill="hold">
                                              <p:stCondLst>
                                                <p:cond delay="0"/>
                                              </p:stCondLst>
                                            </p:cTn>
                                            <p:tgtEl>
                                              <p:spTgt spid="62"/>
                                            </p:tgtEl>
                                            <p:attrNameLst>
                                              <p:attrName>style.visibility</p:attrName>
                                            </p:attrNameLst>
                                          </p:cBhvr>
                                          <p:to>
                                            <p:strVal val="visible"/>
                                          </p:to>
                                        </p:set>
                                        <p:anim calcmode="lin" valueType="num">
                                          <p:cBhvr additive="base">
                                            <p:cTn id="111" dur="300" fill="hold"/>
                                            <p:tgtEl>
                                              <p:spTgt spid="62"/>
                                            </p:tgtEl>
                                            <p:attrNameLst>
                                              <p:attrName>ppt_x</p:attrName>
                                            </p:attrNameLst>
                                          </p:cBhvr>
                                          <p:tavLst>
                                            <p:tav tm="0">
                                              <p:val>
                                                <p:strVal val="1+#ppt_w/2"/>
                                              </p:val>
                                            </p:tav>
                                            <p:tav tm="100000">
                                              <p:val>
                                                <p:strVal val="#ppt_x"/>
                                              </p:val>
                                            </p:tav>
                                          </p:tavLst>
                                        </p:anim>
                                        <p:anim calcmode="lin" valueType="num">
                                          <p:cBhvr additive="base">
                                            <p:cTn id="112" dur="300" fill="hold"/>
                                            <p:tgtEl>
                                              <p:spTgt spid="62"/>
                                            </p:tgtEl>
                                            <p:attrNameLst>
                                              <p:attrName>ppt_y</p:attrName>
                                            </p:attrNameLst>
                                          </p:cBhvr>
                                          <p:tavLst>
                                            <p:tav tm="0">
                                              <p:val>
                                                <p:strVal val="#ppt_y"/>
                                              </p:val>
                                            </p:tav>
                                            <p:tav tm="100000">
                                              <p:val>
                                                <p:strVal val="#ppt_y"/>
                                              </p:val>
                                            </p:tav>
                                          </p:tavLst>
                                        </p:anim>
                                      </p:childTnLst>
                                    </p:cTn>
                                  </p:par>
                                  <p:par>
                                    <p:cTn id="113" presetID="26" presetClass="emph" presetSubtype="0" fill="hold" nodeType="withEffect">
                                      <p:stCondLst>
                                        <p:cond delay="0"/>
                                      </p:stCondLst>
                                      <p:childTnLst>
                                        <p:animEffect transition="out" filter="fade">
                                          <p:cBhvr>
                                            <p:cTn id="114" dur="500" tmFilter="0, 0; .2, .5; .8, .5; 1, 0"/>
                                            <p:tgtEl>
                                              <p:spTgt spid="63"/>
                                            </p:tgtEl>
                                          </p:cBhvr>
                                        </p:animEffect>
                                        <p:animScale>
                                          <p:cBhvr>
                                            <p:cTn id="115" dur="250" autoRev="1" fill="hold"/>
                                            <p:tgtEl>
                                              <p:spTgt spid="63"/>
                                            </p:tgtEl>
                                          </p:cBhvr>
                                          <p:by x="105000" y="105000"/>
                                        </p:animScale>
                                      </p:childTnLst>
                                    </p:cTn>
                                  </p:par>
                                  <p:par>
                                    <p:cTn id="116" presetID="26" presetClass="emph" presetSubtype="0" fill="hold" grpId="1" nodeType="withEffect">
                                      <p:stCondLst>
                                        <p:cond delay="0"/>
                                      </p:stCondLst>
                                      <p:childTnLst>
                                        <p:animEffect transition="out" filter="fade">
                                          <p:cBhvr>
                                            <p:cTn id="117" dur="500" tmFilter="0, 0; .2, .5; .8, .5; 1, 0"/>
                                            <p:tgtEl>
                                              <p:spTgt spid="51"/>
                                            </p:tgtEl>
                                          </p:cBhvr>
                                        </p:animEffect>
                                        <p:animScale>
                                          <p:cBhvr>
                                            <p:cTn id="118" dur="250" autoRev="1" fill="hold"/>
                                            <p:tgtEl>
                                              <p:spTgt spid="51"/>
                                            </p:tgtEl>
                                          </p:cBhvr>
                                          <p:by x="105000" y="105000"/>
                                        </p:animScale>
                                      </p:childTnLst>
                                    </p:cTn>
                                  </p:par>
                                </p:childTnLst>
                              </p:cTn>
                            </p:par>
                            <p:par>
                              <p:cTn id="119" fill="hold">
                                <p:stCondLst>
                                  <p:cond delay="4800"/>
                                </p:stCondLst>
                                <p:childTnLst>
                                  <p:par>
                                    <p:cTn id="120" presetID="53" presetClass="entr" presetSubtype="16" fill="hold" grpId="0" nodeType="afterEffect">
                                      <p:stCondLst>
                                        <p:cond delay="0"/>
                                      </p:stCondLst>
                                      <p:childTnLst>
                                        <p:set>
                                          <p:cBhvr>
                                            <p:cTn id="121" dur="1" fill="hold">
                                              <p:stCondLst>
                                                <p:cond delay="0"/>
                                              </p:stCondLst>
                                            </p:cTn>
                                            <p:tgtEl>
                                              <p:spTgt spid="72"/>
                                            </p:tgtEl>
                                            <p:attrNameLst>
                                              <p:attrName>style.visibility</p:attrName>
                                            </p:attrNameLst>
                                          </p:cBhvr>
                                          <p:to>
                                            <p:strVal val="visible"/>
                                          </p:to>
                                        </p:set>
                                        <p:anim calcmode="lin" valueType="num">
                                          <p:cBhvr>
                                            <p:cTn id="122" dur="1000" fill="hold"/>
                                            <p:tgtEl>
                                              <p:spTgt spid="72"/>
                                            </p:tgtEl>
                                            <p:attrNameLst>
                                              <p:attrName>ppt_w</p:attrName>
                                            </p:attrNameLst>
                                          </p:cBhvr>
                                          <p:tavLst>
                                            <p:tav tm="0">
                                              <p:val>
                                                <p:fltVal val="0"/>
                                              </p:val>
                                            </p:tav>
                                            <p:tav tm="100000">
                                              <p:val>
                                                <p:strVal val="#ppt_w"/>
                                              </p:val>
                                            </p:tav>
                                          </p:tavLst>
                                        </p:anim>
                                        <p:anim calcmode="lin" valueType="num">
                                          <p:cBhvr>
                                            <p:cTn id="123" dur="1000" fill="hold"/>
                                            <p:tgtEl>
                                              <p:spTgt spid="72"/>
                                            </p:tgtEl>
                                            <p:attrNameLst>
                                              <p:attrName>ppt_h</p:attrName>
                                            </p:attrNameLst>
                                          </p:cBhvr>
                                          <p:tavLst>
                                            <p:tav tm="0">
                                              <p:val>
                                                <p:fltVal val="0"/>
                                              </p:val>
                                            </p:tav>
                                            <p:tav tm="100000">
                                              <p:val>
                                                <p:strVal val="#ppt_h"/>
                                              </p:val>
                                            </p:tav>
                                          </p:tavLst>
                                        </p:anim>
                                        <p:animEffect transition="in" filter="fade">
                                          <p:cBhvr>
                                            <p:cTn id="124" dur="1000"/>
                                            <p:tgtEl>
                                              <p:spTgt spid="72"/>
                                            </p:tgtEl>
                                          </p:cBhvr>
                                        </p:animEffect>
                                      </p:childTnLst>
                                    </p:cTn>
                                  </p:par>
                                  <p:par>
                                    <p:cTn id="125" presetID="26" presetClass="emph" presetSubtype="0" fill="hold" nodeType="withEffect">
                                      <p:stCondLst>
                                        <p:cond delay="500"/>
                                      </p:stCondLst>
                                      <p:childTnLst>
                                        <p:animEffect transition="out" filter="fade">
                                          <p:cBhvr>
                                            <p:cTn id="126" dur="500" tmFilter="0, 0; .2, .5; .8, .5; 1, 0"/>
                                            <p:tgtEl>
                                              <p:spTgt spid="66"/>
                                            </p:tgtEl>
                                          </p:cBhvr>
                                        </p:animEffect>
                                        <p:animScale>
                                          <p:cBhvr>
                                            <p:cTn id="127" dur="250" autoRev="1" fill="hold"/>
                                            <p:tgtEl>
                                              <p:spTgt spid="66"/>
                                            </p:tgtEl>
                                          </p:cBhvr>
                                          <p:by x="105000" y="105000"/>
                                        </p:animScale>
                                      </p:childTnLst>
                                    </p:cTn>
                                  </p:par>
                                  <p:par>
                                    <p:cTn id="128" presetID="26" presetClass="emph" presetSubtype="0" fill="hold" grpId="1" nodeType="withEffect">
                                      <p:stCondLst>
                                        <p:cond delay="500"/>
                                      </p:stCondLst>
                                      <p:childTnLst>
                                        <p:animEffect transition="out" filter="fade">
                                          <p:cBhvr>
                                            <p:cTn id="129" dur="500" tmFilter="0, 0; .2, .5; .8, .5; 1, 0"/>
                                            <p:tgtEl>
                                              <p:spTgt spid="61"/>
                                            </p:tgtEl>
                                          </p:cBhvr>
                                        </p:animEffect>
                                        <p:animScale>
                                          <p:cBhvr>
                                            <p:cTn id="130" dur="250" autoRev="1" fill="hold"/>
                                            <p:tgtEl>
                                              <p:spTgt spid="61"/>
                                            </p:tgtEl>
                                          </p:cBhvr>
                                          <p:by x="105000" y="105000"/>
                                        </p:animScale>
                                      </p:childTnLst>
                                    </p:cTn>
                                  </p:par>
                                </p:childTnLst>
                              </p:cTn>
                            </p:par>
                            <p:par>
                              <p:cTn id="131" fill="hold">
                                <p:stCondLst>
                                  <p:cond delay="5800"/>
                                </p:stCondLst>
                                <p:childTnLst>
                                  <p:par>
                                    <p:cTn id="132" presetID="53" presetClass="entr" presetSubtype="16" fill="hold" grpId="0" nodeType="afterEffect">
                                      <p:stCondLst>
                                        <p:cond delay="0"/>
                                      </p:stCondLst>
                                      <p:childTnLst>
                                        <p:set>
                                          <p:cBhvr>
                                            <p:cTn id="133" dur="1" fill="hold">
                                              <p:stCondLst>
                                                <p:cond delay="0"/>
                                              </p:stCondLst>
                                            </p:cTn>
                                            <p:tgtEl>
                                              <p:spTgt spid="73"/>
                                            </p:tgtEl>
                                            <p:attrNameLst>
                                              <p:attrName>style.visibility</p:attrName>
                                            </p:attrNameLst>
                                          </p:cBhvr>
                                          <p:to>
                                            <p:strVal val="visible"/>
                                          </p:to>
                                        </p:set>
                                        <p:anim calcmode="lin" valueType="num">
                                          <p:cBhvr>
                                            <p:cTn id="134" dur="1000" fill="hold"/>
                                            <p:tgtEl>
                                              <p:spTgt spid="73"/>
                                            </p:tgtEl>
                                            <p:attrNameLst>
                                              <p:attrName>ppt_w</p:attrName>
                                            </p:attrNameLst>
                                          </p:cBhvr>
                                          <p:tavLst>
                                            <p:tav tm="0">
                                              <p:val>
                                                <p:fltVal val="0"/>
                                              </p:val>
                                            </p:tav>
                                            <p:tav tm="100000">
                                              <p:val>
                                                <p:strVal val="#ppt_w"/>
                                              </p:val>
                                            </p:tav>
                                          </p:tavLst>
                                        </p:anim>
                                        <p:anim calcmode="lin" valueType="num">
                                          <p:cBhvr>
                                            <p:cTn id="135" dur="1000" fill="hold"/>
                                            <p:tgtEl>
                                              <p:spTgt spid="73"/>
                                            </p:tgtEl>
                                            <p:attrNameLst>
                                              <p:attrName>ppt_h</p:attrName>
                                            </p:attrNameLst>
                                          </p:cBhvr>
                                          <p:tavLst>
                                            <p:tav tm="0">
                                              <p:val>
                                                <p:fltVal val="0"/>
                                              </p:val>
                                            </p:tav>
                                            <p:tav tm="100000">
                                              <p:val>
                                                <p:strVal val="#ppt_h"/>
                                              </p:val>
                                            </p:tav>
                                          </p:tavLst>
                                        </p:anim>
                                        <p:animEffect transition="in" filter="fade">
                                          <p:cBhvr>
                                            <p:cTn id="136" dur="1000"/>
                                            <p:tgtEl>
                                              <p:spTgt spid="73"/>
                                            </p:tgtEl>
                                          </p:cBhvr>
                                        </p:animEffect>
                                      </p:childTnLst>
                                    </p:cTn>
                                  </p:par>
                                  <p:par>
                                    <p:cTn id="137" presetID="26" presetClass="emph" presetSubtype="0" fill="hold" nodeType="withEffect">
                                      <p:stCondLst>
                                        <p:cond delay="500"/>
                                      </p:stCondLst>
                                      <p:childTnLst>
                                        <p:animEffect transition="out" filter="fade">
                                          <p:cBhvr>
                                            <p:cTn id="138" dur="500" tmFilter="0, 0; .2, .5; .8, .5; 1, 0"/>
                                            <p:tgtEl>
                                              <p:spTgt spid="69"/>
                                            </p:tgtEl>
                                          </p:cBhvr>
                                        </p:animEffect>
                                        <p:animScale>
                                          <p:cBhvr>
                                            <p:cTn id="139" dur="250" autoRev="1" fill="hold"/>
                                            <p:tgtEl>
                                              <p:spTgt spid="69"/>
                                            </p:tgtEl>
                                          </p:cBhvr>
                                          <p:by x="105000" y="105000"/>
                                        </p:animScale>
                                      </p:childTnLst>
                                    </p:cTn>
                                  </p:par>
                                  <p:par>
                                    <p:cTn id="140" presetID="26" presetClass="emph" presetSubtype="0" fill="hold" grpId="1" nodeType="withEffect">
                                      <p:stCondLst>
                                        <p:cond delay="500"/>
                                      </p:stCondLst>
                                      <p:childTnLst>
                                        <p:animEffect transition="out" filter="fade">
                                          <p:cBhvr>
                                            <p:cTn id="141" dur="500" tmFilter="0, 0; .2, .5; .8, .5; 1, 0"/>
                                            <p:tgtEl>
                                              <p:spTgt spid="62"/>
                                            </p:tgtEl>
                                          </p:cBhvr>
                                        </p:animEffect>
                                        <p:animScale>
                                          <p:cBhvr>
                                            <p:cTn id="142" dur="250" autoRev="1" fill="hold"/>
                                            <p:tgtEl>
                                              <p:spTgt spid="62"/>
                                            </p:tgtEl>
                                          </p:cBhvr>
                                          <p:by x="105000" y="105000"/>
                                        </p:animScale>
                                      </p:childTnLst>
                                    </p:cTn>
                                  </p:par>
                                </p:childTnLst>
                              </p:cTn>
                            </p:par>
                            <p:par>
                              <p:cTn id="143" fill="hold">
                                <p:stCondLst>
                                  <p:cond delay="6800"/>
                                </p:stCondLst>
                                <p:childTnLst>
                                  <p:par>
                                    <p:cTn id="144" presetID="53" presetClass="entr" presetSubtype="16" fill="hold" grpId="0" nodeType="afterEffect">
                                      <p:stCondLst>
                                        <p:cond delay="0"/>
                                      </p:stCondLst>
                                      <p:childTnLst>
                                        <p:set>
                                          <p:cBhvr>
                                            <p:cTn id="145" dur="1" fill="hold">
                                              <p:stCondLst>
                                                <p:cond delay="0"/>
                                              </p:stCondLst>
                                            </p:cTn>
                                            <p:tgtEl>
                                              <p:spTgt spid="74"/>
                                            </p:tgtEl>
                                            <p:attrNameLst>
                                              <p:attrName>style.visibility</p:attrName>
                                            </p:attrNameLst>
                                          </p:cBhvr>
                                          <p:to>
                                            <p:strVal val="visible"/>
                                          </p:to>
                                        </p:set>
                                        <p:anim calcmode="lin" valueType="num">
                                          <p:cBhvr>
                                            <p:cTn id="146" dur="1000" fill="hold"/>
                                            <p:tgtEl>
                                              <p:spTgt spid="74"/>
                                            </p:tgtEl>
                                            <p:attrNameLst>
                                              <p:attrName>ppt_w</p:attrName>
                                            </p:attrNameLst>
                                          </p:cBhvr>
                                          <p:tavLst>
                                            <p:tav tm="0">
                                              <p:val>
                                                <p:fltVal val="0"/>
                                              </p:val>
                                            </p:tav>
                                            <p:tav tm="100000">
                                              <p:val>
                                                <p:strVal val="#ppt_w"/>
                                              </p:val>
                                            </p:tav>
                                          </p:tavLst>
                                        </p:anim>
                                        <p:anim calcmode="lin" valueType="num">
                                          <p:cBhvr>
                                            <p:cTn id="147" dur="1000" fill="hold"/>
                                            <p:tgtEl>
                                              <p:spTgt spid="74"/>
                                            </p:tgtEl>
                                            <p:attrNameLst>
                                              <p:attrName>ppt_h</p:attrName>
                                            </p:attrNameLst>
                                          </p:cBhvr>
                                          <p:tavLst>
                                            <p:tav tm="0">
                                              <p:val>
                                                <p:fltVal val="0"/>
                                              </p:val>
                                            </p:tav>
                                            <p:tav tm="100000">
                                              <p:val>
                                                <p:strVal val="#ppt_h"/>
                                              </p:val>
                                            </p:tav>
                                          </p:tavLst>
                                        </p:anim>
                                        <p:animEffect transition="in" filter="fade">
                                          <p:cBhvr>
                                            <p:cTn id="148" dur="10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ldLvl="0" animBg="1"/>
          <p:bldP spid="50" grpId="0"/>
          <p:bldP spid="51" grpId="0"/>
          <p:bldP spid="51" grpId="1"/>
          <p:bldP spid="61" grpId="0"/>
          <p:bldP spid="61" grpId="1"/>
          <p:bldP spid="62" grpId="0"/>
          <p:bldP spid="62" grpId="1"/>
          <p:bldP spid="72" grpId="0"/>
          <p:bldP spid="73" grpId="0"/>
          <p:bldP spid="74" grpId="0"/>
          <p:bldP spid="43" grpId="0" bldLvl="0" animBg="1"/>
          <p:bldP spid="44" grpId="0"/>
          <p:bldP spid="45" grpId="0" bldLvl="0" animBg="1"/>
          <p:bldP spid="46" grpId="0" bldLvl="0" animBg="1"/>
          <p:bldP spid="76" grpId="0"/>
          <p:bldP spid="80"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610410" y="1796819"/>
            <a:ext cx="4762129" cy="2976331"/>
            <a:chOff x="755576" y="1491630"/>
            <a:chExt cx="2880000" cy="1800000"/>
          </a:xfrm>
          <a:effectLst>
            <a:outerShdw blurRad="228600" dist="38100" dir="8400000" sx="105000" sy="105000" algn="tr" rotWithShape="0">
              <a:prstClr val="black">
                <a:alpha val="20000"/>
              </a:prstClr>
            </a:outerShdw>
          </a:effectLst>
        </p:grpSpPr>
        <p:sp>
          <p:nvSpPr>
            <p:cNvPr id="2" name="矩形 1"/>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矩形 2"/>
            <p:cNvSpPr/>
            <p:nvPr/>
          </p:nvSpPr>
          <p:spPr>
            <a:xfrm>
              <a:off x="784182" y="1524499"/>
              <a:ext cx="2829436" cy="1728000"/>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 name="TextBox 4"/>
          <p:cNvSpPr txBox="1"/>
          <p:nvPr/>
        </p:nvSpPr>
        <p:spPr>
          <a:xfrm>
            <a:off x="6387734" y="1919242"/>
            <a:ext cx="4896544" cy="3854901"/>
          </a:xfrm>
          <a:prstGeom prst="rect">
            <a:avLst/>
          </a:prstGeom>
          <a:noFill/>
        </p:spPr>
        <p:txBody>
          <a:bodyPr wrap="square" lIns="0" tIns="0" rIns="0" bIns="0" rtlCol="0">
            <a:spAutoFit/>
          </a:bodyPr>
          <a:lstStyle/>
          <a:p>
            <a:pPr algn="just">
              <a:lnSpc>
                <a:spcPct val="150000"/>
              </a:lnSpc>
            </a:pPr>
            <a:r>
              <a:rPr lang="zh-CN" altLang="en-US" sz="2800" b="1" dirty="0" smtClean="0">
                <a:solidFill>
                  <a:schemeClr val="accent4">
                    <a:lumMod val="50000"/>
                  </a:schemeClr>
                </a:solidFill>
                <a:latin typeface="微软雅黑" panose="020B0503020204020204" charset="-122"/>
                <a:ea typeface="微软雅黑" panose="020B0503020204020204" charset="-122"/>
              </a:rPr>
              <a:t>某某项目</a:t>
            </a:r>
            <a:r>
              <a:rPr lang="zh-CN" altLang="en-US" sz="2800" dirty="0" smtClean="0">
                <a:solidFill>
                  <a:schemeClr val="accent4">
                    <a:lumMod val="50000"/>
                  </a:schemeClr>
                </a:solidFill>
                <a:latin typeface="微软雅黑" panose="020B0503020204020204" charset="-122"/>
                <a:ea typeface="微软雅黑" panose="020B0503020204020204" charset="-122"/>
              </a:rPr>
              <a:t> </a:t>
            </a:r>
            <a:r>
              <a:rPr lang="zh-CN" altLang="en-US" sz="2800" dirty="0" smtClean="0">
                <a:solidFill>
                  <a:srgbClr val="C00000"/>
                </a:solidFill>
                <a:latin typeface="微软雅黑" panose="020B0503020204020204" charset="-122"/>
                <a:ea typeface="微软雅黑" panose="020B0503020204020204" charset="-122"/>
              </a:rPr>
              <a:t>    </a:t>
            </a:r>
            <a:endParaRPr lang="en-US" altLang="zh-CN" sz="2800" dirty="0" smtClean="0">
              <a:solidFill>
                <a:srgbClr val="C00000"/>
              </a:solidFill>
              <a:latin typeface="微软雅黑" panose="020B0503020204020204" charset="-122"/>
              <a:ea typeface="微软雅黑" panose="020B0503020204020204" charset="-122"/>
            </a:endParaRPr>
          </a:p>
          <a:p>
            <a:pPr algn="just">
              <a:lnSpc>
                <a:spcPct val="150000"/>
              </a:lnSpc>
            </a:pPr>
            <a:r>
              <a:rPr lang="en-US" altLang="zh-CN" sz="1500" dirty="0">
                <a:solidFill>
                  <a:schemeClr val="tx1">
                    <a:lumMod val="65000"/>
                    <a:lumOff val="35000"/>
                  </a:schemeClr>
                </a:solidFill>
                <a:latin typeface="微软雅黑" panose="020B0503020204020204" charset="-122"/>
                <a:ea typeface="微软雅黑" panose="020B0503020204020204" charset="-122"/>
              </a:rPr>
              <a:t> </a:t>
            </a:r>
            <a:r>
              <a:rPr lang="en-US" altLang="zh-CN" sz="1500" dirty="0" smtClean="0">
                <a:solidFill>
                  <a:schemeClr val="tx1">
                    <a:lumMod val="65000"/>
                    <a:lumOff val="35000"/>
                  </a:schemeClr>
                </a:solidFill>
                <a:latin typeface="微软雅黑" panose="020B0503020204020204" charset="-122"/>
                <a:ea typeface="微软雅黑" panose="020B0503020204020204" charset="-122"/>
              </a:rPr>
              <a:t>     </a:t>
            </a:r>
            <a:r>
              <a:rPr lang="zh-CN" altLang="en-US" sz="1500" dirty="0" smtClean="0">
                <a:solidFill>
                  <a:schemeClr val="tx1">
                    <a:lumMod val="65000"/>
                    <a:lumOff val="35000"/>
                  </a:schemeClr>
                </a:solidFill>
                <a:latin typeface="微软雅黑" panose="020B0503020204020204" charset="-122"/>
                <a:ea typeface="微软雅黑" panose="020B0503020204020204" charset="-122"/>
              </a:rPr>
              <a:t>某某</a:t>
            </a:r>
            <a:r>
              <a:rPr lang="zh-CN" altLang="en-US" sz="1500" dirty="0">
                <a:solidFill>
                  <a:schemeClr val="tx1">
                    <a:lumMod val="65000"/>
                    <a:lumOff val="35000"/>
                  </a:schemeClr>
                </a:solidFill>
                <a:latin typeface="微软雅黑" panose="020B0503020204020204" charset="-122"/>
                <a:ea typeface="微软雅黑" panose="020B0503020204020204" charset="-122"/>
              </a:rPr>
              <a:t>科技发展公司是全球领先的综合通信解决方案提供商。公司将为全球160多个国家和地区的电信运营商和企业网客户提供创新技术与产品解决方案，让全世界用户享有语音、数据、多媒体、无线宽带等全方位沟通。公司成立于</a:t>
            </a:r>
            <a:r>
              <a:rPr lang="en-US" altLang="zh-CN" sz="1500" dirty="0">
                <a:solidFill>
                  <a:schemeClr val="tx1">
                    <a:lumMod val="65000"/>
                    <a:lumOff val="35000"/>
                  </a:schemeClr>
                </a:solidFill>
                <a:latin typeface="微软雅黑" panose="020B0503020204020204" charset="-122"/>
                <a:ea typeface="微软雅黑" panose="020B0503020204020204" charset="-122"/>
              </a:rPr>
              <a:t>2013</a:t>
            </a:r>
            <a:r>
              <a:rPr lang="zh-CN" altLang="en-US" sz="1500" dirty="0">
                <a:solidFill>
                  <a:schemeClr val="tx1">
                    <a:lumMod val="65000"/>
                    <a:lumOff val="35000"/>
                  </a:schemeClr>
                </a:solidFill>
                <a:latin typeface="微软雅黑" panose="020B0503020204020204" charset="-122"/>
                <a:ea typeface="微软雅黑" panose="020B0503020204020204" charset="-122"/>
              </a:rPr>
              <a:t>年，未来将在香港和深圳两地上市，是中国最大的通信设备上市公司。</a:t>
            </a:r>
          </a:p>
          <a:p>
            <a:pPr algn="just">
              <a:lnSpc>
                <a:spcPct val="150000"/>
              </a:lnSpc>
            </a:pPr>
            <a:r>
              <a:rPr lang="zh-CN" altLang="en-US" sz="1500" dirty="0">
                <a:solidFill>
                  <a:schemeClr val="tx1">
                    <a:lumMod val="65000"/>
                    <a:lumOff val="35000"/>
                  </a:schemeClr>
                </a:solidFill>
                <a:latin typeface="微软雅黑" panose="020B0503020204020204" charset="-122"/>
                <a:ea typeface="微软雅黑" panose="020B0503020204020204" charset="-122"/>
              </a:rPr>
              <a:t>       某某公司是全球领先的综合通信解决方案提供商。公司将为全球160多个国家和地区的电信运营商和企业网客户提供创新技术与产品解决方案。</a:t>
            </a:r>
          </a:p>
        </p:txBody>
      </p:sp>
      <p:grpSp>
        <p:nvGrpSpPr>
          <p:cNvPr id="21" name="组合 20"/>
          <p:cNvGrpSpPr/>
          <p:nvPr/>
        </p:nvGrpSpPr>
        <p:grpSpPr>
          <a:xfrm>
            <a:off x="2952625" y="3736324"/>
            <a:ext cx="3110788" cy="1944243"/>
            <a:chOff x="755576" y="1491630"/>
            <a:chExt cx="2880000" cy="1800000"/>
          </a:xfrm>
          <a:effectLst>
            <a:outerShdw blurRad="228600" dist="38100" dir="8400000" sx="105000" sy="105000" algn="tr" rotWithShape="0">
              <a:prstClr val="black">
                <a:alpha val="20000"/>
              </a:prstClr>
            </a:outerShdw>
          </a:effectLst>
        </p:grpSpPr>
        <p:sp>
          <p:nvSpPr>
            <p:cNvPr id="22" name="矩形 21"/>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矩形 22"/>
            <p:cNvSpPr/>
            <p:nvPr/>
          </p:nvSpPr>
          <p:spPr>
            <a:xfrm>
              <a:off x="770173" y="1524499"/>
              <a:ext cx="2829436" cy="1728000"/>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cxnSp>
        <p:nvCxnSpPr>
          <p:cNvPr id="13" name="直接连接符 12"/>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610389" y="430534"/>
            <a:ext cx="7764070" cy="369332"/>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Source Sans Pro" panose="020B0503030403020204" pitchFamily="34" charset="0"/>
              </a:rPr>
              <a:t>LOGO   </a:t>
            </a:r>
            <a:r>
              <a:rPr lang="en-US" b="0" i="0" spc="0" dirty="0" smtClean="0">
                <a:solidFill>
                  <a:schemeClr val="tx1">
                    <a:lumMod val="65000"/>
                    <a:lumOff val="35000"/>
                  </a:schemeClr>
                </a:solidFill>
                <a:latin typeface="Source Sans Pro" panose="020B0503030403020204" pitchFamily="34" charset="0"/>
              </a:rPr>
              <a:t> I  </a:t>
            </a:r>
            <a:r>
              <a:rPr lang="en-US" b="0" i="0" spc="0" baseline="0" dirty="0" smtClean="0">
                <a:solidFill>
                  <a:schemeClr val="tx1">
                    <a:lumMod val="65000"/>
                    <a:lumOff val="35000"/>
                  </a:schemeClr>
                </a:solidFill>
                <a:latin typeface="Source Sans Pro" panose="020B0503030403020204" pitchFamily="34" charset="0"/>
              </a:rPr>
              <a:t>   </a:t>
            </a:r>
            <a:r>
              <a:rPr lang="zh-CN" altLang="en-US" b="1" i="0" spc="0" baseline="0" dirty="0" smtClean="0">
                <a:solidFill>
                  <a:schemeClr val="tx1">
                    <a:lumMod val="65000"/>
                    <a:lumOff val="35000"/>
                  </a:schemeClr>
                </a:solidFill>
                <a:latin typeface="Source Sans Pro" panose="020B0503030403020204" pitchFamily="34" charset="0"/>
              </a:rPr>
              <a:t>上海某某文化传媒有限公司</a:t>
            </a:r>
            <a:endParaRPr lang="en-US" i="0" spc="0" dirty="0">
              <a:solidFill>
                <a:schemeClr val="tx1">
                  <a:lumMod val="50000"/>
                  <a:lumOff val="50000"/>
                </a:schemeClr>
              </a:solidFill>
              <a:latin typeface="Source Sans Pro" panose="020B0503030403020204" pitchFamily="34" charset="0"/>
            </a:endParaRPr>
          </a:p>
        </p:txBody>
      </p:sp>
      <p:sp>
        <p:nvSpPr>
          <p:cNvPr id="15" name="椭圆 14"/>
          <p:cNvSpPr/>
          <p:nvPr/>
        </p:nvSpPr>
        <p:spPr>
          <a:xfrm>
            <a:off x="7147282" y="496716"/>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6" name="Freeform 5"/>
          <p:cNvSpPr/>
          <p:nvPr/>
        </p:nvSpPr>
        <p:spPr bwMode="auto">
          <a:xfrm>
            <a:off x="764037" y="1248272"/>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b="1"/>
          </a:p>
        </p:txBody>
      </p:sp>
      <p:sp>
        <p:nvSpPr>
          <p:cNvPr id="17" name="TextBox 16"/>
          <p:cNvSpPr txBox="1"/>
          <p:nvPr/>
        </p:nvSpPr>
        <p:spPr>
          <a:xfrm>
            <a:off x="1038822" y="1186882"/>
            <a:ext cx="2040943" cy="461665"/>
          </a:xfrm>
          <a:prstGeom prst="rect">
            <a:avLst/>
          </a:prstGeom>
          <a:noFill/>
        </p:spPr>
        <p:txBody>
          <a:bodyPr wrap="none" rtlCol="0">
            <a:spAutoFit/>
          </a:bodyPr>
          <a:lstStyle/>
          <a:p>
            <a:r>
              <a:rPr lang="zh-CN" altLang="en-US" sz="2400" b="1" dirty="0">
                <a:latin typeface="黑体" panose="02010600030101010101" pitchFamily="49" charset="-122"/>
                <a:ea typeface="黑体" panose="02010600030101010101" pitchFamily="49" charset="-122"/>
              </a:rPr>
              <a:t>某某</a:t>
            </a:r>
            <a:r>
              <a:rPr lang="zh-CN" altLang="en-US" sz="2400" b="1" dirty="0" smtClean="0">
                <a:latin typeface="黑体" panose="02010600030101010101" pitchFamily="49" charset="-122"/>
                <a:ea typeface="黑体" panose="02010600030101010101" pitchFamily="49" charset="-122"/>
              </a:rPr>
              <a:t>重要项目</a:t>
            </a:r>
            <a:endParaRPr lang="zh-CN" altLang="en-US" sz="2400" b="1" dirty="0">
              <a:latin typeface="黑体" panose="02010600030101010101" pitchFamily="49" charset="-122"/>
              <a:ea typeface="黑体" panose="02010600030101010101" pitchFamily="49" charset="-122"/>
            </a:endParaRPr>
          </a:p>
        </p:txBody>
      </p:sp>
      <p:grpSp>
        <p:nvGrpSpPr>
          <p:cNvPr id="18" name="组合 17"/>
          <p:cNvGrpSpPr/>
          <p:nvPr/>
        </p:nvGrpSpPr>
        <p:grpSpPr>
          <a:xfrm>
            <a:off x="10081349" y="1356221"/>
            <a:ext cx="1035894" cy="1035894"/>
            <a:chOff x="863831" y="3760324"/>
            <a:chExt cx="1430338" cy="1430338"/>
          </a:xfrm>
          <a:effectLst>
            <a:outerShdw blurRad="50800" dist="50800" dir="5400000" algn="ctr" rotWithShape="0">
              <a:schemeClr val="tx1">
                <a:alpha val="29000"/>
              </a:schemeClr>
            </a:outerShdw>
          </a:effectLst>
        </p:grpSpPr>
        <p:pic>
          <p:nvPicPr>
            <p:cNvPr id="19" name="Picture 2" descr="C:\Users\Administrator\Desktop\Nipic_2457331_20121102221811051371.png"/>
            <p:cNvPicPr>
              <a:picLocks noChangeAspect="1" noChangeArrowheads="1"/>
            </p:cNvPicPr>
            <p:nvPr/>
          </p:nvPicPr>
          <p:blipFill>
            <a:blip r:embed="rId6" cstate="screen">
              <a:extLst>
                <a:ext uri="{BEBA8EAE-BF5A-486C-A8C5-ECC9F3942E4B}">
                  <a14:imgProps xmlns:a14="http://schemas.microsoft.com/office/drawing/2010/main">
                    <a14:imgLayer r:embed="rId7">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1172320" y="3831528"/>
              <a:ext cx="843746" cy="1274912"/>
            </a:xfrm>
            <a:prstGeom prst="rect">
              <a:avLst/>
            </a:prstGeom>
            <a:noFill/>
          </p:spPr>
          <p:txBody>
            <a:bodyPr wrap="none" rtlCol="0">
              <a:spAutoFit/>
            </a:bodyPr>
            <a:lstStyle/>
            <a:p>
              <a:pPr algn="ctr"/>
              <a:r>
                <a:rPr lang="en-US" altLang="zh-CN" sz="5400" b="1" dirty="0" smtClean="0">
                  <a:solidFill>
                    <a:schemeClr val="accent4">
                      <a:lumMod val="50000"/>
                    </a:schemeClr>
                  </a:solidFill>
                  <a:effectLst>
                    <a:innerShdw blurRad="63500" dist="50800" dir="13500000">
                      <a:schemeClr val="accent1">
                        <a:lumMod val="50000"/>
                        <a:alpha val="50000"/>
                      </a:schemeClr>
                    </a:innerShdw>
                  </a:effectLst>
                  <a:latin typeface="微软雅黑" panose="020B0503020204020204" charset="-122"/>
                  <a:ea typeface="造字工房劲黑（非商用）常规体" pitchFamily="50" charset="-122"/>
                </a:rPr>
                <a:t>1</a:t>
              </a:r>
            </a:p>
          </p:txBody>
        </p:sp>
      </p:grpSp>
    </p:spTree>
  </p:cSld>
  <p:clrMapOvr>
    <a:masterClrMapping/>
  </p:clrMapOvr>
  <p:transition advClick="0"/>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3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300"/>
                                            <p:tgtEl>
                                              <p:spTgt spid="15"/>
                                            </p:tgtEl>
                                          </p:cBhvr>
                                        </p:animEffect>
                                      </p:childTnLst>
                                    </p:cTn>
                                  </p:par>
                                  <p:par>
                                    <p:cTn id="12" presetID="2" presetClass="entr" presetSubtype="1" decel="100000" fill="hold" grpId="0" nodeType="withEffect">
                                      <p:stCondLst>
                                        <p:cond delay="25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2" presetClass="entr" presetSubtype="1" fill="hold" grpId="0" nodeType="afterEffect" p14:presetBounceEnd="33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33000">
                                          <p:cBhvr additive="base">
                                            <p:cTn id="19" dur="300" fill="hold"/>
                                            <p:tgtEl>
                                              <p:spTgt spid="16"/>
                                            </p:tgtEl>
                                            <p:attrNameLst>
                                              <p:attrName>ppt_x</p:attrName>
                                            </p:attrNameLst>
                                          </p:cBhvr>
                                          <p:tavLst>
                                            <p:tav tm="0">
                                              <p:val>
                                                <p:strVal val="#ppt_x"/>
                                              </p:val>
                                            </p:tav>
                                            <p:tav tm="100000">
                                              <p:val>
                                                <p:strVal val="#ppt_x"/>
                                              </p:val>
                                            </p:tav>
                                          </p:tavLst>
                                        </p:anim>
                                        <p:anim calcmode="lin" valueType="num" p14:bounceEnd="33000">
                                          <p:cBhvr additive="base">
                                            <p:cTn id="20" dur="300" fill="hold"/>
                                            <p:tgtEl>
                                              <p:spTgt spid="16"/>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17"/>
                                            </p:tgtEl>
                                            <p:attrNameLst>
                                              <p:attrName>style.visibility</p:attrName>
                                            </p:attrNameLst>
                                          </p:cBhvr>
                                          <p:to>
                                            <p:strVal val="visible"/>
                                          </p:to>
                                        </p:set>
                                        <p:anim by="(-#ppt_w*2)" calcmode="lin" valueType="num">
                                          <p:cBhvr rctx="PPT">
                                            <p:cTn id="24" dur="250" autoRev="1" fill="hold">
                                              <p:stCondLst>
                                                <p:cond delay="0"/>
                                              </p:stCondLst>
                                            </p:cTn>
                                            <p:tgtEl>
                                              <p:spTgt spid="17"/>
                                            </p:tgtEl>
                                            <p:attrNameLst>
                                              <p:attrName>ppt_w</p:attrName>
                                            </p:attrNameLst>
                                          </p:cBhvr>
                                        </p:anim>
                                        <p:anim by="(#ppt_w*0.50)" calcmode="lin" valueType="num">
                                          <p:cBhvr>
                                            <p:cTn id="25" dur="250" decel="50000" autoRev="1" fill="hold">
                                              <p:stCondLst>
                                                <p:cond delay="0"/>
                                              </p:stCondLst>
                                            </p:cTn>
                                            <p:tgtEl>
                                              <p:spTgt spid="17"/>
                                            </p:tgtEl>
                                            <p:attrNameLst>
                                              <p:attrName>ppt_x</p:attrName>
                                            </p:attrNameLst>
                                          </p:cBhvr>
                                        </p:anim>
                                        <p:anim from="(-#ppt_h/2)" to="(#ppt_y)" calcmode="lin" valueType="num">
                                          <p:cBhvr>
                                            <p:cTn id="26" dur="500" fill="hold">
                                              <p:stCondLst>
                                                <p:cond delay="0"/>
                                              </p:stCondLst>
                                            </p:cTn>
                                            <p:tgtEl>
                                              <p:spTgt spid="17"/>
                                            </p:tgtEl>
                                            <p:attrNameLst>
                                              <p:attrName>ppt_y</p:attrName>
                                            </p:attrNameLst>
                                          </p:cBhvr>
                                        </p:anim>
                                        <p:animRot by="21600000">
                                          <p:cBhvr>
                                            <p:cTn id="27" dur="500" fill="hold">
                                              <p:stCondLst>
                                                <p:cond delay="0"/>
                                              </p:stCondLst>
                                            </p:cTn>
                                            <p:tgtEl>
                                              <p:spTgt spid="17"/>
                                            </p:tgtEl>
                                            <p:attrNameLst>
                                              <p:attrName>r</p:attrName>
                                            </p:attrNameLst>
                                          </p:cBhvr>
                                        </p:animRot>
                                      </p:childTnLst>
                                    </p:cTn>
                                  </p:par>
                                </p:childTnLst>
                              </p:cTn>
                            </p:par>
                            <p:par>
                              <p:cTn id="28" fill="hold">
                                <p:stCondLst>
                                  <p:cond delay="1799"/>
                                </p:stCondLst>
                                <p:childTnLst>
                                  <p:par>
                                    <p:cTn id="29" presetID="42"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anim calcmode="lin" valueType="num">
                                          <p:cBhvr>
                                            <p:cTn id="32" dur="500" fill="hold"/>
                                            <p:tgtEl>
                                              <p:spTgt spid="4"/>
                                            </p:tgtEl>
                                            <p:attrNameLst>
                                              <p:attrName>ppt_x</p:attrName>
                                            </p:attrNameLst>
                                          </p:cBhvr>
                                          <p:tavLst>
                                            <p:tav tm="0">
                                              <p:val>
                                                <p:strVal val="#ppt_x"/>
                                              </p:val>
                                            </p:tav>
                                            <p:tav tm="100000">
                                              <p:val>
                                                <p:strVal val="#ppt_x"/>
                                              </p:val>
                                            </p:tav>
                                          </p:tavLst>
                                        </p:anim>
                                        <p:anim calcmode="lin" valueType="num">
                                          <p:cBhvr>
                                            <p:cTn id="33" dur="500" fill="hold"/>
                                            <p:tgtEl>
                                              <p:spTgt spid="4"/>
                                            </p:tgtEl>
                                            <p:attrNameLst>
                                              <p:attrName>ppt_y</p:attrName>
                                            </p:attrNameLst>
                                          </p:cBhvr>
                                          <p:tavLst>
                                            <p:tav tm="0">
                                              <p:val>
                                                <p:strVal val="#ppt_y+.1"/>
                                              </p:val>
                                            </p:tav>
                                            <p:tav tm="100000">
                                              <p:val>
                                                <p:strVal val="#ppt_y"/>
                                              </p:val>
                                            </p:tav>
                                          </p:tavLst>
                                        </p:anim>
                                      </p:childTnLst>
                                    </p:cTn>
                                  </p:par>
                                </p:childTnLst>
                              </p:cTn>
                            </p:par>
                            <p:par>
                              <p:cTn id="34" fill="hold">
                                <p:stCondLst>
                                  <p:cond delay="2299"/>
                                </p:stCondLst>
                                <p:childTnLst>
                                  <p:par>
                                    <p:cTn id="35" presetID="42" presetClass="entr" presetSubtype="0"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anim calcmode="lin" valueType="num">
                                          <p:cBhvr>
                                            <p:cTn id="38" dur="500" fill="hold"/>
                                            <p:tgtEl>
                                              <p:spTgt spid="21"/>
                                            </p:tgtEl>
                                            <p:attrNameLst>
                                              <p:attrName>ppt_x</p:attrName>
                                            </p:attrNameLst>
                                          </p:cBhvr>
                                          <p:tavLst>
                                            <p:tav tm="0">
                                              <p:val>
                                                <p:strVal val="#ppt_x"/>
                                              </p:val>
                                            </p:tav>
                                            <p:tav tm="100000">
                                              <p:val>
                                                <p:strVal val="#ppt_x"/>
                                              </p:val>
                                            </p:tav>
                                          </p:tavLst>
                                        </p:anim>
                                        <p:anim calcmode="lin" valueType="num">
                                          <p:cBhvr>
                                            <p:cTn id="39" dur="5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2799"/>
                                </p:stCondLst>
                                <p:childTnLst>
                                  <p:par>
                                    <p:cTn id="41" presetID="22" presetClass="entr" presetSubtype="8" fill="hold" grpId="0" nodeType="afterEffect">
                                      <p:stCondLst>
                                        <p:cond delay="0"/>
                                      </p:stCondLst>
                                      <p:iterate type="lt">
                                        <p:tmPct val="30000"/>
                                      </p:iterate>
                                      <p:childTnLst>
                                        <p:set>
                                          <p:cBhvr>
                                            <p:cTn id="42" dur="1" fill="hold">
                                              <p:stCondLst>
                                                <p:cond delay="0"/>
                                              </p:stCondLst>
                                            </p:cTn>
                                            <p:tgtEl>
                                              <p:spTgt spid="5"/>
                                            </p:tgtEl>
                                            <p:attrNameLst>
                                              <p:attrName>style.visibility</p:attrName>
                                            </p:attrNameLst>
                                          </p:cBhvr>
                                          <p:to>
                                            <p:strVal val="visible"/>
                                          </p:to>
                                        </p:set>
                                        <p:animEffect transition="in" filter="wipe(left)">
                                          <p:cBhvr>
                                            <p:cTn id="43" dur="50"/>
                                            <p:tgtEl>
                                              <p:spTgt spid="5"/>
                                            </p:tgtEl>
                                          </p:cBhvr>
                                        </p:animEffect>
                                      </p:childTnLst>
                                    </p:cTn>
                                  </p:par>
                                  <p:par>
                                    <p:cTn id="44" presetID="36" presetClass="emph" presetSubtype="0" fill="hold" grpId="1" nodeType="withEffect">
                                      <p:stCondLst>
                                        <p:cond delay="0"/>
                                      </p:stCondLst>
                                      <p:iterate type="lt">
                                        <p:tmPct val="30000"/>
                                      </p:iterate>
                                      <p:childTnLst>
                                        <p:animScale>
                                          <p:cBhvr>
                                            <p:cTn id="45" dur="25" autoRev="1" fill="hold">
                                              <p:stCondLst>
                                                <p:cond delay="0"/>
                                              </p:stCondLst>
                                            </p:cTn>
                                            <p:tgtEl>
                                              <p:spTgt spid="5"/>
                                            </p:tgtEl>
                                          </p:cBhvr>
                                          <p:to x="80000" y="100000"/>
                                        </p:animScale>
                                        <p:anim by="(#ppt_w*0.10)" calcmode="lin" valueType="num">
                                          <p:cBhvr>
                                            <p:cTn id="46" dur="25" autoRev="1" fill="hold">
                                              <p:stCondLst>
                                                <p:cond delay="0"/>
                                              </p:stCondLst>
                                            </p:cTn>
                                            <p:tgtEl>
                                              <p:spTgt spid="5"/>
                                            </p:tgtEl>
                                            <p:attrNameLst>
                                              <p:attrName>ppt_x</p:attrName>
                                            </p:attrNameLst>
                                          </p:cBhvr>
                                        </p:anim>
                                        <p:anim by="(-#ppt_w*0.10)" calcmode="lin" valueType="num">
                                          <p:cBhvr>
                                            <p:cTn id="47" dur="25" autoRev="1" fill="hold">
                                              <p:stCondLst>
                                                <p:cond delay="0"/>
                                              </p:stCondLst>
                                            </p:cTn>
                                            <p:tgtEl>
                                              <p:spTgt spid="5"/>
                                            </p:tgtEl>
                                            <p:attrNameLst>
                                              <p:attrName>ppt_y</p:attrName>
                                            </p:attrNameLst>
                                          </p:cBhvr>
                                        </p:anim>
                                        <p:animRot by="-480000">
                                          <p:cBhvr>
                                            <p:cTn id="48" dur="25" autoRev="1" fill="hold">
                                              <p:stCondLst>
                                                <p:cond delay="0"/>
                                              </p:stCondLst>
                                            </p:cTn>
                                            <p:tgtEl>
                                              <p:spTgt spid="5"/>
                                            </p:tgtEl>
                                            <p:attrNameLst>
                                              <p:attrName>r</p:attrName>
                                            </p:attrNameLst>
                                          </p:cBhvr>
                                        </p:animRot>
                                      </p:childTnLst>
                                    </p:cTn>
                                  </p:par>
                                  <p:par>
                                    <p:cTn id="49" presetID="53" presetClass="entr" presetSubtype="16"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animEffect transition="in" filter="fade">
                                          <p:cBhvr>
                                            <p:cTn id="5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14" grpId="0"/>
          <p:bldP spid="15" grpId="0" bldLvl="0" animBg="1"/>
          <p:bldP spid="16" grpId="0" bldLvl="0" animBg="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3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300"/>
                                            <p:tgtEl>
                                              <p:spTgt spid="15"/>
                                            </p:tgtEl>
                                          </p:cBhvr>
                                        </p:animEffect>
                                      </p:childTnLst>
                                    </p:cTn>
                                  </p:par>
                                  <p:par>
                                    <p:cTn id="12" presetID="2" presetClass="entr" presetSubtype="1" decel="100000" fill="hold" grpId="0" nodeType="withEffect">
                                      <p:stCondLst>
                                        <p:cond delay="25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300" fill="hold"/>
                                            <p:tgtEl>
                                              <p:spTgt spid="16"/>
                                            </p:tgtEl>
                                            <p:attrNameLst>
                                              <p:attrName>ppt_x</p:attrName>
                                            </p:attrNameLst>
                                          </p:cBhvr>
                                          <p:tavLst>
                                            <p:tav tm="0">
                                              <p:val>
                                                <p:strVal val="#ppt_x"/>
                                              </p:val>
                                            </p:tav>
                                            <p:tav tm="100000">
                                              <p:val>
                                                <p:strVal val="#ppt_x"/>
                                              </p:val>
                                            </p:tav>
                                          </p:tavLst>
                                        </p:anim>
                                        <p:anim calcmode="lin" valueType="num">
                                          <p:cBhvr additive="base">
                                            <p:cTn id="20" dur="300" fill="hold"/>
                                            <p:tgtEl>
                                              <p:spTgt spid="16"/>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17"/>
                                            </p:tgtEl>
                                            <p:attrNameLst>
                                              <p:attrName>style.visibility</p:attrName>
                                            </p:attrNameLst>
                                          </p:cBhvr>
                                          <p:to>
                                            <p:strVal val="visible"/>
                                          </p:to>
                                        </p:set>
                                        <p:anim by="(-#ppt_w*2)" calcmode="lin" valueType="num">
                                          <p:cBhvr rctx="PPT">
                                            <p:cTn id="24" dur="250" autoRev="1" fill="hold">
                                              <p:stCondLst>
                                                <p:cond delay="0"/>
                                              </p:stCondLst>
                                            </p:cTn>
                                            <p:tgtEl>
                                              <p:spTgt spid="17"/>
                                            </p:tgtEl>
                                            <p:attrNameLst>
                                              <p:attrName>ppt_w</p:attrName>
                                            </p:attrNameLst>
                                          </p:cBhvr>
                                        </p:anim>
                                        <p:anim by="(#ppt_w*0.50)" calcmode="lin" valueType="num">
                                          <p:cBhvr>
                                            <p:cTn id="25" dur="250" decel="50000" autoRev="1" fill="hold">
                                              <p:stCondLst>
                                                <p:cond delay="0"/>
                                              </p:stCondLst>
                                            </p:cTn>
                                            <p:tgtEl>
                                              <p:spTgt spid="17"/>
                                            </p:tgtEl>
                                            <p:attrNameLst>
                                              <p:attrName>ppt_x</p:attrName>
                                            </p:attrNameLst>
                                          </p:cBhvr>
                                        </p:anim>
                                        <p:anim from="(-#ppt_h/2)" to="(#ppt_y)" calcmode="lin" valueType="num">
                                          <p:cBhvr>
                                            <p:cTn id="26" dur="500" fill="hold">
                                              <p:stCondLst>
                                                <p:cond delay="0"/>
                                              </p:stCondLst>
                                            </p:cTn>
                                            <p:tgtEl>
                                              <p:spTgt spid="17"/>
                                            </p:tgtEl>
                                            <p:attrNameLst>
                                              <p:attrName>ppt_y</p:attrName>
                                            </p:attrNameLst>
                                          </p:cBhvr>
                                        </p:anim>
                                        <p:animRot by="21600000">
                                          <p:cBhvr>
                                            <p:cTn id="27" dur="500" fill="hold">
                                              <p:stCondLst>
                                                <p:cond delay="0"/>
                                              </p:stCondLst>
                                            </p:cTn>
                                            <p:tgtEl>
                                              <p:spTgt spid="17"/>
                                            </p:tgtEl>
                                            <p:attrNameLst>
                                              <p:attrName>r</p:attrName>
                                            </p:attrNameLst>
                                          </p:cBhvr>
                                        </p:animRot>
                                      </p:childTnLst>
                                    </p:cTn>
                                  </p:par>
                                </p:childTnLst>
                              </p:cTn>
                            </p:par>
                            <p:par>
                              <p:cTn id="28" fill="hold">
                                <p:stCondLst>
                                  <p:cond delay="1799"/>
                                </p:stCondLst>
                                <p:childTnLst>
                                  <p:par>
                                    <p:cTn id="29" presetID="42"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anim calcmode="lin" valueType="num">
                                          <p:cBhvr>
                                            <p:cTn id="32" dur="500" fill="hold"/>
                                            <p:tgtEl>
                                              <p:spTgt spid="4"/>
                                            </p:tgtEl>
                                            <p:attrNameLst>
                                              <p:attrName>ppt_x</p:attrName>
                                            </p:attrNameLst>
                                          </p:cBhvr>
                                          <p:tavLst>
                                            <p:tav tm="0">
                                              <p:val>
                                                <p:strVal val="#ppt_x"/>
                                              </p:val>
                                            </p:tav>
                                            <p:tav tm="100000">
                                              <p:val>
                                                <p:strVal val="#ppt_x"/>
                                              </p:val>
                                            </p:tav>
                                          </p:tavLst>
                                        </p:anim>
                                        <p:anim calcmode="lin" valueType="num">
                                          <p:cBhvr>
                                            <p:cTn id="33" dur="500" fill="hold"/>
                                            <p:tgtEl>
                                              <p:spTgt spid="4"/>
                                            </p:tgtEl>
                                            <p:attrNameLst>
                                              <p:attrName>ppt_y</p:attrName>
                                            </p:attrNameLst>
                                          </p:cBhvr>
                                          <p:tavLst>
                                            <p:tav tm="0">
                                              <p:val>
                                                <p:strVal val="#ppt_y+.1"/>
                                              </p:val>
                                            </p:tav>
                                            <p:tav tm="100000">
                                              <p:val>
                                                <p:strVal val="#ppt_y"/>
                                              </p:val>
                                            </p:tav>
                                          </p:tavLst>
                                        </p:anim>
                                      </p:childTnLst>
                                    </p:cTn>
                                  </p:par>
                                </p:childTnLst>
                              </p:cTn>
                            </p:par>
                            <p:par>
                              <p:cTn id="34" fill="hold">
                                <p:stCondLst>
                                  <p:cond delay="2299"/>
                                </p:stCondLst>
                                <p:childTnLst>
                                  <p:par>
                                    <p:cTn id="35" presetID="42" presetClass="entr" presetSubtype="0"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anim calcmode="lin" valueType="num">
                                          <p:cBhvr>
                                            <p:cTn id="38" dur="500" fill="hold"/>
                                            <p:tgtEl>
                                              <p:spTgt spid="21"/>
                                            </p:tgtEl>
                                            <p:attrNameLst>
                                              <p:attrName>ppt_x</p:attrName>
                                            </p:attrNameLst>
                                          </p:cBhvr>
                                          <p:tavLst>
                                            <p:tav tm="0">
                                              <p:val>
                                                <p:strVal val="#ppt_x"/>
                                              </p:val>
                                            </p:tav>
                                            <p:tav tm="100000">
                                              <p:val>
                                                <p:strVal val="#ppt_x"/>
                                              </p:val>
                                            </p:tav>
                                          </p:tavLst>
                                        </p:anim>
                                        <p:anim calcmode="lin" valueType="num">
                                          <p:cBhvr>
                                            <p:cTn id="39" dur="5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2799"/>
                                </p:stCondLst>
                                <p:childTnLst>
                                  <p:par>
                                    <p:cTn id="41" presetID="22" presetClass="entr" presetSubtype="8" fill="hold" grpId="0" nodeType="afterEffect">
                                      <p:stCondLst>
                                        <p:cond delay="0"/>
                                      </p:stCondLst>
                                      <p:iterate type="lt">
                                        <p:tmPct val="30000"/>
                                      </p:iterate>
                                      <p:childTnLst>
                                        <p:set>
                                          <p:cBhvr>
                                            <p:cTn id="42" dur="1" fill="hold">
                                              <p:stCondLst>
                                                <p:cond delay="0"/>
                                              </p:stCondLst>
                                            </p:cTn>
                                            <p:tgtEl>
                                              <p:spTgt spid="5"/>
                                            </p:tgtEl>
                                            <p:attrNameLst>
                                              <p:attrName>style.visibility</p:attrName>
                                            </p:attrNameLst>
                                          </p:cBhvr>
                                          <p:to>
                                            <p:strVal val="visible"/>
                                          </p:to>
                                        </p:set>
                                        <p:animEffect transition="in" filter="wipe(left)">
                                          <p:cBhvr>
                                            <p:cTn id="43" dur="50"/>
                                            <p:tgtEl>
                                              <p:spTgt spid="5"/>
                                            </p:tgtEl>
                                          </p:cBhvr>
                                        </p:animEffect>
                                      </p:childTnLst>
                                    </p:cTn>
                                  </p:par>
                                  <p:par>
                                    <p:cTn id="44" presetID="36" presetClass="emph" presetSubtype="0" fill="hold" grpId="1" nodeType="withEffect">
                                      <p:stCondLst>
                                        <p:cond delay="0"/>
                                      </p:stCondLst>
                                      <p:iterate type="lt">
                                        <p:tmPct val="30000"/>
                                      </p:iterate>
                                      <p:childTnLst>
                                        <p:animScale>
                                          <p:cBhvr>
                                            <p:cTn id="45" dur="25" autoRev="1" fill="hold">
                                              <p:stCondLst>
                                                <p:cond delay="0"/>
                                              </p:stCondLst>
                                            </p:cTn>
                                            <p:tgtEl>
                                              <p:spTgt spid="5"/>
                                            </p:tgtEl>
                                          </p:cBhvr>
                                          <p:to x="80000" y="100000"/>
                                        </p:animScale>
                                        <p:anim by="(#ppt_w*0.10)" calcmode="lin" valueType="num">
                                          <p:cBhvr>
                                            <p:cTn id="46" dur="25" autoRev="1" fill="hold">
                                              <p:stCondLst>
                                                <p:cond delay="0"/>
                                              </p:stCondLst>
                                            </p:cTn>
                                            <p:tgtEl>
                                              <p:spTgt spid="5"/>
                                            </p:tgtEl>
                                            <p:attrNameLst>
                                              <p:attrName>ppt_x</p:attrName>
                                            </p:attrNameLst>
                                          </p:cBhvr>
                                        </p:anim>
                                        <p:anim by="(-#ppt_w*0.10)" calcmode="lin" valueType="num">
                                          <p:cBhvr>
                                            <p:cTn id="47" dur="25" autoRev="1" fill="hold">
                                              <p:stCondLst>
                                                <p:cond delay="0"/>
                                              </p:stCondLst>
                                            </p:cTn>
                                            <p:tgtEl>
                                              <p:spTgt spid="5"/>
                                            </p:tgtEl>
                                            <p:attrNameLst>
                                              <p:attrName>ppt_y</p:attrName>
                                            </p:attrNameLst>
                                          </p:cBhvr>
                                        </p:anim>
                                        <p:animRot by="-480000">
                                          <p:cBhvr>
                                            <p:cTn id="48" dur="25" autoRev="1" fill="hold">
                                              <p:stCondLst>
                                                <p:cond delay="0"/>
                                              </p:stCondLst>
                                            </p:cTn>
                                            <p:tgtEl>
                                              <p:spTgt spid="5"/>
                                            </p:tgtEl>
                                            <p:attrNameLst>
                                              <p:attrName>r</p:attrName>
                                            </p:attrNameLst>
                                          </p:cBhvr>
                                        </p:animRot>
                                      </p:childTnLst>
                                    </p:cTn>
                                  </p:par>
                                  <p:par>
                                    <p:cTn id="49" presetID="53" presetClass="entr" presetSubtype="16"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animEffect transition="in" filter="fade">
                                          <p:cBhvr>
                                            <p:cTn id="5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14" grpId="0"/>
          <p:bldP spid="15" grpId="0" bldLvl="0" animBg="1"/>
          <p:bldP spid="16" grpId="0" bldLvl="0" animBg="1"/>
          <p:bldP spid="17"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86024" name="AutoShape 8"/>
          <p:cNvSpPr>
            <a:spLocks noChangeArrowheads="1"/>
          </p:cNvSpPr>
          <p:nvPr/>
        </p:nvSpPr>
        <p:spPr bwMode="auto">
          <a:xfrm>
            <a:off x="4575810" y="2514600"/>
            <a:ext cx="2879725" cy="28797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noFill/>
          <a:ln w="25400" cap="rnd">
            <a:solidFill>
              <a:schemeClr val="tx1"/>
            </a:solidFill>
            <a:prstDash val="sysDot"/>
            <a:round/>
          </a:ln>
        </p:spPr>
        <p:txBody>
          <a:bodyPr wrap="none" anchor="ctr"/>
          <a:lstStyle/>
          <a:p>
            <a:endParaRPr lang="zh-CN" altLang="en-US"/>
          </a:p>
        </p:txBody>
      </p:sp>
      <p:grpSp>
        <p:nvGrpSpPr>
          <p:cNvPr id="37" name="组合 36"/>
          <p:cNvGrpSpPr/>
          <p:nvPr/>
        </p:nvGrpSpPr>
        <p:grpSpPr>
          <a:xfrm>
            <a:off x="4705668" y="2008188"/>
            <a:ext cx="1121721" cy="1121721"/>
            <a:chOff x="863831" y="3760324"/>
            <a:chExt cx="1430338" cy="1430338"/>
          </a:xfrm>
          <a:effectLst>
            <a:outerShdw blurRad="50800" dist="50800" dir="5400000" algn="ctr" rotWithShape="0">
              <a:schemeClr val="tx1">
                <a:alpha val="29000"/>
              </a:schemeClr>
            </a:outerShdw>
          </a:effectLst>
        </p:grpSpPr>
        <p:pic>
          <p:nvPicPr>
            <p:cNvPr id="38" name="Picture 2" descr="C:\Users\Administrator\Desktop\Nipic_2457331_20121102221811051371.png"/>
            <p:cNvPicPr>
              <a:picLocks noChangeAspect="1" noChangeArrowheads="1"/>
            </p:cNvPicPr>
            <p:nvPr/>
          </p:nvPicPr>
          <p:blipFill>
            <a:blip r:embed="rId4" cstate="screen">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39" name="TextBox 38"/>
            <p:cNvSpPr txBox="1"/>
            <p:nvPr/>
          </p:nvSpPr>
          <p:spPr>
            <a:xfrm>
              <a:off x="1486338" y="3831528"/>
              <a:ext cx="215710" cy="1185988"/>
            </a:xfrm>
            <a:prstGeom prst="rect">
              <a:avLst/>
            </a:prstGeom>
            <a:noFill/>
          </p:spPr>
          <p:txBody>
            <a:bodyPr wrap="none" rtlCol="0">
              <a:spAutoFit/>
            </a:bodyPr>
            <a:lstStyle/>
            <a:p>
              <a:pPr algn="ctr"/>
              <a:endParaRPr lang="zh-CN" altLang="en-US" sz="6000" b="1" dirty="0">
                <a:solidFill>
                  <a:srgbClr val="00B0F0"/>
                </a:solidFill>
                <a:effectLst>
                  <a:innerShdw blurRad="63500" dist="50800" dir="13500000">
                    <a:schemeClr val="accent1">
                      <a:lumMod val="50000"/>
                      <a:alpha val="50000"/>
                    </a:schemeClr>
                  </a:innerShdw>
                </a:effectLst>
                <a:latin typeface="微软雅黑" panose="020B0503020204020204" charset="-122"/>
                <a:ea typeface="造字工房劲黑（非商用）常规体" pitchFamily="50" charset="-122"/>
              </a:endParaRPr>
            </a:p>
          </p:txBody>
        </p:sp>
      </p:grpSp>
      <p:pic>
        <p:nvPicPr>
          <p:cNvPr id="41" name="Picture 2" descr="C:\Users\Administrator\Desktop\Nipic_2457331_20121102221811051371.png"/>
          <p:cNvPicPr>
            <a:picLocks noChangeAspect="1" noChangeArrowheads="1"/>
          </p:cNvPicPr>
          <p:nvPr/>
        </p:nvPicPr>
        <p:blipFill>
          <a:blip r:embed="rId4" cstate="screen">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6217285" y="2040734"/>
            <a:ext cx="1121721" cy="1121721"/>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pic>
        <p:nvPicPr>
          <p:cNvPr id="42" name="Picture 2" descr="C:\Users\Administrator\Desktop\Nipic_2457331_20121102221811051371.png"/>
          <p:cNvPicPr>
            <a:picLocks noChangeAspect="1" noChangeArrowheads="1"/>
          </p:cNvPicPr>
          <p:nvPr/>
        </p:nvPicPr>
        <p:blipFill>
          <a:blip r:embed="rId4" cstate="screen">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6823865" y="3376613"/>
            <a:ext cx="1121721" cy="1121721"/>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pic>
        <p:nvPicPr>
          <p:cNvPr id="43" name="Picture 2" descr="C:\Users\Administrator\Desktop\Nipic_2457331_20121102221811051371.png"/>
          <p:cNvPicPr>
            <a:picLocks noChangeAspect="1" noChangeArrowheads="1"/>
          </p:cNvPicPr>
          <p:nvPr/>
        </p:nvPicPr>
        <p:blipFill>
          <a:blip r:embed="rId4" cstate="screen">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6161094" y="4708823"/>
            <a:ext cx="1121721" cy="1121721"/>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pic>
        <p:nvPicPr>
          <p:cNvPr id="44" name="Picture 2" descr="C:\Users\Administrator\Desktop\Nipic_2457331_20121102221811051371.png"/>
          <p:cNvPicPr>
            <a:picLocks noChangeAspect="1" noChangeArrowheads="1"/>
          </p:cNvPicPr>
          <p:nvPr/>
        </p:nvPicPr>
        <p:blipFill>
          <a:blip r:embed="rId4" cstate="screen">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4720740" y="4644551"/>
            <a:ext cx="1121721" cy="1121721"/>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pic>
        <p:nvPicPr>
          <p:cNvPr id="45" name="Picture 2" descr="C:\Users\Administrator\Desktop\Nipic_2457331_20121102221811051371.png"/>
          <p:cNvPicPr>
            <a:picLocks noChangeAspect="1" noChangeArrowheads="1"/>
          </p:cNvPicPr>
          <p:nvPr/>
        </p:nvPicPr>
        <p:blipFill>
          <a:blip r:embed="rId4" cstate="screen">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4093528" y="3368033"/>
            <a:ext cx="1121721" cy="1121721"/>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86043" name="Line 548"/>
          <p:cNvSpPr>
            <a:spLocks noChangeShapeType="1"/>
          </p:cNvSpPr>
          <p:nvPr/>
        </p:nvSpPr>
        <p:spPr bwMode="auto">
          <a:xfrm flipH="1">
            <a:off x="7888923" y="4240213"/>
            <a:ext cx="2447925" cy="0"/>
          </a:xfrm>
          <a:prstGeom prst="line">
            <a:avLst/>
          </a:prstGeom>
          <a:noFill/>
          <a:ln w="19050">
            <a:solidFill>
              <a:schemeClr val="tx1"/>
            </a:solidFill>
            <a:prstDash val="dash"/>
            <a:round/>
            <a:headEnd type="stealth" w="med" len="med"/>
            <a:tailEnd type="oval" w="med" len="med"/>
          </a:ln>
        </p:spPr>
        <p:txBody>
          <a:bodyPr/>
          <a:lstStyle/>
          <a:p>
            <a:endParaRPr lang="zh-CN" altLang="en-US"/>
          </a:p>
        </p:txBody>
      </p:sp>
      <p:sp>
        <p:nvSpPr>
          <p:cNvPr id="86044" name="Line 548"/>
          <p:cNvSpPr>
            <a:spLocks noChangeShapeType="1"/>
          </p:cNvSpPr>
          <p:nvPr/>
        </p:nvSpPr>
        <p:spPr bwMode="auto">
          <a:xfrm flipH="1">
            <a:off x="7241223" y="5537200"/>
            <a:ext cx="2303462" cy="0"/>
          </a:xfrm>
          <a:prstGeom prst="line">
            <a:avLst/>
          </a:prstGeom>
          <a:noFill/>
          <a:ln w="19050">
            <a:solidFill>
              <a:schemeClr val="tx1"/>
            </a:solidFill>
            <a:prstDash val="dash"/>
            <a:round/>
            <a:headEnd type="stealth" w="med" len="med"/>
            <a:tailEnd type="oval" w="med" len="med"/>
          </a:ln>
        </p:spPr>
        <p:txBody>
          <a:bodyPr/>
          <a:lstStyle/>
          <a:p>
            <a:endParaRPr lang="zh-CN" altLang="en-US"/>
          </a:p>
        </p:txBody>
      </p:sp>
      <p:sp>
        <p:nvSpPr>
          <p:cNvPr id="86045" name="Line 548"/>
          <p:cNvSpPr>
            <a:spLocks noChangeShapeType="1"/>
          </p:cNvSpPr>
          <p:nvPr/>
        </p:nvSpPr>
        <p:spPr bwMode="auto">
          <a:xfrm flipH="1">
            <a:off x="7312660" y="2873375"/>
            <a:ext cx="2447925" cy="0"/>
          </a:xfrm>
          <a:prstGeom prst="line">
            <a:avLst/>
          </a:prstGeom>
          <a:noFill/>
          <a:ln w="19050">
            <a:solidFill>
              <a:schemeClr val="tx1"/>
            </a:solidFill>
            <a:prstDash val="dash"/>
            <a:round/>
            <a:headEnd type="stealth" w="med" len="med"/>
            <a:tailEnd type="oval" w="med" len="med"/>
          </a:ln>
        </p:spPr>
        <p:txBody>
          <a:bodyPr/>
          <a:lstStyle/>
          <a:p>
            <a:endParaRPr lang="zh-CN" altLang="en-US"/>
          </a:p>
        </p:txBody>
      </p:sp>
      <p:sp>
        <p:nvSpPr>
          <p:cNvPr id="86046" name="Line 548"/>
          <p:cNvSpPr>
            <a:spLocks noChangeShapeType="1"/>
          </p:cNvSpPr>
          <p:nvPr/>
        </p:nvSpPr>
        <p:spPr bwMode="auto">
          <a:xfrm>
            <a:off x="2343785" y="2873375"/>
            <a:ext cx="2303463" cy="0"/>
          </a:xfrm>
          <a:prstGeom prst="line">
            <a:avLst/>
          </a:prstGeom>
          <a:noFill/>
          <a:ln w="19050">
            <a:solidFill>
              <a:schemeClr val="tx1"/>
            </a:solidFill>
            <a:prstDash val="dash"/>
            <a:round/>
            <a:headEnd type="stealth" w="med" len="med"/>
            <a:tailEnd type="oval" w="med" len="med"/>
          </a:ln>
        </p:spPr>
        <p:txBody>
          <a:bodyPr/>
          <a:lstStyle/>
          <a:p>
            <a:endParaRPr lang="zh-CN" altLang="en-US"/>
          </a:p>
        </p:txBody>
      </p:sp>
      <p:sp>
        <p:nvSpPr>
          <p:cNvPr id="86047" name="Rectangle 31"/>
          <p:cNvSpPr>
            <a:spLocks noChangeArrowheads="1"/>
          </p:cNvSpPr>
          <p:nvPr/>
        </p:nvSpPr>
        <p:spPr bwMode="auto">
          <a:xfrm>
            <a:off x="2343785" y="2297113"/>
            <a:ext cx="2447925" cy="501650"/>
          </a:xfrm>
          <a:prstGeom prst="rect">
            <a:avLst/>
          </a:prstGeom>
          <a:noFill/>
          <a:ln w="9525">
            <a:noFill/>
            <a:miter lim="800000"/>
          </a:ln>
        </p:spPr>
        <p:txBody>
          <a:bodyPr>
            <a:spAutoFit/>
          </a:bodyPr>
          <a:lstStyle/>
          <a:p>
            <a:pPr>
              <a:lnSpc>
                <a:spcPct val="150000"/>
              </a:lnSpc>
            </a:pPr>
            <a:r>
              <a:rPr lang="zh-CN" altLang="en-US" sz="900" dirty="0">
                <a:latin typeface="微软雅黑" panose="020B0503020204020204" charset="-122"/>
                <a:ea typeface="微软雅黑" panose="020B0503020204020204" charset="-122"/>
              </a:rPr>
              <a:t>添加文本内容</a:t>
            </a:r>
            <a:r>
              <a:rPr lang="zh-CN" altLang="en-US" sz="900" dirty="0">
                <a:ea typeface="微软雅黑" panose="020B0503020204020204" charset="-122"/>
              </a:rPr>
              <a:t>添加文本内容添加文本内容</a:t>
            </a:r>
          </a:p>
          <a:p>
            <a:pPr>
              <a:lnSpc>
                <a:spcPct val="150000"/>
              </a:lnSpc>
            </a:pPr>
            <a:r>
              <a:rPr lang="zh-CN" altLang="en-US" sz="900" dirty="0">
                <a:ea typeface="微软雅黑" panose="020B0503020204020204" charset="-122"/>
              </a:rPr>
              <a:t>添加文本内容添加文本内容添加文本内容</a:t>
            </a:r>
          </a:p>
        </p:txBody>
      </p:sp>
      <p:sp>
        <p:nvSpPr>
          <p:cNvPr id="86048" name="Rectangle 32"/>
          <p:cNvSpPr>
            <a:spLocks noChangeArrowheads="1"/>
          </p:cNvSpPr>
          <p:nvPr/>
        </p:nvSpPr>
        <p:spPr bwMode="auto">
          <a:xfrm>
            <a:off x="7312660" y="5032375"/>
            <a:ext cx="3384550" cy="501650"/>
          </a:xfrm>
          <a:prstGeom prst="rect">
            <a:avLst/>
          </a:prstGeom>
          <a:noFill/>
          <a:ln w="9525">
            <a:noFill/>
            <a:miter lim="800000"/>
          </a:ln>
        </p:spPr>
        <p:txBody>
          <a:bodyPr>
            <a:spAutoFit/>
          </a:bodyPr>
          <a:lstStyle/>
          <a:p>
            <a:pPr>
              <a:lnSpc>
                <a:spcPct val="150000"/>
              </a:lnSpc>
            </a:pPr>
            <a:r>
              <a:rPr lang="zh-CN" altLang="en-US" sz="900">
                <a:latin typeface="微软雅黑" panose="020B0503020204020204" charset="-122"/>
                <a:ea typeface="微软雅黑" panose="020B0503020204020204" charset="-122"/>
              </a:rPr>
              <a:t>添加文本内容</a:t>
            </a:r>
            <a:r>
              <a:rPr lang="zh-CN" altLang="en-US" sz="900">
                <a:ea typeface="微软雅黑" panose="020B0503020204020204" charset="-122"/>
              </a:rPr>
              <a:t>添加文本内容添加文本内容</a:t>
            </a:r>
          </a:p>
          <a:p>
            <a:pPr>
              <a:lnSpc>
                <a:spcPct val="150000"/>
              </a:lnSpc>
            </a:pPr>
            <a:r>
              <a:rPr lang="zh-CN" altLang="en-US" sz="900">
                <a:ea typeface="微软雅黑" panose="020B0503020204020204" charset="-122"/>
              </a:rPr>
              <a:t>添加文本内容添加文本内容添加文本内容</a:t>
            </a:r>
          </a:p>
        </p:txBody>
      </p:sp>
      <p:sp>
        <p:nvSpPr>
          <p:cNvPr id="86049" name="Rectangle 33"/>
          <p:cNvSpPr>
            <a:spLocks noChangeArrowheads="1"/>
          </p:cNvSpPr>
          <p:nvPr/>
        </p:nvSpPr>
        <p:spPr bwMode="auto">
          <a:xfrm>
            <a:off x="8104823" y="3735388"/>
            <a:ext cx="2592387" cy="501650"/>
          </a:xfrm>
          <a:prstGeom prst="rect">
            <a:avLst/>
          </a:prstGeom>
          <a:noFill/>
          <a:ln w="9525">
            <a:noFill/>
            <a:miter lim="800000"/>
          </a:ln>
        </p:spPr>
        <p:txBody>
          <a:bodyPr>
            <a:spAutoFit/>
          </a:bodyPr>
          <a:lstStyle/>
          <a:p>
            <a:pPr>
              <a:lnSpc>
                <a:spcPct val="150000"/>
              </a:lnSpc>
            </a:pPr>
            <a:r>
              <a:rPr lang="zh-CN" altLang="en-US" sz="900">
                <a:latin typeface="微软雅黑" panose="020B0503020204020204" charset="-122"/>
                <a:ea typeface="微软雅黑" panose="020B0503020204020204" charset="-122"/>
              </a:rPr>
              <a:t>添加文本内容</a:t>
            </a:r>
            <a:r>
              <a:rPr lang="zh-CN" altLang="en-US" sz="900">
                <a:ea typeface="微软雅黑" panose="020B0503020204020204" charset="-122"/>
              </a:rPr>
              <a:t>添加文本内容添加文本内容</a:t>
            </a:r>
          </a:p>
          <a:p>
            <a:pPr>
              <a:lnSpc>
                <a:spcPct val="150000"/>
              </a:lnSpc>
            </a:pPr>
            <a:r>
              <a:rPr lang="zh-CN" altLang="en-US" sz="900">
                <a:ea typeface="微软雅黑" panose="020B0503020204020204" charset="-122"/>
              </a:rPr>
              <a:t>添加文本内容添加文本内容添加文本内容</a:t>
            </a:r>
          </a:p>
        </p:txBody>
      </p:sp>
      <p:sp>
        <p:nvSpPr>
          <p:cNvPr id="86050" name="Rectangle 34"/>
          <p:cNvSpPr>
            <a:spLocks noChangeArrowheads="1"/>
          </p:cNvSpPr>
          <p:nvPr/>
        </p:nvSpPr>
        <p:spPr bwMode="auto">
          <a:xfrm>
            <a:off x="7455535" y="2371725"/>
            <a:ext cx="2376488" cy="501650"/>
          </a:xfrm>
          <a:prstGeom prst="rect">
            <a:avLst/>
          </a:prstGeom>
          <a:noFill/>
          <a:ln w="9525">
            <a:noFill/>
            <a:miter lim="800000"/>
          </a:ln>
        </p:spPr>
        <p:txBody>
          <a:bodyPr>
            <a:spAutoFit/>
          </a:bodyPr>
          <a:lstStyle/>
          <a:p>
            <a:pPr>
              <a:lnSpc>
                <a:spcPct val="150000"/>
              </a:lnSpc>
            </a:pPr>
            <a:r>
              <a:rPr lang="zh-CN" altLang="en-US" sz="900">
                <a:latin typeface="微软雅黑" panose="020B0503020204020204" charset="-122"/>
                <a:ea typeface="微软雅黑" panose="020B0503020204020204" charset="-122"/>
              </a:rPr>
              <a:t>添加文本内容</a:t>
            </a:r>
            <a:r>
              <a:rPr lang="zh-CN" altLang="en-US" sz="900">
                <a:ea typeface="微软雅黑" panose="020B0503020204020204" charset="-122"/>
              </a:rPr>
              <a:t>添加文本内容添加文本内容</a:t>
            </a:r>
          </a:p>
          <a:p>
            <a:pPr>
              <a:lnSpc>
                <a:spcPct val="150000"/>
              </a:lnSpc>
            </a:pPr>
            <a:r>
              <a:rPr lang="zh-CN" altLang="en-US" sz="900">
                <a:ea typeface="微软雅黑" panose="020B0503020204020204" charset="-122"/>
              </a:rPr>
              <a:t>添加文本内容添加文本内容添加文本内容</a:t>
            </a:r>
          </a:p>
        </p:txBody>
      </p:sp>
      <p:sp>
        <p:nvSpPr>
          <p:cNvPr id="86051" name="Rectangle 35"/>
          <p:cNvSpPr>
            <a:spLocks noChangeArrowheads="1"/>
          </p:cNvSpPr>
          <p:nvPr/>
        </p:nvSpPr>
        <p:spPr bwMode="auto">
          <a:xfrm>
            <a:off x="2635885" y="1779588"/>
            <a:ext cx="1978025" cy="548640"/>
          </a:xfrm>
          <a:prstGeom prst="rect">
            <a:avLst/>
          </a:prstGeom>
          <a:noFill/>
          <a:ln w="9525">
            <a:noFill/>
            <a:miter lim="800000"/>
          </a:ln>
        </p:spPr>
        <p:txBody>
          <a:bodyPr wrap="square">
            <a:spAutoFit/>
          </a:bodyPr>
          <a:lstStyle/>
          <a:p>
            <a:pPr>
              <a:lnSpc>
                <a:spcPct val="150000"/>
              </a:lnSpc>
            </a:pPr>
            <a:r>
              <a:rPr lang="zh-CN" altLang="en-US" sz="2000" dirty="0">
                <a:solidFill>
                  <a:schemeClr val="accent4">
                    <a:lumMod val="50000"/>
                  </a:schemeClr>
                </a:solidFill>
                <a:latin typeface="黑体" panose="02010600030101010101" pitchFamily="49" charset="-122"/>
                <a:ea typeface="黑体" panose="02010600030101010101" pitchFamily="49" charset="-122"/>
              </a:rPr>
              <a:t>添加标题内容</a:t>
            </a:r>
          </a:p>
        </p:txBody>
      </p:sp>
      <p:sp>
        <p:nvSpPr>
          <p:cNvPr id="86052" name="Line 548"/>
          <p:cNvSpPr>
            <a:spLocks noChangeShapeType="1"/>
          </p:cNvSpPr>
          <p:nvPr/>
        </p:nvSpPr>
        <p:spPr bwMode="auto">
          <a:xfrm>
            <a:off x="1767523" y="4240213"/>
            <a:ext cx="2305050" cy="0"/>
          </a:xfrm>
          <a:prstGeom prst="line">
            <a:avLst/>
          </a:prstGeom>
          <a:noFill/>
          <a:ln w="19050">
            <a:solidFill>
              <a:schemeClr val="tx1"/>
            </a:solidFill>
            <a:prstDash val="dash"/>
            <a:round/>
            <a:headEnd type="stealth" w="med" len="med"/>
            <a:tailEnd type="oval" w="med" len="med"/>
          </a:ln>
        </p:spPr>
        <p:txBody>
          <a:bodyPr/>
          <a:lstStyle/>
          <a:p>
            <a:endParaRPr lang="zh-CN" altLang="en-US"/>
          </a:p>
        </p:txBody>
      </p:sp>
      <p:sp>
        <p:nvSpPr>
          <p:cNvPr id="86053" name="Rectangle 37"/>
          <p:cNvSpPr>
            <a:spLocks noChangeArrowheads="1"/>
          </p:cNvSpPr>
          <p:nvPr/>
        </p:nvSpPr>
        <p:spPr bwMode="auto">
          <a:xfrm>
            <a:off x="1767523" y="3667125"/>
            <a:ext cx="2447925" cy="501650"/>
          </a:xfrm>
          <a:prstGeom prst="rect">
            <a:avLst/>
          </a:prstGeom>
          <a:noFill/>
          <a:ln w="9525">
            <a:noFill/>
            <a:miter lim="800000"/>
          </a:ln>
        </p:spPr>
        <p:txBody>
          <a:bodyPr>
            <a:spAutoFit/>
          </a:bodyPr>
          <a:lstStyle/>
          <a:p>
            <a:pPr>
              <a:lnSpc>
                <a:spcPct val="150000"/>
              </a:lnSpc>
            </a:pPr>
            <a:r>
              <a:rPr lang="zh-CN" altLang="en-US" sz="900">
                <a:latin typeface="微软雅黑" panose="020B0503020204020204" charset="-122"/>
                <a:ea typeface="微软雅黑" panose="020B0503020204020204" charset="-122"/>
              </a:rPr>
              <a:t>添加文本内容</a:t>
            </a:r>
            <a:r>
              <a:rPr lang="zh-CN" altLang="en-US" sz="900">
                <a:ea typeface="微软雅黑" panose="020B0503020204020204" charset="-122"/>
              </a:rPr>
              <a:t>添加文本内容添加文本内容</a:t>
            </a:r>
          </a:p>
          <a:p>
            <a:pPr>
              <a:lnSpc>
                <a:spcPct val="150000"/>
              </a:lnSpc>
            </a:pPr>
            <a:r>
              <a:rPr lang="zh-CN" altLang="en-US" sz="900">
                <a:ea typeface="微软雅黑" panose="020B0503020204020204" charset="-122"/>
              </a:rPr>
              <a:t>添加文本内容添加文本内容添加文本内容</a:t>
            </a:r>
          </a:p>
        </p:txBody>
      </p:sp>
      <p:sp>
        <p:nvSpPr>
          <p:cNvPr id="86054" name="Rectangle 38"/>
          <p:cNvSpPr>
            <a:spLocks noChangeArrowheads="1"/>
          </p:cNvSpPr>
          <p:nvPr/>
        </p:nvSpPr>
        <p:spPr bwMode="auto">
          <a:xfrm>
            <a:off x="2343785" y="3148013"/>
            <a:ext cx="1724025" cy="515526"/>
          </a:xfrm>
          <a:prstGeom prst="rect">
            <a:avLst/>
          </a:prstGeom>
          <a:noFill/>
          <a:ln w="9525">
            <a:noFill/>
            <a:miter lim="800000"/>
          </a:ln>
        </p:spPr>
        <p:txBody>
          <a:bodyPr wrap="square">
            <a:spAutoFit/>
          </a:bodyPr>
          <a:lstStyle/>
          <a:p>
            <a:pPr>
              <a:lnSpc>
                <a:spcPct val="150000"/>
              </a:lnSpc>
            </a:pPr>
            <a:r>
              <a:rPr lang="zh-CN" altLang="en-US" sz="2000" dirty="0">
                <a:solidFill>
                  <a:schemeClr val="accent4">
                    <a:lumMod val="50000"/>
                  </a:schemeClr>
                </a:solidFill>
                <a:latin typeface="黑体" panose="02010600030101010101" pitchFamily="49" charset="-122"/>
                <a:ea typeface="黑体" panose="02010600030101010101" pitchFamily="49" charset="-122"/>
              </a:rPr>
              <a:t>添加标题内容</a:t>
            </a:r>
          </a:p>
        </p:txBody>
      </p:sp>
      <p:sp>
        <p:nvSpPr>
          <p:cNvPr id="86055" name="Line 548"/>
          <p:cNvSpPr>
            <a:spLocks noChangeShapeType="1"/>
          </p:cNvSpPr>
          <p:nvPr/>
        </p:nvSpPr>
        <p:spPr bwMode="auto">
          <a:xfrm>
            <a:off x="2415223" y="5537200"/>
            <a:ext cx="2305050" cy="0"/>
          </a:xfrm>
          <a:prstGeom prst="line">
            <a:avLst/>
          </a:prstGeom>
          <a:noFill/>
          <a:ln w="19050">
            <a:solidFill>
              <a:schemeClr val="tx1"/>
            </a:solidFill>
            <a:prstDash val="dash"/>
            <a:round/>
            <a:headEnd type="stealth" w="med" len="med"/>
            <a:tailEnd type="oval" w="med" len="med"/>
          </a:ln>
        </p:spPr>
        <p:txBody>
          <a:bodyPr/>
          <a:lstStyle/>
          <a:p>
            <a:endParaRPr lang="zh-CN" altLang="en-US"/>
          </a:p>
        </p:txBody>
      </p:sp>
      <p:sp>
        <p:nvSpPr>
          <p:cNvPr id="86056" name="Rectangle 40"/>
          <p:cNvSpPr>
            <a:spLocks noChangeArrowheads="1"/>
          </p:cNvSpPr>
          <p:nvPr/>
        </p:nvSpPr>
        <p:spPr bwMode="auto">
          <a:xfrm>
            <a:off x="2415223" y="5032375"/>
            <a:ext cx="2447925" cy="501650"/>
          </a:xfrm>
          <a:prstGeom prst="rect">
            <a:avLst/>
          </a:prstGeom>
          <a:noFill/>
          <a:ln w="9525">
            <a:noFill/>
            <a:miter lim="800000"/>
          </a:ln>
        </p:spPr>
        <p:txBody>
          <a:bodyPr>
            <a:spAutoFit/>
          </a:bodyPr>
          <a:lstStyle/>
          <a:p>
            <a:pPr>
              <a:lnSpc>
                <a:spcPct val="150000"/>
              </a:lnSpc>
            </a:pPr>
            <a:r>
              <a:rPr lang="zh-CN" altLang="en-US" sz="900">
                <a:latin typeface="微软雅黑" panose="020B0503020204020204" charset="-122"/>
                <a:ea typeface="微软雅黑" panose="020B0503020204020204" charset="-122"/>
              </a:rPr>
              <a:t>添加文本内容</a:t>
            </a:r>
            <a:r>
              <a:rPr lang="zh-CN" altLang="en-US" sz="900">
                <a:ea typeface="微软雅黑" panose="020B0503020204020204" charset="-122"/>
              </a:rPr>
              <a:t>添加文本内容添加文本内容</a:t>
            </a:r>
          </a:p>
          <a:p>
            <a:pPr>
              <a:lnSpc>
                <a:spcPct val="150000"/>
              </a:lnSpc>
            </a:pPr>
            <a:r>
              <a:rPr lang="zh-CN" altLang="en-US" sz="900">
                <a:ea typeface="微软雅黑" panose="020B0503020204020204" charset="-122"/>
              </a:rPr>
              <a:t>添加文本内容添加文本内容添加文本内容</a:t>
            </a:r>
          </a:p>
        </p:txBody>
      </p:sp>
      <p:sp>
        <p:nvSpPr>
          <p:cNvPr id="86057" name="Rectangle 41"/>
          <p:cNvSpPr>
            <a:spLocks noChangeArrowheads="1"/>
          </p:cNvSpPr>
          <p:nvPr/>
        </p:nvSpPr>
        <p:spPr bwMode="auto">
          <a:xfrm>
            <a:off x="2635886" y="4489450"/>
            <a:ext cx="2089150" cy="515526"/>
          </a:xfrm>
          <a:prstGeom prst="rect">
            <a:avLst/>
          </a:prstGeom>
          <a:noFill/>
          <a:ln w="9525">
            <a:noFill/>
            <a:miter lim="800000"/>
          </a:ln>
        </p:spPr>
        <p:txBody>
          <a:bodyPr wrap="square">
            <a:spAutoFit/>
          </a:bodyPr>
          <a:lstStyle/>
          <a:p>
            <a:pPr>
              <a:lnSpc>
                <a:spcPct val="150000"/>
              </a:lnSpc>
            </a:pPr>
            <a:r>
              <a:rPr lang="zh-CN" altLang="en-US" sz="2000" dirty="0">
                <a:solidFill>
                  <a:schemeClr val="accent4">
                    <a:lumMod val="50000"/>
                  </a:schemeClr>
                </a:solidFill>
                <a:latin typeface="黑体" panose="02010600030101010101" pitchFamily="49" charset="-122"/>
                <a:ea typeface="黑体" panose="02010600030101010101" pitchFamily="49" charset="-122"/>
              </a:rPr>
              <a:t>添加标题内容</a:t>
            </a:r>
          </a:p>
        </p:txBody>
      </p:sp>
      <p:sp>
        <p:nvSpPr>
          <p:cNvPr id="86058" name="Rectangle 42"/>
          <p:cNvSpPr>
            <a:spLocks noChangeArrowheads="1"/>
          </p:cNvSpPr>
          <p:nvPr/>
        </p:nvSpPr>
        <p:spPr bwMode="auto">
          <a:xfrm>
            <a:off x="7457122" y="1825625"/>
            <a:ext cx="1943893" cy="515526"/>
          </a:xfrm>
          <a:prstGeom prst="rect">
            <a:avLst/>
          </a:prstGeom>
          <a:noFill/>
          <a:ln w="9525">
            <a:noFill/>
            <a:miter lim="800000"/>
          </a:ln>
        </p:spPr>
        <p:txBody>
          <a:bodyPr wrap="square">
            <a:spAutoFit/>
          </a:bodyPr>
          <a:lstStyle/>
          <a:p>
            <a:pPr>
              <a:lnSpc>
                <a:spcPct val="150000"/>
              </a:lnSpc>
            </a:pPr>
            <a:r>
              <a:rPr lang="zh-CN" altLang="en-US" sz="2000" dirty="0">
                <a:solidFill>
                  <a:schemeClr val="accent4">
                    <a:lumMod val="50000"/>
                  </a:schemeClr>
                </a:solidFill>
                <a:latin typeface="黑体" panose="02010600030101010101" pitchFamily="49" charset="-122"/>
                <a:ea typeface="黑体" panose="02010600030101010101" pitchFamily="49" charset="-122"/>
              </a:rPr>
              <a:t>添加标题内容</a:t>
            </a:r>
          </a:p>
        </p:txBody>
      </p:sp>
      <p:sp>
        <p:nvSpPr>
          <p:cNvPr id="86059" name="Rectangle 43"/>
          <p:cNvSpPr>
            <a:spLocks noChangeArrowheads="1"/>
          </p:cNvSpPr>
          <p:nvPr/>
        </p:nvSpPr>
        <p:spPr bwMode="auto">
          <a:xfrm>
            <a:off x="8104822" y="3192463"/>
            <a:ext cx="2090737" cy="515526"/>
          </a:xfrm>
          <a:prstGeom prst="rect">
            <a:avLst/>
          </a:prstGeom>
          <a:noFill/>
          <a:ln w="9525">
            <a:noFill/>
            <a:miter lim="800000"/>
          </a:ln>
        </p:spPr>
        <p:txBody>
          <a:bodyPr wrap="square">
            <a:spAutoFit/>
          </a:bodyPr>
          <a:lstStyle/>
          <a:p>
            <a:pPr>
              <a:lnSpc>
                <a:spcPct val="150000"/>
              </a:lnSpc>
            </a:pPr>
            <a:r>
              <a:rPr lang="zh-CN" altLang="en-US" sz="2000" dirty="0">
                <a:solidFill>
                  <a:schemeClr val="accent4">
                    <a:lumMod val="50000"/>
                  </a:schemeClr>
                </a:solidFill>
                <a:latin typeface="黑体" panose="02010600030101010101" pitchFamily="49" charset="-122"/>
                <a:ea typeface="黑体" panose="02010600030101010101" pitchFamily="49" charset="-122"/>
              </a:rPr>
              <a:t>添加标题内容</a:t>
            </a:r>
          </a:p>
        </p:txBody>
      </p:sp>
      <p:sp>
        <p:nvSpPr>
          <p:cNvPr id="86060" name="Rectangle 44"/>
          <p:cNvSpPr>
            <a:spLocks noChangeArrowheads="1"/>
          </p:cNvSpPr>
          <p:nvPr/>
        </p:nvSpPr>
        <p:spPr bwMode="auto">
          <a:xfrm>
            <a:off x="7312659" y="4516438"/>
            <a:ext cx="2232025" cy="515526"/>
          </a:xfrm>
          <a:prstGeom prst="rect">
            <a:avLst/>
          </a:prstGeom>
          <a:noFill/>
          <a:ln w="9525">
            <a:noFill/>
            <a:miter lim="800000"/>
          </a:ln>
        </p:spPr>
        <p:txBody>
          <a:bodyPr wrap="square">
            <a:spAutoFit/>
          </a:bodyPr>
          <a:lstStyle/>
          <a:p>
            <a:pPr>
              <a:lnSpc>
                <a:spcPct val="150000"/>
              </a:lnSpc>
            </a:pPr>
            <a:r>
              <a:rPr lang="zh-CN" altLang="en-US" sz="2000" dirty="0">
                <a:solidFill>
                  <a:schemeClr val="accent4">
                    <a:lumMod val="50000"/>
                  </a:schemeClr>
                </a:solidFill>
                <a:latin typeface="黑体" panose="02010600030101010101" pitchFamily="49" charset="-122"/>
                <a:ea typeface="黑体" panose="02010600030101010101" pitchFamily="49" charset="-122"/>
              </a:rPr>
              <a:t>添加标题内容</a:t>
            </a:r>
          </a:p>
        </p:txBody>
      </p:sp>
      <p:sp>
        <p:nvSpPr>
          <p:cNvPr id="86061" name="Freeform 34"/>
          <p:cNvSpPr>
            <a:spLocks noEditPoints="1"/>
          </p:cNvSpPr>
          <p:nvPr/>
        </p:nvSpPr>
        <p:spPr bwMode="auto">
          <a:xfrm>
            <a:off x="5045710" y="2468563"/>
            <a:ext cx="379413" cy="368300"/>
          </a:xfrm>
          <a:custGeom>
            <a:avLst/>
            <a:gdLst>
              <a:gd name="T0" fmla="*/ 2147483647 w 132"/>
              <a:gd name="T1" fmla="*/ 0 h 128"/>
              <a:gd name="T2" fmla="*/ 2147483647 w 132"/>
              <a:gd name="T3" fmla="*/ 2147483647 h 128"/>
              <a:gd name="T4" fmla="*/ 2147483647 w 132"/>
              <a:gd name="T5" fmla="*/ 2147483647 h 128"/>
              <a:gd name="T6" fmla="*/ 2147483647 w 132"/>
              <a:gd name="T7" fmla="*/ 2147483647 h 128"/>
              <a:gd name="T8" fmla="*/ 2147483647 w 132"/>
              <a:gd name="T9" fmla="*/ 2147483647 h 128"/>
              <a:gd name="T10" fmla="*/ 2147483647 w 132"/>
              <a:gd name="T11" fmla="*/ 2147483647 h 128"/>
              <a:gd name="T12" fmla="*/ 2147483647 w 132"/>
              <a:gd name="T13" fmla="*/ 2147483647 h 128"/>
              <a:gd name="T14" fmla="*/ 2147483647 w 132"/>
              <a:gd name="T15" fmla="*/ 2147483647 h 128"/>
              <a:gd name="T16" fmla="*/ 2147483647 w 132"/>
              <a:gd name="T17" fmla="*/ 2147483647 h 128"/>
              <a:gd name="T18" fmla="*/ 2147483647 w 132"/>
              <a:gd name="T19" fmla="*/ 2147483647 h 128"/>
              <a:gd name="T20" fmla="*/ 2147483647 w 132"/>
              <a:gd name="T21" fmla="*/ 2147483647 h 128"/>
              <a:gd name="T22" fmla="*/ 2147483647 w 132"/>
              <a:gd name="T23" fmla="*/ 2147483647 h 128"/>
              <a:gd name="T24" fmla="*/ 2147483647 w 132"/>
              <a:gd name="T25" fmla="*/ 2147483647 h 128"/>
              <a:gd name="T26" fmla="*/ 2147483647 w 132"/>
              <a:gd name="T27" fmla="*/ 2147483647 h 128"/>
              <a:gd name="T28" fmla="*/ 2147483647 w 132"/>
              <a:gd name="T29" fmla="*/ 2147483647 h 128"/>
              <a:gd name="T30" fmla="*/ 2147483647 w 132"/>
              <a:gd name="T31" fmla="*/ 2147483647 h 128"/>
              <a:gd name="T32" fmla="*/ 2147483647 w 132"/>
              <a:gd name="T33" fmla="*/ 2147483647 h 128"/>
              <a:gd name="T34" fmla="*/ 2147483647 w 132"/>
              <a:gd name="T35" fmla="*/ 2147483647 h 128"/>
              <a:gd name="T36" fmla="*/ 2147483647 w 132"/>
              <a:gd name="T37" fmla="*/ 2147483647 h 128"/>
              <a:gd name="T38" fmla="*/ 2147483647 w 132"/>
              <a:gd name="T39" fmla="*/ 2147483647 h 128"/>
              <a:gd name="T40" fmla="*/ 2147483647 w 132"/>
              <a:gd name="T41" fmla="*/ 2147483647 h 128"/>
              <a:gd name="T42" fmla="*/ 2147483647 w 132"/>
              <a:gd name="T43" fmla="*/ 2147483647 h 128"/>
              <a:gd name="T44" fmla="*/ 2147483647 w 132"/>
              <a:gd name="T45" fmla="*/ 2147483647 h 128"/>
              <a:gd name="T46" fmla="*/ 2147483647 w 132"/>
              <a:gd name="T47" fmla="*/ 2147483647 h 128"/>
              <a:gd name="T48" fmla="*/ 2147483647 w 132"/>
              <a:gd name="T49" fmla="*/ 2147483647 h 128"/>
              <a:gd name="T50" fmla="*/ 2147483647 w 132"/>
              <a:gd name="T51" fmla="*/ 2147483647 h 128"/>
              <a:gd name="T52" fmla="*/ 2147483647 w 132"/>
              <a:gd name="T53" fmla="*/ 2147483647 h 128"/>
              <a:gd name="T54" fmla="*/ 2147483647 w 132"/>
              <a:gd name="T55" fmla="*/ 2147483647 h 128"/>
              <a:gd name="T56" fmla="*/ 2147483647 w 132"/>
              <a:gd name="T57" fmla="*/ 2147483647 h 128"/>
              <a:gd name="T58" fmla="*/ 2147483647 w 132"/>
              <a:gd name="T59" fmla="*/ 2147483647 h 128"/>
              <a:gd name="T60" fmla="*/ 2147483647 w 132"/>
              <a:gd name="T61" fmla="*/ 2147483647 h 128"/>
              <a:gd name="T62" fmla="*/ 2147483647 w 132"/>
              <a:gd name="T63" fmla="*/ 2147483647 h 1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2"/>
              <a:gd name="T97" fmla="*/ 0 h 128"/>
              <a:gd name="T98" fmla="*/ 132 w 132"/>
              <a:gd name="T99" fmla="*/ 128 h 1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tx1"/>
          </a:solidFill>
          <a:ln w="9525">
            <a:noFill/>
            <a:round/>
          </a:ln>
        </p:spPr>
        <p:txBody>
          <a:bodyPr/>
          <a:lstStyle/>
          <a:p>
            <a:endParaRPr lang="zh-CN" altLang="en-US"/>
          </a:p>
        </p:txBody>
      </p:sp>
      <p:pic>
        <p:nvPicPr>
          <p:cNvPr id="86062" name="Group 2"/>
          <p:cNvPicPr>
            <a:picLocks noChangeArrowheads="1"/>
          </p:cNvPicPr>
          <p:nvPr/>
        </p:nvPicPr>
        <p:blipFill>
          <a:blip r:embed="rId6" cstate="screen">
            <a:clrChange>
              <a:clrFrom>
                <a:srgbClr val="000000"/>
              </a:clrFrom>
              <a:clrTo>
                <a:srgbClr val="000000">
                  <a:alpha val="0"/>
                </a:srgbClr>
              </a:clrTo>
            </a:clrChange>
            <a:lum bright="-96000" contrast="-6000"/>
            <a:extLst>
              <a:ext uri="{28A0092B-C50C-407E-A947-70E740481C1C}">
                <a14:useLocalDpi xmlns:a14="http://schemas.microsoft.com/office/drawing/2010/main"/>
              </a:ext>
            </a:extLst>
          </a:blip>
          <a:srcRect/>
          <a:stretch>
            <a:fillRect/>
          </a:stretch>
        </p:blipFill>
        <p:spPr bwMode="auto">
          <a:xfrm>
            <a:off x="4448810" y="3736975"/>
            <a:ext cx="427038" cy="431800"/>
          </a:xfrm>
          <a:prstGeom prst="rect">
            <a:avLst/>
          </a:prstGeom>
          <a:noFill/>
          <a:ln w="9525">
            <a:noFill/>
            <a:miter lim="800000"/>
            <a:headEnd/>
            <a:tailEnd/>
          </a:ln>
        </p:spPr>
      </p:pic>
      <p:pic>
        <p:nvPicPr>
          <p:cNvPr id="86063" name="Group 22"/>
          <p:cNvPicPr>
            <a:picLocks noChangeArrowheads="1"/>
          </p:cNvPicPr>
          <p:nvPr/>
        </p:nvPicPr>
        <p:blipFill>
          <a:blip r:embed="rId7" cstate="print">
            <a:clrChange>
              <a:clrFrom>
                <a:srgbClr val="000000"/>
              </a:clrFrom>
              <a:clrTo>
                <a:srgbClr val="000000">
                  <a:alpha val="0"/>
                </a:srgbClr>
              </a:clrTo>
            </a:clrChange>
            <a:lum bright="-100000"/>
          </a:blip>
          <a:srcRect/>
          <a:stretch>
            <a:fillRect/>
          </a:stretch>
        </p:blipFill>
        <p:spPr bwMode="auto">
          <a:xfrm>
            <a:off x="6495098" y="4953000"/>
            <a:ext cx="500062" cy="517525"/>
          </a:xfrm>
          <a:prstGeom prst="rect">
            <a:avLst/>
          </a:prstGeom>
          <a:noFill/>
          <a:ln w="9525">
            <a:noFill/>
            <a:miter lim="800000"/>
            <a:headEnd/>
            <a:tailEnd/>
          </a:ln>
        </p:spPr>
      </p:pic>
      <p:pic>
        <p:nvPicPr>
          <p:cNvPr id="86064" name="Group 25"/>
          <p:cNvPicPr>
            <a:picLocks noChangeArrowheads="1"/>
          </p:cNvPicPr>
          <p:nvPr/>
        </p:nvPicPr>
        <p:blipFill>
          <a:blip r:embed="rId8" cstate="screen">
            <a:clrChange>
              <a:clrFrom>
                <a:srgbClr val="000000"/>
              </a:clrFrom>
              <a:clrTo>
                <a:srgbClr val="000000">
                  <a:alpha val="0"/>
                </a:srgbClr>
              </a:clrTo>
            </a:clrChange>
            <a:lum bright="-100000"/>
            <a:extLst>
              <a:ext uri="{28A0092B-C50C-407E-A947-70E740481C1C}">
                <a14:useLocalDpi xmlns:a14="http://schemas.microsoft.com/office/drawing/2010/main"/>
              </a:ext>
            </a:extLst>
          </a:blip>
          <a:srcRect/>
          <a:stretch>
            <a:fillRect/>
          </a:stretch>
        </p:blipFill>
        <p:spPr bwMode="auto">
          <a:xfrm>
            <a:off x="6591935" y="2441575"/>
            <a:ext cx="357188" cy="381000"/>
          </a:xfrm>
          <a:prstGeom prst="rect">
            <a:avLst/>
          </a:prstGeom>
          <a:noFill/>
          <a:ln w="9525">
            <a:noFill/>
            <a:miter lim="800000"/>
            <a:headEnd/>
            <a:tailEnd/>
          </a:ln>
        </p:spPr>
      </p:pic>
      <p:pic>
        <p:nvPicPr>
          <p:cNvPr id="86065" name="Group 65"/>
          <p:cNvPicPr>
            <a:picLocks noChangeArrowheads="1"/>
          </p:cNvPicPr>
          <p:nvPr/>
        </p:nvPicPr>
        <p:blipFill>
          <a:blip r:embed="rId9" cstate="print">
            <a:clrChange>
              <a:clrFrom>
                <a:srgbClr val="000000"/>
              </a:clrFrom>
              <a:clrTo>
                <a:srgbClr val="000000">
                  <a:alpha val="0"/>
                </a:srgbClr>
              </a:clrTo>
            </a:clrChange>
            <a:lum bright="-96000"/>
          </a:blip>
          <a:srcRect/>
          <a:stretch>
            <a:fillRect/>
          </a:stretch>
        </p:blipFill>
        <p:spPr bwMode="auto">
          <a:xfrm>
            <a:off x="4986973" y="5003800"/>
            <a:ext cx="493712" cy="403225"/>
          </a:xfrm>
          <a:prstGeom prst="rect">
            <a:avLst/>
          </a:prstGeom>
          <a:noFill/>
          <a:ln w="9525">
            <a:noFill/>
            <a:miter lim="800000"/>
            <a:headEnd/>
            <a:tailEnd/>
          </a:ln>
        </p:spPr>
      </p:pic>
      <p:pic>
        <p:nvPicPr>
          <p:cNvPr id="86066" name="Group 30"/>
          <p:cNvPicPr>
            <a:picLocks noChangeArrowheads="1"/>
          </p:cNvPicPr>
          <p:nvPr/>
        </p:nvPicPr>
        <p:blipFill>
          <a:blip r:embed="rId10" cstate="print">
            <a:clrChange>
              <a:clrFrom>
                <a:srgbClr val="000000"/>
              </a:clrFrom>
              <a:clrTo>
                <a:srgbClr val="000000">
                  <a:alpha val="0"/>
                </a:srgbClr>
              </a:clrTo>
            </a:clrChange>
            <a:lum bright="-100000"/>
          </a:blip>
          <a:srcRect/>
          <a:stretch>
            <a:fillRect/>
          </a:stretch>
        </p:blipFill>
        <p:spPr bwMode="auto">
          <a:xfrm>
            <a:off x="7131685" y="3638550"/>
            <a:ext cx="493713" cy="493713"/>
          </a:xfrm>
          <a:prstGeom prst="rect">
            <a:avLst/>
          </a:prstGeom>
          <a:noFill/>
          <a:ln w="9525">
            <a:noFill/>
            <a:miter lim="800000"/>
            <a:headEnd/>
            <a:tailEnd/>
          </a:ln>
        </p:spPr>
      </p:pic>
      <p:cxnSp>
        <p:nvCxnSpPr>
          <p:cNvPr id="46" name="直接连接符 45"/>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9" name="Freeform 5"/>
          <p:cNvSpPr/>
          <p:nvPr/>
        </p:nvSpPr>
        <p:spPr bwMode="auto">
          <a:xfrm>
            <a:off x="764037" y="1248272"/>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b="1"/>
          </a:p>
        </p:txBody>
      </p:sp>
      <p:sp>
        <p:nvSpPr>
          <p:cNvPr id="50" name="TextBox 49"/>
          <p:cNvSpPr txBox="1"/>
          <p:nvPr/>
        </p:nvSpPr>
        <p:spPr>
          <a:xfrm>
            <a:off x="1038822" y="1186882"/>
            <a:ext cx="2040943" cy="461665"/>
          </a:xfrm>
          <a:prstGeom prst="rect">
            <a:avLst/>
          </a:prstGeom>
          <a:noFill/>
        </p:spPr>
        <p:txBody>
          <a:bodyPr wrap="none" rtlCol="0">
            <a:spAutoFit/>
          </a:bodyPr>
          <a:lstStyle/>
          <a:p>
            <a:r>
              <a:rPr lang="zh-CN" altLang="en-US" sz="2400" b="1" dirty="0">
                <a:latin typeface="黑体" panose="02010600030101010101" pitchFamily="49" charset="-122"/>
                <a:ea typeface="黑体" panose="02010600030101010101" pitchFamily="49" charset="-122"/>
              </a:rPr>
              <a:t>某某</a:t>
            </a:r>
            <a:r>
              <a:rPr lang="zh-CN" altLang="en-US" sz="2400" b="1" dirty="0" smtClean="0">
                <a:latin typeface="黑体" panose="02010600030101010101" pitchFamily="49" charset="-122"/>
                <a:ea typeface="黑体" panose="02010600030101010101" pitchFamily="49" charset="-122"/>
              </a:rPr>
              <a:t>重要项目</a:t>
            </a:r>
            <a:endParaRPr lang="zh-CN" altLang="en-US" sz="2400" b="1" dirty="0">
              <a:latin typeface="黑体" panose="02010600030101010101" pitchFamily="49" charset="-122"/>
              <a:ea typeface="黑体" panose="02010600030101010101" pitchFamily="49" charset="-122"/>
            </a:endParaRPr>
          </a:p>
        </p:txBody>
      </p:sp>
      <p:sp>
        <p:nvSpPr>
          <p:cNvPr id="90"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p:transition advClick="0" advTm="2000"/>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300"/>
                                            <p:tgtEl>
                                              <p:spTgt spid="46"/>
                                            </p:tgtEl>
                                          </p:cBhvr>
                                        </p:animEffect>
                                      </p:childTnLst>
                                    </p:cTn>
                                  </p:par>
                                </p:childTnLst>
                              </p:cTn>
                            </p:par>
                            <p:par>
                              <p:cTn id="8" fill="hold">
                                <p:stCondLst>
                                  <p:cond delay="500"/>
                                </p:stCondLst>
                                <p:childTnLst>
                                  <p:par>
                                    <p:cTn id="9" presetID="2" presetClass="entr" presetSubtype="1" fill="hold" grpId="0" nodeType="afterEffect" p14:presetBounceEnd="33000">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14:bounceEnd="33000">
                                          <p:cBhvr additive="base">
                                            <p:cTn id="11" dur="300" fill="hold"/>
                                            <p:tgtEl>
                                              <p:spTgt spid="49"/>
                                            </p:tgtEl>
                                            <p:attrNameLst>
                                              <p:attrName>ppt_x</p:attrName>
                                            </p:attrNameLst>
                                          </p:cBhvr>
                                          <p:tavLst>
                                            <p:tav tm="0">
                                              <p:val>
                                                <p:strVal val="#ppt_x"/>
                                              </p:val>
                                            </p:tav>
                                            <p:tav tm="100000">
                                              <p:val>
                                                <p:strVal val="#ppt_x"/>
                                              </p:val>
                                            </p:tav>
                                          </p:tavLst>
                                        </p:anim>
                                        <p:anim calcmode="lin" valueType="num" p14:bounceEnd="33000">
                                          <p:cBhvr additive="base">
                                            <p:cTn id="12" dur="300" fill="hold"/>
                                            <p:tgtEl>
                                              <p:spTgt spid="4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50"/>
                                            </p:tgtEl>
                                            <p:attrNameLst>
                                              <p:attrName>style.visibility</p:attrName>
                                            </p:attrNameLst>
                                          </p:cBhvr>
                                          <p:to>
                                            <p:strVal val="visible"/>
                                          </p:to>
                                        </p:set>
                                        <p:anim by="(-#ppt_w*2)" calcmode="lin" valueType="num">
                                          <p:cBhvr rctx="PPT">
                                            <p:cTn id="16" dur="250" autoRev="1" fill="hold">
                                              <p:stCondLst>
                                                <p:cond delay="0"/>
                                              </p:stCondLst>
                                            </p:cTn>
                                            <p:tgtEl>
                                              <p:spTgt spid="50"/>
                                            </p:tgtEl>
                                            <p:attrNameLst>
                                              <p:attrName>ppt_w</p:attrName>
                                            </p:attrNameLst>
                                          </p:cBhvr>
                                        </p:anim>
                                        <p:anim by="(#ppt_w*0.50)" calcmode="lin" valueType="num">
                                          <p:cBhvr>
                                            <p:cTn id="17" dur="250" decel="50000" autoRev="1" fill="hold">
                                              <p:stCondLst>
                                                <p:cond delay="0"/>
                                              </p:stCondLst>
                                            </p:cTn>
                                            <p:tgtEl>
                                              <p:spTgt spid="50"/>
                                            </p:tgtEl>
                                            <p:attrNameLst>
                                              <p:attrName>ppt_x</p:attrName>
                                            </p:attrNameLst>
                                          </p:cBhvr>
                                        </p:anim>
                                        <p:anim from="(-#ppt_h/2)" to="(#ppt_y)" calcmode="lin" valueType="num">
                                          <p:cBhvr>
                                            <p:cTn id="18" dur="500" fill="hold">
                                              <p:stCondLst>
                                                <p:cond delay="0"/>
                                              </p:stCondLst>
                                            </p:cTn>
                                            <p:tgtEl>
                                              <p:spTgt spid="50"/>
                                            </p:tgtEl>
                                            <p:attrNameLst>
                                              <p:attrName>ppt_y</p:attrName>
                                            </p:attrNameLst>
                                          </p:cBhvr>
                                        </p:anim>
                                        <p:animRot by="21600000">
                                          <p:cBhvr>
                                            <p:cTn id="19" dur="500" fill="hold">
                                              <p:stCondLst>
                                                <p:cond delay="0"/>
                                              </p:stCondLst>
                                            </p:cTn>
                                            <p:tgtEl>
                                              <p:spTgt spid="50"/>
                                            </p:tgtEl>
                                            <p:attrNameLst>
                                              <p:attrName>r</p:attrName>
                                            </p:attrNameLst>
                                          </p:cBhvr>
                                        </p:animRot>
                                      </p:childTnLst>
                                    </p:cTn>
                                  </p:par>
                                  <p:par>
                                    <p:cTn id="20" presetID="26" presetClass="entr" presetSubtype="0" fill="hold" grpId="0" nodeType="withEffect">
                                      <p:stCondLst>
                                        <p:cond delay="0"/>
                                      </p:stCondLst>
                                      <p:childTnLst>
                                        <p:set>
                                          <p:cBhvr>
                                            <p:cTn id="21" dur="1" fill="hold">
                                              <p:stCondLst>
                                                <p:cond delay="0"/>
                                              </p:stCondLst>
                                            </p:cTn>
                                            <p:tgtEl>
                                              <p:spTgt spid="86024"/>
                                            </p:tgtEl>
                                            <p:attrNameLst>
                                              <p:attrName>style.visibility</p:attrName>
                                            </p:attrNameLst>
                                          </p:cBhvr>
                                          <p:to>
                                            <p:strVal val="visible"/>
                                          </p:to>
                                        </p:set>
                                        <p:animEffect transition="in" filter="wipe(down)">
                                          <p:cBhvr>
                                            <p:cTn id="22" dur="435">
                                              <p:stCondLst>
                                                <p:cond delay="0"/>
                                              </p:stCondLst>
                                            </p:cTn>
                                            <p:tgtEl>
                                              <p:spTgt spid="86024"/>
                                            </p:tgtEl>
                                          </p:cBhvr>
                                        </p:animEffect>
                                        <p:anim calcmode="lin" valueType="num">
                                          <p:cBhvr>
                                            <p:cTn id="23" dur="1366" tmFilter="0,0; 0.14,0.36; 0.43,0.73; 0.71,0.91; 1.0,1.0">
                                              <p:stCondLst>
                                                <p:cond delay="0"/>
                                              </p:stCondLst>
                                            </p:cTn>
                                            <p:tgtEl>
                                              <p:spTgt spid="86024"/>
                                            </p:tgtEl>
                                            <p:attrNameLst>
                                              <p:attrName>ppt_x</p:attrName>
                                            </p:attrNameLst>
                                          </p:cBhvr>
                                          <p:tavLst>
                                            <p:tav tm="0">
                                              <p:val>
                                                <p:strVal val="#ppt_x-0.25"/>
                                              </p:val>
                                            </p:tav>
                                            <p:tav tm="100000">
                                              <p:val>
                                                <p:strVal val="#ppt_x"/>
                                              </p:val>
                                            </p:tav>
                                          </p:tavLst>
                                        </p:anim>
                                        <p:anim calcmode="lin" valueType="num">
                                          <p:cBhvr>
                                            <p:cTn id="24" dur="498" tmFilter="0.0,0.0; 0.25,0.07; 0.50,0.2; 0.75,0.467; 1.0,1.0">
                                              <p:stCondLst>
                                                <p:cond delay="0"/>
                                              </p:stCondLst>
                                            </p:cTn>
                                            <p:tgtEl>
                                              <p:spTgt spid="86024"/>
                                            </p:tgtEl>
                                            <p:attrNameLst>
                                              <p:attrName>ppt_y</p:attrName>
                                            </p:attrNameLst>
                                          </p:cBhvr>
                                          <p:tavLst>
                                            <p:tav tm="0" fmla="#ppt_y-sin(pi*$)/3">
                                              <p:val>
                                                <p:fltVal val="0.5"/>
                                              </p:val>
                                            </p:tav>
                                            <p:tav tm="100000">
                                              <p:val>
                                                <p:fltVal val="1"/>
                                              </p:val>
                                            </p:tav>
                                          </p:tavLst>
                                        </p:anim>
                                        <p:anim calcmode="lin" valueType="num">
                                          <p:cBhvr>
                                            <p:cTn id="25" dur="498" tmFilter="0, 0; 0.125,0.2665; 0.25,0.4; 0.375,0.465; 0.5,0.5;  0.625,0.535; 0.75,0.6; 0.875,0.7335; 1,1">
                                              <p:stCondLst>
                                                <p:cond delay="498"/>
                                              </p:stCondLst>
                                            </p:cTn>
                                            <p:tgtEl>
                                              <p:spTgt spid="86024"/>
                                            </p:tgtEl>
                                            <p:attrNameLst>
                                              <p:attrName>ppt_y</p:attrName>
                                            </p:attrNameLst>
                                          </p:cBhvr>
                                          <p:tavLst>
                                            <p:tav tm="0" fmla="#ppt_y-sin(pi*$)/9">
                                              <p:val>
                                                <p:fltVal val="0"/>
                                              </p:val>
                                            </p:tav>
                                            <p:tav tm="100000">
                                              <p:val>
                                                <p:fltVal val="1"/>
                                              </p:val>
                                            </p:tav>
                                          </p:tavLst>
                                        </p:anim>
                                        <p:anim calcmode="lin" valueType="num">
                                          <p:cBhvr>
                                            <p:cTn id="26" dur="249" tmFilter="0, 0; 0.125,0.2665; 0.25,0.4; 0.375,0.465; 0.5,0.5;  0.625,0.535; 0.75,0.6; 0.875,0.7335; 1,1">
                                              <p:stCondLst>
                                                <p:cond delay="993"/>
                                              </p:stCondLst>
                                            </p:cTn>
                                            <p:tgtEl>
                                              <p:spTgt spid="86024"/>
                                            </p:tgtEl>
                                            <p:attrNameLst>
                                              <p:attrName>ppt_y</p:attrName>
                                            </p:attrNameLst>
                                          </p:cBhvr>
                                          <p:tavLst>
                                            <p:tav tm="0" fmla="#ppt_y-sin(pi*$)/27">
                                              <p:val>
                                                <p:fltVal val="0"/>
                                              </p:val>
                                            </p:tav>
                                            <p:tav tm="100000">
                                              <p:val>
                                                <p:fltVal val="1"/>
                                              </p:val>
                                            </p:tav>
                                          </p:tavLst>
                                        </p:anim>
                                        <p:anim calcmode="lin" valueType="num">
                                          <p:cBhvr>
                                            <p:cTn id="27" dur="123" tmFilter="0, 0; 0.125,0.2665; 0.25,0.4; 0.375,0.465; 0.5,0.5;  0.625,0.535; 0.75,0.6; 0.875,0.7335; 1,1">
                                              <p:stCondLst>
                                                <p:cond delay="1242"/>
                                              </p:stCondLst>
                                            </p:cTn>
                                            <p:tgtEl>
                                              <p:spTgt spid="86024"/>
                                            </p:tgtEl>
                                            <p:attrNameLst>
                                              <p:attrName>ppt_y</p:attrName>
                                            </p:attrNameLst>
                                          </p:cBhvr>
                                          <p:tavLst>
                                            <p:tav tm="0" fmla="#ppt_y-sin(pi*$)/81">
                                              <p:val>
                                                <p:fltVal val="0"/>
                                              </p:val>
                                            </p:tav>
                                            <p:tav tm="100000">
                                              <p:val>
                                                <p:fltVal val="1"/>
                                              </p:val>
                                            </p:tav>
                                          </p:tavLst>
                                        </p:anim>
                                        <p:animScale>
                                          <p:cBhvr>
                                            <p:cTn id="28" dur="19">
                                              <p:stCondLst>
                                                <p:cond delay="487"/>
                                              </p:stCondLst>
                                            </p:cTn>
                                            <p:tgtEl>
                                              <p:spTgt spid="86024"/>
                                            </p:tgtEl>
                                          </p:cBhvr>
                                          <p:to x="100000" y="60000"/>
                                        </p:animScale>
                                        <p:animScale>
                                          <p:cBhvr>
                                            <p:cTn id="29" dur="124" decel="50000">
                                              <p:stCondLst>
                                                <p:cond delay="507"/>
                                              </p:stCondLst>
                                            </p:cTn>
                                            <p:tgtEl>
                                              <p:spTgt spid="86024"/>
                                            </p:tgtEl>
                                          </p:cBhvr>
                                          <p:to x="100000" y="100000"/>
                                        </p:animScale>
                                        <p:animScale>
                                          <p:cBhvr>
                                            <p:cTn id="30" dur="19">
                                              <p:stCondLst>
                                                <p:cond delay="984"/>
                                              </p:stCondLst>
                                            </p:cTn>
                                            <p:tgtEl>
                                              <p:spTgt spid="86024"/>
                                            </p:tgtEl>
                                          </p:cBhvr>
                                          <p:to x="100000" y="80000"/>
                                        </p:animScale>
                                        <p:animScale>
                                          <p:cBhvr>
                                            <p:cTn id="31" dur="124" decel="50000">
                                              <p:stCondLst>
                                                <p:cond delay="1003"/>
                                              </p:stCondLst>
                                            </p:cTn>
                                            <p:tgtEl>
                                              <p:spTgt spid="86024"/>
                                            </p:tgtEl>
                                          </p:cBhvr>
                                          <p:to x="100000" y="100000"/>
                                        </p:animScale>
                                        <p:animScale>
                                          <p:cBhvr>
                                            <p:cTn id="32" dur="19">
                                              <p:stCondLst>
                                                <p:cond delay="1231"/>
                                              </p:stCondLst>
                                            </p:cTn>
                                            <p:tgtEl>
                                              <p:spTgt spid="86024"/>
                                            </p:tgtEl>
                                          </p:cBhvr>
                                          <p:to x="100000" y="90000"/>
                                        </p:animScale>
                                        <p:animScale>
                                          <p:cBhvr>
                                            <p:cTn id="33" dur="124" decel="50000">
                                              <p:stCondLst>
                                                <p:cond delay="1251"/>
                                              </p:stCondLst>
                                            </p:cTn>
                                            <p:tgtEl>
                                              <p:spTgt spid="86024"/>
                                            </p:tgtEl>
                                          </p:cBhvr>
                                          <p:to x="100000" y="100000"/>
                                        </p:animScale>
                                        <p:animScale>
                                          <p:cBhvr>
                                            <p:cTn id="34" dur="19">
                                              <p:stCondLst>
                                                <p:cond delay="1356"/>
                                              </p:stCondLst>
                                            </p:cTn>
                                            <p:tgtEl>
                                              <p:spTgt spid="86024"/>
                                            </p:tgtEl>
                                          </p:cBhvr>
                                          <p:to x="100000" y="95000"/>
                                        </p:animScale>
                                        <p:animScale>
                                          <p:cBhvr>
                                            <p:cTn id="35" dur="124" decel="50000">
                                              <p:stCondLst>
                                                <p:cond delay="1376"/>
                                              </p:stCondLst>
                                            </p:cTn>
                                            <p:tgtEl>
                                              <p:spTgt spid="86024"/>
                                            </p:tgtEl>
                                          </p:cBhvr>
                                          <p:to x="100000" y="100000"/>
                                        </p:animScale>
                                      </p:childTnLst>
                                    </p:cTn>
                                  </p:par>
                                </p:childTnLst>
                              </p:cTn>
                            </p:par>
                            <p:par>
                              <p:cTn id="36" fill="hold">
                                <p:stCondLst>
                                  <p:cond delay="1799"/>
                                </p:stCondLst>
                                <p:childTnLst>
                                  <p:par>
                                    <p:cTn id="37" presetID="42" presetClass="entr" presetSubtype="0"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anim calcmode="lin" valueType="num">
                                          <p:cBhvr>
                                            <p:cTn id="40" dur="500" fill="hold"/>
                                            <p:tgtEl>
                                              <p:spTgt spid="37"/>
                                            </p:tgtEl>
                                            <p:attrNameLst>
                                              <p:attrName>ppt_x</p:attrName>
                                            </p:attrNameLst>
                                          </p:cBhvr>
                                          <p:tavLst>
                                            <p:tav tm="0">
                                              <p:val>
                                                <p:strVal val="#ppt_x"/>
                                              </p:val>
                                            </p:tav>
                                            <p:tav tm="100000">
                                              <p:val>
                                                <p:strVal val="#ppt_x"/>
                                              </p:val>
                                            </p:tav>
                                          </p:tavLst>
                                        </p:anim>
                                        <p:anim calcmode="lin" valueType="num">
                                          <p:cBhvr>
                                            <p:cTn id="41" dur="500" fill="hold"/>
                                            <p:tgtEl>
                                              <p:spTgt spid="37"/>
                                            </p:tgtEl>
                                            <p:attrNameLst>
                                              <p:attrName>ppt_y</p:attrName>
                                            </p:attrNameLst>
                                          </p:cBhvr>
                                          <p:tavLst>
                                            <p:tav tm="0">
                                              <p:val>
                                                <p:strVal val="#ppt_y+.1"/>
                                              </p:val>
                                            </p:tav>
                                            <p:tav tm="100000">
                                              <p:val>
                                                <p:strVal val="#ppt_y"/>
                                              </p:val>
                                            </p:tav>
                                          </p:tavLst>
                                        </p:anim>
                                      </p:childTnLst>
                                    </p:cTn>
                                  </p:par>
                                </p:childTnLst>
                              </p:cTn>
                            </p:par>
                            <p:par>
                              <p:cTn id="42" fill="hold">
                                <p:stCondLst>
                                  <p:cond delay="2299"/>
                                </p:stCondLst>
                                <p:childTnLst>
                                  <p:par>
                                    <p:cTn id="43" presetID="42" presetClass="entr" presetSubtype="0" fill="hold"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anim calcmode="lin" valueType="num">
                                          <p:cBhvr>
                                            <p:cTn id="46" dur="500" fill="hold"/>
                                            <p:tgtEl>
                                              <p:spTgt spid="41"/>
                                            </p:tgtEl>
                                            <p:attrNameLst>
                                              <p:attrName>ppt_x</p:attrName>
                                            </p:attrNameLst>
                                          </p:cBhvr>
                                          <p:tavLst>
                                            <p:tav tm="0">
                                              <p:val>
                                                <p:strVal val="#ppt_x"/>
                                              </p:val>
                                            </p:tav>
                                            <p:tav tm="100000">
                                              <p:val>
                                                <p:strVal val="#ppt_x"/>
                                              </p:val>
                                            </p:tav>
                                          </p:tavLst>
                                        </p:anim>
                                        <p:anim calcmode="lin" valueType="num">
                                          <p:cBhvr>
                                            <p:cTn id="47" dur="500" fill="hold"/>
                                            <p:tgtEl>
                                              <p:spTgt spid="41"/>
                                            </p:tgtEl>
                                            <p:attrNameLst>
                                              <p:attrName>ppt_y</p:attrName>
                                            </p:attrNameLst>
                                          </p:cBhvr>
                                          <p:tavLst>
                                            <p:tav tm="0">
                                              <p:val>
                                                <p:strVal val="#ppt_y+.1"/>
                                              </p:val>
                                            </p:tav>
                                            <p:tav tm="100000">
                                              <p:val>
                                                <p:strVal val="#ppt_y"/>
                                              </p:val>
                                            </p:tav>
                                          </p:tavLst>
                                        </p:anim>
                                      </p:childTnLst>
                                    </p:cTn>
                                  </p:par>
                                </p:childTnLst>
                              </p:cTn>
                            </p:par>
                            <p:par>
                              <p:cTn id="48" fill="hold">
                                <p:stCondLst>
                                  <p:cond delay="2799"/>
                                </p:stCondLst>
                                <p:childTnLst>
                                  <p:par>
                                    <p:cTn id="49" presetID="42" presetClass="entr" presetSubtype="0"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500"/>
                                            <p:tgtEl>
                                              <p:spTgt spid="42"/>
                                            </p:tgtEl>
                                          </p:cBhvr>
                                        </p:animEffect>
                                        <p:anim calcmode="lin" valueType="num">
                                          <p:cBhvr>
                                            <p:cTn id="52" dur="500" fill="hold"/>
                                            <p:tgtEl>
                                              <p:spTgt spid="42"/>
                                            </p:tgtEl>
                                            <p:attrNameLst>
                                              <p:attrName>ppt_x</p:attrName>
                                            </p:attrNameLst>
                                          </p:cBhvr>
                                          <p:tavLst>
                                            <p:tav tm="0">
                                              <p:val>
                                                <p:strVal val="#ppt_x"/>
                                              </p:val>
                                            </p:tav>
                                            <p:tav tm="100000">
                                              <p:val>
                                                <p:strVal val="#ppt_x"/>
                                              </p:val>
                                            </p:tav>
                                          </p:tavLst>
                                        </p:anim>
                                        <p:anim calcmode="lin" valueType="num">
                                          <p:cBhvr>
                                            <p:cTn id="53" dur="500" fill="hold"/>
                                            <p:tgtEl>
                                              <p:spTgt spid="42"/>
                                            </p:tgtEl>
                                            <p:attrNameLst>
                                              <p:attrName>ppt_y</p:attrName>
                                            </p:attrNameLst>
                                          </p:cBhvr>
                                          <p:tavLst>
                                            <p:tav tm="0">
                                              <p:val>
                                                <p:strVal val="#ppt_y+.1"/>
                                              </p:val>
                                            </p:tav>
                                            <p:tav tm="100000">
                                              <p:val>
                                                <p:strVal val="#ppt_y"/>
                                              </p:val>
                                            </p:tav>
                                          </p:tavLst>
                                        </p:anim>
                                      </p:childTnLst>
                                    </p:cTn>
                                  </p:par>
                                </p:childTnLst>
                              </p:cTn>
                            </p:par>
                            <p:par>
                              <p:cTn id="54" fill="hold">
                                <p:stCondLst>
                                  <p:cond delay="3299"/>
                                </p:stCondLst>
                                <p:childTnLst>
                                  <p:par>
                                    <p:cTn id="55" presetID="42" presetClass="entr" presetSubtype="0"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anim calcmode="lin" valueType="num">
                                          <p:cBhvr>
                                            <p:cTn id="58" dur="500" fill="hold"/>
                                            <p:tgtEl>
                                              <p:spTgt spid="43"/>
                                            </p:tgtEl>
                                            <p:attrNameLst>
                                              <p:attrName>ppt_x</p:attrName>
                                            </p:attrNameLst>
                                          </p:cBhvr>
                                          <p:tavLst>
                                            <p:tav tm="0">
                                              <p:val>
                                                <p:strVal val="#ppt_x"/>
                                              </p:val>
                                            </p:tav>
                                            <p:tav tm="100000">
                                              <p:val>
                                                <p:strVal val="#ppt_x"/>
                                              </p:val>
                                            </p:tav>
                                          </p:tavLst>
                                        </p:anim>
                                        <p:anim calcmode="lin" valueType="num">
                                          <p:cBhvr>
                                            <p:cTn id="59" dur="500" fill="hold"/>
                                            <p:tgtEl>
                                              <p:spTgt spid="43"/>
                                            </p:tgtEl>
                                            <p:attrNameLst>
                                              <p:attrName>ppt_y</p:attrName>
                                            </p:attrNameLst>
                                          </p:cBhvr>
                                          <p:tavLst>
                                            <p:tav tm="0">
                                              <p:val>
                                                <p:strVal val="#ppt_y+.1"/>
                                              </p:val>
                                            </p:tav>
                                            <p:tav tm="100000">
                                              <p:val>
                                                <p:strVal val="#ppt_y"/>
                                              </p:val>
                                            </p:tav>
                                          </p:tavLst>
                                        </p:anim>
                                      </p:childTnLst>
                                    </p:cTn>
                                  </p:par>
                                </p:childTnLst>
                              </p:cTn>
                            </p:par>
                            <p:par>
                              <p:cTn id="60" fill="hold">
                                <p:stCondLst>
                                  <p:cond delay="3799"/>
                                </p:stCondLst>
                                <p:childTnLst>
                                  <p:par>
                                    <p:cTn id="61" presetID="42" presetClass="entr" presetSubtype="0" fill="hold"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500"/>
                                            <p:tgtEl>
                                              <p:spTgt spid="44"/>
                                            </p:tgtEl>
                                          </p:cBhvr>
                                        </p:animEffect>
                                        <p:anim calcmode="lin" valueType="num">
                                          <p:cBhvr>
                                            <p:cTn id="64" dur="500" fill="hold"/>
                                            <p:tgtEl>
                                              <p:spTgt spid="44"/>
                                            </p:tgtEl>
                                            <p:attrNameLst>
                                              <p:attrName>ppt_x</p:attrName>
                                            </p:attrNameLst>
                                          </p:cBhvr>
                                          <p:tavLst>
                                            <p:tav tm="0">
                                              <p:val>
                                                <p:strVal val="#ppt_x"/>
                                              </p:val>
                                            </p:tav>
                                            <p:tav tm="100000">
                                              <p:val>
                                                <p:strVal val="#ppt_x"/>
                                              </p:val>
                                            </p:tav>
                                          </p:tavLst>
                                        </p:anim>
                                        <p:anim calcmode="lin" valueType="num">
                                          <p:cBhvr>
                                            <p:cTn id="65" dur="500" fill="hold"/>
                                            <p:tgtEl>
                                              <p:spTgt spid="44"/>
                                            </p:tgtEl>
                                            <p:attrNameLst>
                                              <p:attrName>ppt_y</p:attrName>
                                            </p:attrNameLst>
                                          </p:cBhvr>
                                          <p:tavLst>
                                            <p:tav tm="0">
                                              <p:val>
                                                <p:strVal val="#ppt_y+.1"/>
                                              </p:val>
                                            </p:tav>
                                            <p:tav tm="100000">
                                              <p:val>
                                                <p:strVal val="#ppt_y"/>
                                              </p:val>
                                            </p:tav>
                                          </p:tavLst>
                                        </p:anim>
                                      </p:childTnLst>
                                    </p:cTn>
                                  </p:par>
                                </p:childTnLst>
                              </p:cTn>
                            </p:par>
                            <p:par>
                              <p:cTn id="66" fill="hold">
                                <p:stCondLst>
                                  <p:cond delay="4299"/>
                                </p:stCondLst>
                                <p:childTnLst>
                                  <p:par>
                                    <p:cTn id="67" presetID="42" presetClass="entr" presetSubtype="0" fill="hold" nodeType="after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fade">
                                          <p:cBhvr>
                                            <p:cTn id="69" dur="500"/>
                                            <p:tgtEl>
                                              <p:spTgt spid="45"/>
                                            </p:tgtEl>
                                          </p:cBhvr>
                                        </p:animEffect>
                                        <p:anim calcmode="lin" valueType="num">
                                          <p:cBhvr>
                                            <p:cTn id="70" dur="500" fill="hold"/>
                                            <p:tgtEl>
                                              <p:spTgt spid="45"/>
                                            </p:tgtEl>
                                            <p:attrNameLst>
                                              <p:attrName>ppt_x</p:attrName>
                                            </p:attrNameLst>
                                          </p:cBhvr>
                                          <p:tavLst>
                                            <p:tav tm="0">
                                              <p:val>
                                                <p:strVal val="#ppt_x"/>
                                              </p:val>
                                            </p:tav>
                                            <p:tav tm="100000">
                                              <p:val>
                                                <p:strVal val="#ppt_x"/>
                                              </p:val>
                                            </p:tav>
                                          </p:tavLst>
                                        </p:anim>
                                        <p:anim calcmode="lin" valueType="num">
                                          <p:cBhvr>
                                            <p:cTn id="71" dur="500" fill="hold"/>
                                            <p:tgtEl>
                                              <p:spTgt spid="45"/>
                                            </p:tgtEl>
                                            <p:attrNameLst>
                                              <p:attrName>ppt_y</p:attrName>
                                            </p:attrNameLst>
                                          </p:cBhvr>
                                          <p:tavLst>
                                            <p:tav tm="0">
                                              <p:val>
                                                <p:strVal val="#ppt_y+.1"/>
                                              </p:val>
                                            </p:tav>
                                            <p:tav tm="100000">
                                              <p:val>
                                                <p:strVal val="#ppt_y"/>
                                              </p:val>
                                            </p:tav>
                                          </p:tavLst>
                                        </p:anim>
                                      </p:childTnLst>
                                    </p:cTn>
                                  </p:par>
                                </p:childTnLst>
                              </p:cTn>
                            </p:par>
                            <p:par>
                              <p:cTn id="72" fill="hold">
                                <p:stCondLst>
                                  <p:cond delay="4799"/>
                                </p:stCondLst>
                                <p:childTnLst>
                                  <p:par>
                                    <p:cTn id="73" presetID="49" presetClass="entr" presetSubtype="0" decel="100000" fill="hold" nodeType="afterEffect">
                                      <p:stCondLst>
                                        <p:cond delay="0"/>
                                      </p:stCondLst>
                                      <p:childTnLst>
                                        <p:set>
                                          <p:cBhvr>
                                            <p:cTn id="74" dur="1" fill="hold">
                                              <p:stCondLst>
                                                <p:cond delay="0"/>
                                              </p:stCondLst>
                                            </p:cTn>
                                            <p:tgtEl>
                                              <p:spTgt spid="86065"/>
                                            </p:tgtEl>
                                            <p:attrNameLst>
                                              <p:attrName>style.visibility</p:attrName>
                                            </p:attrNameLst>
                                          </p:cBhvr>
                                          <p:to>
                                            <p:strVal val="visible"/>
                                          </p:to>
                                        </p:set>
                                        <p:anim calcmode="lin" valueType="num">
                                          <p:cBhvr>
                                            <p:cTn id="75" dur="500" fill="hold"/>
                                            <p:tgtEl>
                                              <p:spTgt spid="86065"/>
                                            </p:tgtEl>
                                            <p:attrNameLst>
                                              <p:attrName>ppt_w</p:attrName>
                                            </p:attrNameLst>
                                          </p:cBhvr>
                                          <p:tavLst>
                                            <p:tav tm="0">
                                              <p:val>
                                                <p:fltVal val="0"/>
                                              </p:val>
                                            </p:tav>
                                            <p:tav tm="100000">
                                              <p:val>
                                                <p:strVal val="#ppt_w"/>
                                              </p:val>
                                            </p:tav>
                                          </p:tavLst>
                                        </p:anim>
                                        <p:anim calcmode="lin" valueType="num">
                                          <p:cBhvr>
                                            <p:cTn id="76" dur="500" fill="hold"/>
                                            <p:tgtEl>
                                              <p:spTgt spid="86065"/>
                                            </p:tgtEl>
                                            <p:attrNameLst>
                                              <p:attrName>ppt_h</p:attrName>
                                            </p:attrNameLst>
                                          </p:cBhvr>
                                          <p:tavLst>
                                            <p:tav tm="0">
                                              <p:val>
                                                <p:fltVal val="0"/>
                                              </p:val>
                                            </p:tav>
                                            <p:tav tm="100000">
                                              <p:val>
                                                <p:strVal val="#ppt_h"/>
                                              </p:val>
                                            </p:tav>
                                          </p:tavLst>
                                        </p:anim>
                                        <p:anim calcmode="lin" valueType="num">
                                          <p:cBhvr>
                                            <p:cTn id="77" dur="500" fill="hold"/>
                                            <p:tgtEl>
                                              <p:spTgt spid="86065"/>
                                            </p:tgtEl>
                                            <p:attrNameLst>
                                              <p:attrName>style.rotation</p:attrName>
                                            </p:attrNameLst>
                                          </p:cBhvr>
                                          <p:tavLst>
                                            <p:tav tm="0">
                                              <p:val>
                                                <p:fltVal val="360"/>
                                              </p:val>
                                            </p:tav>
                                            <p:tav tm="100000">
                                              <p:val>
                                                <p:fltVal val="0"/>
                                              </p:val>
                                            </p:tav>
                                          </p:tavLst>
                                        </p:anim>
                                        <p:animEffect transition="in" filter="fade">
                                          <p:cBhvr>
                                            <p:cTn id="78" dur="500"/>
                                            <p:tgtEl>
                                              <p:spTgt spid="86065"/>
                                            </p:tgtEl>
                                          </p:cBhvr>
                                        </p:animEffect>
                                      </p:childTnLst>
                                    </p:cTn>
                                  </p:par>
                                  <p:par>
                                    <p:cTn id="79" presetID="49" presetClass="entr" presetSubtype="0" decel="100000" fill="hold" nodeType="withEffect">
                                      <p:stCondLst>
                                        <p:cond delay="0"/>
                                      </p:stCondLst>
                                      <p:childTnLst>
                                        <p:set>
                                          <p:cBhvr>
                                            <p:cTn id="80" dur="1" fill="hold">
                                              <p:stCondLst>
                                                <p:cond delay="0"/>
                                              </p:stCondLst>
                                            </p:cTn>
                                            <p:tgtEl>
                                              <p:spTgt spid="86063"/>
                                            </p:tgtEl>
                                            <p:attrNameLst>
                                              <p:attrName>style.visibility</p:attrName>
                                            </p:attrNameLst>
                                          </p:cBhvr>
                                          <p:to>
                                            <p:strVal val="visible"/>
                                          </p:to>
                                        </p:set>
                                        <p:anim calcmode="lin" valueType="num">
                                          <p:cBhvr>
                                            <p:cTn id="81" dur="500" fill="hold"/>
                                            <p:tgtEl>
                                              <p:spTgt spid="86063"/>
                                            </p:tgtEl>
                                            <p:attrNameLst>
                                              <p:attrName>ppt_w</p:attrName>
                                            </p:attrNameLst>
                                          </p:cBhvr>
                                          <p:tavLst>
                                            <p:tav tm="0">
                                              <p:val>
                                                <p:fltVal val="0"/>
                                              </p:val>
                                            </p:tav>
                                            <p:tav tm="100000">
                                              <p:val>
                                                <p:strVal val="#ppt_w"/>
                                              </p:val>
                                            </p:tav>
                                          </p:tavLst>
                                        </p:anim>
                                        <p:anim calcmode="lin" valueType="num">
                                          <p:cBhvr>
                                            <p:cTn id="82" dur="500" fill="hold"/>
                                            <p:tgtEl>
                                              <p:spTgt spid="86063"/>
                                            </p:tgtEl>
                                            <p:attrNameLst>
                                              <p:attrName>ppt_h</p:attrName>
                                            </p:attrNameLst>
                                          </p:cBhvr>
                                          <p:tavLst>
                                            <p:tav tm="0">
                                              <p:val>
                                                <p:fltVal val="0"/>
                                              </p:val>
                                            </p:tav>
                                            <p:tav tm="100000">
                                              <p:val>
                                                <p:strVal val="#ppt_h"/>
                                              </p:val>
                                            </p:tav>
                                          </p:tavLst>
                                        </p:anim>
                                        <p:anim calcmode="lin" valueType="num">
                                          <p:cBhvr>
                                            <p:cTn id="83" dur="500" fill="hold"/>
                                            <p:tgtEl>
                                              <p:spTgt spid="86063"/>
                                            </p:tgtEl>
                                            <p:attrNameLst>
                                              <p:attrName>style.rotation</p:attrName>
                                            </p:attrNameLst>
                                          </p:cBhvr>
                                          <p:tavLst>
                                            <p:tav tm="0">
                                              <p:val>
                                                <p:fltVal val="360"/>
                                              </p:val>
                                            </p:tav>
                                            <p:tav tm="100000">
                                              <p:val>
                                                <p:fltVal val="0"/>
                                              </p:val>
                                            </p:tav>
                                          </p:tavLst>
                                        </p:anim>
                                        <p:animEffect transition="in" filter="fade">
                                          <p:cBhvr>
                                            <p:cTn id="84" dur="500"/>
                                            <p:tgtEl>
                                              <p:spTgt spid="86063"/>
                                            </p:tgtEl>
                                          </p:cBhvr>
                                        </p:animEffect>
                                      </p:childTnLst>
                                    </p:cTn>
                                  </p:par>
                                  <p:par>
                                    <p:cTn id="85" presetID="49" presetClass="entr" presetSubtype="0" decel="100000" fill="hold" nodeType="withEffect">
                                      <p:stCondLst>
                                        <p:cond delay="0"/>
                                      </p:stCondLst>
                                      <p:childTnLst>
                                        <p:set>
                                          <p:cBhvr>
                                            <p:cTn id="86" dur="1" fill="hold">
                                              <p:stCondLst>
                                                <p:cond delay="0"/>
                                              </p:stCondLst>
                                            </p:cTn>
                                            <p:tgtEl>
                                              <p:spTgt spid="86066"/>
                                            </p:tgtEl>
                                            <p:attrNameLst>
                                              <p:attrName>style.visibility</p:attrName>
                                            </p:attrNameLst>
                                          </p:cBhvr>
                                          <p:to>
                                            <p:strVal val="visible"/>
                                          </p:to>
                                        </p:set>
                                        <p:anim calcmode="lin" valueType="num">
                                          <p:cBhvr>
                                            <p:cTn id="87" dur="500" fill="hold"/>
                                            <p:tgtEl>
                                              <p:spTgt spid="86066"/>
                                            </p:tgtEl>
                                            <p:attrNameLst>
                                              <p:attrName>ppt_w</p:attrName>
                                            </p:attrNameLst>
                                          </p:cBhvr>
                                          <p:tavLst>
                                            <p:tav tm="0">
                                              <p:val>
                                                <p:fltVal val="0"/>
                                              </p:val>
                                            </p:tav>
                                            <p:tav tm="100000">
                                              <p:val>
                                                <p:strVal val="#ppt_w"/>
                                              </p:val>
                                            </p:tav>
                                          </p:tavLst>
                                        </p:anim>
                                        <p:anim calcmode="lin" valueType="num">
                                          <p:cBhvr>
                                            <p:cTn id="88" dur="500" fill="hold"/>
                                            <p:tgtEl>
                                              <p:spTgt spid="86066"/>
                                            </p:tgtEl>
                                            <p:attrNameLst>
                                              <p:attrName>ppt_h</p:attrName>
                                            </p:attrNameLst>
                                          </p:cBhvr>
                                          <p:tavLst>
                                            <p:tav tm="0">
                                              <p:val>
                                                <p:fltVal val="0"/>
                                              </p:val>
                                            </p:tav>
                                            <p:tav tm="100000">
                                              <p:val>
                                                <p:strVal val="#ppt_h"/>
                                              </p:val>
                                            </p:tav>
                                          </p:tavLst>
                                        </p:anim>
                                        <p:anim calcmode="lin" valueType="num">
                                          <p:cBhvr>
                                            <p:cTn id="89" dur="500" fill="hold"/>
                                            <p:tgtEl>
                                              <p:spTgt spid="86066"/>
                                            </p:tgtEl>
                                            <p:attrNameLst>
                                              <p:attrName>style.rotation</p:attrName>
                                            </p:attrNameLst>
                                          </p:cBhvr>
                                          <p:tavLst>
                                            <p:tav tm="0">
                                              <p:val>
                                                <p:fltVal val="360"/>
                                              </p:val>
                                            </p:tav>
                                            <p:tav tm="100000">
                                              <p:val>
                                                <p:fltVal val="0"/>
                                              </p:val>
                                            </p:tav>
                                          </p:tavLst>
                                        </p:anim>
                                        <p:animEffect transition="in" filter="fade">
                                          <p:cBhvr>
                                            <p:cTn id="90" dur="500"/>
                                            <p:tgtEl>
                                              <p:spTgt spid="86066"/>
                                            </p:tgtEl>
                                          </p:cBhvr>
                                        </p:animEffect>
                                      </p:childTnLst>
                                    </p:cTn>
                                  </p:par>
                                  <p:par>
                                    <p:cTn id="91" presetID="49" presetClass="entr" presetSubtype="0" decel="100000" fill="hold" nodeType="withEffect">
                                      <p:stCondLst>
                                        <p:cond delay="0"/>
                                      </p:stCondLst>
                                      <p:childTnLst>
                                        <p:set>
                                          <p:cBhvr>
                                            <p:cTn id="92" dur="1" fill="hold">
                                              <p:stCondLst>
                                                <p:cond delay="0"/>
                                              </p:stCondLst>
                                            </p:cTn>
                                            <p:tgtEl>
                                              <p:spTgt spid="86064"/>
                                            </p:tgtEl>
                                            <p:attrNameLst>
                                              <p:attrName>style.visibility</p:attrName>
                                            </p:attrNameLst>
                                          </p:cBhvr>
                                          <p:to>
                                            <p:strVal val="visible"/>
                                          </p:to>
                                        </p:set>
                                        <p:anim calcmode="lin" valueType="num">
                                          <p:cBhvr>
                                            <p:cTn id="93" dur="500" fill="hold"/>
                                            <p:tgtEl>
                                              <p:spTgt spid="86064"/>
                                            </p:tgtEl>
                                            <p:attrNameLst>
                                              <p:attrName>ppt_w</p:attrName>
                                            </p:attrNameLst>
                                          </p:cBhvr>
                                          <p:tavLst>
                                            <p:tav tm="0">
                                              <p:val>
                                                <p:fltVal val="0"/>
                                              </p:val>
                                            </p:tav>
                                            <p:tav tm="100000">
                                              <p:val>
                                                <p:strVal val="#ppt_w"/>
                                              </p:val>
                                            </p:tav>
                                          </p:tavLst>
                                        </p:anim>
                                        <p:anim calcmode="lin" valueType="num">
                                          <p:cBhvr>
                                            <p:cTn id="94" dur="500" fill="hold"/>
                                            <p:tgtEl>
                                              <p:spTgt spid="86064"/>
                                            </p:tgtEl>
                                            <p:attrNameLst>
                                              <p:attrName>ppt_h</p:attrName>
                                            </p:attrNameLst>
                                          </p:cBhvr>
                                          <p:tavLst>
                                            <p:tav tm="0">
                                              <p:val>
                                                <p:fltVal val="0"/>
                                              </p:val>
                                            </p:tav>
                                            <p:tav tm="100000">
                                              <p:val>
                                                <p:strVal val="#ppt_h"/>
                                              </p:val>
                                            </p:tav>
                                          </p:tavLst>
                                        </p:anim>
                                        <p:anim calcmode="lin" valueType="num">
                                          <p:cBhvr>
                                            <p:cTn id="95" dur="500" fill="hold"/>
                                            <p:tgtEl>
                                              <p:spTgt spid="86064"/>
                                            </p:tgtEl>
                                            <p:attrNameLst>
                                              <p:attrName>style.rotation</p:attrName>
                                            </p:attrNameLst>
                                          </p:cBhvr>
                                          <p:tavLst>
                                            <p:tav tm="0">
                                              <p:val>
                                                <p:fltVal val="360"/>
                                              </p:val>
                                            </p:tav>
                                            <p:tav tm="100000">
                                              <p:val>
                                                <p:fltVal val="0"/>
                                              </p:val>
                                            </p:tav>
                                          </p:tavLst>
                                        </p:anim>
                                        <p:animEffect transition="in" filter="fade">
                                          <p:cBhvr>
                                            <p:cTn id="96" dur="500"/>
                                            <p:tgtEl>
                                              <p:spTgt spid="86064"/>
                                            </p:tgtEl>
                                          </p:cBhvr>
                                        </p:animEffect>
                                      </p:childTnLst>
                                    </p:cTn>
                                  </p:par>
                                  <p:par>
                                    <p:cTn id="97" presetID="49" presetClass="entr" presetSubtype="0" decel="100000" fill="hold" nodeType="withEffect">
                                      <p:stCondLst>
                                        <p:cond delay="0"/>
                                      </p:stCondLst>
                                      <p:childTnLst>
                                        <p:set>
                                          <p:cBhvr>
                                            <p:cTn id="98" dur="1" fill="hold">
                                              <p:stCondLst>
                                                <p:cond delay="0"/>
                                              </p:stCondLst>
                                            </p:cTn>
                                            <p:tgtEl>
                                              <p:spTgt spid="86062"/>
                                            </p:tgtEl>
                                            <p:attrNameLst>
                                              <p:attrName>style.visibility</p:attrName>
                                            </p:attrNameLst>
                                          </p:cBhvr>
                                          <p:to>
                                            <p:strVal val="visible"/>
                                          </p:to>
                                        </p:set>
                                        <p:anim calcmode="lin" valueType="num">
                                          <p:cBhvr>
                                            <p:cTn id="99" dur="500" fill="hold"/>
                                            <p:tgtEl>
                                              <p:spTgt spid="86062"/>
                                            </p:tgtEl>
                                            <p:attrNameLst>
                                              <p:attrName>ppt_w</p:attrName>
                                            </p:attrNameLst>
                                          </p:cBhvr>
                                          <p:tavLst>
                                            <p:tav tm="0">
                                              <p:val>
                                                <p:fltVal val="0"/>
                                              </p:val>
                                            </p:tav>
                                            <p:tav tm="100000">
                                              <p:val>
                                                <p:strVal val="#ppt_w"/>
                                              </p:val>
                                            </p:tav>
                                          </p:tavLst>
                                        </p:anim>
                                        <p:anim calcmode="lin" valueType="num">
                                          <p:cBhvr>
                                            <p:cTn id="100" dur="500" fill="hold"/>
                                            <p:tgtEl>
                                              <p:spTgt spid="86062"/>
                                            </p:tgtEl>
                                            <p:attrNameLst>
                                              <p:attrName>ppt_h</p:attrName>
                                            </p:attrNameLst>
                                          </p:cBhvr>
                                          <p:tavLst>
                                            <p:tav tm="0">
                                              <p:val>
                                                <p:fltVal val="0"/>
                                              </p:val>
                                            </p:tav>
                                            <p:tav tm="100000">
                                              <p:val>
                                                <p:strVal val="#ppt_h"/>
                                              </p:val>
                                            </p:tav>
                                          </p:tavLst>
                                        </p:anim>
                                        <p:anim calcmode="lin" valueType="num">
                                          <p:cBhvr>
                                            <p:cTn id="101" dur="500" fill="hold"/>
                                            <p:tgtEl>
                                              <p:spTgt spid="86062"/>
                                            </p:tgtEl>
                                            <p:attrNameLst>
                                              <p:attrName>style.rotation</p:attrName>
                                            </p:attrNameLst>
                                          </p:cBhvr>
                                          <p:tavLst>
                                            <p:tav tm="0">
                                              <p:val>
                                                <p:fltVal val="360"/>
                                              </p:val>
                                            </p:tav>
                                            <p:tav tm="100000">
                                              <p:val>
                                                <p:fltVal val="0"/>
                                              </p:val>
                                            </p:tav>
                                          </p:tavLst>
                                        </p:anim>
                                        <p:animEffect transition="in" filter="fade">
                                          <p:cBhvr>
                                            <p:cTn id="102" dur="500"/>
                                            <p:tgtEl>
                                              <p:spTgt spid="86062"/>
                                            </p:tgtEl>
                                          </p:cBhvr>
                                        </p:animEffect>
                                      </p:childTnLst>
                                    </p:cTn>
                                  </p:par>
                                  <p:par>
                                    <p:cTn id="103" presetID="49" presetClass="entr" presetSubtype="0" decel="100000" fill="hold" grpId="0" nodeType="withEffect">
                                      <p:stCondLst>
                                        <p:cond delay="0"/>
                                      </p:stCondLst>
                                      <p:childTnLst>
                                        <p:set>
                                          <p:cBhvr>
                                            <p:cTn id="104" dur="1" fill="hold">
                                              <p:stCondLst>
                                                <p:cond delay="0"/>
                                              </p:stCondLst>
                                            </p:cTn>
                                            <p:tgtEl>
                                              <p:spTgt spid="86061"/>
                                            </p:tgtEl>
                                            <p:attrNameLst>
                                              <p:attrName>style.visibility</p:attrName>
                                            </p:attrNameLst>
                                          </p:cBhvr>
                                          <p:to>
                                            <p:strVal val="visible"/>
                                          </p:to>
                                        </p:set>
                                        <p:anim calcmode="lin" valueType="num">
                                          <p:cBhvr>
                                            <p:cTn id="105" dur="500" fill="hold"/>
                                            <p:tgtEl>
                                              <p:spTgt spid="86061"/>
                                            </p:tgtEl>
                                            <p:attrNameLst>
                                              <p:attrName>ppt_w</p:attrName>
                                            </p:attrNameLst>
                                          </p:cBhvr>
                                          <p:tavLst>
                                            <p:tav tm="0">
                                              <p:val>
                                                <p:fltVal val="0"/>
                                              </p:val>
                                            </p:tav>
                                            <p:tav tm="100000">
                                              <p:val>
                                                <p:strVal val="#ppt_w"/>
                                              </p:val>
                                            </p:tav>
                                          </p:tavLst>
                                        </p:anim>
                                        <p:anim calcmode="lin" valueType="num">
                                          <p:cBhvr>
                                            <p:cTn id="106" dur="500" fill="hold"/>
                                            <p:tgtEl>
                                              <p:spTgt spid="86061"/>
                                            </p:tgtEl>
                                            <p:attrNameLst>
                                              <p:attrName>ppt_h</p:attrName>
                                            </p:attrNameLst>
                                          </p:cBhvr>
                                          <p:tavLst>
                                            <p:tav tm="0">
                                              <p:val>
                                                <p:fltVal val="0"/>
                                              </p:val>
                                            </p:tav>
                                            <p:tav tm="100000">
                                              <p:val>
                                                <p:strVal val="#ppt_h"/>
                                              </p:val>
                                            </p:tav>
                                          </p:tavLst>
                                        </p:anim>
                                        <p:anim calcmode="lin" valueType="num">
                                          <p:cBhvr>
                                            <p:cTn id="107" dur="500" fill="hold"/>
                                            <p:tgtEl>
                                              <p:spTgt spid="86061"/>
                                            </p:tgtEl>
                                            <p:attrNameLst>
                                              <p:attrName>style.rotation</p:attrName>
                                            </p:attrNameLst>
                                          </p:cBhvr>
                                          <p:tavLst>
                                            <p:tav tm="0">
                                              <p:val>
                                                <p:fltVal val="360"/>
                                              </p:val>
                                            </p:tav>
                                            <p:tav tm="100000">
                                              <p:val>
                                                <p:fltVal val="0"/>
                                              </p:val>
                                            </p:tav>
                                          </p:tavLst>
                                        </p:anim>
                                        <p:animEffect transition="in" filter="fade">
                                          <p:cBhvr>
                                            <p:cTn id="108" dur="500"/>
                                            <p:tgtEl>
                                              <p:spTgt spid="86061"/>
                                            </p:tgtEl>
                                          </p:cBhvr>
                                        </p:animEffect>
                                      </p:childTnLst>
                                    </p:cTn>
                                  </p:par>
                                </p:childTnLst>
                              </p:cTn>
                            </p:par>
                            <p:par>
                              <p:cTn id="109" fill="hold">
                                <p:stCondLst>
                                  <p:cond delay="5299"/>
                                </p:stCondLst>
                                <p:childTnLst>
                                  <p:par>
                                    <p:cTn id="110" presetID="2" presetClass="entr" presetSubtype="8" fill="hold" grpId="0" nodeType="afterEffect">
                                      <p:stCondLst>
                                        <p:cond delay="0"/>
                                      </p:stCondLst>
                                      <p:childTnLst>
                                        <p:set>
                                          <p:cBhvr>
                                            <p:cTn id="111" dur="1" fill="hold">
                                              <p:stCondLst>
                                                <p:cond delay="0"/>
                                              </p:stCondLst>
                                            </p:cTn>
                                            <p:tgtEl>
                                              <p:spTgt spid="86046"/>
                                            </p:tgtEl>
                                            <p:attrNameLst>
                                              <p:attrName>style.visibility</p:attrName>
                                            </p:attrNameLst>
                                          </p:cBhvr>
                                          <p:to>
                                            <p:strVal val="visible"/>
                                          </p:to>
                                        </p:set>
                                        <p:anim calcmode="lin" valueType="num">
                                          <p:cBhvr additive="base">
                                            <p:cTn id="112" dur="500" fill="hold"/>
                                            <p:tgtEl>
                                              <p:spTgt spid="86046"/>
                                            </p:tgtEl>
                                            <p:attrNameLst>
                                              <p:attrName>ppt_x</p:attrName>
                                            </p:attrNameLst>
                                          </p:cBhvr>
                                          <p:tavLst>
                                            <p:tav tm="0">
                                              <p:val>
                                                <p:strVal val="0-#ppt_w/2"/>
                                              </p:val>
                                            </p:tav>
                                            <p:tav tm="100000">
                                              <p:val>
                                                <p:strVal val="#ppt_x"/>
                                              </p:val>
                                            </p:tav>
                                          </p:tavLst>
                                        </p:anim>
                                        <p:anim calcmode="lin" valueType="num">
                                          <p:cBhvr additive="base">
                                            <p:cTn id="113" dur="500" fill="hold"/>
                                            <p:tgtEl>
                                              <p:spTgt spid="86046"/>
                                            </p:tgtEl>
                                            <p:attrNameLst>
                                              <p:attrName>ppt_y</p:attrName>
                                            </p:attrNameLst>
                                          </p:cBhvr>
                                          <p:tavLst>
                                            <p:tav tm="0">
                                              <p:val>
                                                <p:strVal val="#ppt_y"/>
                                              </p:val>
                                            </p:tav>
                                            <p:tav tm="100000">
                                              <p:val>
                                                <p:strVal val="#ppt_y"/>
                                              </p:val>
                                            </p:tav>
                                          </p:tavLst>
                                        </p:anim>
                                      </p:childTnLst>
                                    </p:cTn>
                                  </p:par>
                                  <p:par>
                                    <p:cTn id="114" presetID="2" presetClass="entr" presetSubtype="8" fill="hold" grpId="0" nodeType="withEffect">
                                      <p:stCondLst>
                                        <p:cond delay="0"/>
                                      </p:stCondLst>
                                      <p:childTnLst>
                                        <p:set>
                                          <p:cBhvr>
                                            <p:cTn id="115" dur="1" fill="hold">
                                              <p:stCondLst>
                                                <p:cond delay="0"/>
                                              </p:stCondLst>
                                            </p:cTn>
                                            <p:tgtEl>
                                              <p:spTgt spid="86047"/>
                                            </p:tgtEl>
                                            <p:attrNameLst>
                                              <p:attrName>style.visibility</p:attrName>
                                            </p:attrNameLst>
                                          </p:cBhvr>
                                          <p:to>
                                            <p:strVal val="visible"/>
                                          </p:to>
                                        </p:set>
                                        <p:anim calcmode="lin" valueType="num">
                                          <p:cBhvr additive="base">
                                            <p:cTn id="116" dur="500" fill="hold"/>
                                            <p:tgtEl>
                                              <p:spTgt spid="86047"/>
                                            </p:tgtEl>
                                            <p:attrNameLst>
                                              <p:attrName>ppt_x</p:attrName>
                                            </p:attrNameLst>
                                          </p:cBhvr>
                                          <p:tavLst>
                                            <p:tav tm="0">
                                              <p:val>
                                                <p:strVal val="0-#ppt_w/2"/>
                                              </p:val>
                                            </p:tav>
                                            <p:tav tm="100000">
                                              <p:val>
                                                <p:strVal val="#ppt_x"/>
                                              </p:val>
                                            </p:tav>
                                          </p:tavLst>
                                        </p:anim>
                                        <p:anim calcmode="lin" valueType="num">
                                          <p:cBhvr additive="base">
                                            <p:cTn id="117" dur="500" fill="hold"/>
                                            <p:tgtEl>
                                              <p:spTgt spid="86047"/>
                                            </p:tgtEl>
                                            <p:attrNameLst>
                                              <p:attrName>ppt_y</p:attrName>
                                            </p:attrNameLst>
                                          </p:cBhvr>
                                          <p:tavLst>
                                            <p:tav tm="0">
                                              <p:val>
                                                <p:strVal val="#ppt_y"/>
                                              </p:val>
                                            </p:tav>
                                            <p:tav tm="100000">
                                              <p:val>
                                                <p:strVal val="#ppt_y"/>
                                              </p:val>
                                            </p:tav>
                                          </p:tavLst>
                                        </p:anim>
                                      </p:childTnLst>
                                    </p:cTn>
                                  </p:par>
                                  <p:par>
                                    <p:cTn id="118" presetID="2" presetClass="entr" presetSubtype="8" fill="hold" grpId="0" nodeType="withEffect">
                                      <p:stCondLst>
                                        <p:cond delay="0"/>
                                      </p:stCondLst>
                                      <p:childTnLst>
                                        <p:set>
                                          <p:cBhvr>
                                            <p:cTn id="119" dur="1" fill="hold">
                                              <p:stCondLst>
                                                <p:cond delay="0"/>
                                              </p:stCondLst>
                                            </p:cTn>
                                            <p:tgtEl>
                                              <p:spTgt spid="86051"/>
                                            </p:tgtEl>
                                            <p:attrNameLst>
                                              <p:attrName>style.visibility</p:attrName>
                                            </p:attrNameLst>
                                          </p:cBhvr>
                                          <p:to>
                                            <p:strVal val="visible"/>
                                          </p:to>
                                        </p:set>
                                        <p:anim calcmode="lin" valueType="num">
                                          <p:cBhvr additive="base">
                                            <p:cTn id="120" dur="500" fill="hold"/>
                                            <p:tgtEl>
                                              <p:spTgt spid="86051"/>
                                            </p:tgtEl>
                                            <p:attrNameLst>
                                              <p:attrName>ppt_x</p:attrName>
                                            </p:attrNameLst>
                                          </p:cBhvr>
                                          <p:tavLst>
                                            <p:tav tm="0">
                                              <p:val>
                                                <p:strVal val="0-#ppt_w/2"/>
                                              </p:val>
                                            </p:tav>
                                            <p:tav tm="100000">
                                              <p:val>
                                                <p:strVal val="#ppt_x"/>
                                              </p:val>
                                            </p:tav>
                                          </p:tavLst>
                                        </p:anim>
                                        <p:anim calcmode="lin" valueType="num">
                                          <p:cBhvr additive="base">
                                            <p:cTn id="121" dur="500" fill="hold"/>
                                            <p:tgtEl>
                                              <p:spTgt spid="86051"/>
                                            </p:tgtEl>
                                            <p:attrNameLst>
                                              <p:attrName>ppt_y</p:attrName>
                                            </p:attrNameLst>
                                          </p:cBhvr>
                                          <p:tavLst>
                                            <p:tav tm="0">
                                              <p:val>
                                                <p:strVal val="#ppt_y"/>
                                              </p:val>
                                            </p:tav>
                                            <p:tav tm="100000">
                                              <p:val>
                                                <p:strVal val="#ppt_y"/>
                                              </p:val>
                                            </p:tav>
                                          </p:tavLst>
                                        </p:anim>
                                      </p:childTnLst>
                                    </p:cTn>
                                  </p:par>
                                </p:childTnLst>
                              </p:cTn>
                            </p:par>
                            <p:par>
                              <p:cTn id="122" fill="hold">
                                <p:stCondLst>
                                  <p:cond delay="5799"/>
                                </p:stCondLst>
                                <p:childTnLst>
                                  <p:par>
                                    <p:cTn id="123" presetID="2" presetClass="entr" presetSubtype="8" fill="hold" grpId="0" nodeType="afterEffect">
                                      <p:stCondLst>
                                        <p:cond delay="0"/>
                                      </p:stCondLst>
                                      <p:childTnLst>
                                        <p:set>
                                          <p:cBhvr>
                                            <p:cTn id="124" dur="1" fill="hold">
                                              <p:stCondLst>
                                                <p:cond delay="0"/>
                                              </p:stCondLst>
                                            </p:cTn>
                                            <p:tgtEl>
                                              <p:spTgt spid="86052"/>
                                            </p:tgtEl>
                                            <p:attrNameLst>
                                              <p:attrName>style.visibility</p:attrName>
                                            </p:attrNameLst>
                                          </p:cBhvr>
                                          <p:to>
                                            <p:strVal val="visible"/>
                                          </p:to>
                                        </p:set>
                                        <p:anim calcmode="lin" valueType="num">
                                          <p:cBhvr additive="base">
                                            <p:cTn id="125" dur="500" fill="hold"/>
                                            <p:tgtEl>
                                              <p:spTgt spid="86052"/>
                                            </p:tgtEl>
                                            <p:attrNameLst>
                                              <p:attrName>ppt_x</p:attrName>
                                            </p:attrNameLst>
                                          </p:cBhvr>
                                          <p:tavLst>
                                            <p:tav tm="0">
                                              <p:val>
                                                <p:strVal val="0-#ppt_w/2"/>
                                              </p:val>
                                            </p:tav>
                                            <p:tav tm="100000">
                                              <p:val>
                                                <p:strVal val="#ppt_x"/>
                                              </p:val>
                                            </p:tav>
                                          </p:tavLst>
                                        </p:anim>
                                        <p:anim calcmode="lin" valueType="num">
                                          <p:cBhvr additive="base">
                                            <p:cTn id="126" dur="500" fill="hold"/>
                                            <p:tgtEl>
                                              <p:spTgt spid="86052"/>
                                            </p:tgtEl>
                                            <p:attrNameLst>
                                              <p:attrName>ppt_y</p:attrName>
                                            </p:attrNameLst>
                                          </p:cBhvr>
                                          <p:tavLst>
                                            <p:tav tm="0">
                                              <p:val>
                                                <p:strVal val="#ppt_y"/>
                                              </p:val>
                                            </p:tav>
                                            <p:tav tm="100000">
                                              <p:val>
                                                <p:strVal val="#ppt_y"/>
                                              </p:val>
                                            </p:tav>
                                          </p:tavLst>
                                        </p:anim>
                                      </p:childTnLst>
                                    </p:cTn>
                                  </p:par>
                                  <p:par>
                                    <p:cTn id="127" presetID="2" presetClass="entr" presetSubtype="8" fill="hold" grpId="0" nodeType="withEffect">
                                      <p:stCondLst>
                                        <p:cond delay="0"/>
                                      </p:stCondLst>
                                      <p:childTnLst>
                                        <p:set>
                                          <p:cBhvr>
                                            <p:cTn id="128" dur="1" fill="hold">
                                              <p:stCondLst>
                                                <p:cond delay="0"/>
                                              </p:stCondLst>
                                            </p:cTn>
                                            <p:tgtEl>
                                              <p:spTgt spid="86053"/>
                                            </p:tgtEl>
                                            <p:attrNameLst>
                                              <p:attrName>style.visibility</p:attrName>
                                            </p:attrNameLst>
                                          </p:cBhvr>
                                          <p:to>
                                            <p:strVal val="visible"/>
                                          </p:to>
                                        </p:set>
                                        <p:anim calcmode="lin" valueType="num">
                                          <p:cBhvr additive="base">
                                            <p:cTn id="129" dur="500" fill="hold"/>
                                            <p:tgtEl>
                                              <p:spTgt spid="86053"/>
                                            </p:tgtEl>
                                            <p:attrNameLst>
                                              <p:attrName>ppt_x</p:attrName>
                                            </p:attrNameLst>
                                          </p:cBhvr>
                                          <p:tavLst>
                                            <p:tav tm="0">
                                              <p:val>
                                                <p:strVal val="0-#ppt_w/2"/>
                                              </p:val>
                                            </p:tav>
                                            <p:tav tm="100000">
                                              <p:val>
                                                <p:strVal val="#ppt_x"/>
                                              </p:val>
                                            </p:tav>
                                          </p:tavLst>
                                        </p:anim>
                                        <p:anim calcmode="lin" valueType="num">
                                          <p:cBhvr additive="base">
                                            <p:cTn id="130" dur="500" fill="hold"/>
                                            <p:tgtEl>
                                              <p:spTgt spid="86053"/>
                                            </p:tgtEl>
                                            <p:attrNameLst>
                                              <p:attrName>ppt_y</p:attrName>
                                            </p:attrNameLst>
                                          </p:cBhvr>
                                          <p:tavLst>
                                            <p:tav tm="0">
                                              <p:val>
                                                <p:strVal val="#ppt_y"/>
                                              </p:val>
                                            </p:tav>
                                            <p:tav tm="100000">
                                              <p:val>
                                                <p:strVal val="#ppt_y"/>
                                              </p:val>
                                            </p:tav>
                                          </p:tavLst>
                                        </p:anim>
                                      </p:childTnLst>
                                    </p:cTn>
                                  </p:par>
                                  <p:par>
                                    <p:cTn id="131" presetID="2" presetClass="entr" presetSubtype="8" fill="hold" grpId="0" nodeType="withEffect">
                                      <p:stCondLst>
                                        <p:cond delay="0"/>
                                      </p:stCondLst>
                                      <p:childTnLst>
                                        <p:set>
                                          <p:cBhvr>
                                            <p:cTn id="132" dur="1" fill="hold">
                                              <p:stCondLst>
                                                <p:cond delay="0"/>
                                              </p:stCondLst>
                                            </p:cTn>
                                            <p:tgtEl>
                                              <p:spTgt spid="86054"/>
                                            </p:tgtEl>
                                            <p:attrNameLst>
                                              <p:attrName>style.visibility</p:attrName>
                                            </p:attrNameLst>
                                          </p:cBhvr>
                                          <p:to>
                                            <p:strVal val="visible"/>
                                          </p:to>
                                        </p:set>
                                        <p:anim calcmode="lin" valueType="num">
                                          <p:cBhvr additive="base">
                                            <p:cTn id="133" dur="500" fill="hold"/>
                                            <p:tgtEl>
                                              <p:spTgt spid="86054"/>
                                            </p:tgtEl>
                                            <p:attrNameLst>
                                              <p:attrName>ppt_x</p:attrName>
                                            </p:attrNameLst>
                                          </p:cBhvr>
                                          <p:tavLst>
                                            <p:tav tm="0">
                                              <p:val>
                                                <p:strVal val="0-#ppt_w/2"/>
                                              </p:val>
                                            </p:tav>
                                            <p:tav tm="100000">
                                              <p:val>
                                                <p:strVal val="#ppt_x"/>
                                              </p:val>
                                            </p:tav>
                                          </p:tavLst>
                                        </p:anim>
                                        <p:anim calcmode="lin" valueType="num">
                                          <p:cBhvr additive="base">
                                            <p:cTn id="134" dur="500" fill="hold"/>
                                            <p:tgtEl>
                                              <p:spTgt spid="86054"/>
                                            </p:tgtEl>
                                            <p:attrNameLst>
                                              <p:attrName>ppt_y</p:attrName>
                                            </p:attrNameLst>
                                          </p:cBhvr>
                                          <p:tavLst>
                                            <p:tav tm="0">
                                              <p:val>
                                                <p:strVal val="#ppt_y"/>
                                              </p:val>
                                            </p:tav>
                                            <p:tav tm="100000">
                                              <p:val>
                                                <p:strVal val="#ppt_y"/>
                                              </p:val>
                                            </p:tav>
                                          </p:tavLst>
                                        </p:anim>
                                      </p:childTnLst>
                                    </p:cTn>
                                  </p:par>
                                </p:childTnLst>
                              </p:cTn>
                            </p:par>
                            <p:par>
                              <p:cTn id="135" fill="hold">
                                <p:stCondLst>
                                  <p:cond delay="6299"/>
                                </p:stCondLst>
                                <p:childTnLst>
                                  <p:par>
                                    <p:cTn id="136" presetID="2" presetClass="entr" presetSubtype="4" fill="hold" grpId="0" nodeType="afterEffect">
                                      <p:stCondLst>
                                        <p:cond delay="0"/>
                                      </p:stCondLst>
                                      <p:childTnLst>
                                        <p:set>
                                          <p:cBhvr>
                                            <p:cTn id="137" dur="1" fill="hold">
                                              <p:stCondLst>
                                                <p:cond delay="0"/>
                                              </p:stCondLst>
                                            </p:cTn>
                                            <p:tgtEl>
                                              <p:spTgt spid="86055"/>
                                            </p:tgtEl>
                                            <p:attrNameLst>
                                              <p:attrName>style.visibility</p:attrName>
                                            </p:attrNameLst>
                                          </p:cBhvr>
                                          <p:to>
                                            <p:strVal val="visible"/>
                                          </p:to>
                                        </p:set>
                                        <p:anim calcmode="lin" valueType="num">
                                          <p:cBhvr additive="base">
                                            <p:cTn id="138" dur="500" fill="hold"/>
                                            <p:tgtEl>
                                              <p:spTgt spid="86055"/>
                                            </p:tgtEl>
                                            <p:attrNameLst>
                                              <p:attrName>ppt_x</p:attrName>
                                            </p:attrNameLst>
                                          </p:cBhvr>
                                          <p:tavLst>
                                            <p:tav tm="0">
                                              <p:val>
                                                <p:strVal val="#ppt_x"/>
                                              </p:val>
                                            </p:tav>
                                            <p:tav tm="100000">
                                              <p:val>
                                                <p:strVal val="#ppt_x"/>
                                              </p:val>
                                            </p:tav>
                                          </p:tavLst>
                                        </p:anim>
                                        <p:anim calcmode="lin" valueType="num">
                                          <p:cBhvr additive="base">
                                            <p:cTn id="139" dur="500" fill="hold"/>
                                            <p:tgtEl>
                                              <p:spTgt spid="86055"/>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86056"/>
                                            </p:tgtEl>
                                            <p:attrNameLst>
                                              <p:attrName>style.visibility</p:attrName>
                                            </p:attrNameLst>
                                          </p:cBhvr>
                                          <p:to>
                                            <p:strVal val="visible"/>
                                          </p:to>
                                        </p:set>
                                        <p:anim calcmode="lin" valueType="num">
                                          <p:cBhvr additive="base">
                                            <p:cTn id="142" dur="500" fill="hold"/>
                                            <p:tgtEl>
                                              <p:spTgt spid="86056"/>
                                            </p:tgtEl>
                                            <p:attrNameLst>
                                              <p:attrName>ppt_x</p:attrName>
                                            </p:attrNameLst>
                                          </p:cBhvr>
                                          <p:tavLst>
                                            <p:tav tm="0">
                                              <p:val>
                                                <p:strVal val="#ppt_x"/>
                                              </p:val>
                                            </p:tav>
                                            <p:tav tm="100000">
                                              <p:val>
                                                <p:strVal val="#ppt_x"/>
                                              </p:val>
                                            </p:tav>
                                          </p:tavLst>
                                        </p:anim>
                                        <p:anim calcmode="lin" valueType="num">
                                          <p:cBhvr additive="base">
                                            <p:cTn id="143" dur="500" fill="hold"/>
                                            <p:tgtEl>
                                              <p:spTgt spid="86056"/>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86057"/>
                                            </p:tgtEl>
                                            <p:attrNameLst>
                                              <p:attrName>style.visibility</p:attrName>
                                            </p:attrNameLst>
                                          </p:cBhvr>
                                          <p:to>
                                            <p:strVal val="visible"/>
                                          </p:to>
                                        </p:set>
                                        <p:anim calcmode="lin" valueType="num">
                                          <p:cBhvr additive="base">
                                            <p:cTn id="146" dur="500" fill="hold"/>
                                            <p:tgtEl>
                                              <p:spTgt spid="86057"/>
                                            </p:tgtEl>
                                            <p:attrNameLst>
                                              <p:attrName>ppt_x</p:attrName>
                                            </p:attrNameLst>
                                          </p:cBhvr>
                                          <p:tavLst>
                                            <p:tav tm="0">
                                              <p:val>
                                                <p:strVal val="#ppt_x"/>
                                              </p:val>
                                            </p:tav>
                                            <p:tav tm="100000">
                                              <p:val>
                                                <p:strVal val="#ppt_x"/>
                                              </p:val>
                                            </p:tav>
                                          </p:tavLst>
                                        </p:anim>
                                        <p:anim calcmode="lin" valueType="num">
                                          <p:cBhvr additive="base">
                                            <p:cTn id="147" dur="500" fill="hold"/>
                                            <p:tgtEl>
                                              <p:spTgt spid="86057"/>
                                            </p:tgtEl>
                                            <p:attrNameLst>
                                              <p:attrName>ppt_y</p:attrName>
                                            </p:attrNameLst>
                                          </p:cBhvr>
                                          <p:tavLst>
                                            <p:tav tm="0">
                                              <p:val>
                                                <p:strVal val="1+#ppt_h/2"/>
                                              </p:val>
                                            </p:tav>
                                            <p:tav tm="100000">
                                              <p:val>
                                                <p:strVal val="#ppt_y"/>
                                              </p:val>
                                            </p:tav>
                                          </p:tavLst>
                                        </p:anim>
                                      </p:childTnLst>
                                    </p:cTn>
                                  </p:par>
                                </p:childTnLst>
                              </p:cTn>
                            </p:par>
                            <p:par>
                              <p:cTn id="148" fill="hold">
                                <p:stCondLst>
                                  <p:cond delay="6799"/>
                                </p:stCondLst>
                                <p:childTnLst>
                                  <p:par>
                                    <p:cTn id="149" presetID="2" presetClass="entr" presetSubtype="2" fill="hold" grpId="0" nodeType="afterEffect">
                                      <p:stCondLst>
                                        <p:cond delay="0"/>
                                      </p:stCondLst>
                                      <p:childTnLst>
                                        <p:set>
                                          <p:cBhvr>
                                            <p:cTn id="150" dur="1" fill="hold">
                                              <p:stCondLst>
                                                <p:cond delay="0"/>
                                              </p:stCondLst>
                                            </p:cTn>
                                            <p:tgtEl>
                                              <p:spTgt spid="86045"/>
                                            </p:tgtEl>
                                            <p:attrNameLst>
                                              <p:attrName>style.visibility</p:attrName>
                                            </p:attrNameLst>
                                          </p:cBhvr>
                                          <p:to>
                                            <p:strVal val="visible"/>
                                          </p:to>
                                        </p:set>
                                        <p:anim calcmode="lin" valueType="num">
                                          <p:cBhvr additive="base">
                                            <p:cTn id="151" dur="500" fill="hold"/>
                                            <p:tgtEl>
                                              <p:spTgt spid="86045"/>
                                            </p:tgtEl>
                                            <p:attrNameLst>
                                              <p:attrName>ppt_x</p:attrName>
                                            </p:attrNameLst>
                                          </p:cBhvr>
                                          <p:tavLst>
                                            <p:tav tm="0">
                                              <p:val>
                                                <p:strVal val="1+#ppt_w/2"/>
                                              </p:val>
                                            </p:tav>
                                            <p:tav tm="100000">
                                              <p:val>
                                                <p:strVal val="#ppt_x"/>
                                              </p:val>
                                            </p:tav>
                                          </p:tavLst>
                                        </p:anim>
                                        <p:anim calcmode="lin" valueType="num">
                                          <p:cBhvr additive="base">
                                            <p:cTn id="152" dur="500" fill="hold"/>
                                            <p:tgtEl>
                                              <p:spTgt spid="86045"/>
                                            </p:tgtEl>
                                            <p:attrNameLst>
                                              <p:attrName>ppt_y</p:attrName>
                                            </p:attrNameLst>
                                          </p:cBhvr>
                                          <p:tavLst>
                                            <p:tav tm="0">
                                              <p:val>
                                                <p:strVal val="#ppt_y"/>
                                              </p:val>
                                            </p:tav>
                                            <p:tav tm="100000">
                                              <p:val>
                                                <p:strVal val="#ppt_y"/>
                                              </p:val>
                                            </p:tav>
                                          </p:tavLst>
                                        </p:anim>
                                      </p:childTnLst>
                                    </p:cTn>
                                  </p:par>
                                  <p:par>
                                    <p:cTn id="153" presetID="2" presetClass="entr" presetSubtype="2" fill="hold" grpId="0" nodeType="withEffect">
                                      <p:stCondLst>
                                        <p:cond delay="0"/>
                                      </p:stCondLst>
                                      <p:childTnLst>
                                        <p:set>
                                          <p:cBhvr>
                                            <p:cTn id="154" dur="1" fill="hold">
                                              <p:stCondLst>
                                                <p:cond delay="0"/>
                                              </p:stCondLst>
                                            </p:cTn>
                                            <p:tgtEl>
                                              <p:spTgt spid="86050"/>
                                            </p:tgtEl>
                                            <p:attrNameLst>
                                              <p:attrName>style.visibility</p:attrName>
                                            </p:attrNameLst>
                                          </p:cBhvr>
                                          <p:to>
                                            <p:strVal val="visible"/>
                                          </p:to>
                                        </p:set>
                                        <p:anim calcmode="lin" valueType="num">
                                          <p:cBhvr additive="base">
                                            <p:cTn id="155" dur="500" fill="hold"/>
                                            <p:tgtEl>
                                              <p:spTgt spid="86050"/>
                                            </p:tgtEl>
                                            <p:attrNameLst>
                                              <p:attrName>ppt_x</p:attrName>
                                            </p:attrNameLst>
                                          </p:cBhvr>
                                          <p:tavLst>
                                            <p:tav tm="0">
                                              <p:val>
                                                <p:strVal val="1+#ppt_w/2"/>
                                              </p:val>
                                            </p:tav>
                                            <p:tav tm="100000">
                                              <p:val>
                                                <p:strVal val="#ppt_x"/>
                                              </p:val>
                                            </p:tav>
                                          </p:tavLst>
                                        </p:anim>
                                        <p:anim calcmode="lin" valueType="num">
                                          <p:cBhvr additive="base">
                                            <p:cTn id="156" dur="500" fill="hold"/>
                                            <p:tgtEl>
                                              <p:spTgt spid="86050"/>
                                            </p:tgtEl>
                                            <p:attrNameLst>
                                              <p:attrName>ppt_y</p:attrName>
                                            </p:attrNameLst>
                                          </p:cBhvr>
                                          <p:tavLst>
                                            <p:tav tm="0">
                                              <p:val>
                                                <p:strVal val="#ppt_y"/>
                                              </p:val>
                                            </p:tav>
                                            <p:tav tm="100000">
                                              <p:val>
                                                <p:strVal val="#ppt_y"/>
                                              </p:val>
                                            </p:tav>
                                          </p:tavLst>
                                        </p:anim>
                                      </p:childTnLst>
                                    </p:cTn>
                                  </p:par>
                                  <p:par>
                                    <p:cTn id="157" presetID="2" presetClass="entr" presetSubtype="2" fill="hold" grpId="0" nodeType="withEffect">
                                      <p:stCondLst>
                                        <p:cond delay="0"/>
                                      </p:stCondLst>
                                      <p:childTnLst>
                                        <p:set>
                                          <p:cBhvr>
                                            <p:cTn id="158" dur="1" fill="hold">
                                              <p:stCondLst>
                                                <p:cond delay="0"/>
                                              </p:stCondLst>
                                            </p:cTn>
                                            <p:tgtEl>
                                              <p:spTgt spid="86058"/>
                                            </p:tgtEl>
                                            <p:attrNameLst>
                                              <p:attrName>style.visibility</p:attrName>
                                            </p:attrNameLst>
                                          </p:cBhvr>
                                          <p:to>
                                            <p:strVal val="visible"/>
                                          </p:to>
                                        </p:set>
                                        <p:anim calcmode="lin" valueType="num">
                                          <p:cBhvr additive="base">
                                            <p:cTn id="159" dur="500" fill="hold"/>
                                            <p:tgtEl>
                                              <p:spTgt spid="86058"/>
                                            </p:tgtEl>
                                            <p:attrNameLst>
                                              <p:attrName>ppt_x</p:attrName>
                                            </p:attrNameLst>
                                          </p:cBhvr>
                                          <p:tavLst>
                                            <p:tav tm="0">
                                              <p:val>
                                                <p:strVal val="1+#ppt_w/2"/>
                                              </p:val>
                                            </p:tav>
                                            <p:tav tm="100000">
                                              <p:val>
                                                <p:strVal val="#ppt_x"/>
                                              </p:val>
                                            </p:tav>
                                          </p:tavLst>
                                        </p:anim>
                                        <p:anim calcmode="lin" valueType="num">
                                          <p:cBhvr additive="base">
                                            <p:cTn id="160" dur="500" fill="hold"/>
                                            <p:tgtEl>
                                              <p:spTgt spid="86058"/>
                                            </p:tgtEl>
                                            <p:attrNameLst>
                                              <p:attrName>ppt_y</p:attrName>
                                            </p:attrNameLst>
                                          </p:cBhvr>
                                          <p:tavLst>
                                            <p:tav tm="0">
                                              <p:val>
                                                <p:strVal val="#ppt_y"/>
                                              </p:val>
                                            </p:tav>
                                            <p:tav tm="100000">
                                              <p:val>
                                                <p:strVal val="#ppt_y"/>
                                              </p:val>
                                            </p:tav>
                                          </p:tavLst>
                                        </p:anim>
                                      </p:childTnLst>
                                    </p:cTn>
                                  </p:par>
                                </p:childTnLst>
                              </p:cTn>
                            </p:par>
                            <p:par>
                              <p:cTn id="161" fill="hold">
                                <p:stCondLst>
                                  <p:cond delay="7299"/>
                                </p:stCondLst>
                                <p:childTnLst>
                                  <p:par>
                                    <p:cTn id="162" presetID="2" presetClass="entr" presetSubtype="2" fill="hold" grpId="0" nodeType="afterEffect">
                                      <p:stCondLst>
                                        <p:cond delay="0"/>
                                      </p:stCondLst>
                                      <p:childTnLst>
                                        <p:set>
                                          <p:cBhvr>
                                            <p:cTn id="163" dur="1" fill="hold">
                                              <p:stCondLst>
                                                <p:cond delay="0"/>
                                              </p:stCondLst>
                                            </p:cTn>
                                            <p:tgtEl>
                                              <p:spTgt spid="86043"/>
                                            </p:tgtEl>
                                            <p:attrNameLst>
                                              <p:attrName>style.visibility</p:attrName>
                                            </p:attrNameLst>
                                          </p:cBhvr>
                                          <p:to>
                                            <p:strVal val="visible"/>
                                          </p:to>
                                        </p:set>
                                        <p:anim calcmode="lin" valueType="num">
                                          <p:cBhvr additive="base">
                                            <p:cTn id="164" dur="500" fill="hold"/>
                                            <p:tgtEl>
                                              <p:spTgt spid="86043"/>
                                            </p:tgtEl>
                                            <p:attrNameLst>
                                              <p:attrName>ppt_x</p:attrName>
                                            </p:attrNameLst>
                                          </p:cBhvr>
                                          <p:tavLst>
                                            <p:tav tm="0">
                                              <p:val>
                                                <p:strVal val="1+#ppt_w/2"/>
                                              </p:val>
                                            </p:tav>
                                            <p:tav tm="100000">
                                              <p:val>
                                                <p:strVal val="#ppt_x"/>
                                              </p:val>
                                            </p:tav>
                                          </p:tavLst>
                                        </p:anim>
                                        <p:anim calcmode="lin" valueType="num">
                                          <p:cBhvr additive="base">
                                            <p:cTn id="165" dur="500" fill="hold"/>
                                            <p:tgtEl>
                                              <p:spTgt spid="86043"/>
                                            </p:tgtEl>
                                            <p:attrNameLst>
                                              <p:attrName>ppt_y</p:attrName>
                                            </p:attrNameLst>
                                          </p:cBhvr>
                                          <p:tavLst>
                                            <p:tav tm="0">
                                              <p:val>
                                                <p:strVal val="#ppt_y"/>
                                              </p:val>
                                            </p:tav>
                                            <p:tav tm="100000">
                                              <p:val>
                                                <p:strVal val="#ppt_y"/>
                                              </p:val>
                                            </p:tav>
                                          </p:tavLst>
                                        </p:anim>
                                      </p:childTnLst>
                                    </p:cTn>
                                  </p:par>
                                  <p:par>
                                    <p:cTn id="166" presetID="2" presetClass="entr" presetSubtype="2" fill="hold" grpId="0" nodeType="withEffect">
                                      <p:stCondLst>
                                        <p:cond delay="0"/>
                                      </p:stCondLst>
                                      <p:childTnLst>
                                        <p:set>
                                          <p:cBhvr>
                                            <p:cTn id="167" dur="1" fill="hold">
                                              <p:stCondLst>
                                                <p:cond delay="0"/>
                                              </p:stCondLst>
                                            </p:cTn>
                                            <p:tgtEl>
                                              <p:spTgt spid="86049"/>
                                            </p:tgtEl>
                                            <p:attrNameLst>
                                              <p:attrName>style.visibility</p:attrName>
                                            </p:attrNameLst>
                                          </p:cBhvr>
                                          <p:to>
                                            <p:strVal val="visible"/>
                                          </p:to>
                                        </p:set>
                                        <p:anim calcmode="lin" valueType="num">
                                          <p:cBhvr additive="base">
                                            <p:cTn id="168" dur="500" fill="hold"/>
                                            <p:tgtEl>
                                              <p:spTgt spid="86049"/>
                                            </p:tgtEl>
                                            <p:attrNameLst>
                                              <p:attrName>ppt_x</p:attrName>
                                            </p:attrNameLst>
                                          </p:cBhvr>
                                          <p:tavLst>
                                            <p:tav tm="0">
                                              <p:val>
                                                <p:strVal val="1+#ppt_w/2"/>
                                              </p:val>
                                            </p:tav>
                                            <p:tav tm="100000">
                                              <p:val>
                                                <p:strVal val="#ppt_x"/>
                                              </p:val>
                                            </p:tav>
                                          </p:tavLst>
                                        </p:anim>
                                        <p:anim calcmode="lin" valueType="num">
                                          <p:cBhvr additive="base">
                                            <p:cTn id="169" dur="500" fill="hold"/>
                                            <p:tgtEl>
                                              <p:spTgt spid="86049"/>
                                            </p:tgtEl>
                                            <p:attrNameLst>
                                              <p:attrName>ppt_y</p:attrName>
                                            </p:attrNameLst>
                                          </p:cBhvr>
                                          <p:tavLst>
                                            <p:tav tm="0">
                                              <p:val>
                                                <p:strVal val="#ppt_y"/>
                                              </p:val>
                                            </p:tav>
                                            <p:tav tm="100000">
                                              <p:val>
                                                <p:strVal val="#ppt_y"/>
                                              </p:val>
                                            </p:tav>
                                          </p:tavLst>
                                        </p:anim>
                                      </p:childTnLst>
                                    </p:cTn>
                                  </p:par>
                                  <p:par>
                                    <p:cTn id="170" presetID="2" presetClass="entr" presetSubtype="2" fill="hold" grpId="0" nodeType="withEffect">
                                      <p:stCondLst>
                                        <p:cond delay="0"/>
                                      </p:stCondLst>
                                      <p:childTnLst>
                                        <p:set>
                                          <p:cBhvr>
                                            <p:cTn id="171" dur="1" fill="hold">
                                              <p:stCondLst>
                                                <p:cond delay="0"/>
                                              </p:stCondLst>
                                            </p:cTn>
                                            <p:tgtEl>
                                              <p:spTgt spid="86059"/>
                                            </p:tgtEl>
                                            <p:attrNameLst>
                                              <p:attrName>style.visibility</p:attrName>
                                            </p:attrNameLst>
                                          </p:cBhvr>
                                          <p:to>
                                            <p:strVal val="visible"/>
                                          </p:to>
                                        </p:set>
                                        <p:anim calcmode="lin" valueType="num">
                                          <p:cBhvr additive="base">
                                            <p:cTn id="172" dur="500" fill="hold"/>
                                            <p:tgtEl>
                                              <p:spTgt spid="86059"/>
                                            </p:tgtEl>
                                            <p:attrNameLst>
                                              <p:attrName>ppt_x</p:attrName>
                                            </p:attrNameLst>
                                          </p:cBhvr>
                                          <p:tavLst>
                                            <p:tav tm="0">
                                              <p:val>
                                                <p:strVal val="1+#ppt_w/2"/>
                                              </p:val>
                                            </p:tav>
                                            <p:tav tm="100000">
                                              <p:val>
                                                <p:strVal val="#ppt_x"/>
                                              </p:val>
                                            </p:tav>
                                          </p:tavLst>
                                        </p:anim>
                                        <p:anim calcmode="lin" valueType="num">
                                          <p:cBhvr additive="base">
                                            <p:cTn id="173" dur="500" fill="hold"/>
                                            <p:tgtEl>
                                              <p:spTgt spid="86059"/>
                                            </p:tgtEl>
                                            <p:attrNameLst>
                                              <p:attrName>ppt_y</p:attrName>
                                            </p:attrNameLst>
                                          </p:cBhvr>
                                          <p:tavLst>
                                            <p:tav tm="0">
                                              <p:val>
                                                <p:strVal val="#ppt_y"/>
                                              </p:val>
                                            </p:tav>
                                            <p:tav tm="100000">
                                              <p:val>
                                                <p:strVal val="#ppt_y"/>
                                              </p:val>
                                            </p:tav>
                                          </p:tavLst>
                                        </p:anim>
                                      </p:childTnLst>
                                    </p:cTn>
                                  </p:par>
                                </p:childTnLst>
                              </p:cTn>
                            </p:par>
                            <p:par>
                              <p:cTn id="174" fill="hold">
                                <p:stCondLst>
                                  <p:cond delay="7799"/>
                                </p:stCondLst>
                                <p:childTnLst>
                                  <p:par>
                                    <p:cTn id="175" presetID="2" presetClass="entr" presetSubtype="4" fill="hold" grpId="0" nodeType="afterEffect">
                                      <p:stCondLst>
                                        <p:cond delay="0"/>
                                      </p:stCondLst>
                                      <p:childTnLst>
                                        <p:set>
                                          <p:cBhvr>
                                            <p:cTn id="176" dur="1" fill="hold">
                                              <p:stCondLst>
                                                <p:cond delay="0"/>
                                              </p:stCondLst>
                                            </p:cTn>
                                            <p:tgtEl>
                                              <p:spTgt spid="86044"/>
                                            </p:tgtEl>
                                            <p:attrNameLst>
                                              <p:attrName>style.visibility</p:attrName>
                                            </p:attrNameLst>
                                          </p:cBhvr>
                                          <p:to>
                                            <p:strVal val="visible"/>
                                          </p:to>
                                        </p:set>
                                        <p:anim calcmode="lin" valueType="num">
                                          <p:cBhvr additive="base">
                                            <p:cTn id="177" dur="500" fill="hold"/>
                                            <p:tgtEl>
                                              <p:spTgt spid="86044"/>
                                            </p:tgtEl>
                                            <p:attrNameLst>
                                              <p:attrName>ppt_x</p:attrName>
                                            </p:attrNameLst>
                                          </p:cBhvr>
                                          <p:tavLst>
                                            <p:tav tm="0">
                                              <p:val>
                                                <p:strVal val="#ppt_x"/>
                                              </p:val>
                                            </p:tav>
                                            <p:tav tm="100000">
                                              <p:val>
                                                <p:strVal val="#ppt_x"/>
                                              </p:val>
                                            </p:tav>
                                          </p:tavLst>
                                        </p:anim>
                                        <p:anim calcmode="lin" valueType="num">
                                          <p:cBhvr additive="base">
                                            <p:cTn id="178" dur="500" fill="hold"/>
                                            <p:tgtEl>
                                              <p:spTgt spid="86044"/>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stCondLst>
                                        <p:cond delay="0"/>
                                      </p:stCondLst>
                                      <p:childTnLst>
                                        <p:set>
                                          <p:cBhvr>
                                            <p:cTn id="180" dur="1" fill="hold">
                                              <p:stCondLst>
                                                <p:cond delay="0"/>
                                              </p:stCondLst>
                                            </p:cTn>
                                            <p:tgtEl>
                                              <p:spTgt spid="86048"/>
                                            </p:tgtEl>
                                            <p:attrNameLst>
                                              <p:attrName>style.visibility</p:attrName>
                                            </p:attrNameLst>
                                          </p:cBhvr>
                                          <p:to>
                                            <p:strVal val="visible"/>
                                          </p:to>
                                        </p:set>
                                        <p:anim calcmode="lin" valueType="num">
                                          <p:cBhvr additive="base">
                                            <p:cTn id="181" dur="500" fill="hold"/>
                                            <p:tgtEl>
                                              <p:spTgt spid="86048"/>
                                            </p:tgtEl>
                                            <p:attrNameLst>
                                              <p:attrName>ppt_x</p:attrName>
                                            </p:attrNameLst>
                                          </p:cBhvr>
                                          <p:tavLst>
                                            <p:tav tm="0">
                                              <p:val>
                                                <p:strVal val="#ppt_x"/>
                                              </p:val>
                                            </p:tav>
                                            <p:tav tm="100000">
                                              <p:val>
                                                <p:strVal val="#ppt_x"/>
                                              </p:val>
                                            </p:tav>
                                          </p:tavLst>
                                        </p:anim>
                                        <p:anim calcmode="lin" valueType="num">
                                          <p:cBhvr additive="base">
                                            <p:cTn id="182" dur="500" fill="hold"/>
                                            <p:tgtEl>
                                              <p:spTgt spid="8604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stCondLst>
                                        <p:cond delay="0"/>
                                      </p:stCondLst>
                                      <p:childTnLst>
                                        <p:set>
                                          <p:cBhvr>
                                            <p:cTn id="184" dur="1" fill="hold">
                                              <p:stCondLst>
                                                <p:cond delay="0"/>
                                              </p:stCondLst>
                                            </p:cTn>
                                            <p:tgtEl>
                                              <p:spTgt spid="86060"/>
                                            </p:tgtEl>
                                            <p:attrNameLst>
                                              <p:attrName>style.visibility</p:attrName>
                                            </p:attrNameLst>
                                          </p:cBhvr>
                                          <p:to>
                                            <p:strVal val="visible"/>
                                          </p:to>
                                        </p:set>
                                        <p:anim calcmode="lin" valueType="num">
                                          <p:cBhvr additive="base">
                                            <p:cTn id="185" dur="500" fill="hold"/>
                                            <p:tgtEl>
                                              <p:spTgt spid="86060"/>
                                            </p:tgtEl>
                                            <p:attrNameLst>
                                              <p:attrName>ppt_x</p:attrName>
                                            </p:attrNameLst>
                                          </p:cBhvr>
                                          <p:tavLst>
                                            <p:tav tm="0">
                                              <p:val>
                                                <p:strVal val="#ppt_x"/>
                                              </p:val>
                                            </p:tav>
                                            <p:tav tm="100000">
                                              <p:val>
                                                <p:strVal val="#ppt_x"/>
                                              </p:val>
                                            </p:tav>
                                          </p:tavLst>
                                        </p:anim>
                                        <p:anim calcmode="lin" valueType="num">
                                          <p:cBhvr additive="base">
                                            <p:cTn id="186" dur="500" fill="hold"/>
                                            <p:tgtEl>
                                              <p:spTgt spid="860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4" grpId="0" bldLvl="0" animBg="1"/>
          <p:bldP spid="86043" grpId="0" bldLvl="0" animBg="1"/>
          <p:bldP spid="86044" grpId="0" bldLvl="0" animBg="1"/>
          <p:bldP spid="86045" grpId="0" bldLvl="0" animBg="1"/>
          <p:bldP spid="86046" grpId="0" bldLvl="0" animBg="1"/>
          <p:bldP spid="86047" grpId="0"/>
          <p:bldP spid="86048" grpId="0"/>
          <p:bldP spid="86049" grpId="0"/>
          <p:bldP spid="86050" grpId="0"/>
          <p:bldP spid="86051" grpId="0"/>
          <p:bldP spid="86052" grpId="0" bldLvl="0" animBg="1"/>
          <p:bldP spid="86053" grpId="0"/>
          <p:bldP spid="86054" grpId="0"/>
          <p:bldP spid="86055" grpId="0" bldLvl="0" animBg="1"/>
          <p:bldP spid="86056" grpId="0"/>
          <p:bldP spid="86057" grpId="0"/>
          <p:bldP spid="86058" grpId="0"/>
          <p:bldP spid="86059" grpId="0"/>
          <p:bldP spid="86060" grpId="0"/>
          <p:bldP spid="86061" grpId="0" bldLvl="0" animBg="1"/>
          <p:bldP spid="49" grpId="0" bldLvl="0" animBg="1"/>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300"/>
                                            <p:tgtEl>
                                              <p:spTgt spid="46"/>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300" fill="hold"/>
                                            <p:tgtEl>
                                              <p:spTgt spid="49"/>
                                            </p:tgtEl>
                                            <p:attrNameLst>
                                              <p:attrName>ppt_x</p:attrName>
                                            </p:attrNameLst>
                                          </p:cBhvr>
                                          <p:tavLst>
                                            <p:tav tm="0">
                                              <p:val>
                                                <p:strVal val="#ppt_x"/>
                                              </p:val>
                                            </p:tav>
                                            <p:tav tm="100000">
                                              <p:val>
                                                <p:strVal val="#ppt_x"/>
                                              </p:val>
                                            </p:tav>
                                          </p:tavLst>
                                        </p:anim>
                                        <p:anim calcmode="lin" valueType="num">
                                          <p:cBhvr additive="base">
                                            <p:cTn id="12" dur="300" fill="hold"/>
                                            <p:tgtEl>
                                              <p:spTgt spid="4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50"/>
                                            </p:tgtEl>
                                            <p:attrNameLst>
                                              <p:attrName>style.visibility</p:attrName>
                                            </p:attrNameLst>
                                          </p:cBhvr>
                                          <p:to>
                                            <p:strVal val="visible"/>
                                          </p:to>
                                        </p:set>
                                        <p:anim by="(-#ppt_w*2)" calcmode="lin" valueType="num">
                                          <p:cBhvr rctx="PPT">
                                            <p:cTn id="16" dur="250" autoRev="1" fill="hold">
                                              <p:stCondLst>
                                                <p:cond delay="0"/>
                                              </p:stCondLst>
                                            </p:cTn>
                                            <p:tgtEl>
                                              <p:spTgt spid="50"/>
                                            </p:tgtEl>
                                            <p:attrNameLst>
                                              <p:attrName>ppt_w</p:attrName>
                                            </p:attrNameLst>
                                          </p:cBhvr>
                                        </p:anim>
                                        <p:anim by="(#ppt_w*0.50)" calcmode="lin" valueType="num">
                                          <p:cBhvr>
                                            <p:cTn id="17" dur="250" decel="50000" autoRev="1" fill="hold">
                                              <p:stCondLst>
                                                <p:cond delay="0"/>
                                              </p:stCondLst>
                                            </p:cTn>
                                            <p:tgtEl>
                                              <p:spTgt spid="50"/>
                                            </p:tgtEl>
                                            <p:attrNameLst>
                                              <p:attrName>ppt_x</p:attrName>
                                            </p:attrNameLst>
                                          </p:cBhvr>
                                        </p:anim>
                                        <p:anim from="(-#ppt_h/2)" to="(#ppt_y)" calcmode="lin" valueType="num">
                                          <p:cBhvr>
                                            <p:cTn id="18" dur="500" fill="hold">
                                              <p:stCondLst>
                                                <p:cond delay="0"/>
                                              </p:stCondLst>
                                            </p:cTn>
                                            <p:tgtEl>
                                              <p:spTgt spid="50"/>
                                            </p:tgtEl>
                                            <p:attrNameLst>
                                              <p:attrName>ppt_y</p:attrName>
                                            </p:attrNameLst>
                                          </p:cBhvr>
                                        </p:anim>
                                        <p:animRot by="21600000">
                                          <p:cBhvr>
                                            <p:cTn id="19" dur="500" fill="hold">
                                              <p:stCondLst>
                                                <p:cond delay="0"/>
                                              </p:stCondLst>
                                            </p:cTn>
                                            <p:tgtEl>
                                              <p:spTgt spid="50"/>
                                            </p:tgtEl>
                                            <p:attrNameLst>
                                              <p:attrName>r</p:attrName>
                                            </p:attrNameLst>
                                          </p:cBhvr>
                                        </p:animRot>
                                      </p:childTnLst>
                                    </p:cTn>
                                  </p:par>
                                  <p:par>
                                    <p:cTn id="20" presetID="26" presetClass="entr" presetSubtype="0" fill="hold" grpId="0" nodeType="withEffect">
                                      <p:stCondLst>
                                        <p:cond delay="0"/>
                                      </p:stCondLst>
                                      <p:childTnLst>
                                        <p:set>
                                          <p:cBhvr>
                                            <p:cTn id="21" dur="1" fill="hold">
                                              <p:stCondLst>
                                                <p:cond delay="0"/>
                                              </p:stCondLst>
                                            </p:cTn>
                                            <p:tgtEl>
                                              <p:spTgt spid="86024"/>
                                            </p:tgtEl>
                                            <p:attrNameLst>
                                              <p:attrName>style.visibility</p:attrName>
                                            </p:attrNameLst>
                                          </p:cBhvr>
                                          <p:to>
                                            <p:strVal val="visible"/>
                                          </p:to>
                                        </p:set>
                                        <p:animEffect transition="in" filter="wipe(down)">
                                          <p:cBhvr>
                                            <p:cTn id="22" dur="435">
                                              <p:stCondLst>
                                                <p:cond delay="0"/>
                                              </p:stCondLst>
                                            </p:cTn>
                                            <p:tgtEl>
                                              <p:spTgt spid="86024"/>
                                            </p:tgtEl>
                                          </p:cBhvr>
                                        </p:animEffect>
                                        <p:anim calcmode="lin" valueType="num">
                                          <p:cBhvr>
                                            <p:cTn id="23" dur="1366" tmFilter="0,0; 0.14,0.36; 0.43,0.73; 0.71,0.91; 1.0,1.0">
                                              <p:stCondLst>
                                                <p:cond delay="0"/>
                                              </p:stCondLst>
                                            </p:cTn>
                                            <p:tgtEl>
                                              <p:spTgt spid="86024"/>
                                            </p:tgtEl>
                                            <p:attrNameLst>
                                              <p:attrName>ppt_x</p:attrName>
                                            </p:attrNameLst>
                                          </p:cBhvr>
                                          <p:tavLst>
                                            <p:tav tm="0">
                                              <p:val>
                                                <p:strVal val="#ppt_x-0.25"/>
                                              </p:val>
                                            </p:tav>
                                            <p:tav tm="100000">
                                              <p:val>
                                                <p:strVal val="#ppt_x"/>
                                              </p:val>
                                            </p:tav>
                                          </p:tavLst>
                                        </p:anim>
                                        <p:anim calcmode="lin" valueType="num">
                                          <p:cBhvr>
                                            <p:cTn id="24" dur="498" tmFilter="0.0,0.0; 0.25,0.07; 0.50,0.2; 0.75,0.467; 1.0,1.0">
                                              <p:stCondLst>
                                                <p:cond delay="0"/>
                                              </p:stCondLst>
                                            </p:cTn>
                                            <p:tgtEl>
                                              <p:spTgt spid="86024"/>
                                            </p:tgtEl>
                                            <p:attrNameLst>
                                              <p:attrName>ppt_y</p:attrName>
                                            </p:attrNameLst>
                                          </p:cBhvr>
                                          <p:tavLst>
                                            <p:tav tm="0" fmla="#ppt_y-sin(pi*$)/3">
                                              <p:val>
                                                <p:fltVal val="0.5"/>
                                              </p:val>
                                            </p:tav>
                                            <p:tav tm="100000">
                                              <p:val>
                                                <p:fltVal val="1"/>
                                              </p:val>
                                            </p:tav>
                                          </p:tavLst>
                                        </p:anim>
                                        <p:anim calcmode="lin" valueType="num">
                                          <p:cBhvr>
                                            <p:cTn id="25" dur="498" tmFilter="0, 0; 0.125,0.2665; 0.25,0.4; 0.375,0.465; 0.5,0.5;  0.625,0.535; 0.75,0.6; 0.875,0.7335; 1,1">
                                              <p:stCondLst>
                                                <p:cond delay="498"/>
                                              </p:stCondLst>
                                            </p:cTn>
                                            <p:tgtEl>
                                              <p:spTgt spid="86024"/>
                                            </p:tgtEl>
                                            <p:attrNameLst>
                                              <p:attrName>ppt_y</p:attrName>
                                            </p:attrNameLst>
                                          </p:cBhvr>
                                          <p:tavLst>
                                            <p:tav tm="0" fmla="#ppt_y-sin(pi*$)/9">
                                              <p:val>
                                                <p:fltVal val="0"/>
                                              </p:val>
                                            </p:tav>
                                            <p:tav tm="100000">
                                              <p:val>
                                                <p:fltVal val="1"/>
                                              </p:val>
                                            </p:tav>
                                          </p:tavLst>
                                        </p:anim>
                                        <p:anim calcmode="lin" valueType="num">
                                          <p:cBhvr>
                                            <p:cTn id="26" dur="249" tmFilter="0, 0; 0.125,0.2665; 0.25,0.4; 0.375,0.465; 0.5,0.5;  0.625,0.535; 0.75,0.6; 0.875,0.7335; 1,1">
                                              <p:stCondLst>
                                                <p:cond delay="993"/>
                                              </p:stCondLst>
                                            </p:cTn>
                                            <p:tgtEl>
                                              <p:spTgt spid="86024"/>
                                            </p:tgtEl>
                                            <p:attrNameLst>
                                              <p:attrName>ppt_y</p:attrName>
                                            </p:attrNameLst>
                                          </p:cBhvr>
                                          <p:tavLst>
                                            <p:tav tm="0" fmla="#ppt_y-sin(pi*$)/27">
                                              <p:val>
                                                <p:fltVal val="0"/>
                                              </p:val>
                                            </p:tav>
                                            <p:tav tm="100000">
                                              <p:val>
                                                <p:fltVal val="1"/>
                                              </p:val>
                                            </p:tav>
                                          </p:tavLst>
                                        </p:anim>
                                        <p:anim calcmode="lin" valueType="num">
                                          <p:cBhvr>
                                            <p:cTn id="27" dur="123" tmFilter="0, 0; 0.125,0.2665; 0.25,0.4; 0.375,0.465; 0.5,0.5;  0.625,0.535; 0.75,0.6; 0.875,0.7335; 1,1">
                                              <p:stCondLst>
                                                <p:cond delay="1242"/>
                                              </p:stCondLst>
                                            </p:cTn>
                                            <p:tgtEl>
                                              <p:spTgt spid="86024"/>
                                            </p:tgtEl>
                                            <p:attrNameLst>
                                              <p:attrName>ppt_y</p:attrName>
                                            </p:attrNameLst>
                                          </p:cBhvr>
                                          <p:tavLst>
                                            <p:tav tm="0" fmla="#ppt_y-sin(pi*$)/81">
                                              <p:val>
                                                <p:fltVal val="0"/>
                                              </p:val>
                                            </p:tav>
                                            <p:tav tm="100000">
                                              <p:val>
                                                <p:fltVal val="1"/>
                                              </p:val>
                                            </p:tav>
                                          </p:tavLst>
                                        </p:anim>
                                        <p:animScale>
                                          <p:cBhvr>
                                            <p:cTn id="28" dur="19">
                                              <p:stCondLst>
                                                <p:cond delay="487"/>
                                              </p:stCondLst>
                                            </p:cTn>
                                            <p:tgtEl>
                                              <p:spTgt spid="86024"/>
                                            </p:tgtEl>
                                          </p:cBhvr>
                                          <p:to x="100000" y="60000"/>
                                        </p:animScale>
                                        <p:animScale>
                                          <p:cBhvr>
                                            <p:cTn id="29" dur="124" decel="50000">
                                              <p:stCondLst>
                                                <p:cond delay="507"/>
                                              </p:stCondLst>
                                            </p:cTn>
                                            <p:tgtEl>
                                              <p:spTgt spid="86024"/>
                                            </p:tgtEl>
                                          </p:cBhvr>
                                          <p:to x="100000" y="100000"/>
                                        </p:animScale>
                                        <p:animScale>
                                          <p:cBhvr>
                                            <p:cTn id="30" dur="19">
                                              <p:stCondLst>
                                                <p:cond delay="984"/>
                                              </p:stCondLst>
                                            </p:cTn>
                                            <p:tgtEl>
                                              <p:spTgt spid="86024"/>
                                            </p:tgtEl>
                                          </p:cBhvr>
                                          <p:to x="100000" y="80000"/>
                                        </p:animScale>
                                        <p:animScale>
                                          <p:cBhvr>
                                            <p:cTn id="31" dur="124" decel="50000">
                                              <p:stCondLst>
                                                <p:cond delay="1003"/>
                                              </p:stCondLst>
                                            </p:cTn>
                                            <p:tgtEl>
                                              <p:spTgt spid="86024"/>
                                            </p:tgtEl>
                                          </p:cBhvr>
                                          <p:to x="100000" y="100000"/>
                                        </p:animScale>
                                        <p:animScale>
                                          <p:cBhvr>
                                            <p:cTn id="32" dur="19">
                                              <p:stCondLst>
                                                <p:cond delay="1231"/>
                                              </p:stCondLst>
                                            </p:cTn>
                                            <p:tgtEl>
                                              <p:spTgt spid="86024"/>
                                            </p:tgtEl>
                                          </p:cBhvr>
                                          <p:to x="100000" y="90000"/>
                                        </p:animScale>
                                        <p:animScale>
                                          <p:cBhvr>
                                            <p:cTn id="33" dur="124" decel="50000">
                                              <p:stCondLst>
                                                <p:cond delay="1251"/>
                                              </p:stCondLst>
                                            </p:cTn>
                                            <p:tgtEl>
                                              <p:spTgt spid="86024"/>
                                            </p:tgtEl>
                                          </p:cBhvr>
                                          <p:to x="100000" y="100000"/>
                                        </p:animScale>
                                        <p:animScale>
                                          <p:cBhvr>
                                            <p:cTn id="34" dur="19">
                                              <p:stCondLst>
                                                <p:cond delay="1356"/>
                                              </p:stCondLst>
                                            </p:cTn>
                                            <p:tgtEl>
                                              <p:spTgt spid="86024"/>
                                            </p:tgtEl>
                                          </p:cBhvr>
                                          <p:to x="100000" y="95000"/>
                                        </p:animScale>
                                        <p:animScale>
                                          <p:cBhvr>
                                            <p:cTn id="35" dur="124" decel="50000">
                                              <p:stCondLst>
                                                <p:cond delay="1376"/>
                                              </p:stCondLst>
                                            </p:cTn>
                                            <p:tgtEl>
                                              <p:spTgt spid="86024"/>
                                            </p:tgtEl>
                                          </p:cBhvr>
                                          <p:to x="100000" y="100000"/>
                                        </p:animScale>
                                      </p:childTnLst>
                                    </p:cTn>
                                  </p:par>
                                </p:childTnLst>
                              </p:cTn>
                            </p:par>
                            <p:par>
                              <p:cTn id="36" fill="hold">
                                <p:stCondLst>
                                  <p:cond delay="1799"/>
                                </p:stCondLst>
                                <p:childTnLst>
                                  <p:par>
                                    <p:cTn id="37" presetID="42" presetClass="entr" presetSubtype="0"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anim calcmode="lin" valueType="num">
                                          <p:cBhvr>
                                            <p:cTn id="40" dur="500" fill="hold"/>
                                            <p:tgtEl>
                                              <p:spTgt spid="37"/>
                                            </p:tgtEl>
                                            <p:attrNameLst>
                                              <p:attrName>ppt_x</p:attrName>
                                            </p:attrNameLst>
                                          </p:cBhvr>
                                          <p:tavLst>
                                            <p:tav tm="0">
                                              <p:val>
                                                <p:strVal val="#ppt_x"/>
                                              </p:val>
                                            </p:tav>
                                            <p:tav tm="100000">
                                              <p:val>
                                                <p:strVal val="#ppt_x"/>
                                              </p:val>
                                            </p:tav>
                                          </p:tavLst>
                                        </p:anim>
                                        <p:anim calcmode="lin" valueType="num">
                                          <p:cBhvr>
                                            <p:cTn id="41" dur="500" fill="hold"/>
                                            <p:tgtEl>
                                              <p:spTgt spid="37"/>
                                            </p:tgtEl>
                                            <p:attrNameLst>
                                              <p:attrName>ppt_y</p:attrName>
                                            </p:attrNameLst>
                                          </p:cBhvr>
                                          <p:tavLst>
                                            <p:tav tm="0">
                                              <p:val>
                                                <p:strVal val="#ppt_y+.1"/>
                                              </p:val>
                                            </p:tav>
                                            <p:tav tm="100000">
                                              <p:val>
                                                <p:strVal val="#ppt_y"/>
                                              </p:val>
                                            </p:tav>
                                          </p:tavLst>
                                        </p:anim>
                                      </p:childTnLst>
                                    </p:cTn>
                                  </p:par>
                                </p:childTnLst>
                              </p:cTn>
                            </p:par>
                            <p:par>
                              <p:cTn id="42" fill="hold">
                                <p:stCondLst>
                                  <p:cond delay="2299"/>
                                </p:stCondLst>
                                <p:childTnLst>
                                  <p:par>
                                    <p:cTn id="43" presetID="42" presetClass="entr" presetSubtype="0" fill="hold"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anim calcmode="lin" valueType="num">
                                          <p:cBhvr>
                                            <p:cTn id="46" dur="500" fill="hold"/>
                                            <p:tgtEl>
                                              <p:spTgt spid="41"/>
                                            </p:tgtEl>
                                            <p:attrNameLst>
                                              <p:attrName>ppt_x</p:attrName>
                                            </p:attrNameLst>
                                          </p:cBhvr>
                                          <p:tavLst>
                                            <p:tav tm="0">
                                              <p:val>
                                                <p:strVal val="#ppt_x"/>
                                              </p:val>
                                            </p:tav>
                                            <p:tav tm="100000">
                                              <p:val>
                                                <p:strVal val="#ppt_x"/>
                                              </p:val>
                                            </p:tav>
                                          </p:tavLst>
                                        </p:anim>
                                        <p:anim calcmode="lin" valueType="num">
                                          <p:cBhvr>
                                            <p:cTn id="47" dur="500" fill="hold"/>
                                            <p:tgtEl>
                                              <p:spTgt spid="41"/>
                                            </p:tgtEl>
                                            <p:attrNameLst>
                                              <p:attrName>ppt_y</p:attrName>
                                            </p:attrNameLst>
                                          </p:cBhvr>
                                          <p:tavLst>
                                            <p:tav tm="0">
                                              <p:val>
                                                <p:strVal val="#ppt_y+.1"/>
                                              </p:val>
                                            </p:tav>
                                            <p:tav tm="100000">
                                              <p:val>
                                                <p:strVal val="#ppt_y"/>
                                              </p:val>
                                            </p:tav>
                                          </p:tavLst>
                                        </p:anim>
                                      </p:childTnLst>
                                    </p:cTn>
                                  </p:par>
                                </p:childTnLst>
                              </p:cTn>
                            </p:par>
                            <p:par>
                              <p:cTn id="48" fill="hold">
                                <p:stCondLst>
                                  <p:cond delay="2799"/>
                                </p:stCondLst>
                                <p:childTnLst>
                                  <p:par>
                                    <p:cTn id="49" presetID="42" presetClass="entr" presetSubtype="0"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500"/>
                                            <p:tgtEl>
                                              <p:spTgt spid="42"/>
                                            </p:tgtEl>
                                          </p:cBhvr>
                                        </p:animEffect>
                                        <p:anim calcmode="lin" valueType="num">
                                          <p:cBhvr>
                                            <p:cTn id="52" dur="500" fill="hold"/>
                                            <p:tgtEl>
                                              <p:spTgt spid="42"/>
                                            </p:tgtEl>
                                            <p:attrNameLst>
                                              <p:attrName>ppt_x</p:attrName>
                                            </p:attrNameLst>
                                          </p:cBhvr>
                                          <p:tavLst>
                                            <p:tav tm="0">
                                              <p:val>
                                                <p:strVal val="#ppt_x"/>
                                              </p:val>
                                            </p:tav>
                                            <p:tav tm="100000">
                                              <p:val>
                                                <p:strVal val="#ppt_x"/>
                                              </p:val>
                                            </p:tav>
                                          </p:tavLst>
                                        </p:anim>
                                        <p:anim calcmode="lin" valueType="num">
                                          <p:cBhvr>
                                            <p:cTn id="53" dur="500" fill="hold"/>
                                            <p:tgtEl>
                                              <p:spTgt spid="42"/>
                                            </p:tgtEl>
                                            <p:attrNameLst>
                                              <p:attrName>ppt_y</p:attrName>
                                            </p:attrNameLst>
                                          </p:cBhvr>
                                          <p:tavLst>
                                            <p:tav tm="0">
                                              <p:val>
                                                <p:strVal val="#ppt_y+.1"/>
                                              </p:val>
                                            </p:tav>
                                            <p:tav tm="100000">
                                              <p:val>
                                                <p:strVal val="#ppt_y"/>
                                              </p:val>
                                            </p:tav>
                                          </p:tavLst>
                                        </p:anim>
                                      </p:childTnLst>
                                    </p:cTn>
                                  </p:par>
                                </p:childTnLst>
                              </p:cTn>
                            </p:par>
                            <p:par>
                              <p:cTn id="54" fill="hold">
                                <p:stCondLst>
                                  <p:cond delay="3299"/>
                                </p:stCondLst>
                                <p:childTnLst>
                                  <p:par>
                                    <p:cTn id="55" presetID="42" presetClass="entr" presetSubtype="0"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anim calcmode="lin" valueType="num">
                                          <p:cBhvr>
                                            <p:cTn id="58" dur="500" fill="hold"/>
                                            <p:tgtEl>
                                              <p:spTgt spid="43"/>
                                            </p:tgtEl>
                                            <p:attrNameLst>
                                              <p:attrName>ppt_x</p:attrName>
                                            </p:attrNameLst>
                                          </p:cBhvr>
                                          <p:tavLst>
                                            <p:tav tm="0">
                                              <p:val>
                                                <p:strVal val="#ppt_x"/>
                                              </p:val>
                                            </p:tav>
                                            <p:tav tm="100000">
                                              <p:val>
                                                <p:strVal val="#ppt_x"/>
                                              </p:val>
                                            </p:tav>
                                          </p:tavLst>
                                        </p:anim>
                                        <p:anim calcmode="lin" valueType="num">
                                          <p:cBhvr>
                                            <p:cTn id="59" dur="500" fill="hold"/>
                                            <p:tgtEl>
                                              <p:spTgt spid="43"/>
                                            </p:tgtEl>
                                            <p:attrNameLst>
                                              <p:attrName>ppt_y</p:attrName>
                                            </p:attrNameLst>
                                          </p:cBhvr>
                                          <p:tavLst>
                                            <p:tav tm="0">
                                              <p:val>
                                                <p:strVal val="#ppt_y+.1"/>
                                              </p:val>
                                            </p:tav>
                                            <p:tav tm="100000">
                                              <p:val>
                                                <p:strVal val="#ppt_y"/>
                                              </p:val>
                                            </p:tav>
                                          </p:tavLst>
                                        </p:anim>
                                      </p:childTnLst>
                                    </p:cTn>
                                  </p:par>
                                </p:childTnLst>
                              </p:cTn>
                            </p:par>
                            <p:par>
                              <p:cTn id="60" fill="hold">
                                <p:stCondLst>
                                  <p:cond delay="3799"/>
                                </p:stCondLst>
                                <p:childTnLst>
                                  <p:par>
                                    <p:cTn id="61" presetID="42" presetClass="entr" presetSubtype="0" fill="hold"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500"/>
                                            <p:tgtEl>
                                              <p:spTgt spid="44"/>
                                            </p:tgtEl>
                                          </p:cBhvr>
                                        </p:animEffect>
                                        <p:anim calcmode="lin" valueType="num">
                                          <p:cBhvr>
                                            <p:cTn id="64" dur="500" fill="hold"/>
                                            <p:tgtEl>
                                              <p:spTgt spid="44"/>
                                            </p:tgtEl>
                                            <p:attrNameLst>
                                              <p:attrName>ppt_x</p:attrName>
                                            </p:attrNameLst>
                                          </p:cBhvr>
                                          <p:tavLst>
                                            <p:tav tm="0">
                                              <p:val>
                                                <p:strVal val="#ppt_x"/>
                                              </p:val>
                                            </p:tav>
                                            <p:tav tm="100000">
                                              <p:val>
                                                <p:strVal val="#ppt_x"/>
                                              </p:val>
                                            </p:tav>
                                          </p:tavLst>
                                        </p:anim>
                                        <p:anim calcmode="lin" valueType="num">
                                          <p:cBhvr>
                                            <p:cTn id="65" dur="500" fill="hold"/>
                                            <p:tgtEl>
                                              <p:spTgt spid="44"/>
                                            </p:tgtEl>
                                            <p:attrNameLst>
                                              <p:attrName>ppt_y</p:attrName>
                                            </p:attrNameLst>
                                          </p:cBhvr>
                                          <p:tavLst>
                                            <p:tav tm="0">
                                              <p:val>
                                                <p:strVal val="#ppt_y+.1"/>
                                              </p:val>
                                            </p:tav>
                                            <p:tav tm="100000">
                                              <p:val>
                                                <p:strVal val="#ppt_y"/>
                                              </p:val>
                                            </p:tav>
                                          </p:tavLst>
                                        </p:anim>
                                      </p:childTnLst>
                                    </p:cTn>
                                  </p:par>
                                </p:childTnLst>
                              </p:cTn>
                            </p:par>
                            <p:par>
                              <p:cTn id="66" fill="hold">
                                <p:stCondLst>
                                  <p:cond delay="4299"/>
                                </p:stCondLst>
                                <p:childTnLst>
                                  <p:par>
                                    <p:cTn id="67" presetID="42" presetClass="entr" presetSubtype="0" fill="hold" nodeType="after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fade">
                                          <p:cBhvr>
                                            <p:cTn id="69" dur="500"/>
                                            <p:tgtEl>
                                              <p:spTgt spid="45"/>
                                            </p:tgtEl>
                                          </p:cBhvr>
                                        </p:animEffect>
                                        <p:anim calcmode="lin" valueType="num">
                                          <p:cBhvr>
                                            <p:cTn id="70" dur="500" fill="hold"/>
                                            <p:tgtEl>
                                              <p:spTgt spid="45"/>
                                            </p:tgtEl>
                                            <p:attrNameLst>
                                              <p:attrName>ppt_x</p:attrName>
                                            </p:attrNameLst>
                                          </p:cBhvr>
                                          <p:tavLst>
                                            <p:tav tm="0">
                                              <p:val>
                                                <p:strVal val="#ppt_x"/>
                                              </p:val>
                                            </p:tav>
                                            <p:tav tm="100000">
                                              <p:val>
                                                <p:strVal val="#ppt_x"/>
                                              </p:val>
                                            </p:tav>
                                          </p:tavLst>
                                        </p:anim>
                                        <p:anim calcmode="lin" valueType="num">
                                          <p:cBhvr>
                                            <p:cTn id="71" dur="500" fill="hold"/>
                                            <p:tgtEl>
                                              <p:spTgt spid="45"/>
                                            </p:tgtEl>
                                            <p:attrNameLst>
                                              <p:attrName>ppt_y</p:attrName>
                                            </p:attrNameLst>
                                          </p:cBhvr>
                                          <p:tavLst>
                                            <p:tav tm="0">
                                              <p:val>
                                                <p:strVal val="#ppt_y+.1"/>
                                              </p:val>
                                            </p:tav>
                                            <p:tav tm="100000">
                                              <p:val>
                                                <p:strVal val="#ppt_y"/>
                                              </p:val>
                                            </p:tav>
                                          </p:tavLst>
                                        </p:anim>
                                      </p:childTnLst>
                                    </p:cTn>
                                  </p:par>
                                </p:childTnLst>
                              </p:cTn>
                            </p:par>
                            <p:par>
                              <p:cTn id="72" fill="hold">
                                <p:stCondLst>
                                  <p:cond delay="4799"/>
                                </p:stCondLst>
                                <p:childTnLst>
                                  <p:par>
                                    <p:cTn id="73" presetID="49" presetClass="entr" presetSubtype="0" decel="100000" fill="hold" nodeType="afterEffect">
                                      <p:stCondLst>
                                        <p:cond delay="0"/>
                                      </p:stCondLst>
                                      <p:childTnLst>
                                        <p:set>
                                          <p:cBhvr>
                                            <p:cTn id="74" dur="1" fill="hold">
                                              <p:stCondLst>
                                                <p:cond delay="0"/>
                                              </p:stCondLst>
                                            </p:cTn>
                                            <p:tgtEl>
                                              <p:spTgt spid="86065"/>
                                            </p:tgtEl>
                                            <p:attrNameLst>
                                              <p:attrName>style.visibility</p:attrName>
                                            </p:attrNameLst>
                                          </p:cBhvr>
                                          <p:to>
                                            <p:strVal val="visible"/>
                                          </p:to>
                                        </p:set>
                                        <p:anim calcmode="lin" valueType="num">
                                          <p:cBhvr>
                                            <p:cTn id="75" dur="500" fill="hold"/>
                                            <p:tgtEl>
                                              <p:spTgt spid="86065"/>
                                            </p:tgtEl>
                                            <p:attrNameLst>
                                              <p:attrName>ppt_w</p:attrName>
                                            </p:attrNameLst>
                                          </p:cBhvr>
                                          <p:tavLst>
                                            <p:tav tm="0">
                                              <p:val>
                                                <p:fltVal val="0"/>
                                              </p:val>
                                            </p:tav>
                                            <p:tav tm="100000">
                                              <p:val>
                                                <p:strVal val="#ppt_w"/>
                                              </p:val>
                                            </p:tav>
                                          </p:tavLst>
                                        </p:anim>
                                        <p:anim calcmode="lin" valueType="num">
                                          <p:cBhvr>
                                            <p:cTn id="76" dur="500" fill="hold"/>
                                            <p:tgtEl>
                                              <p:spTgt spid="86065"/>
                                            </p:tgtEl>
                                            <p:attrNameLst>
                                              <p:attrName>ppt_h</p:attrName>
                                            </p:attrNameLst>
                                          </p:cBhvr>
                                          <p:tavLst>
                                            <p:tav tm="0">
                                              <p:val>
                                                <p:fltVal val="0"/>
                                              </p:val>
                                            </p:tav>
                                            <p:tav tm="100000">
                                              <p:val>
                                                <p:strVal val="#ppt_h"/>
                                              </p:val>
                                            </p:tav>
                                          </p:tavLst>
                                        </p:anim>
                                        <p:anim calcmode="lin" valueType="num">
                                          <p:cBhvr>
                                            <p:cTn id="77" dur="500" fill="hold"/>
                                            <p:tgtEl>
                                              <p:spTgt spid="86065"/>
                                            </p:tgtEl>
                                            <p:attrNameLst>
                                              <p:attrName>style.rotation</p:attrName>
                                            </p:attrNameLst>
                                          </p:cBhvr>
                                          <p:tavLst>
                                            <p:tav tm="0">
                                              <p:val>
                                                <p:fltVal val="360"/>
                                              </p:val>
                                            </p:tav>
                                            <p:tav tm="100000">
                                              <p:val>
                                                <p:fltVal val="0"/>
                                              </p:val>
                                            </p:tav>
                                          </p:tavLst>
                                        </p:anim>
                                        <p:animEffect transition="in" filter="fade">
                                          <p:cBhvr>
                                            <p:cTn id="78" dur="500"/>
                                            <p:tgtEl>
                                              <p:spTgt spid="86065"/>
                                            </p:tgtEl>
                                          </p:cBhvr>
                                        </p:animEffect>
                                      </p:childTnLst>
                                    </p:cTn>
                                  </p:par>
                                  <p:par>
                                    <p:cTn id="79" presetID="49" presetClass="entr" presetSubtype="0" decel="100000" fill="hold" nodeType="withEffect">
                                      <p:stCondLst>
                                        <p:cond delay="0"/>
                                      </p:stCondLst>
                                      <p:childTnLst>
                                        <p:set>
                                          <p:cBhvr>
                                            <p:cTn id="80" dur="1" fill="hold">
                                              <p:stCondLst>
                                                <p:cond delay="0"/>
                                              </p:stCondLst>
                                            </p:cTn>
                                            <p:tgtEl>
                                              <p:spTgt spid="86063"/>
                                            </p:tgtEl>
                                            <p:attrNameLst>
                                              <p:attrName>style.visibility</p:attrName>
                                            </p:attrNameLst>
                                          </p:cBhvr>
                                          <p:to>
                                            <p:strVal val="visible"/>
                                          </p:to>
                                        </p:set>
                                        <p:anim calcmode="lin" valueType="num">
                                          <p:cBhvr>
                                            <p:cTn id="81" dur="500" fill="hold"/>
                                            <p:tgtEl>
                                              <p:spTgt spid="86063"/>
                                            </p:tgtEl>
                                            <p:attrNameLst>
                                              <p:attrName>ppt_w</p:attrName>
                                            </p:attrNameLst>
                                          </p:cBhvr>
                                          <p:tavLst>
                                            <p:tav tm="0">
                                              <p:val>
                                                <p:fltVal val="0"/>
                                              </p:val>
                                            </p:tav>
                                            <p:tav tm="100000">
                                              <p:val>
                                                <p:strVal val="#ppt_w"/>
                                              </p:val>
                                            </p:tav>
                                          </p:tavLst>
                                        </p:anim>
                                        <p:anim calcmode="lin" valueType="num">
                                          <p:cBhvr>
                                            <p:cTn id="82" dur="500" fill="hold"/>
                                            <p:tgtEl>
                                              <p:spTgt spid="86063"/>
                                            </p:tgtEl>
                                            <p:attrNameLst>
                                              <p:attrName>ppt_h</p:attrName>
                                            </p:attrNameLst>
                                          </p:cBhvr>
                                          <p:tavLst>
                                            <p:tav tm="0">
                                              <p:val>
                                                <p:fltVal val="0"/>
                                              </p:val>
                                            </p:tav>
                                            <p:tav tm="100000">
                                              <p:val>
                                                <p:strVal val="#ppt_h"/>
                                              </p:val>
                                            </p:tav>
                                          </p:tavLst>
                                        </p:anim>
                                        <p:anim calcmode="lin" valueType="num">
                                          <p:cBhvr>
                                            <p:cTn id="83" dur="500" fill="hold"/>
                                            <p:tgtEl>
                                              <p:spTgt spid="86063"/>
                                            </p:tgtEl>
                                            <p:attrNameLst>
                                              <p:attrName>style.rotation</p:attrName>
                                            </p:attrNameLst>
                                          </p:cBhvr>
                                          <p:tavLst>
                                            <p:tav tm="0">
                                              <p:val>
                                                <p:fltVal val="360"/>
                                              </p:val>
                                            </p:tav>
                                            <p:tav tm="100000">
                                              <p:val>
                                                <p:fltVal val="0"/>
                                              </p:val>
                                            </p:tav>
                                          </p:tavLst>
                                        </p:anim>
                                        <p:animEffect transition="in" filter="fade">
                                          <p:cBhvr>
                                            <p:cTn id="84" dur="500"/>
                                            <p:tgtEl>
                                              <p:spTgt spid="86063"/>
                                            </p:tgtEl>
                                          </p:cBhvr>
                                        </p:animEffect>
                                      </p:childTnLst>
                                    </p:cTn>
                                  </p:par>
                                  <p:par>
                                    <p:cTn id="85" presetID="49" presetClass="entr" presetSubtype="0" decel="100000" fill="hold" nodeType="withEffect">
                                      <p:stCondLst>
                                        <p:cond delay="0"/>
                                      </p:stCondLst>
                                      <p:childTnLst>
                                        <p:set>
                                          <p:cBhvr>
                                            <p:cTn id="86" dur="1" fill="hold">
                                              <p:stCondLst>
                                                <p:cond delay="0"/>
                                              </p:stCondLst>
                                            </p:cTn>
                                            <p:tgtEl>
                                              <p:spTgt spid="86066"/>
                                            </p:tgtEl>
                                            <p:attrNameLst>
                                              <p:attrName>style.visibility</p:attrName>
                                            </p:attrNameLst>
                                          </p:cBhvr>
                                          <p:to>
                                            <p:strVal val="visible"/>
                                          </p:to>
                                        </p:set>
                                        <p:anim calcmode="lin" valueType="num">
                                          <p:cBhvr>
                                            <p:cTn id="87" dur="500" fill="hold"/>
                                            <p:tgtEl>
                                              <p:spTgt spid="86066"/>
                                            </p:tgtEl>
                                            <p:attrNameLst>
                                              <p:attrName>ppt_w</p:attrName>
                                            </p:attrNameLst>
                                          </p:cBhvr>
                                          <p:tavLst>
                                            <p:tav tm="0">
                                              <p:val>
                                                <p:fltVal val="0"/>
                                              </p:val>
                                            </p:tav>
                                            <p:tav tm="100000">
                                              <p:val>
                                                <p:strVal val="#ppt_w"/>
                                              </p:val>
                                            </p:tav>
                                          </p:tavLst>
                                        </p:anim>
                                        <p:anim calcmode="lin" valueType="num">
                                          <p:cBhvr>
                                            <p:cTn id="88" dur="500" fill="hold"/>
                                            <p:tgtEl>
                                              <p:spTgt spid="86066"/>
                                            </p:tgtEl>
                                            <p:attrNameLst>
                                              <p:attrName>ppt_h</p:attrName>
                                            </p:attrNameLst>
                                          </p:cBhvr>
                                          <p:tavLst>
                                            <p:tav tm="0">
                                              <p:val>
                                                <p:fltVal val="0"/>
                                              </p:val>
                                            </p:tav>
                                            <p:tav tm="100000">
                                              <p:val>
                                                <p:strVal val="#ppt_h"/>
                                              </p:val>
                                            </p:tav>
                                          </p:tavLst>
                                        </p:anim>
                                        <p:anim calcmode="lin" valueType="num">
                                          <p:cBhvr>
                                            <p:cTn id="89" dur="500" fill="hold"/>
                                            <p:tgtEl>
                                              <p:spTgt spid="86066"/>
                                            </p:tgtEl>
                                            <p:attrNameLst>
                                              <p:attrName>style.rotation</p:attrName>
                                            </p:attrNameLst>
                                          </p:cBhvr>
                                          <p:tavLst>
                                            <p:tav tm="0">
                                              <p:val>
                                                <p:fltVal val="360"/>
                                              </p:val>
                                            </p:tav>
                                            <p:tav tm="100000">
                                              <p:val>
                                                <p:fltVal val="0"/>
                                              </p:val>
                                            </p:tav>
                                          </p:tavLst>
                                        </p:anim>
                                        <p:animEffect transition="in" filter="fade">
                                          <p:cBhvr>
                                            <p:cTn id="90" dur="500"/>
                                            <p:tgtEl>
                                              <p:spTgt spid="86066"/>
                                            </p:tgtEl>
                                          </p:cBhvr>
                                        </p:animEffect>
                                      </p:childTnLst>
                                    </p:cTn>
                                  </p:par>
                                  <p:par>
                                    <p:cTn id="91" presetID="49" presetClass="entr" presetSubtype="0" decel="100000" fill="hold" nodeType="withEffect">
                                      <p:stCondLst>
                                        <p:cond delay="0"/>
                                      </p:stCondLst>
                                      <p:childTnLst>
                                        <p:set>
                                          <p:cBhvr>
                                            <p:cTn id="92" dur="1" fill="hold">
                                              <p:stCondLst>
                                                <p:cond delay="0"/>
                                              </p:stCondLst>
                                            </p:cTn>
                                            <p:tgtEl>
                                              <p:spTgt spid="86064"/>
                                            </p:tgtEl>
                                            <p:attrNameLst>
                                              <p:attrName>style.visibility</p:attrName>
                                            </p:attrNameLst>
                                          </p:cBhvr>
                                          <p:to>
                                            <p:strVal val="visible"/>
                                          </p:to>
                                        </p:set>
                                        <p:anim calcmode="lin" valueType="num">
                                          <p:cBhvr>
                                            <p:cTn id="93" dur="500" fill="hold"/>
                                            <p:tgtEl>
                                              <p:spTgt spid="86064"/>
                                            </p:tgtEl>
                                            <p:attrNameLst>
                                              <p:attrName>ppt_w</p:attrName>
                                            </p:attrNameLst>
                                          </p:cBhvr>
                                          <p:tavLst>
                                            <p:tav tm="0">
                                              <p:val>
                                                <p:fltVal val="0"/>
                                              </p:val>
                                            </p:tav>
                                            <p:tav tm="100000">
                                              <p:val>
                                                <p:strVal val="#ppt_w"/>
                                              </p:val>
                                            </p:tav>
                                          </p:tavLst>
                                        </p:anim>
                                        <p:anim calcmode="lin" valueType="num">
                                          <p:cBhvr>
                                            <p:cTn id="94" dur="500" fill="hold"/>
                                            <p:tgtEl>
                                              <p:spTgt spid="86064"/>
                                            </p:tgtEl>
                                            <p:attrNameLst>
                                              <p:attrName>ppt_h</p:attrName>
                                            </p:attrNameLst>
                                          </p:cBhvr>
                                          <p:tavLst>
                                            <p:tav tm="0">
                                              <p:val>
                                                <p:fltVal val="0"/>
                                              </p:val>
                                            </p:tav>
                                            <p:tav tm="100000">
                                              <p:val>
                                                <p:strVal val="#ppt_h"/>
                                              </p:val>
                                            </p:tav>
                                          </p:tavLst>
                                        </p:anim>
                                        <p:anim calcmode="lin" valueType="num">
                                          <p:cBhvr>
                                            <p:cTn id="95" dur="500" fill="hold"/>
                                            <p:tgtEl>
                                              <p:spTgt spid="86064"/>
                                            </p:tgtEl>
                                            <p:attrNameLst>
                                              <p:attrName>style.rotation</p:attrName>
                                            </p:attrNameLst>
                                          </p:cBhvr>
                                          <p:tavLst>
                                            <p:tav tm="0">
                                              <p:val>
                                                <p:fltVal val="360"/>
                                              </p:val>
                                            </p:tav>
                                            <p:tav tm="100000">
                                              <p:val>
                                                <p:fltVal val="0"/>
                                              </p:val>
                                            </p:tav>
                                          </p:tavLst>
                                        </p:anim>
                                        <p:animEffect transition="in" filter="fade">
                                          <p:cBhvr>
                                            <p:cTn id="96" dur="500"/>
                                            <p:tgtEl>
                                              <p:spTgt spid="86064"/>
                                            </p:tgtEl>
                                          </p:cBhvr>
                                        </p:animEffect>
                                      </p:childTnLst>
                                    </p:cTn>
                                  </p:par>
                                  <p:par>
                                    <p:cTn id="97" presetID="49" presetClass="entr" presetSubtype="0" decel="100000" fill="hold" nodeType="withEffect">
                                      <p:stCondLst>
                                        <p:cond delay="0"/>
                                      </p:stCondLst>
                                      <p:childTnLst>
                                        <p:set>
                                          <p:cBhvr>
                                            <p:cTn id="98" dur="1" fill="hold">
                                              <p:stCondLst>
                                                <p:cond delay="0"/>
                                              </p:stCondLst>
                                            </p:cTn>
                                            <p:tgtEl>
                                              <p:spTgt spid="86062"/>
                                            </p:tgtEl>
                                            <p:attrNameLst>
                                              <p:attrName>style.visibility</p:attrName>
                                            </p:attrNameLst>
                                          </p:cBhvr>
                                          <p:to>
                                            <p:strVal val="visible"/>
                                          </p:to>
                                        </p:set>
                                        <p:anim calcmode="lin" valueType="num">
                                          <p:cBhvr>
                                            <p:cTn id="99" dur="500" fill="hold"/>
                                            <p:tgtEl>
                                              <p:spTgt spid="86062"/>
                                            </p:tgtEl>
                                            <p:attrNameLst>
                                              <p:attrName>ppt_w</p:attrName>
                                            </p:attrNameLst>
                                          </p:cBhvr>
                                          <p:tavLst>
                                            <p:tav tm="0">
                                              <p:val>
                                                <p:fltVal val="0"/>
                                              </p:val>
                                            </p:tav>
                                            <p:tav tm="100000">
                                              <p:val>
                                                <p:strVal val="#ppt_w"/>
                                              </p:val>
                                            </p:tav>
                                          </p:tavLst>
                                        </p:anim>
                                        <p:anim calcmode="lin" valueType="num">
                                          <p:cBhvr>
                                            <p:cTn id="100" dur="500" fill="hold"/>
                                            <p:tgtEl>
                                              <p:spTgt spid="86062"/>
                                            </p:tgtEl>
                                            <p:attrNameLst>
                                              <p:attrName>ppt_h</p:attrName>
                                            </p:attrNameLst>
                                          </p:cBhvr>
                                          <p:tavLst>
                                            <p:tav tm="0">
                                              <p:val>
                                                <p:fltVal val="0"/>
                                              </p:val>
                                            </p:tav>
                                            <p:tav tm="100000">
                                              <p:val>
                                                <p:strVal val="#ppt_h"/>
                                              </p:val>
                                            </p:tav>
                                          </p:tavLst>
                                        </p:anim>
                                        <p:anim calcmode="lin" valueType="num">
                                          <p:cBhvr>
                                            <p:cTn id="101" dur="500" fill="hold"/>
                                            <p:tgtEl>
                                              <p:spTgt spid="86062"/>
                                            </p:tgtEl>
                                            <p:attrNameLst>
                                              <p:attrName>style.rotation</p:attrName>
                                            </p:attrNameLst>
                                          </p:cBhvr>
                                          <p:tavLst>
                                            <p:tav tm="0">
                                              <p:val>
                                                <p:fltVal val="360"/>
                                              </p:val>
                                            </p:tav>
                                            <p:tav tm="100000">
                                              <p:val>
                                                <p:fltVal val="0"/>
                                              </p:val>
                                            </p:tav>
                                          </p:tavLst>
                                        </p:anim>
                                        <p:animEffect transition="in" filter="fade">
                                          <p:cBhvr>
                                            <p:cTn id="102" dur="500"/>
                                            <p:tgtEl>
                                              <p:spTgt spid="86062"/>
                                            </p:tgtEl>
                                          </p:cBhvr>
                                        </p:animEffect>
                                      </p:childTnLst>
                                    </p:cTn>
                                  </p:par>
                                  <p:par>
                                    <p:cTn id="103" presetID="49" presetClass="entr" presetSubtype="0" decel="100000" fill="hold" grpId="0" nodeType="withEffect">
                                      <p:stCondLst>
                                        <p:cond delay="0"/>
                                      </p:stCondLst>
                                      <p:childTnLst>
                                        <p:set>
                                          <p:cBhvr>
                                            <p:cTn id="104" dur="1" fill="hold">
                                              <p:stCondLst>
                                                <p:cond delay="0"/>
                                              </p:stCondLst>
                                            </p:cTn>
                                            <p:tgtEl>
                                              <p:spTgt spid="86061"/>
                                            </p:tgtEl>
                                            <p:attrNameLst>
                                              <p:attrName>style.visibility</p:attrName>
                                            </p:attrNameLst>
                                          </p:cBhvr>
                                          <p:to>
                                            <p:strVal val="visible"/>
                                          </p:to>
                                        </p:set>
                                        <p:anim calcmode="lin" valueType="num">
                                          <p:cBhvr>
                                            <p:cTn id="105" dur="500" fill="hold"/>
                                            <p:tgtEl>
                                              <p:spTgt spid="86061"/>
                                            </p:tgtEl>
                                            <p:attrNameLst>
                                              <p:attrName>ppt_w</p:attrName>
                                            </p:attrNameLst>
                                          </p:cBhvr>
                                          <p:tavLst>
                                            <p:tav tm="0">
                                              <p:val>
                                                <p:fltVal val="0"/>
                                              </p:val>
                                            </p:tav>
                                            <p:tav tm="100000">
                                              <p:val>
                                                <p:strVal val="#ppt_w"/>
                                              </p:val>
                                            </p:tav>
                                          </p:tavLst>
                                        </p:anim>
                                        <p:anim calcmode="lin" valueType="num">
                                          <p:cBhvr>
                                            <p:cTn id="106" dur="500" fill="hold"/>
                                            <p:tgtEl>
                                              <p:spTgt spid="86061"/>
                                            </p:tgtEl>
                                            <p:attrNameLst>
                                              <p:attrName>ppt_h</p:attrName>
                                            </p:attrNameLst>
                                          </p:cBhvr>
                                          <p:tavLst>
                                            <p:tav tm="0">
                                              <p:val>
                                                <p:fltVal val="0"/>
                                              </p:val>
                                            </p:tav>
                                            <p:tav tm="100000">
                                              <p:val>
                                                <p:strVal val="#ppt_h"/>
                                              </p:val>
                                            </p:tav>
                                          </p:tavLst>
                                        </p:anim>
                                        <p:anim calcmode="lin" valueType="num">
                                          <p:cBhvr>
                                            <p:cTn id="107" dur="500" fill="hold"/>
                                            <p:tgtEl>
                                              <p:spTgt spid="86061"/>
                                            </p:tgtEl>
                                            <p:attrNameLst>
                                              <p:attrName>style.rotation</p:attrName>
                                            </p:attrNameLst>
                                          </p:cBhvr>
                                          <p:tavLst>
                                            <p:tav tm="0">
                                              <p:val>
                                                <p:fltVal val="360"/>
                                              </p:val>
                                            </p:tav>
                                            <p:tav tm="100000">
                                              <p:val>
                                                <p:fltVal val="0"/>
                                              </p:val>
                                            </p:tav>
                                          </p:tavLst>
                                        </p:anim>
                                        <p:animEffect transition="in" filter="fade">
                                          <p:cBhvr>
                                            <p:cTn id="108" dur="500"/>
                                            <p:tgtEl>
                                              <p:spTgt spid="86061"/>
                                            </p:tgtEl>
                                          </p:cBhvr>
                                        </p:animEffect>
                                      </p:childTnLst>
                                    </p:cTn>
                                  </p:par>
                                </p:childTnLst>
                              </p:cTn>
                            </p:par>
                            <p:par>
                              <p:cTn id="109" fill="hold">
                                <p:stCondLst>
                                  <p:cond delay="5299"/>
                                </p:stCondLst>
                                <p:childTnLst>
                                  <p:par>
                                    <p:cTn id="110" presetID="2" presetClass="entr" presetSubtype="8" fill="hold" grpId="0" nodeType="afterEffect">
                                      <p:stCondLst>
                                        <p:cond delay="0"/>
                                      </p:stCondLst>
                                      <p:childTnLst>
                                        <p:set>
                                          <p:cBhvr>
                                            <p:cTn id="111" dur="1" fill="hold">
                                              <p:stCondLst>
                                                <p:cond delay="0"/>
                                              </p:stCondLst>
                                            </p:cTn>
                                            <p:tgtEl>
                                              <p:spTgt spid="86046"/>
                                            </p:tgtEl>
                                            <p:attrNameLst>
                                              <p:attrName>style.visibility</p:attrName>
                                            </p:attrNameLst>
                                          </p:cBhvr>
                                          <p:to>
                                            <p:strVal val="visible"/>
                                          </p:to>
                                        </p:set>
                                        <p:anim calcmode="lin" valueType="num">
                                          <p:cBhvr additive="base">
                                            <p:cTn id="112" dur="500" fill="hold"/>
                                            <p:tgtEl>
                                              <p:spTgt spid="86046"/>
                                            </p:tgtEl>
                                            <p:attrNameLst>
                                              <p:attrName>ppt_x</p:attrName>
                                            </p:attrNameLst>
                                          </p:cBhvr>
                                          <p:tavLst>
                                            <p:tav tm="0">
                                              <p:val>
                                                <p:strVal val="0-#ppt_w/2"/>
                                              </p:val>
                                            </p:tav>
                                            <p:tav tm="100000">
                                              <p:val>
                                                <p:strVal val="#ppt_x"/>
                                              </p:val>
                                            </p:tav>
                                          </p:tavLst>
                                        </p:anim>
                                        <p:anim calcmode="lin" valueType="num">
                                          <p:cBhvr additive="base">
                                            <p:cTn id="113" dur="500" fill="hold"/>
                                            <p:tgtEl>
                                              <p:spTgt spid="86046"/>
                                            </p:tgtEl>
                                            <p:attrNameLst>
                                              <p:attrName>ppt_y</p:attrName>
                                            </p:attrNameLst>
                                          </p:cBhvr>
                                          <p:tavLst>
                                            <p:tav tm="0">
                                              <p:val>
                                                <p:strVal val="#ppt_y"/>
                                              </p:val>
                                            </p:tav>
                                            <p:tav tm="100000">
                                              <p:val>
                                                <p:strVal val="#ppt_y"/>
                                              </p:val>
                                            </p:tav>
                                          </p:tavLst>
                                        </p:anim>
                                      </p:childTnLst>
                                    </p:cTn>
                                  </p:par>
                                  <p:par>
                                    <p:cTn id="114" presetID="2" presetClass="entr" presetSubtype="8" fill="hold" grpId="0" nodeType="withEffect">
                                      <p:stCondLst>
                                        <p:cond delay="0"/>
                                      </p:stCondLst>
                                      <p:childTnLst>
                                        <p:set>
                                          <p:cBhvr>
                                            <p:cTn id="115" dur="1" fill="hold">
                                              <p:stCondLst>
                                                <p:cond delay="0"/>
                                              </p:stCondLst>
                                            </p:cTn>
                                            <p:tgtEl>
                                              <p:spTgt spid="86047"/>
                                            </p:tgtEl>
                                            <p:attrNameLst>
                                              <p:attrName>style.visibility</p:attrName>
                                            </p:attrNameLst>
                                          </p:cBhvr>
                                          <p:to>
                                            <p:strVal val="visible"/>
                                          </p:to>
                                        </p:set>
                                        <p:anim calcmode="lin" valueType="num">
                                          <p:cBhvr additive="base">
                                            <p:cTn id="116" dur="500" fill="hold"/>
                                            <p:tgtEl>
                                              <p:spTgt spid="86047"/>
                                            </p:tgtEl>
                                            <p:attrNameLst>
                                              <p:attrName>ppt_x</p:attrName>
                                            </p:attrNameLst>
                                          </p:cBhvr>
                                          <p:tavLst>
                                            <p:tav tm="0">
                                              <p:val>
                                                <p:strVal val="0-#ppt_w/2"/>
                                              </p:val>
                                            </p:tav>
                                            <p:tav tm="100000">
                                              <p:val>
                                                <p:strVal val="#ppt_x"/>
                                              </p:val>
                                            </p:tav>
                                          </p:tavLst>
                                        </p:anim>
                                        <p:anim calcmode="lin" valueType="num">
                                          <p:cBhvr additive="base">
                                            <p:cTn id="117" dur="500" fill="hold"/>
                                            <p:tgtEl>
                                              <p:spTgt spid="86047"/>
                                            </p:tgtEl>
                                            <p:attrNameLst>
                                              <p:attrName>ppt_y</p:attrName>
                                            </p:attrNameLst>
                                          </p:cBhvr>
                                          <p:tavLst>
                                            <p:tav tm="0">
                                              <p:val>
                                                <p:strVal val="#ppt_y"/>
                                              </p:val>
                                            </p:tav>
                                            <p:tav tm="100000">
                                              <p:val>
                                                <p:strVal val="#ppt_y"/>
                                              </p:val>
                                            </p:tav>
                                          </p:tavLst>
                                        </p:anim>
                                      </p:childTnLst>
                                    </p:cTn>
                                  </p:par>
                                  <p:par>
                                    <p:cTn id="118" presetID="2" presetClass="entr" presetSubtype="8" fill="hold" grpId="0" nodeType="withEffect">
                                      <p:stCondLst>
                                        <p:cond delay="0"/>
                                      </p:stCondLst>
                                      <p:childTnLst>
                                        <p:set>
                                          <p:cBhvr>
                                            <p:cTn id="119" dur="1" fill="hold">
                                              <p:stCondLst>
                                                <p:cond delay="0"/>
                                              </p:stCondLst>
                                            </p:cTn>
                                            <p:tgtEl>
                                              <p:spTgt spid="86051"/>
                                            </p:tgtEl>
                                            <p:attrNameLst>
                                              <p:attrName>style.visibility</p:attrName>
                                            </p:attrNameLst>
                                          </p:cBhvr>
                                          <p:to>
                                            <p:strVal val="visible"/>
                                          </p:to>
                                        </p:set>
                                        <p:anim calcmode="lin" valueType="num">
                                          <p:cBhvr additive="base">
                                            <p:cTn id="120" dur="500" fill="hold"/>
                                            <p:tgtEl>
                                              <p:spTgt spid="86051"/>
                                            </p:tgtEl>
                                            <p:attrNameLst>
                                              <p:attrName>ppt_x</p:attrName>
                                            </p:attrNameLst>
                                          </p:cBhvr>
                                          <p:tavLst>
                                            <p:tav tm="0">
                                              <p:val>
                                                <p:strVal val="0-#ppt_w/2"/>
                                              </p:val>
                                            </p:tav>
                                            <p:tav tm="100000">
                                              <p:val>
                                                <p:strVal val="#ppt_x"/>
                                              </p:val>
                                            </p:tav>
                                          </p:tavLst>
                                        </p:anim>
                                        <p:anim calcmode="lin" valueType="num">
                                          <p:cBhvr additive="base">
                                            <p:cTn id="121" dur="500" fill="hold"/>
                                            <p:tgtEl>
                                              <p:spTgt spid="86051"/>
                                            </p:tgtEl>
                                            <p:attrNameLst>
                                              <p:attrName>ppt_y</p:attrName>
                                            </p:attrNameLst>
                                          </p:cBhvr>
                                          <p:tavLst>
                                            <p:tav tm="0">
                                              <p:val>
                                                <p:strVal val="#ppt_y"/>
                                              </p:val>
                                            </p:tav>
                                            <p:tav tm="100000">
                                              <p:val>
                                                <p:strVal val="#ppt_y"/>
                                              </p:val>
                                            </p:tav>
                                          </p:tavLst>
                                        </p:anim>
                                      </p:childTnLst>
                                    </p:cTn>
                                  </p:par>
                                </p:childTnLst>
                              </p:cTn>
                            </p:par>
                            <p:par>
                              <p:cTn id="122" fill="hold">
                                <p:stCondLst>
                                  <p:cond delay="5799"/>
                                </p:stCondLst>
                                <p:childTnLst>
                                  <p:par>
                                    <p:cTn id="123" presetID="2" presetClass="entr" presetSubtype="8" fill="hold" grpId="0" nodeType="afterEffect">
                                      <p:stCondLst>
                                        <p:cond delay="0"/>
                                      </p:stCondLst>
                                      <p:childTnLst>
                                        <p:set>
                                          <p:cBhvr>
                                            <p:cTn id="124" dur="1" fill="hold">
                                              <p:stCondLst>
                                                <p:cond delay="0"/>
                                              </p:stCondLst>
                                            </p:cTn>
                                            <p:tgtEl>
                                              <p:spTgt spid="86052"/>
                                            </p:tgtEl>
                                            <p:attrNameLst>
                                              <p:attrName>style.visibility</p:attrName>
                                            </p:attrNameLst>
                                          </p:cBhvr>
                                          <p:to>
                                            <p:strVal val="visible"/>
                                          </p:to>
                                        </p:set>
                                        <p:anim calcmode="lin" valueType="num">
                                          <p:cBhvr additive="base">
                                            <p:cTn id="125" dur="500" fill="hold"/>
                                            <p:tgtEl>
                                              <p:spTgt spid="86052"/>
                                            </p:tgtEl>
                                            <p:attrNameLst>
                                              <p:attrName>ppt_x</p:attrName>
                                            </p:attrNameLst>
                                          </p:cBhvr>
                                          <p:tavLst>
                                            <p:tav tm="0">
                                              <p:val>
                                                <p:strVal val="0-#ppt_w/2"/>
                                              </p:val>
                                            </p:tav>
                                            <p:tav tm="100000">
                                              <p:val>
                                                <p:strVal val="#ppt_x"/>
                                              </p:val>
                                            </p:tav>
                                          </p:tavLst>
                                        </p:anim>
                                        <p:anim calcmode="lin" valueType="num">
                                          <p:cBhvr additive="base">
                                            <p:cTn id="126" dur="500" fill="hold"/>
                                            <p:tgtEl>
                                              <p:spTgt spid="86052"/>
                                            </p:tgtEl>
                                            <p:attrNameLst>
                                              <p:attrName>ppt_y</p:attrName>
                                            </p:attrNameLst>
                                          </p:cBhvr>
                                          <p:tavLst>
                                            <p:tav tm="0">
                                              <p:val>
                                                <p:strVal val="#ppt_y"/>
                                              </p:val>
                                            </p:tav>
                                            <p:tav tm="100000">
                                              <p:val>
                                                <p:strVal val="#ppt_y"/>
                                              </p:val>
                                            </p:tav>
                                          </p:tavLst>
                                        </p:anim>
                                      </p:childTnLst>
                                    </p:cTn>
                                  </p:par>
                                  <p:par>
                                    <p:cTn id="127" presetID="2" presetClass="entr" presetSubtype="8" fill="hold" grpId="0" nodeType="withEffect">
                                      <p:stCondLst>
                                        <p:cond delay="0"/>
                                      </p:stCondLst>
                                      <p:childTnLst>
                                        <p:set>
                                          <p:cBhvr>
                                            <p:cTn id="128" dur="1" fill="hold">
                                              <p:stCondLst>
                                                <p:cond delay="0"/>
                                              </p:stCondLst>
                                            </p:cTn>
                                            <p:tgtEl>
                                              <p:spTgt spid="86053"/>
                                            </p:tgtEl>
                                            <p:attrNameLst>
                                              <p:attrName>style.visibility</p:attrName>
                                            </p:attrNameLst>
                                          </p:cBhvr>
                                          <p:to>
                                            <p:strVal val="visible"/>
                                          </p:to>
                                        </p:set>
                                        <p:anim calcmode="lin" valueType="num">
                                          <p:cBhvr additive="base">
                                            <p:cTn id="129" dur="500" fill="hold"/>
                                            <p:tgtEl>
                                              <p:spTgt spid="86053"/>
                                            </p:tgtEl>
                                            <p:attrNameLst>
                                              <p:attrName>ppt_x</p:attrName>
                                            </p:attrNameLst>
                                          </p:cBhvr>
                                          <p:tavLst>
                                            <p:tav tm="0">
                                              <p:val>
                                                <p:strVal val="0-#ppt_w/2"/>
                                              </p:val>
                                            </p:tav>
                                            <p:tav tm="100000">
                                              <p:val>
                                                <p:strVal val="#ppt_x"/>
                                              </p:val>
                                            </p:tav>
                                          </p:tavLst>
                                        </p:anim>
                                        <p:anim calcmode="lin" valueType="num">
                                          <p:cBhvr additive="base">
                                            <p:cTn id="130" dur="500" fill="hold"/>
                                            <p:tgtEl>
                                              <p:spTgt spid="86053"/>
                                            </p:tgtEl>
                                            <p:attrNameLst>
                                              <p:attrName>ppt_y</p:attrName>
                                            </p:attrNameLst>
                                          </p:cBhvr>
                                          <p:tavLst>
                                            <p:tav tm="0">
                                              <p:val>
                                                <p:strVal val="#ppt_y"/>
                                              </p:val>
                                            </p:tav>
                                            <p:tav tm="100000">
                                              <p:val>
                                                <p:strVal val="#ppt_y"/>
                                              </p:val>
                                            </p:tav>
                                          </p:tavLst>
                                        </p:anim>
                                      </p:childTnLst>
                                    </p:cTn>
                                  </p:par>
                                  <p:par>
                                    <p:cTn id="131" presetID="2" presetClass="entr" presetSubtype="8" fill="hold" grpId="0" nodeType="withEffect">
                                      <p:stCondLst>
                                        <p:cond delay="0"/>
                                      </p:stCondLst>
                                      <p:childTnLst>
                                        <p:set>
                                          <p:cBhvr>
                                            <p:cTn id="132" dur="1" fill="hold">
                                              <p:stCondLst>
                                                <p:cond delay="0"/>
                                              </p:stCondLst>
                                            </p:cTn>
                                            <p:tgtEl>
                                              <p:spTgt spid="86054"/>
                                            </p:tgtEl>
                                            <p:attrNameLst>
                                              <p:attrName>style.visibility</p:attrName>
                                            </p:attrNameLst>
                                          </p:cBhvr>
                                          <p:to>
                                            <p:strVal val="visible"/>
                                          </p:to>
                                        </p:set>
                                        <p:anim calcmode="lin" valueType="num">
                                          <p:cBhvr additive="base">
                                            <p:cTn id="133" dur="500" fill="hold"/>
                                            <p:tgtEl>
                                              <p:spTgt spid="86054"/>
                                            </p:tgtEl>
                                            <p:attrNameLst>
                                              <p:attrName>ppt_x</p:attrName>
                                            </p:attrNameLst>
                                          </p:cBhvr>
                                          <p:tavLst>
                                            <p:tav tm="0">
                                              <p:val>
                                                <p:strVal val="0-#ppt_w/2"/>
                                              </p:val>
                                            </p:tav>
                                            <p:tav tm="100000">
                                              <p:val>
                                                <p:strVal val="#ppt_x"/>
                                              </p:val>
                                            </p:tav>
                                          </p:tavLst>
                                        </p:anim>
                                        <p:anim calcmode="lin" valueType="num">
                                          <p:cBhvr additive="base">
                                            <p:cTn id="134" dur="500" fill="hold"/>
                                            <p:tgtEl>
                                              <p:spTgt spid="86054"/>
                                            </p:tgtEl>
                                            <p:attrNameLst>
                                              <p:attrName>ppt_y</p:attrName>
                                            </p:attrNameLst>
                                          </p:cBhvr>
                                          <p:tavLst>
                                            <p:tav tm="0">
                                              <p:val>
                                                <p:strVal val="#ppt_y"/>
                                              </p:val>
                                            </p:tav>
                                            <p:tav tm="100000">
                                              <p:val>
                                                <p:strVal val="#ppt_y"/>
                                              </p:val>
                                            </p:tav>
                                          </p:tavLst>
                                        </p:anim>
                                      </p:childTnLst>
                                    </p:cTn>
                                  </p:par>
                                </p:childTnLst>
                              </p:cTn>
                            </p:par>
                            <p:par>
                              <p:cTn id="135" fill="hold">
                                <p:stCondLst>
                                  <p:cond delay="6299"/>
                                </p:stCondLst>
                                <p:childTnLst>
                                  <p:par>
                                    <p:cTn id="136" presetID="2" presetClass="entr" presetSubtype="4" fill="hold" grpId="0" nodeType="afterEffect">
                                      <p:stCondLst>
                                        <p:cond delay="0"/>
                                      </p:stCondLst>
                                      <p:childTnLst>
                                        <p:set>
                                          <p:cBhvr>
                                            <p:cTn id="137" dur="1" fill="hold">
                                              <p:stCondLst>
                                                <p:cond delay="0"/>
                                              </p:stCondLst>
                                            </p:cTn>
                                            <p:tgtEl>
                                              <p:spTgt spid="86055"/>
                                            </p:tgtEl>
                                            <p:attrNameLst>
                                              <p:attrName>style.visibility</p:attrName>
                                            </p:attrNameLst>
                                          </p:cBhvr>
                                          <p:to>
                                            <p:strVal val="visible"/>
                                          </p:to>
                                        </p:set>
                                        <p:anim calcmode="lin" valueType="num">
                                          <p:cBhvr additive="base">
                                            <p:cTn id="138" dur="500" fill="hold"/>
                                            <p:tgtEl>
                                              <p:spTgt spid="86055"/>
                                            </p:tgtEl>
                                            <p:attrNameLst>
                                              <p:attrName>ppt_x</p:attrName>
                                            </p:attrNameLst>
                                          </p:cBhvr>
                                          <p:tavLst>
                                            <p:tav tm="0">
                                              <p:val>
                                                <p:strVal val="#ppt_x"/>
                                              </p:val>
                                            </p:tav>
                                            <p:tav tm="100000">
                                              <p:val>
                                                <p:strVal val="#ppt_x"/>
                                              </p:val>
                                            </p:tav>
                                          </p:tavLst>
                                        </p:anim>
                                        <p:anim calcmode="lin" valueType="num">
                                          <p:cBhvr additive="base">
                                            <p:cTn id="139" dur="500" fill="hold"/>
                                            <p:tgtEl>
                                              <p:spTgt spid="86055"/>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86056"/>
                                            </p:tgtEl>
                                            <p:attrNameLst>
                                              <p:attrName>style.visibility</p:attrName>
                                            </p:attrNameLst>
                                          </p:cBhvr>
                                          <p:to>
                                            <p:strVal val="visible"/>
                                          </p:to>
                                        </p:set>
                                        <p:anim calcmode="lin" valueType="num">
                                          <p:cBhvr additive="base">
                                            <p:cTn id="142" dur="500" fill="hold"/>
                                            <p:tgtEl>
                                              <p:spTgt spid="86056"/>
                                            </p:tgtEl>
                                            <p:attrNameLst>
                                              <p:attrName>ppt_x</p:attrName>
                                            </p:attrNameLst>
                                          </p:cBhvr>
                                          <p:tavLst>
                                            <p:tav tm="0">
                                              <p:val>
                                                <p:strVal val="#ppt_x"/>
                                              </p:val>
                                            </p:tav>
                                            <p:tav tm="100000">
                                              <p:val>
                                                <p:strVal val="#ppt_x"/>
                                              </p:val>
                                            </p:tav>
                                          </p:tavLst>
                                        </p:anim>
                                        <p:anim calcmode="lin" valueType="num">
                                          <p:cBhvr additive="base">
                                            <p:cTn id="143" dur="500" fill="hold"/>
                                            <p:tgtEl>
                                              <p:spTgt spid="86056"/>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86057"/>
                                            </p:tgtEl>
                                            <p:attrNameLst>
                                              <p:attrName>style.visibility</p:attrName>
                                            </p:attrNameLst>
                                          </p:cBhvr>
                                          <p:to>
                                            <p:strVal val="visible"/>
                                          </p:to>
                                        </p:set>
                                        <p:anim calcmode="lin" valueType="num">
                                          <p:cBhvr additive="base">
                                            <p:cTn id="146" dur="500" fill="hold"/>
                                            <p:tgtEl>
                                              <p:spTgt spid="86057"/>
                                            </p:tgtEl>
                                            <p:attrNameLst>
                                              <p:attrName>ppt_x</p:attrName>
                                            </p:attrNameLst>
                                          </p:cBhvr>
                                          <p:tavLst>
                                            <p:tav tm="0">
                                              <p:val>
                                                <p:strVal val="#ppt_x"/>
                                              </p:val>
                                            </p:tav>
                                            <p:tav tm="100000">
                                              <p:val>
                                                <p:strVal val="#ppt_x"/>
                                              </p:val>
                                            </p:tav>
                                          </p:tavLst>
                                        </p:anim>
                                        <p:anim calcmode="lin" valueType="num">
                                          <p:cBhvr additive="base">
                                            <p:cTn id="147" dur="500" fill="hold"/>
                                            <p:tgtEl>
                                              <p:spTgt spid="86057"/>
                                            </p:tgtEl>
                                            <p:attrNameLst>
                                              <p:attrName>ppt_y</p:attrName>
                                            </p:attrNameLst>
                                          </p:cBhvr>
                                          <p:tavLst>
                                            <p:tav tm="0">
                                              <p:val>
                                                <p:strVal val="1+#ppt_h/2"/>
                                              </p:val>
                                            </p:tav>
                                            <p:tav tm="100000">
                                              <p:val>
                                                <p:strVal val="#ppt_y"/>
                                              </p:val>
                                            </p:tav>
                                          </p:tavLst>
                                        </p:anim>
                                      </p:childTnLst>
                                    </p:cTn>
                                  </p:par>
                                </p:childTnLst>
                              </p:cTn>
                            </p:par>
                            <p:par>
                              <p:cTn id="148" fill="hold">
                                <p:stCondLst>
                                  <p:cond delay="6799"/>
                                </p:stCondLst>
                                <p:childTnLst>
                                  <p:par>
                                    <p:cTn id="149" presetID="2" presetClass="entr" presetSubtype="2" fill="hold" grpId="0" nodeType="afterEffect">
                                      <p:stCondLst>
                                        <p:cond delay="0"/>
                                      </p:stCondLst>
                                      <p:childTnLst>
                                        <p:set>
                                          <p:cBhvr>
                                            <p:cTn id="150" dur="1" fill="hold">
                                              <p:stCondLst>
                                                <p:cond delay="0"/>
                                              </p:stCondLst>
                                            </p:cTn>
                                            <p:tgtEl>
                                              <p:spTgt spid="86045"/>
                                            </p:tgtEl>
                                            <p:attrNameLst>
                                              <p:attrName>style.visibility</p:attrName>
                                            </p:attrNameLst>
                                          </p:cBhvr>
                                          <p:to>
                                            <p:strVal val="visible"/>
                                          </p:to>
                                        </p:set>
                                        <p:anim calcmode="lin" valueType="num">
                                          <p:cBhvr additive="base">
                                            <p:cTn id="151" dur="500" fill="hold"/>
                                            <p:tgtEl>
                                              <p:spTgt spid="86045"/>
                                            </p:tgtEl>
                                            <p:attrNameLst>
                                              <p:attrName>ppt_x</p:attrName>
                                            </p:attrNameLst>
                                          </p:cBhvr>
                                          <p:tavLst>
                                            <p:tav tm="0">
                                              <p:val>
                                                <p:strVal val="1+#ppt_w/2"/>
                                              </p:val>
                                            </p:tav>
                                            <p:tav tm="100000">
                                              <p:val>
                                                <p:strVal val="#ppt_x"/>
                                              </p:val>
                                            </p:tav>
                                          </p:tavLst>
                                        </p:anim>
                                        <p:anim calcmode="lin" valueType="num">
                                          <p:cBhvr additive="base">
                                            <p:cTn id="152" dur="500" fill="hold"/>
                                            <p:tgtEl>
                                              <p:spTgt spid="86045"/>
                                            </p:tgtEl>
                                            <p:attrNameLst>
                                              <p:attrName>ppt_y</p:attrName>
                                            </p:attrNameLst>
                                          </p:cBhvr>
                                          <p:tavLst>
                                            <p:tav tm="0">
                                              <p:val>
                                                <p:strVal val="#ppt_y"/>
                                              </p:val>
                                            </p:tav>
                                            <p:tav tm="100000">
                                              <p:val>
                                                <p:strVal val="#ppt_y"/>
                                              </p:val>
                                            </p:tav>
                                          </p:tavLst>
                                        </p:anim>
                                      </p:childTnLst>
                                    </p:cTn>
                                  </p:par>
                                  <p:par>
                                    <p:cTn id="153" presetID="2" presetClass="entr" presetSubtype="2" fill="hold" grpId="0" nodeType="withEffect">
                                      <p:stCondLst>
                                        <p:cond delay="0"/>
                                      </p:stCondLst>
                                      <p:childTnLst>
                                        <p:set>
                                          <p:cBhvr>
                                            <p:cTn id="154" dur="1" fill="hold">
                                              <p:stCondLst>
                                                <p:cond delay="0"/>
                                              </p:stCondLst>
                                            </p:cTn>
                                            <p:tgtEl>
                                              <p:spTgt spid="86050"/>
                                            </p:tgtEl>
                                            <p:attrNameLst>
                                              <p:attrName>style.visibility</p:attrName>
                                            </p:attrNameLst>
                                          </p:cBhvr>
                                          <p:to>
                                            <p:strVal val="visible"/>
                                          </p:to>
                                        </p:set>
                                        <p:anim calcmode="lin" valueType="num">
                                          <p:cBhvr additive="base">
                                            <p:cTn id="155" dur="500" fill="hold"/>
                                            <p:tgtEl>
                                              <p:spTgt spid="86050"/>
                                            </p:tgtEl>
                                            <p:attrNameLst>
                                              <p:attrName>ppt_x</p:attrName>
                                            </p:attrNameLst>
                                          </p:cBhvr>
                                          <p:tavLst>
                                            <p:tav tm="0">
                                              <p:val>
                                                <p:strVal val="1+#ppt_w/2"/>
                                              </p:val>
                                            </p:tav>
                                            <p:tav tm="100000">
                                              <p:val>
                                                <p:strVal val="#ppt_x"/>
                                              </p:val>
                                            </p:tav>
                                          </p:tavLst>
                                        </p:anim>
                                        <p:anim calcmode="lin" valueType="num">
                                          <p:cBhvr additive="base">
                                            <p:cTn id="156" dur="500" fill="hold"/>
                                            <p:tgtEl>
                                              <p:spTgt spid="86050"/>
                                            </p:tgtEl>
                                            <p:attrNameLst>
                                              <p:attrName>ppt_y</p:attrName>
                                            </p:attrNameLst>
                                          </p:cBhvr>
                                          <p:tavLst>
                                            <p:tav tm="0">
                                              <p:val>
                                                <p:strVal val="#ppt_y"/>
                                              </p:val>
                                            </p:tav>
                                            <p:tav tm="100000">
                                              <p:val>
                                                <p:strVal val="#ppt_y"/>
                                              </p:val>
                                            </p:tav>
                                          </p:tavLst>
                                        </p:anim>
                                      </p:childTnLst>
                                    </p:cTn>
                                  </p:par>
                                  <p:par>
                                    <p:cTn id="157" presetID="2" presetClass="entr" presetSubtype="2" fill="hold" grpId="0" nodeType="withEffect">
                                      <p:stCondLst>
                                        <p:cond delay="0"/>
                                      </p:stCondLst>
                                      <p:childTnLst>
                                        <p:set>
                                          <p:cBhvr>
                                            <p:cTn id="158" dur="1" fill="hold">
                                              <p:stCondLst>
                                                <p:cond delay="0"/>
                                              </p:stCondLst>
                                            </p:cTn>
                                            <p:tgtEl>
                                              <p:spTgt spid="86058"/>
                                            </p:tgtEl>
                                            <p:attrNameLst>
                                              <p:attrName>style.visibility</p:attrName>
                                            </p:attrNameLst>
                                          </p:cBhvr>
                                          <p:to>
                                            <p:strVal val="visible"/>
                                          </p:to>
                                        </p:set>
                                        <p:anim calcmode="lin" valueType="num">
                                          <p:cBhvr additive="base">
                                            <p:cTn id="159" dur="500" fill="hold"/>
                                            <p:tgtEl>
                                              <p:spTgt spid="86058"/>
                                            </p:tgtEl>
                                            <p:attrNameLst>
                                              <p:attrName>ppt_x</p:attrName>
                                            </p:attrNameLst>
                                          </p:cBhvr>
                                          <p:tavLst>
                                            <p:tav tm="0">
                                              <p:val>
                                                <p:strVal val="1+#ppt_w/2"/>
                                              </p:val>
                                            </p:tav>
                                            <p:tav tm="100000">
                                              <p:val>
                                                <p:strVal val="#ppt_x"/>
                                              </p:val>
                                            </p:tav>
                                          </p:tavLst>
                                        </p:anim>
                                        <p:anim calcmode="lin" valueType="num">
                                          <p:cBhvr additive="base">
                                            <p:cTn id="160" dur="500" fill="hold"/>
                                            <p:tgtEl>
                                              <p:spTgt spid="86058"/>
                                            </p:tgtEl>
                                            <p:attrNameLst>
                                              <p:attrName>ppt_y</p:attrName>
                                            </p:attrNameLst>
                                          </p:cBhvr>
                                          <p:tavLst>
                                            <p:tav tm="0">
                                              <p:val>
                                                <p:strVal val="#ppt_y"/>
                                              </p:val>
                                            </p:tav>
                                            <p:tav tm="100000">
                                              <p:val>
                                                <p:strVal val="#ppt_y"/>
                                              </p:val>
                                            </p:tav>
                                          </p:tavLst>
                                        </p:anim>
                                      </p:childTnLst>
                                    </p:cTn>
                                  </p:par>
                                </p:childTnLst>
                              </p:cTn>
                            </p:par>
                            <p:par>
                              <p:cTn id="161" fill="hold">
                                <p:stCondLst>
                                  <p:cond delay="7299"/>
                                </p:stCondLst>
                                <p:childTnLst>
                                  <p:par>
                                    <p:cTn id="162" presetID="2" presetClass="entr" presetSubtype="2" fill="hold" grpId="0" nodeType="afterEffect">
                                      <p:stCondLst>
                                        <p:cond delay="0"/>
                                      </p:stCondLst>
                                      <p:childTnLst>
                                        <p:set>
                                          <p:cBhvr>
                                            <p:cTn id="163" dur="1" fill="hold">
                                              <p:stCondLst>
                                                <p:cond delay="0"/>
                                              </p:stCondLst>
                                            </p:cTn>
                                            <p:tgtEl>
                                              <p:spTgt spid="86043"/>
                                            </p:tgtEl>
                                            <p:attrNameLst>
                                              <p:attrName>style.visibility</p:attrName>
                                            </p:attrNameLst>
                                          </p:cBhvr>
                                          <p:to>
                                            <p:strVal val="visible"/>
                                          </p:to>
                                        </p:set>
                                        <p:anim calcmode="lin" valueType="num">
                                          <p:cBhvr additive="base">
                                            <p:cTn id="164" dur="500" fill="hold"/>
                                            <p:tgtEl>
                                              <p:spTgt spid="86043"/>
                                            </p:tgtEl>
                                            <p:attrNameLst>
                                              <p:attrName>ppt_x</p:attrName>
                                            </p:attrNameLst>
                                          </p:cBhvr>
                                          <p:tavLst>
                                            <p:tav tm="0">
                                              <p:val>
                                                <p:strVal val="1+#ppt_w/2"/>
                                              </p:val>
                                            </p:tav>
                                            <p:tav tm="100000">
                                              <p:val>
                                                <p:strVal val="#ppt_x"/>
                                              </p:val>
                                            </p:tav>
                                          </p:tavLst>
                                        </p:anim>
                                        <p:anim calcmode="lin" valueType="num">
                                          <p:cBhvr additive="base">
                                            <p:cTn id="165" dur="500" fill="hold"/>
                                            <p:tgtEl>
                                              <p:spTgt spid="86043"/>
                                            </p:tgtEl>
                                            <p:attrNameLst>
                                              <p:attrName>ppt_y</p:attrName>
                                            </p:attrNameLst>
                                          </p:cBhvr>
                                          <p:tavLst>
                                            <p:tav tm="0">
                                              <p:val>
                                                <p:strVal val="#ppt_y"/>
                                              </p:val>
                                            </p:tav>
                                            <p:tav tm="100000">
                                              <p:val>
                                                <p:strVal val="#ppt_y"/>
                                              </p:val>
                                            </p:tav>
                                          </p:tavLst>
                                        </p:anim>
                                      </p:childTnLst>
                                    </p:cTn>
                                  </p:par>
                                  <p:par>
                                    <p:cTn id="166" presetID="2" presetClass="entr" presetSubtype="2" fill="hold" grpId="0" nodeType="withEffect">
                                      <p:stCondLst>
                                        <p:cond delay="0"/>
                                      </p:stCondLst>
                                      <p:childTnLst>
                                        <p:set>
                                          <p:cBhvr>
                                            <p:cTn id="167" dur="1" fill="hold">
                                              <p:stCondLst>
                                                <p:cond delay="0"/>
                                              </p:stCondLst>
                                            </p:cTn>
                                            <p:tgtEl>
                                              <p:spTgt spid="86049"/>
                                            </p:tgtEl>
                                            <p:attrNameLst>
                                              <p:attrName>style.visibility</p:attrName>
                                            </p:attrNameLst>
                                          </p:cBhvr>
                                          <p:to>
                                            <p:strVal val="visible"/>
                                          </p:to>
                                        </p:set>
                                        <p:anim calcmode="lin" valueType="num">
                                          <p:cBhvr additive="base">
                                            <p:cTn id="168" dur="500" fill="hold"/>
                                            <p:tgtEl>
                                              <p:spTgt spid="86049"/>
                                            </p:tgtEl>
                                            <p:attrNameLst>
                                              <p:attrName>ppt_x</p:attrName>
                                            </p:attrNameLst>
                                          </p:cBhvr>
                                          <p:tavLst>
                                            <p:tav tm="0">
                                              <p:val>
                                                <p:strVal val="1+#ppt_w/2"/>
                                              </p:val>
                                            </p:tav>
                                            <p:tav tm="100000">
                                              <p:val>
                                                <p:strVal val="#ppt_x"/>
                                              </p:val>
                                            </p:tav>
                                          </p:tavLst>
                                        </p:anim>
                                        <p:anim calcmode="lin" valueType="num">
                                          <p:cBhvr additive="base">
                                            <p:cTn id="169" dur="500" fill="hold"/>
                                            <p:tgtEl>
                                              <p:spTgt spid="86049"/>
                                            </p:tgtEl>
                                            <p:attrNameLst>
                                              <p:attrName>ppt_y</p:attrName>
                                            </p:attrNameLst>
                                          </p:cBhvr>
                                          <p:tavLst>
                                            <p:tav tm="0">
                                              <p:val>
                                                <p:strVal val="#ppt_y"/>
                                              </p:val>
                                            </p:tav>
                                            <p:tav tm="100000">
                                              <p:val>
                                                <p:strVal val="#ppt_y"/>
                                              </p:val>
                                            </p:tav>
                                          </p:tavLst>
                                        </p:anim>
                                      </p:childTnLst>
                                    </p:cTn>
                                  </p:par>
                                  <p:par>
                                    <p:cTn id="170" presetID="2" presetClass="entr" presetSubtype="2" fill="hold" grpId="0" nodeType="withEffect">
                                      <p:stCondLst>
                                        <p:cond delay="0"/>
                                      </p:stCondLst>
                                      <p:childTnLst>
                                        <p:set>
                                          <p:cBhvr>
                                            <p:cTn id="171" dur="1" fill="hold">
                                              <p:stCondLst>
                                                <p:cond delay="0"/>
                                              </p:stCondLst>
                                            </p:cTn>
                                            <p:tgtEl>
                                              <p:spTgt spid="86059"/>
                                            </p:tgtEl>
                                            <p:attrNameLst>
                                              <p:attrName>style.visibility</p:attrName>
                                            </p:attrNameLst>
                                          </p:cBhvr>
                                          <p:to>
                                            <p:strVal val="visible"/>
                                          </p:to>
                                        </p:set>
                                        <p:anim calcmode="lin" valueType="num">
                                          <p:cBhvr additive="base">
                                            <p:cTn id="172" dur="500" fill="hold"/>
                                            <p:tgtEl>
                                              <p:spTgt spid="86059"/>
                                            </p:tgtEl>
                                            <p:attrNameLst>
                                              <p:attrName>ppt_x</p:attrName>
                                            </p:attrNameLst>
                                          </p:cBhvr>
                                          <p:tavLst>
                                            <p:tav tm="0">
                                              <p:val>
                                                <p:strVal val="1+#ppt_w/2"/>
                                              </p:val>
                                            </p:tav>
                                            <p:tav tm="100000">
                                              <p:val>
                                                <p:strVal val="#ppt_x"/>
                                              </p:val>
                                            </p:tav>
                                          </p:tavLst>
                                        </p:anim>
                                        <p:anim calcmode="lin" valueType="num">
                                          <p:cBhvr additive="base">
                                            <p:cTn id="173" dur="500" fill="hold"/>
                                            <p:tgtEl>
                                              <p:spTgt spid="86059"/>
                                            </p:tgtEl>
                                            <p:attrNameLst>
                                              <p:attrName>ppt_y</p:attrName>
                                            </p:attrNameLst>
                                          </p:cBhvr>
                                          <p:tavLst>
                                            <p:tav tm="0">
                                              <p:val>
                                                <p:strVal val="#ppt_y"/>
                                              </p:val>
                                            </p:tav>
                                            <p:tav tm="100000">
                                              <p:val>
                                                <p:strVal val="#ppt_y"/>
                                              </p:val>
                                            </p:tav>
                                          </p:tavLst>
                                        </p:anim>
                                      </p:childTnLst>
                                    </p:cTn>
                                  </p:par>
                                </p:childTnLst>
                              </p:cTn>
                            </p:par>
                            <p:par>
                              <p:cTn id="174" fill="hold">
                                <p:stCondLst>
                                  <p:cond delay="7799"/>
                                </p:stCondLst>
                                <p:childTnLst>
                                  <p:par>
                                    <p:cTn id="175" presetID="2" presetClass="entr" presetSubtype="4" fill="hold" grpId="0" nodeType="afterEffect">
                                      <p:stCondLst>
                                        <p:cond delay="0"/>
                                      </p:stCondLst>
                                      <p:childTnLst>
                                        <p:set>
                                          <p:cBhvr>
                                            <p:cTn id="176" dur="1" fill="hold">
                                              <p:stCondLst>
                                                <p:cond delay="0"/>
                                              </p:stCondLst>
                                            </p:cTn>
                                            <p:tgtEl>
                                              <p:spTgt spid="86044"/>
                                            </p:tgtEl>
                                            <p:attrNameLst>
                                              <p:attrName>style.visibility</p:attrName>
                                            </p:attrNameLst>
                                          </p:cBhvr>
                                          <p:to>
                                            <p:strVal val="visible"/>
                                          </p:to>
                                        </p:set>
                                        <p:anim calcmode="lin" valueType="num">
                                          <p:cBhvr additive="base">
                                            <p:cTn id="177" dur="500" fill="hold"/>
                                            <p:tgtEl>
                                              <p:spTgt spid="86044"/>
                                            </p:tgtEl>
                                            <p:attrNameLst>
                                              <p:attrName>ppt_x</p:attrName>
                                            </p:attrNameLst>
                                          </p:cBhvr>
                                          <p:tavLst>
                                            <p:tav tm="0">
                                              <p:val>
                                                <p:strVal val="#ppt_x"/>
                                              </p:val>
                                            </p:tav>
                                            <p:tav tm="100000">
                                              <p:val>
                                                <p:strVal val="#ppt_x"/>
                                              </p:val>
                                            </p:tav>
                                          </p:tavLst>
                                        </p:anim>
                                        <p:anim calcmode="lin" valueType="num">
                                          <p:cBhvr additive="base">
                                            <p:cTn id="178" dur="500" fill="hold"/>
                                            <p:tgtEl>
                                              <p:spTgt spid="86044"/>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stCondLst>
                                        <p:cond delay="0"/>
                                      </p:stCondLst>
                                      <p:childTnLst>
                                        <p:set>
                                          <p:cBhvr>
                                            <p:cTn id="180" dur="1" fill="hold">
                                              <p:stCondLst>
                                                <p:cond delay="0"/>
                                              </p:stCondLst>
                                            </p:cTn>
                                            <p:tgtEl>
                                              <p:spTgt spid="86048"/>
                                            </p:tgtEl>
                                            <p:attrNameLst>
                                              <p:attrName>style.visibility</p:attrName>
                                            </p:attrNameLst>
                                          </p:cBhvr>
                                          <p:to>
                                            <p:strVal val="visible"/>
                                          </p:to>
                                        </p:set>
                                        <p:anim calcmode="lin" valueType="num">
                                          <p:cBhvr additive="base">
                                            <p:cTn id="181" dur="500" fill="hold"/>
                                            <p:tgtEl>
                                              <p:spTgt spid="86048"/>
                                            </p:tgtEl>
                                            <p:attrNameLst>
                                              <p:attrName>ppt_x</p:attrName>
                                            </p:attrNameLst>
                                          </p:cBhvr>
                                          <p:tavLst>
                                            <p:tav tm="0">
                                              <p:val>
                                                <p:strVal val="#ppt_x"/>
                                              </p:val>
                                            </p:tav>
                                            <p:tav tm="100000">
                                              <p:val>
                                                <p:strVal val="#ppt_x"/>
                                              </p:val>
                                            </p:tav>
                                          </p:tavLst>
                                        </p:anim>
                                        <p:anim calcmode="lin" valueType="num">
                                          <p:cBhvr additive="base">
                                            <p:cTn id="182" dur="500" fill="hold"/>
                                            <p:tgtEl>
                                              <p:spTgt spid="86048"/>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stCondLst>
                                        <p:cond delay="0"/>
                                      </p:stCondLst>
                                      <p:childTnLst>
                                        <p:set>
                                          <p:cBhvr>
                                            <p:cTn id="184" dur="1" fill="hold">
                                              <p:stCondLst>
                                                <p:cond delay="0"/>
                                              </p:stCondLst>
                                            </p:cTn>
                                            <p:tgtEl>
                                              <p:spTgt spid="86060"/>
                                            </p:tgtEl>
                                            <p:attrNameLst>
                                              <p:attrName>style.visibility</p:attrName>
                                            </p:attrNameLst>
                                          </p:cBhvr>
                                          <p:to>
                                            <p:strVal val="visible"/>
                                          </p:to>
                                        </p:set>
                                        <p:anim calcmode="lin" valueType="num">
                                          <p:cBhvr additive="base">
                                            <p:cTn id="185" dur="500" fill="hold"/>
                                            <p:tgtEl>
                                              <p:spTgt spid="86060"/>
                                            </p:tgtEl>
                                            <p:attrNameLst>
                                              <p:attrName>ppt_x</p:attrName>
                                            </p:attrNameLst>
                                          </p:cBhvr>
                                          <p:tavLst>
                                            <p:tav tm="0">
                                              <p:val>
                                                <p:strVal val="#ppt_x"/>
                                              </p:val>
                                            </p:tav>
                                            <p:tav tm="100000">
                                              <p:val>
                                                <p:strVal val="#ppt_x"/>
                                              </p:val>
                                            </p:tav>
                                          </p:tavLst>
                                        </p:anim>
                                        <p:anim calcmode="lin" valueType="num">
                                          <p:cBhvr additive="base">
                                            <p:cTn id="186" dur="500" fill="hold"/>
                                            <p:tgtEl>
                                              <p:spTgt spid="860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4" grpId="0" bldLvl="0" animBg="1"/>
          <p:bldP spid="86043" grpId="0" bldLvl="0" animBg="1"/>
          <p:bldP spid="86044" grpId="0" bldLvl="0" animBg="1"/>
          <p:bldP spid="86045" grpId="0" bldLvl="0" animBg="1"/>
          <p:bldP spid="86046" grpId="0" bldLvl="0" animBg="1"/>
          <p:bldP spid="86047" grpId="0"/>
          <p:bldP spid="86048" grpId="0"/>
          <p:bldP spid="86049" grpId="0"/>
          <p:bldP spid="86050" grpId="0"/>
          <p:bldP spid="86051" grpId="0"/>
          <p:bldP spid="86052" grpId="0" bldLvl="0" animBg="1"/>
          <p:bldP spid="86053" grpId="0"/>
          <p:bldP spid="86054" grpId="0"/>
          <p:bldP spid="86055" grpId="0" bldLvl="0" animBg="1"/>
          <p:bldP spid="86056" grpId="0"/>
          <p:bldP spid="86057" grpId="0"/>
          <p:bldP spid="86058" grpId="0"/>
          <p:bldP spid="86059" grpId="0"/>
          <p:bldP spid="86060" grpId="0"/>
          <p:bldP spid="86061" grpId="0" bldLvl="0" animBg="1"/>
          <p:bldP spid="49" grpId="0" bldLvl="0" animBg="1"/>
          <p:bldP spid="50"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Box 6"/>
          <p:cNvSpPr txBox="1"/>
          <p:nvPr/>
        </p:nvSpPr>
        <p:spPr>
          <a:xfrm>
            <a:off x="3433167" y="1787605"/>
            <a:ext cx="5325037" cy="1323439"/>
          </a:xfrm>
          <a:prstGeom prst="rect">
            <a:avLst/>
          </a:prstGeom>
          <a:noFill/>
        </p:spPr>
        <p:txBody>
          <a:bodyPr wrap="square" rtlCol="0">
            <a:spAutoFit/>
          </a:bodyPr>
          <a:lstStyle/>
          <a:p>
            <a:pPr algn="ctr"/>
            <a:r>
              <a:rPr lang="zh-CN" altLang="en-US"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回</a:t>
            </a:r>
            <a:r>
              <a:rPr lang="zh-CN" altLang="en-US"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首</a:t>
            </a:r>
            <a:r>
              <a:rPr lang="en-US" altLang="zh-CN"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20XX</a:t>
            </a:r>
            <a:r>
              <a:rPr lang="zh-CN" altLang="en-US"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  </a:t>
            </a:r>
            <a:endParaRPr lang="zh-CN" altLang="en-US"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endParaRPr>
          </a:p>
        </p:txBody>
      </p:sp>
      <p:sp>
        <p:nvSpPr>
          <p:cNvPr id="8" name="TextBox 6"/>
          <p:cNvSpPr txBox="1"/>
          <p:nvPr/>
        </p:nvSpPr>
        <p:spPr>
          <a:xfrm>
            <a:off x="2721296" y="2997835"/>
            <a:ext cx="6748780" cy="1479550"/>
          </a:xfrm>
          <a:prstGeom prst="rect">
            <a:avLst/>
          </a:prstGeom>
          <a:noFill/>
        </p:spPr>
        <p:txBody>
          <a:bodyPr wrap="square" rtlCol="0">
            <a:spAutoFit/>
          </a:bodyPr>
          <a:lstStyle/>
          <a:p>
            <a:pPr algn="ctr"/>
            <a:r>
              <a:rPr lang="zh-CN" altLang="en-US" sz="44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我们团结一心、顽强拼搏</a:t>
            </a:r>
          </a:p>
          <a:p>
            <a:pPr algn="ctr"/>
            <a:r>
              <a:rPr lang="zh-CN" altLang="en-US" sz="44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   取得了卓越的成绩！ </a:t>
            </a:r>
          </a:p>
        </p:txBody>
      </p:sp>
      <p:pic>
        <p:nvPicPr>
          <p:cNvPr id="31" name="光" descr="D:\desktop\图片3.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64995" y="2741930"/>
            <a:ext cx="9342120" cy="570230"/>
          </a:xfrm>
          <a:prstGeom prst="rect">
            <a:avLst/>
          </a:prstGeom>
          <a:noFill/>
          <a:effectLst>
            <a:outerShdw blurRad="533400" algn="tl" rotWithShape="0">
              <a:srgbClr val="FFFF00">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400"/>
                                        <p:tgtEl>
                                          <p:spTgt spid="31"/>
                                        </p:tgtEl>
                                      </p:cBhvr>
                                    </p:animEffect>
                                  </p:childTnLst>
                                </p:cTn>
                              </p:par>
                              <p:par>
                                <p:cTn id="18" presetID="6" presetClass="emph" presetSubtype="0" autoRev="1" fill="hold" nodeType="withEffect">
                                  <p:stCondLst>
                                    <p:cond delay="200"/>
                                  </p:stCondLst>
                                  <p:childTnLst>
                                    <p:animScale>
                                      <p:cBhvr>
                                        <p:cTn id="19" dur="200" fill="hold"/>
                                        <p:tgtEl>
                                          <p:spTgt spid="31"/>
                                        </p:tgtEl>
                                      </p:cBhvr>
                                      <p:by x="800000" y="800000"/>
                                    </p:animScale>
                                  </p:childTnLst>
                                </p:cTn>
                              </p:par>
                              <p:par>
                                <p:cTn id="20" presetID="10" presetClass="exit" presetSubtype="0" fill="hold" nodeType="withEffect">
                                  <p:stCondLst>
                                    <p:cond delay="400"/>
                                  </p:stCondLst>
                                  <p:childTnLst>
                                    <p:animEffect transition="out" filter="fade">
                                      <p:cBhvr>
                                        <p:cTn id="21" dur="500"/>
                                        <p:tgtEl>
                                          <p:spTgt spid="31"/>
                                        </p:tgtEl>
                                      </p:cBhvr>
                                    </p:animEffect>
                                    <p:set>
                                      <p:cBhvr>
                                        <p:cTn id="22" dur="1" fill="hold">
                                          <p:stCondLst>
                                            <p:cond delay="499"/>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5" name="圆角矩形 24"/>
          <p:cNvSpPr/>
          <p:nvPr/>
        </p:nvSpPr>
        <p:spPr>
          <a:xfrm>
            <a:off x="1570479" y="1296496"/>
            <a:ext cx="9063041" cy="4644553"/>
          </a:xfrm>
          <a:prstGeom prst="roundRect">
            <a:avLst/>
          </a:prstGeom>
          <a:gradFill flip="none" rotWithShape="1">
            <a:gsLst>
              <a:gs pos="0">
                <a:srgbClr val="000000">
                  <a:alpha val="42000"/>
                </a:srgbClr>
              </a:gs>
              <a:gs pos="54180">
                <a:srgbClr val="FFC000">
                  <a:lumMod val="0"/>
                  <a:lumOff val="100000"/>
                  <a:alpha val="70000"/>
                </a:srgbClr>
              </a:gs>
              <a:gs pos="42000">
                <a:srgbClr val="FFC000">
                  <a:alpha val="61000"/>
                </a:srgbClr>
              </a:gs>
              <a:gs pos="100000">
                <a:srgbClr val="FFBF00"/>
              </a:gs>
            </a:gsLst>
            <a:lin ang="8100000" scaled="1"/>
            <a:tileRect/>
          </a:gradFill>
          <a:ln w="25400">
            <a:gradFill flip="none" rotWithShape="1">
              <a:gsLst>
                <a:gs pos="80000">
                  <a:srgbClr val="FFFF00"/>
                </a:gs>
                <a:gs pos="2000">
                  <a:srgbClr val="FFFF00">
                    <a:lumMod val="31000"/>
                    <a:lumOff val="69000"/>
                  </a:srgbClr>
                </a:gs>
                <a:gs pos="33000">
                  <a:srgbClr val="FF7A00"/>
                </a:gs>
                <a:gs pos="54000">
                  <a:srgbClr val="FF0300"/>
                </a:gs>
                <a:gs pos="100000">
                  <a:srgbClr val="4D0808"/>
                </a:gs>
              </a:gsLst>
              <a:lin ang="17400000" scaled="0"/>
              <a:tileRect/>
            </a:gra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gradFill>
                <a:gsLst>
                  <a:gs pos="96000">
                    <a:srgbClr val="FFFF00"/>
                  </a:gs>
                  <a:gs pos="0">
                    <a:srgbClr val="FFC000"/>
                  </a:gs>
                  <a:gs pos="52944">
                    <a:srgbClr val="FEED8A"/>
                  </a:gs>
                  <a:gs pos="32000">
                    <a:srgbClr val="FFFF00"/>
                  </a:gs>
                  <a:gs pos="76000">
                    <a:srgbClr val="E1C246"/>
                  </a:gs>
                  <a:gs pos="65000">
                    <a:schemeClr val="bg1"/>
                  </a:gs>
                  <a:gs pos="13000">
                    <a:srgbClr val="C49500"/>
                  </a:gs>
                </a:gsLst>
                <a:lin ang="16200000" scaled="0"/>
              </a:gradFill>
              <a:effectLst>
                <a:outerShdw blurRad="50800" dist="38100" dir="2700000" algn="tl" rotWithShape="0">
                  <a:srgbClr val="480000">
                    <a:alpha val="59000"/>
                  </a:srgbClr>
                </a:outerShdw>
              </a:effectLst>
            </a:endParaRPr>
          </a:p>
        </p:txBody>
      </p:sp>
      <p:sp>
        <p:nvSpPr>
          <p:cNvPr id="5" name="标题 1"/>
          <p:cNvSpPr txBox="1"/>
          <p:nvPr/>
        </p:nvSpPr>
        <p:spPr>
          <a:xfrm>
            <a:off x="3741321" y="1682161"/>
            <a:ext cx="4580826" cy="978153"/>
          </a:xfrm>
          <a:prstGeom prst="rect">
            <a:avLst/>
          </a:prstGeom>
        </p:spPr>
        <p:txBody>
          <a:bodyPr lIns="107882" tIns="53941" rIns="107882" bIns="53941">
            <a:noAutofit/>
          </a:bodyPr>
          <a:lst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Corbel" panose="020B0503020204020204" pitchFamily="34" charset="0"/>
              </a:defRPr>
            </a:lvl2pPr>
            <a:lvl3pPr algn="l" rtl="0" eaLnBrk="0" fontAlgn="base" hangingPunct="0">
              <a:spcBef>
                <a:spcPct val="0"/>
              </a:spcBef>
              <a:spcAft>
                <a:spcPct val="0"/>
              </a:spcAft>
              <a:defRPr sz="4000">
                <a:solidFill>
                  <a:schemeClr val="tx2"/>
                </a:solidFill>
                <a:latin typeface="Corbel" panose="020B0503020204020204" pitchFamily="34" charset="0"/>
              </a:defRPr>
            </a:lvl3pPr>
            <a:lvl4pPr algn="l" rtl="0" eaLnBrk="0" fontAlgn="base" hangingPunct="0">
              <a:spcBef>
                <a:spcPct val="0"/>
              </a:spcBef>
              <a:spcAft>
                <a:spcPct val="0"/>
              </a:spcAft>
              <a:defRPr sz="4000">
                <a:solidFill>
                  <a:schemeClr val="tx2"/>
                </a:solidFill>
                <a:latin typeface="Corbel" panose="020B0503020204020204" pitchFamily="34" charset="0"/>
              </a:defRPr>
            </a:lvl4pPr>
            <a:lvl5pPr algn="l" rtl="0" eaLnBrk="0" fontAlgn="base" hangingPunct="0">
              <a:spcBef>
                <a:spcPct val="0"/>
              </a:spcBef>
              <a:spcAft>
                <a:spcPct val="0"/>
              </a:spcAft>
              <a:defRPr sz="4000">
                <a:solidFill>
                  <a:schemeClr val="tx2"/>
                </a:solidFill>
                <a:latin typeface="Corbel" panose="020B0503020204020204" pitchFamily="34" charset="0"/>
              </a:defRPr>
            </a:lvl5pPr>
            <a:lvl6pPr marL="457200" algn="l" rtl="0" eaLnBrk="0" fontAlgn="base" hangingPunct="0">
              <a:spcBef>
                <a:spcPct val="0"/>
              </a:spcBef>
              <a:spcAft>
                <a:spcPct val="0"/>
              </a:spcAft>
              <a:defRPr sz="4000">
                <a:solidFill>
                  <a:schemeClr val="tx2"/>
                </a:solidFill>
                <a:latin typeface="Corbel" panose="020B0503020204020204" pitchFamily="34" charset="0"/>
              </a:defRPr>
            </a:lvl6pPr>
            <a:lvl7pPr marL="914400" algn="l" rtl="0" eaLnBrk="0" fontAlgn="base" hangingPunct="0">
              <a:spcBef>
                <a:spcPct val="0"/>
              </a:spcBef>
              <a:spcAft>
                <a:spcPct val="0"/>
              </a:spcAft>
              <a:defRPr sz="4000">
                <a:solidFill>
                  <a:schemeClr val="tx2"/>
                </a:solidFill>
                <a:latin typeface="Corbel" panose="020B0503020204020204" pitchFamily="34" charset="0"/>
              </a:defRPr>
            </a:lvl7pPr>
            <a:lvl8pPr marL="1371600" algn="l" rtl="0" eaLnBrk="0" fontAlgn="base" hangingPunct="0">
              <a:spcBef>
                <a:spcPct val="0"/>
              </a:spcBef>
              <a:spcAft>
                <a:spcPct val="0"/>
              </a:spcAft>
              <a:defRPr sz="4000">
                <a:solidFill>
                  <a:schemeClr val="tx2"/>
                </a:solidFill>
                <a:latin typeface="Corbel" panose="020B0503020204020204" pitchFamily="34" charset="0"/>
              </a:defRPr>
            </a:lvl8pPr>
            <a:lvl9pPr marL="1828800" algn="l" rtl="0" eaLnBrk="0" fontAlgn="base" hangingPunct="0">
              <a:spcBef>
                <a:spcPct val="0"/>
              </a:spcBef>
              <a:spcAft>
                <a:spcPct val="0"/>
              </a:spcAft>
              <a:defRPr sz="4000">
                <a:solidFill>
                  <a:schemeClr val="tx2"/>
                </a:solidFill>
                <a:latin typeface="Corbel" panose="020B0503020204020204" pitchFamily="34" charset="0"/>
              </a:defRPr>
            </a:lvl9pPr>
          </a:lstStyle>
          <a:p>
            <a:pPr algn="ctr"/>
            <a:r>
              <a:rPr kumimoji="1" lang="zh-CN" altLang="en-US" sz="5400" b="1" dirty="0" smtClean="0">
                <a:gradFill>
                  <a:gsLst>
                    <a:gs pos="0">
                      <a:srgbClr val="FFC000"/>
                    </a:gs>
                    <a:gs pos="27000">
                      <a:schemeClr val="bg1"/>
                    </a:gs>
                    <a:gs pos="99167">
                      <a:srgbClr val="C49500"/>
                    </a:gs>
                    <a:gs pos="62000">
                      <a:srgbClr val="EFF6B0"/>
                    </a:gs>
                  </a:gsLst>
                  <a:lin ang="5400000" scaled="0"/>
                </a:gradFill>
                <a:effectLst>
                  <a:outerShdw blurRad="50800" dist="38100" dir="2700000" algn="tl" rotWithShape="0">
                    <a:schemeClr val="tx1">
                      <a:lumMod val="95000"/>
                      <a:lumOff val="5000"/>
                      <a:alpha val="40000"/>
                    </a:schemeClr>
                  </a:outerShdw>
                </a:effectLst>
                <a:latin typeface="微软雅黑" panose="020B0503020204020204" charset="-122"/>
                <a:ea typeface="微软雅黑" panose="020B0503020204020204" charset="-122"/>
                <a:cs typeface="Hei"/>
              </a:rPr>
              <a:t>第三部分</a:t>
            </a:r>
            <a:endParaRPr kumimoji="1" lang="zh-CN" altLang="en-US" sz="5400" b="1" dirty="0">
              <a:gradFill>
                <a:gsLst>
                  <a:gs pos="0">
                    <a:srgbClr val="FFC000"/>
                  </a:gs>
                  <a:gs pos="27000">
                    <a:schemeClr val="bg1"/>
                  </a:gs>
                  <a:gs pos="99167">
                    <a:srgbClr val="C49500"/>
                  </a:gs>
                  <a:gs pos="62000">
                    <a:srgbClr val="EFF6B0"/>
                  </a:gs>
                </a:gsLst>
                <a:lin ang="5400000" scaled="0"/>
              </a:gradFill>
              <a:effectLst>
                <a:outerShdw blurRad="50800" dist="38100" dir="2700000" algn="tl" rotWithShape="0">
                  <a:schemeClr val="tx1">
                    <a:lumMod val="95000"/>
                    <a:lumOff val="5000"/>
                    <a:alpha val="40000"/>
                  </a:schemeClr>
                </a:outerShdw>
              </a:effectLst>
              <a:latin typeface="微软雅黑" panose="020B0503020204020204" charset="-122"/>
              <a:ea typeface="微软雅黑" panose="020B0503020204020204" charset="-122"/>
              <a:cs typeface="Hei"/>
            </a:endParaRPr>
          </a:p>
        </p:txBody>
      </p:sp>
      <p:sp>
        <p:nvSpPr>
          <p:cNvPr id="7" name="TextBox 6"/>
          <p:cNvSpPr txBox="1"/>
          <p:nvPr/>
        </p:nvSpPr>
        <p:spPr>
          <a:xfrm>
            <a:off x="3362682" y="2602945"/>
            <a:ext cx="5325037" cy="923330"/>
          </a:xfrm>
          <a:prstGeom prst="rect">
            <a:avLst/>
          </a:prstGeom>
          <a:noFill/>
        </p:spPr>
        <p:txBody>
          <a:bodyPr wrap="square" rtlCol="0">
            <a:spAutoFit/>
          </a:bodyPr>
          <a:lstStyle/>
          <a:p>
            <a:pPr algn="ctr"/>
            <a:r>
              <a:rPr lang="zh-CN" altLang="en-US" sz="54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项目成功的原因</a:t>
            </a:r>
            <a:endParaRPr lang="zh-CN" altLang="en-US" sz="5400" b="1" dirty="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endParaRPr>
          </a:p>
        </p:txBody>
      </p:sp>
      <p:sp>
        <p:nvSpPr>
          <p:cNvPr id="33" name="TextBox 32"/>
          <p:cNvSpPr txBox="1"/>
          <p:nvPr/>
        </p:nvSpPr>
        <p:spPr>
          <a:xfrm>
            <a:off x="3245879" y="3711124"/>
            <a:ext cx="6034045" cy="1107996"/>
          </a:xfrm>
          <a:prstGeom prst="rect">
            <a:avLst/>
          </a:prstGeom>
          <a:noFill/>
        </p:spPr>
        <p:txBody>
          <a:bodyPr wrap="square" lIns="0" tIns="0" rIns="0" bIns="0" rtlCol="0">
            <a:spAutoFit/>
          </a:bodyPr>
          <a:lstStyle/>
          <a:p>
            <a:pPr algn="just">
              <a:lnSpc>
                <a:spcPct val="150000"/>
              </a:lnSpc>
            </a:pPr>
            <a:r>
              <a:rPr lang="en-US" altLang="zh-CN" sz="1600" b="1" dirty="0" smtClean="0">
                <a:latin typeface="微软雅黑" panose="020B0503020204020204" charset="-122"/>
                <a:ea typeface="微软雅黑" panose="020B0503020204020204" charset="-122"/>
              </a:rPr>
              <a:t>20XX</a:t>
            </a:r>
            <a:r>
              <a:rPr lang="zh-CN" altLang="en-US" sz="1600" b="1" dirty="0" smtClean="0">
                <a:latin typeface="微软雅黑" panose="020B0503020204020204" charset="-122"/>
                <a:ea typeface="微软雅黑" panose="020B0503020204020204" charset="-122"/>
              </a:rPr>
              <a:t>年</a:t>
            </a:r>
            <a:r>
              <a:rPr lang="zh-CN" altLang="en-US" sz="1600" b="1" dirty="0">
                <a:latin typeface="微软雅黑" panose="020B0503020204020204" charset="-122"/>
                <a:ea typeface="微软雅黑" panose="020B0503020204020204" charset="-122"/>
              </a:rPr>
              <a:t>就快结束，回</a:t>
            </a:r>
            <a:r>
              <a:rPr lang="zh-CN" altLang="en-US" sz="1600" b="1" dirty="0" smtClean="0">
                <a:latin typeface="微软雅黑" panose="020B0503020204020204" charset="-122"/>
                <a:ea typeface="微软雅黑" panose="020B0503020204020204" charset="-122"/>
              </a:rPr>
              <a:t>首</a:t>
            </a:r>
            <a:r>
              <a:rPr lang="en-US" altLang="zh-CN" sz="1600" b="1" dirty="0" smtClean="0">
                <a:latin typeface="微软雅黑" panose="020B0503020204020204" charset="-122"/>
                <a:ea typeface="微软雅黑" panose="020B0503020204020204" charset="-122"/>
              </a:rPr>
              <a:t>20XX</a:t>
            </a:r>
            <a:r>
              <a:rPr lang="zh-CN" altLang="en-US" sz="1600" b="1" dirty="0" smtClean="0">
                <a:latin typeface="微软雅黑" panose="020B0503020204020204" charset="-122"/>
                <a:ea typeface="微软雅黑" panose="020B0503020204020204" charset="-122"/>
              </a:rPr>
              <a:t>年</a:t>
            </a:r>
            <a:r>
              <a:rPr lang="zh-CN" altLang="en-US" sz="1600" b="1" dirty="0">
                <a:latin typeface="微软雅黑" panose="020B0503020204020204" charset="-122"/>
                <a:ea typeface="微软雅黑" panose="020B0503020204020204" charset="-122"/>
              </a:rPr>
              <a:t>的工作，有硕果累累的喜悦， 有与同事协同攻关的艰辛，也有遇到困难和挫折时惆怅， 时光过得飞快，不知不觉中，充满希望</a:t>
            </a:r>
            <a:r>
              <a:rPr lang="zh-CN" altLang="en-US" sz="1600" b="1" dirty="0" smtClean="0">
                <a:latin typeface="微软雅黑" panose="020B0503020204020204" charset="-122"/>
                <a:ea typeface="微软雅黑" panose="020B0503020204020204" charset="-122"/>
              </a:rPr>
              <a:t>的</a:t>
            </a:r>
            <a:r>
              <a:rPr lang="en-US" altLang="zh-CN" sz="1600" b="1" dirty="0" smtClean="0">
                <a:latin typeface="微软雅黑" panose="020B0503020204020204" charset="-122"/>
                <a:ea typeface="微软雅黑" panose="020B0503020204020204" charset="-122"/>
              </a:rPr>
              <a:t>20XX</a:t>
            </a:r>
            <a:r>
              <a:rPr lang="zh-CN" altLang="en-US" sz="1600" b="1" dirty="0" smtClean="0">
                <a:latin typeface="微软雅黑" panose="020B0503020204020204" charset="-122"/>
                <a:ea typeface="微软雅黑" panose="020B0503020204020204" charset="-122"/>
              </a:rPr>
              <a:t>年</a:t>
            </a:r>
            <a:r>
              <a:rPr lang="zh-CN" altLang="en-US" sz="1600" b="1" dirty="0">
                <a:latin typeface="微软雅黑" panose="020B0503020204020204" charset="-122"/>
                <a:ea typeface="微软雅黑" panose="020B0503020204020204" charset="-122"/>
              </a:rPr>
              <a:t>就伴随 着新年伊始即将临近。</a:t>
            </a:r>
            <a:endParaRPr lang="en-US" altLang="zh-CN" sz="1600" b="1" dirty="0">
              <a:latin typeface="微软雅黑" panose="020B0503020204020204" charset="-122"/>
              <a:ea typeface="微软雅黑" panose="020B0503020204020204" charset="-122"/>
            </a:endParaRPr>
          </a:p>
        </p:txBody>
      </p:sp>
    </p:spTree>
  </p:cSld>
  <p:clrMapOvr>
    <a:masterClrMapping/>
  </p:clrMapOvr>
  <p:transition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1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5" grpId="0"/>
      <p:bldP spid="7" grpId="0"/>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grpSp>
        <p:nvGrpSpPr>
          <p:cNvPr id="24" name="组合 23"/>
          <p:cNvGrpSpPr/>
          <p:nvPr/>
        </p:nvGrpSpPr>
        <p:grpSpPr>
          <a:xfrm>
            <a:off x="6910017" y="2825612"/>
            <a:ext cx="3284411" cy="3157178"/>
            <a:chOff x="3284731" y="2261646"/>
            <a:chExt cx="2939081" cy="2938423"/>
          </a:xfrm>
          <a:effectLst>
            <a:outerShdw blurRad="139700" dist="101600" dir="7200000" algn="tl" rotWithShape="0">
              <a:schemeClr val="tx2">
                <a:lumMod val="50000"/>
                <a:alpha val="32000"/>
              </a:schemeClr>
            </a:outerShdw>
          </a:effectLst>
        </p:grpSpPr>
        <p:sp>
          <p:nvSpPr>
            <p:cNvPr id="40" name="Freeform 4"/>
            <p:cNvSpPr/>
            <p:nvPr/>
          </p:nvSpPr>
          <p:spPr bwMode="auto">
            <a:xfrm>
              <a:off x="3284731" y="2261646"/>
              <a:ext cx="2939081" cy="2938423"/>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gradFill>
              <a:gsLst>
                <a:gs pos="0">
                  <a:srgbClr val="FECF40"/>
                </a:gs>
                <a:gs pos="100000">
                  <a:srgbClr val="846C21"/>
                </a:gs>
              </a:gsLst>
              <a:lin ang="5400000" scaled="0"/>
            </a:gradFill>
            <a:ln w="3175" cap="flat" cmpd="sng" algn="ctr">
              <a:solidFill>
                <a:srgbClr val="D7D7D7"/>
              </a:solidFill>
              <a:prstDash val="solid"/>
            </a:ln>
            <a:effectLst/>
          </p:spPr>
          <p:txBody>
            <a:bodyPr lIns="0" rIns="0" anchor="ctr"/>
            <a:lstStyle/>
            <a:p>
              <a:pPr algn="ctr" defTabSz="1218565" fontAlgn="base">
                <a:lnSpc>
                  <a:spcPct val="120000"/>
                </a:lnSpc>
                <a:spcBef>
                  <a:spcPts val="800"/>
                </a:spcBef>
                <a:spcAft>
                  <a:spcPts val="800"/>
                </a:spcAft>
                <a:defRPr/>
              </a:pPr>
              <a:endParaRPr lang="en-US" sz="3700" b="1" kern="0" dirty="0">
                <a:solidFill>
                  <a:srgbClr val="0070C0"/>
                </a:solidFill>
                <a:latin typeface="黑体" panose="02010600030101010101" pitchFamily="49" charset="-122"/>
                <a:ea typeface="黑体" panose="02010600030101010101" pitchFamily="49" charset="-122"/>
              </a:endParaRPr>
            </a:p>
          </p:txBody>
        </p:sp>
        <p:sp>
          <p:nvSpPr>
            <p:cNvPr id="41" name="Oval 5"/>
            <p:cNvSpPr>
              <a:spLocks noChangeArrowheads="1"/>
            </p:cNvSpPr>
            <p:nvPr/>
          </p:nvSpPr>
          <p:spPr bwMode="auto">
            <a:xfrm>
              <a:off x="3738734" y="2709577"/>
              <a:ext cx="2037046" cy="2042562"/>
            </a:xfrm>
            <a:prstGeom prst="ellipse">
              <a:avLst/>
            </a:prstGeom>
            <a:solidFill>
              <a:srgbClr val="FFFFFF"/>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1218565">
                <a:defRPr/>
              </a:pPr>
              <a:endParaRPr lang="en-US" sz="2400" b="1" kern="0" dirty="0">
                <a:solidFill>
                  <a:srgbClr val="0070C0"/>
                </a:solidFill>
                <a:latin typeface="黑体" panose="02010600030101010101" pitchFamily="49" charset="-122"/>
                <a:ea typeface="黑体" panose="02010600030101010101" pitchFamily="49" charset="-122"/>
              </a:endParaRPr>
            </a:p>
          </p:txBody>
        </p:sp>
      </p:grpSp>
      <p:grpSp>
        <p:nvGrpSpPr>
          <p:cNvPr id="42" name="组合 41"/>
          <p:cNvGrpSpPr/>
          <p:nvPr/>
        </p:nvGrpSpPr>
        <p:grpSpPr>
          <a:xfrm>
            <a:off x="9261147" y="1728513"/>
            <a:ext cx="1859163" cy="1858747"/>
            <a:chOff x="5681694" y="1583778"/>
            <a:chExt cx="1663687" cy="1663315"/>
          </a:xfrm>
          <a:effectLst>
            <a:outerShdw blurRad="139700" dist="101600" dir="7200000" algn="tl" rotWithShape="0">
              <a:schemeClr val="tx2">
                <a:lumMod val="50000"/>
                <a:alpha val="32000"/>
              </a:schemeClr>
            </a:outerShdw>
          </a:effectLst>
        </p:grpSpPr>
        <p:sp>
          <p:nvSpPr>
            <p:cNvPr id="43" name="Freeform 6"/>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gradFill>
              <a:gsLst>
                <a:gs pos="0">
                  <a:srgbClr val="FECF40"/>
                </a:gs>
                <a:gs pos="100000">
                  <a:srgbClr val="846C21"/>
                </a:gs>
              </a:gsLst>
              <a:lin ang="5400000" scaled="0"/>
            </a:gradFill>
            <a:ln w="3175" cap="flat" cmpd="sng" algn="ctr">
              <a:solidFill>
                <a:srgbClr val="D7D7D7"/>
              </a:solidFill>
              <a:prstDash val="solid"/>
            </a:ln>
            <a:effectLst/>
          </p:spPr>
          <p:txBody>
            <a:bodyPr lIns="0" rIns="0" anchor="ctr"/>
            <a:lstStyle/>
            <a:p>
              <a:pPr algn="ctr" defTabSz="1218565" fontAlgn="base">
                <a:lnSpc>
                  <a:spcPct val="120000"/>
                </a:lnSpc>
                <a:spcBef>
                  <a:spcPts val="800"/>
                </a:spcBef>
                <a:spcAft>
                  <a:spcPts val="800"/>
                </a:spcAft>
                <a:defRPr/>
              </a:pPr>
              <a:endParaRPr lang="en-US" sz="3700" kern="0" dirty="0">
                <a:latin typeface="Impact" panose="020B0806030902050204" pitchFamily="34" charset="0"/>
                <a:ea typeface="微软雅黑" panose="020B0503020204020204" charset="-122"/>
              </a:endParaRPr>
            </a:p>
          </p:txBody>
        </p:sp>
        <p:sp>
          <p:nvSpPr>
            <p:cNvPr id="48" name="Oval 7"/>
            <p:cNvSpPr>
              <a:spLocks noChangeArrowheads="1"/>
            </p:cNvSpPr>
            <p:nvPr/>
          </p:nvSpPr>
          <p:spPr bwMode="auto">
            <a:xfrm>
              <a:off x="6011744" y="1916740"/>
              <a:ext cx="1003588" cy="997392"/>
            </a:xfrm>
            <a:prstGeom prst="ellipse">
              <a:avLst/>
            </a:prstGeom>
            <a:solidFill>
              <a:srgbClr val="FFFFFF"/>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1218565">
                <a:defRPr/>
              </a:pPr>
              <a:endParaRPr lang="en-US" sz="2400" kern="0" dirty="0"/>
            </a:p>
          </p:txBody>
        </p:sp>
      </p:grpSp>
      <p:grpSp>
        <p:nvGrpSpPr>
          <p:cNvPr id="49" name="组合 48"/>
          <p:cNvGrpSpPr/>
          <p:nvPr/>
        </p:nvGrpSpPr>
        <p:grpSpPr>
          <a:xfrm>
            <a:off x="4918934" y="1659243"/>
            <a:ext cx="2593482" cy="2550808"/>
            <a:chOff x="1259632" y="1610654"/>
            <a:chExt cx="2320798" cy="2326252"/>
          </a:xfrm>
          <a:effectLst>
            <a:outerShdw blurRad="139700" dist="101600" dir="7200000" algn="tl" rotWithShape="0">
              <a:schemeClr val="tx2">
                <a:lumMod val="50000"/>
                <a:alpha val="32000"/>
              </a:schemeClr>
            </a:outerShdw>
          </a:effectLst>
        </p:grpSpPr>
        <p:sp>
          <p:nvSpPr>
            <p:cNvPr id="52" name="Freeform 8"/>
            <p:cNvSpPr/>
            <p:nvPr/>
          </p:nvSpPr>
          <p:spPr bwMode="auto">
            <a:xfrm>
              <a:off x="1259632" y="1610654"/>
              <a:ext cx="2320798" cy="2326252"/>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gradFill>
              <a:gsLst>
                <a:gs pos="0">
                  <a:srgbClr val="FECF40"/>
                </a:gs>
                <a:gs pos="100000">
                  <a:srgbClr val="846C21"/>
                </a:gs>
              </a:gsLst>
              <a:lin ang="5400000" scaled="0"/>
            </a:gradFill>
            <a:ln w="3175" cap="flat" cmpd="sng" algn="ctr">
              <a:solidFill>
                <a:srgbClr val="D7D7D7"/>
              </a:solidFill>
              <a:prstDash val="solid"/>
            </a:ln>
            <a:effectLst/>
          </p:spPr>
          <p:txBody>
            <a:bodyPr lIns="0" rIns="0" anchor="ctr"/>
            <a:lstStyle/>
            <a:p>
              <a:pPr algn="ctr" defTabSz="1218565" fontAlgn="base">
                <a:lnSpc>
                  <a:spcPct val="120000"/>
                </a:lnSpc>
                <a:spcBef>
                  <a:spcPts val="800"/>
                </a:spcBef>
                <a:spcAft>
                  <a:spcPts val="800"/>
                </a:spcAft>
                <a:defRPr/>
              </a:pPr>
              <a:endParaRPr lang="en-US" sz="3700" kern="0" dirty="0">
                <a:latin typeface="Impact" panose="020B0806030902050204" pitchFamily="34" charset="0"/>
                <a:ea typeface="微软雅黑" panose="020B0503020204020204" charset="-122"/>
              </a:endParaRPr>
            </a:p>
          </p:txBody>
        </p:sp>
        <p:sp>
          <p:nvSpPr>
            <p:cNvPr id="53" name="Oval 9"/>
            <p:cNvSpPr>
              <a:spLocks noChangeArrowheads="1"/>
            </p:cNvSpPr>
            <p:nvPr/>
          </p:nvSpPr>
          <p:spPr bwMode="auto">
            <a:xfrm>
              <a:off x="1647925" y="2001847"/>
              <a:ext cx="1541225" cy="1540881"/>
            </a:xfrm>
            <a:prstGeom prst="ellipse">
              <a:avLst/>
            </a:prstGeom>
            <a:solidFill>
              <a:srgbClr val="FFFFFF"/>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1218565">
                <a:defRPr/>
              </a:pPr>
              <a:endParaRPr lang="en-US" sz="2400" kern="0" dirty="0"/>
            </a:p>
          </p:txBody>
        </p:sp>
      </p:grpSp>
      <p:sp>
        <p:nvSpPr>
          <p:cNvPr id="54" name="TextBox 53"/>
          <p:cNvSpPr txBox="1">
            <a:spLocks noChangeArrowheads="1"/>
          </p:cNvSpPr>
          <p:nvPr/>
        </p:nvSpPr>
        <p:spPr bwMode="auto">
          <a:xfrm>
            <a:off x="5100428" y="2386954"/>
            <a:ext cx="2159403" cy="954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7" tIns="60958" rIns="121917" bIns="60958" numCol="1" anchor="t" anchorCtr="0" compatLnSpc="1">
            <a:spAutoFit/>
          </a:bodyPr>
          <a:lstStyle/>
          <a:p>
            <a:pPr algn="ctr" defTabSz="1218565" fontAlgn="base">
              <a:spcBef>
                <a:spcPct val="0"/>
              </a:spcBef>
              <a:spcAft>
                <a:spcPct val="0"/>
              </a:spcAft>
              <a:defRPr/>
            </a:pPr>
            <a:r>
              <a:rPr lang="zh-CN" altLang="en-US" sz="2700" b="1" kern="0" dirty="0" smtClean="0">
                <a:latin typeface="黑体" panose="02010600030101010101" pitchFamily="49" charset="-122"/>
                <a:ea typeface="黑体" panose="02010600030101010101" pitchFamily="49" charset="-122"/>
                <a:cs typeface="宋体" panose="02010600030101010101" pitchFamily="2" charset="-122"/>
              </a:rPr>
              <a:t>独创的</a:t>
            </a:r>
            <a:endParaRPr lang="en-US" altLang="zh-CN" sz="2700" b="1" kern="0" dirty="0" smtClean="0">
              <a:latin typeface="黑体" panose="02010600030101010101" pitchFamily="49" charset="-122"/>
              <a:ea typeface="黑体" panose="02010600030101010101" pitchFamily="49" charset="-122"/>
              <a:cs typeface="宋体" panose="02010600030101010101" pitchFamily="2" charset="-122"/>
            </a:endParaRPr>
          </a:p>
          <a:p>
            <a:pPr algn="ctr" defTabSz="1218565" fontAlgn="base">
              <a:spcBef>
                <a:spcPct val="0"/>
              </a:spcBef>
              <a:spcAft>
                <a:spcPct val="0"/>
              </a:spcAft>
              <a:defRPr/>
            </a:pPr>
            <a:r>
              <a:rPr lang="zh-CN" altLang="en-US" sz="2700" b="1" kern="0" dirty="0" smtClean="0">
                <a:latin typeface="黑体" panose="02010600030101010101" pitchFamily="49" charset="-122"/>
                <a:ea typeface="黑体" panose="02010600030101010101" pitchFamily="49" charset="-122"/>
                <a:cs typeface="宋体" panose="02010600030101010101" pitchFamily="2" charset="-122"/>
              </a:rPr>
              <a:t>专利技术</a:t>
            </a:r>
            <a:endParaRPr lang="zh-CN" altLang="en-US" sz="2700" b="1" kern="0" dirty="0">
              <a:latin typeface="黑体" panose="02010600030101010101" pitchFamily="49" charset="-122"/>
              <a:ea typeface="黑体" panose="02010600030101010101" pitchFamily="49" charset="-122"/>
              <a:cs typeface="宋体" panose="02010600030101010101" pitchFamily="2" charset="-122"/>
            </a:endParaRPr>
          </a:p>
        </p:txBody>
      </p:sp>
      <p:sp>
        <p:nvSpPr>
          <p:cNvPr id="55" name="TextBox 53"/>
          <p:cNvSpPr txBox="1">
            <a:spLocks noChangeArrowheads="1"/>
          </p:cNvSpPr>
          <p:nvPr/>
        </p:nvSpPr>
        <p:spPr bwMode="auto">
          <a:xfrm>
            <a:off x="7475857" y="3747623"/>
            <a:ext cx="2159402" cy="1231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7" tIns="60958" rIns="121917" bIns="60958" numCol="1" anchor="t" anchorCtr="0" compatLnSpc="1">
            <a:spAutoFit/>
          </a:bodyPr>
          <a:lstStyle/>
          <a:p>
            <a:pPr algn="ctr" defTabSz="1218565" fontAlgn="base">
              <a:spcBef>
                <a:spcPct val="0"/>
              </a:spcBef>
              <a:spcAft>
                <a:spcPct val="0"/>
              </a:spcAft>
              <a:defRPr/>
            </a:pPr>
            <a:r>
              <a:rPr lang="zh-CN" altLang="en-US" sz="3600" b="1" kern="0" dirty="0" smtClean="0">
                <a:latin typeface="黑体" panose="02010600030101010101" pitchFamily="49" charset="-122"/>
                <a:ea typeface="黑体" panose="02010600030101010101" pitchFamily="49" charset="-122"/>
                <a:cs typeface="宋体" panose="02010600030101010101" pitchFamily="2" charset="-122"/>
              </a:rPr>
              <a:t>过硬的</a:t>
            </a:r>
            <a:endParaRPr lang="en-US" altLang="zh-CN" sz="3600" b="1" kern="0" dirty="0" smtClean="0">
              <a:latin typeface="黑体" panose="02010600030101010101" pitchFamily="49" charset="-122"/>
              <a:ea typeface="黑体" panose="02010600030101010101" pitchFamily="49" charset="-122"/>
              <a:cs typeface="宋体" panose="02010600030101010101" pitchFamily="2" charset="-122"/>
            </a:endParaRPr>
          </a:p>
          <a:p>
            <a:pPr algn="ctr" defTabSz="1218565" fontAlgn="base">
              <a:spcBef>
                <a:spcPct val="0"/>
              </a:spcBef>
              <a:spcAft>
                <a:spcPct val="0"/>
              </a:spcAft>
              <a:defRPr/>
            </a:pPr>
            <a:r>
              <a:rPr lang="zh-CN" altLang="en-US" sz="3600" b="1" kern="0" dirty="0" smtClean="0">
                <a:latin typeface="黑体" panose="02010600030101010101" pitchFamily="49" charset="-122"/>
                <a:ea typeface="黑体" panose="02010600030101010101" pitchFamily="49" charset="-122"/>
                <a:cs typeface="宋体" panose="02010600030101010101" pitchFamily="2" charset="-122"/>
              </a:rPr>
              <a:t>产品质量</a:t>
            </a:r>
            <a:endParaRPr lang="zh-CN" altLang="en-US" sz="3600" b="1" kern="0" dirty="0">
              <a:latin typeface="黑体" panose="02010600030101010101" pitchFamily="49" charset="-122"/>
              <a:ea typeface="黑体" panose="02010600030101010101" pitchFamily="49" charset="-122"/>
              <a:cs typeface="宋体" panose="02010600030101010101" pitchFamily="2" charset="-122"/>
            </a:endParaRPr>
          </a:p>
        </p:txBody>
      </p:sp>
      <p:sp>
        <p:nvSpPr>
          <p:cNvPr id="56" name="TextBox 53"/>
          <p:cNvSpPr txBox="1">
            <a:spLocks noChangeArrowheads="1"/>
          </p:cNvSpPr>
          <p:nvPr/>
        </p:nvSpPr>
        <p:spPr bwMode="auto">
          <a:xfrm>
            <a:off x="9100985" y="2245886"/>
            <a:ext cx="2159400" cy="677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7" tIns="60958" rIns="121917" bIns="60958" numCol="1" anchor="t" anchorCtr="0" compatLnSpc="1">
            <a:spAutoFit/>
          </a:bodyPr>
          <a:lstStyle/>
          <a:p>
            <a:pPr algn="ctr" defTabSz="1218565" fontAlgn="base">
              <a:spcBef>
                <a:spcPct val="0"/>
              </a:spcBef>
              <a:spcAft>
                <a:spcPct val="0"/>
              </a:spcAft>
              <a:defRPr/>
            </a:pPr>
            <a:r>
              <a:rPr lang="zh-CN" altLang="en-US" b="1" kern="0" dirty="0" smtClean="0">
                <a:latin typeface="黑体" panose="02010600030101010101" pitchFamily="49" charset="-122"/>
                <a:ea typeface="黑体" panose="02010600030101010101" pitchFamily="49" charset="-122"/>
                <a:cs typeface="宋体" panose="02010600030101010101" pitchFamily="2" charset="-122"/>
              </a:rPr>
              <a:t>完善的</a:t>
            </a:r>
            <a:endParaRPr lang="en-US" altLang="zh-CN" b="1" kern="0" dirty="0" smtClean="0">
              <a:latin typeface="黑体" panose="02010600030101010101" pitchFamily="49" charset="-122"/>
              <a:ea typeface="黑体" panose="02010600030101010101" pitchFamily="49" charset="-122"/>
              <a:cs typeface="宋体" panose="02010600030101010101" pitchFamily="2" charset="-122"/>
            </a:endParaRPr>
          </a:p>
          <a:p>
            <a:pPr algn="ctr" defTabSz="1218565" fontAlgn="base">
              <a:spcBef>
                <a:spcPct val="0"/>
              </a:spcBef>
              <a:spcAft>
                <a:spcPct val="0"/>
              </a:spcAft>
              <a:defRPr/>
            </a:pPr>
            <a:r>
              <a:rPr lang="zh-CN" altLang="en-US" b="1" kern="0" dirty="0">
                <a:latin typeface="黑体" panose="02010600030101010101" pitchFamily="49" charset="-122"/>
                <a:ea typeface="黑体" panose="02010600030101010101" pitchFamily="49" charset="-122"/>
                <a:cs typeface="宋体" panose="02010600030101010101" pitchFamily="2" charset="-122"/>
              </a:rPr>
              <a:t>售后服务</a:t>
            </a:r>
          </a:p>
        </p:txBody>
      </p:sp>
      <p:grpSp>
        <p:nvGrpSpPr>
          <p:cNvPr id="57" name="组合 56"/>
          <p:cNvGrpSpPr/>
          <p:nvPr/>
        </p:nvGrpSpPr>
        <p:grpSpPr>
          <a:xfrm>
            <a:off x="3845225" y="3466214"/>
            <a:ext cx="1859163" cy="1867785"/>
            <a:chOff x="5681694" y="1583778"/>
            <a:chExt cx="1663687" cy="1663315"/>
          </a:xfrm>
          <a:effectLst>
            <a:outerShdw blurRad="139700" dist="101600" dir="7200000" algn="tl" rotWithShape="0">
              <a:schemeClr val="tx2">
                <a:lumMod val="50000"/>
                <a:alpha val="32000"/>
              </a:schemeClr>
            </a:outerShdw>
          </a:effectLst>
        </p:grpSpPr>
        <p:sp>
          <p:nvSpPr>
            <p:cNvPr id="58" name="Freeform 6"/>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gradFill>
              <a:gsLst>
                <a:gs pos="0">
                  <a:srgbClr val="FECF40"/>
                </a:gs>
                <a:gs pos="100000">
                  <a:srgbClr val="846C21"/>
                </a:gs>
              </a:gsLst>
              <a:lin ang="5400000" scaled="0"/>
            </a:gradFill>
            <a:ln w="3175" cap="flat" cmpd="sng" algn="ctr">
              <a:solidFill>
                <a:srgbClr val="D7D7D7"/>
              </a:solidFill>
              <a:prstDash val="solid"/>
            </a:ln>
            <a:effectLst/>
          </p:spPr>
          <p:txBody>
            <a:bodyPr lIns="0" rIns="0" anchor="ctr"/>
            <a:lstStyle/>
            <a:p>
              <a:pPr algn="ctr" defTabSz="1218565" fontAlgn="base">
                <a:lnSpc>
                  <a:spcPct val="120000"/>
                </a:lnSpc>
                <a:spcBef>
                  <a:spcPts val="800"/>
                </a:spcBef>
                <a:spcAft>
                  <a:spcPts val="800"/>
                </a:spcAft>
                <a:defRPr/>
              </a:pPr>
              <a:endParaRPr lang="en-US" sz="3700" b="1" kern="0" dirty="0">
                <a:latin typeface="黑体" panose="02010600030101010101" pitchFamily="49" charset="-122"/>
                <a:ea typeface="黑体" panose="02010600030101010101" pitchFamily="49" charset="-122"/>
              </a:endParaRPr>
            </a:p>
          </p:txBody>
        </p:sp>
        <p:sp>
          <p:nvSpPr>
            <p:cNvPr id="59" name="Oval 7"/>
            <p:cNvSpPr>
              <a:spLocks noChangeArrowheads="1"/>
            </p:cNvSpPr>
            <p:nvPr/>
          </p:nvSpPr>
          <p:spPr bwMode="auto">
            <a:xfrm>
              <a:off x="6011744" y="1916740"/>
              <a:ext cx="1003588" cy="997392"/>
            </a:xfrm>
            <a:prstGeom prst="ellipse">
              <a:avLst/>
            </a:prstGeom>
            <a:solidFill>
              <a:srgbClr val="FFFFFF"/>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1218565">
                <a:defRPr/>
              </a:pPr>
              <a:endParaRPr lang="en-US" sz="2400" b="1" kern="0" dirty="0">
                <a:latin typeface="黑体" panose="02010600030101010101" pitchFamily="49" charset="-122"/>
                <a:ea typeface="黑体" panose="02010600030101010101" pitchFamily="49" charset="-122"/>
              </a:endParaRPr>
            </a:p>
          </p:txBody>
        </p:sp>
      </p:grpSp>
      <p:sp>
        <p:nvSpPr>
          <p:cNvPr id="60" name="TextBox 53"/>
          <p:cNvSpPr txBox="1">
            <a:spLocks noChangeArrowheads="1"/>
          </p:cNvSpPr>
          <p:nvPr/>
        </p:nvSpPr>
        <p:spPr bwMode="auto">
          <a:xfrm>
            <a:off x="3718313" y="3949102"/>
            <a:ext cx="2159400" cy="73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7" tIns="60958" rIns="121917" bIns="60958" numCol="1" anchor="t" anchorCtr="0" compatLnSpc="1">
            <a:spAutoFit/>
          </a:bodyPr>
          <a:lstStyle/>
          <a:p>
            <a:pPr algn="ctr" defTabSz="1218565" fontAlgn="base">
              <a:spcBef>
                <a:spcPct val="0"/>
              </a:spcBef>
              <a:spcAft>
                <a:spcPct val="0"/>
              </a:spcAft>
              <a:defRPr/>
            </a:pPr>
            <a:r>
              <a:rPr lang="zh-CN" altLang="en-US" sz="2000" b="1" kern="0" dirty="0" smtClean="0">
                <a:latin typeface="黑体" panose="02010600030101010101" pitchFamily="49" charset="-122"/>
                <a:ea typeface="黑体" panose="02010600030101010101" pitchFamily="49" charset="-122"/>
                <a:cs typeface="宋体" panose="02010600030101010101" pitchFamily="2" charset="-122"/>
              </a:rPr>
              <a:t>强大的</a:t>
            </a:r>
            <a:endParaRPr lang="en-US" altLang="zh-CN" sz="2000" b="1" kern="0" dirty="0" smtClean="0">
              <a:latin typeface="黑体" panose="02010600030101010101" pitchFamily="49" charset="-122"/>
              <a:ea typeface="黑体" panose="02010600030101010101" pitchFamily="49" charset="-122"/>
              <a:cs typeface="宋体" panose="02010600030101010101" pitchFamily="2" charset="-122"/>
            </a:endParaRPr>
          </a:p>
          <a:p>
            <a:pPr algn="ctr" defTabSz="1218565" fontAlgn="base">
              <a:spcBef>
                <a:spcPct val="0"/>
              </a:spcBef>
              <a:spcAft>
                <a:spcPct val="0"/>
              </a:spcAft>
              <a:defRPr/>
            </a:pPr>
            <a:r>
              <a:rPr lang="zh-CN" altLang="en-US" sz="2000" b="1" kern="0" dirty="0" smtClean="0">
                <a:latin typeface="黑体" panose="02010600030101010101" pitchFamily="49" charset="-122"/>
                <a:ea typeface="黑体" panose="02010600030101010101" pitchFamily="49" charset="-122"/>
                <a:cs typeface="宋体" panose="02010600030101010101" pitchFamily="2" charset="-122"/>
              </a:rPr>
              <a:t>成效团队</a:t>
            </a:r>
            <a:endParaRPr lang="zh-CN" altLang="en-US" sz="2000" b="1" kern="0" dirty="0">
              <a:latin typeface="黑体" panose="02010600030101010101" pitchFamily="49" charset="-122"/>
              <a:ea typeface="黑体" panose="02010600030101010101" pitchFamily="49" charset="-122"/>
              <a:cs typeface="宋体" panose="02010600030101010101" pitchFamily="2" charset="-122"/>
            </a:endParaRPr>
          </a:p>
        </p:txBody>
      </p:sp>
      <p:sp>
        <p:nvSpPr>
          <p:cNvPr id="61" name="Freeform 5"/>
          <p:cNvSpPr/>
          <p:nvPr/>
        </p:nvSpPr>
        <p:spPr bwMode="auto">
          <a:xfrm>
            <a:off x="881337" y="1678774"/>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62" name="TextBox 61"/>
          <p:cNvSpPr txBox="1"/>
          <p:nvPr/>
        </p:nvSpPr>
        <p:spPr>
          <a:xfrm>
            <a:off x="1156122" y="1650634"/>
            <a:ext cx="2138680" cy="426720"/>
          </a:xfrm>
          <a:prstGeom prst="rect">
            <a:avLst/>
          </a:prstGeom>
          <a:noFill/>
        </p:spPr>
        <p:txBody>
          <a:bodyPr wrap="none" rtlCol="0">
            <a:spAutoFit/>
          </a:bodyPr>
          <a:lstStyle/>
          <a:p>
            <a:r>
              <a:rPr lang="zh-CN" altLang="en-US" sz="2200" dirty="0" smtClean="0">
                <a:latin typeface="黑体" panose="02010600030101010101" pitchFamily="49" charset="-122"/>
                <a:ea typeface="黑体" panose="02010600030101010101" pitchFamily="49" charset="-122"/>
              </a:rPr>
              <a:t>核心竞争力分析</a:t>
            </a:r>
            <a:endParaRPr lang="zh-CN" altLang="en-US" sz="2200" dirty="0">
              <a:latin typeface="黑体" panose="02010600030101010101" pitchFamily="49" charset="-122"/>
              <a:ea typeface="黑体" panose="02010600030101010101" pitchFamily="49" charset="-122"/>
            </a:endParaRPr>
          </a:p>
        </p:txBody>
      </p:sp>
      <p:grpSp>
        <p:nvGrpSpPr>
          <p:cNvPr id="63" name="组合 62"/>
          <p:cNvGrpSpPr/>
          <p:nvPr/>
        </p:nvGrpSpPr>
        <p:grpSpPr>
          <a:xfrm>
            <a:off x="814017" y="2275682"/>
            <a:ext cx="6096000" cy="1474624"/>
            <a:chOff x="568077" y="1594012"/>
            <a:chExt cx="4572000" cy="1105969"/>
          </a:xfrm>
        </p:grpSpPr>
        <p:sp>
          <p:nvSpPr>
            <p:cNvPr id="64" name="矩形 63"/>
            <p:cNvSpPr/>
            <p:nvPr/>
          </p:nvSpPr>
          <p:spPr>
            <a:xfrm>
              <a:off x="610300" y="1594012"/>
              <a:ext cx="1417696" cy="310133"/>
            </a:xfrm>
            <a:prstGeom prst="rect">
              <a:avLst/>
            </a:prstGeom>
          </p:spPr>
          <p:txBody>
            <a:bodyPr wrap="none">
              <a:spAutoFit/>
            </a:bodyPr>
            <a:lstStyle/>
            <a:p>
              <a:pPr fontAlgn="base">
                <a:lnSpc>
                  <a:spcPct val="120000"/>
                </a:lnSpc>
              </a:pPr>
              <a:r>
                <a:rPr lang="zh-CN" altLang="en-US" sz="1900" b="1" dirty="0">
                  <a:latin typeface="微软雅黑" panose="020B0503020204020204" charset="-122"/>
                  <a:ea typeface="微软雅黑" panose="020B0503020204020204" charset="-122"/>
                  <a:sym typeface="Arial" panose="020B0604020202020204" pitchFamily="34" charset="0"/>
                </a:rPr>
                <a:t>点击增加小标题</a:t>
              </a:r>
            </a:p>
          </p:txBody>
        </p:sp>
        <p:sp>
          <p:nvSpPr>
            <p:cNvPr id="65" name="椭圆 64"/>
            <p:cNvSpPr/>
            <p:nvPr/>
          </p:nvSpPr>
          <p:spPr>
            <a:xfrm>
              <a:off x="611560" y="1722476"/>
              <a:ext cx="72008" cy="72008"/>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66" name="矩形 65"/>
            <p:cNvSpPr/>
            <p:nvPr/>
          </p:nvSpPr>
          <p:spPr>
            <a:xfrm>
              <a:off x="568077" y="1851671"/>
              <a:ext cx="4572000" cy="848310"/>
            </a:xfrm>
            <a:prstGeom prst="rect">
              <a:avLst/>
            </a:prstGeom>
          </p:spPr>
          <p:txBody>
            <a:bodyPr>
              <a:spAutoFit/>
            </a:bodyPr>
            <a:lstStyle/>
            <a:p>
              <a:pPr>
                <a:lnSpc>
                  <a:spcPct val="150000"/>
                </a:lnSpc>
              </a:pPr>
              <a:r>
                <a:rPr lang="zh-CN" altLang="en-US" sz="1500" dirty="0">
                  <a:latin typeface="微软雅黑" panose="020B0503020204020204" charset="-122"/>
                  <a:ea typeface="微软雅黑" panose="020B0503020204020204" charset="-122"/>
                </a:rPr>
                <a:t>请输入相关内容请输入相关</a:t>
              </a:r>
              <a:r>
                <a:rPr lang="zh-CN" altLang="en-US" sz="1500" dirty="0" smtClean="0">
                  <a:latin typeface="微软雅黑" panose="020B0503020204020204" charset="-122"/>
                  <a:ea typeface="微软雅黑" panose="020B0503020204020204" charset="-122"/>
                </a:rPr>
                <a:t>内容</a:t>
              </a:r>
              <a:endParaRPr lang="en-US" altLang="zh-CN" sz="1500" dirty="0" smtClean="0">
                <a:latin typeface="微软雅黑" panose="020B0503020204020204" charset="-122"/>
                <a:ea typeface="微软雅黑" panose="020B0503020204020204" charset="-122"/>
              </a:endParaRPr>
            </a:p>
            <a:p>
              <a:pPr>
                <a:lnSpc>
                  <a:spcPct val="150000"/>
                </a:lnSpc>
              </a:pPr>
              <a:r>
                <a:rPr lang="zh-CN" altLang="en-US" sz="1500" dirty="0" smtClean="0">
                  <a:latin typeface="微软雅黑" panose="020B0503020204020204" charset="-122"/>
                  <a:ea typeface="微软雅黑" panose="020B0503020204020204" charset="-122"/>
                </a:rPr>
                <a:t>请</a:t>
              </a:r>
              <a:r>
                <a:rPr lang="zh-CN" altLang="en-US" sz="1500" dirty="0">
                  <a:latin typeface="微软雅黑" panose="020B0503020204020204" charset="-122"/>
                  <a:ea typeface="微软雅黑" panose="020B0503020204020204" charset="-122"/>
                </a:rPr>
                <a:t>输入相关内容请输入相关内容</a:t>
              </a:r>
              <a:endParaRPr lang="en-US" altLang="zh-CN" sz="1500" dirty="0">
                <a:latin typeface="微软雅黑" panose="020B0503020204020204" charset="-122"/>
                <a:ea typeface="微软雅黑" panose="020B0503020204020204" charset="-122"/>
              </a:endParaRPr>
            </a:p>
            <a:p>
              <a:pPr>
                <a:lnSpc>
                  <a:spcPct val="150000"/>
                </a:lnSpc>
              </a:pPr>
              <a:r>
                <a:rPr lang="zh-CN" altLang="en-US" sz="1500" dirty="0">
                  <a:latin typeface="微软雅黑" panose="020B0503020204020204" charset="-122"/>
                  <a:ea typeface="微软雅黑" panose="020B0503020204020204" charset="-122"/>
                </a:rPr>
                <a:t>请输入相关内容请输入相关</a:t>
              </a:r>
              <a:r>
                <a:rPr lang="zh-CN" altLang="en-US" sz="1500" dirty="0" smtClean="0">
                  <a:latin typeface="微软雅黑" panose="020B0503020204020204" charset="-122"/>
                  <a:ea typeface="微软雅黑" panose="020B0503020204020204" charset="-122"/>
                </a:rPr>
                <a:t>内容</a:t>
              </a:r>
              <a:endParaRPr lang="en-US" altLang="zh-CN" sz="1500" dirty="0" smtClean="0">
                <a:latin typeface="微软雅黑" panose="020B0503020204020204" charset="-122"/>
                <a:ea typeface="微软雅黑" panose="020B0503020204020204" charset="-122"/>
              </a:endParaRPr>
            </a:p>
          </p:txBody>
        </p:sp>
      </p:grpSp>
      <p:cxnSp>
        <p:nvCxnSpPr>
          <p:cNvPr id="77" name="直接连接符 76"/>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mc:Choice>
    <mc:Fallback xmlns="">
      <p:transition advClick="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300"/>
                                            <p:tgtEl>
                                              <p:spTgt spid="77"/>
                                            </p:tgtEl>
                                          </p:cBhvr>
                                        </p:animEffect>
                                      </p:childTnLst>
                                    </p:cTn>
                                  </p:par>
                                </p:childTnLst>
                              </p:cTn>
                            </p:par>
                            <p:par>
                              <p:cTn id="8" fill="hold">
                                <p:stCondLst>
                                  <p:cond delay="500"/>
                                </p:stCondLst>
                                <p:childTnLst>
                                  <p:par>
                                    <p:cTn id="9" presetID="2" presetClass="entr" presetSubtype="1" fill="hold" grpId="0" nodeType="afterEffect" p14:presetBounceEnd="33000">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14:bounceEnd="33000">
                                          <p:cBhvr additive="base">
                                            <p:cTn id="11" dur="300" fill="hold"/>
                                            <p:tgtEl>
                                              <p:spTgt spid="61"/>
                                            </p:tgtEl>
                                            <p:attrNameLst>
                                              <p:attrName>ppt_x</p:attrName>
                                            </p:attrNameLst>
                                          </p:cBhvr>
                                          <p:tavLst>
                                            <p:tav tm="0">
                                              <p:val>
                                                <p:strVal val="#ppt_x"/>
                                              </p:val>
                                            </p:tav>
                                            <p:tav tm="100000">
                                              <p:val>
                                                <p:strVal val="#ppt_x"/>
                                              </p:val>
                                            </p:tav>
                                          </p:tavLst>
                                        </p:anim>
                                        <p:anim calcmode="lin" valueType="num" p14:bounceEnd="33000">
                                          <p:cBhvr additive="base">
                                            <p:cTn id="12" dur="300" fill="hold"/>
                                            <p:tgtEl>
                                              <p:spTgt spid="61"/>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62"/>
                                            </p:tgtEl>
                                            <p:attrNameLst>
                                              <p:attrName>style.visibility</p:attrName>
                                            </p:attrNameLst>
                                          </p:cBhvr>
                                          <p:to>
                                            <p:strVal val="visible"/>
                                          </p:to>
                                        </p:set>
                                        <p:anim by="(-#ppt_w*2)" calcmode="lin" valueType="num">
                                          <p:cBhvr rctx="PPT">
                                            <p:cTn id="16" dur="250" autoRev="1" fill="hold">
                                              <p:stCondLst>
                                                <p:cond delay="0"/>
                                              </p:stCondLst>
                                            </p:cTn>
                                            <p:tgtEl>
                                              <p:spTgt spid="62"/>
                                            </p:tgtEl>
                                            <p:attrNameLst>
                                              <p:attrName>ppt_w</p:attrName>
                                            </p:attrNameLst>
                                          </p:cBhvr>
                                        </p:anim>
                                        <p:anim by="(#ppt_w*0.50)" calcmode="lin" valueType="num">
                                          <p:cBhvr>
                                            <p:cTn id="17" dur="250" decel="50000" autoRev="1" fill="hold">
                                              <p:stCondLst>
                                                <p:cond delay="0"/>
                                              </p:stCondLst>
                                            </p:cTn>
                                            <p:tgtEl>
                                              <p:spTgt spid="62"/>
                                            </p:tgtEl>
                                            <p:attrNameLst>
                                              <p:attrName>ppt_x</p:attrName>
                                            </p:attrNameLst>
                                          </p:cBhvr>
                                        </p:anim>
                                        <p:anim from="(-#ppt_h/2)" to="(#ppt_y)" calcmode="lin" valueType="num">
                                          <p:cBhvr>
                                            <p:cTn id="18" dur="500" fill="hold">
                                              <p:stCondLst>
                                                <p:cond delay="0"/>
                                              </p:stCondLst>
                                            </p:cTn>
                                            <p:tgtEl>
                                              <p:spTgt spid="62"/>
                                            </p:tgtEl>
                                            <p:attrNameLst>
                                              <p:attrName>ppt_y</p:attrName>
                                            </p:attrNameLst>
                                          </p:cBhvr>
                                        </p:anim>
                                        <p:animRot by="21600000">
                                          <p:cBhvr>
                                            <p:cTn id="19" dur="500" fill="hold">
                                              <p:stCondLst>
                                                <p:cond delay="0"/>
                                              </p:stCondLst>
                                            </p:cTn>
                                            <p:tgtEl>
                                              <p:spTgt spid="62"/>
                                            </p:tgtEl>
                                            <p:attrNameLst>
                                              <p:attrName>r</p:attrName>
                                            </p:attrNameLst>
                                          </p:cBhvr>
                                        </p:animRot>
                                      </p:childTnLst>
                                    </p:cTn>
                                  </p:par>
                                </p:childTnLst>
                              </p:cTn>
                            </p:par>
                            <p:par>
                              <p:cTn id="20" fill="hold">
                                <p:stCondLst>
                                  <p:cond delay="1100"/>
                                </p:stCondLst>
                                <p:childTnLst>
                                  <p:par>
                                    <p:cTn id="21" presetID="22" presetClass="entr" presetSubtype="8" fill="hold" nodeType="after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wipe(left)">
                                          <p:cBhvr>
                                            <p:cTn id="23" dur="500"/>
                                            <p:tgtEl>
                                              <p:spTgt spid="63"/>
                                            </p:tgtEl>
                                          </p:cBhvr>
                                        </p:animEffect>
                                      </p:childTnLst>
                                    </p:cTn>
                                  </p:par>
                                </p:childTnLst>
                              </p:cTn>
                            </p:par>
                            <p:par>
                              <p:cTn id="24" fill="hold">
                                <p:stCondLst>
                                  <p:cond delay="1600"/>
                                </p:stCondLst>
                                <p:childTnLst>
                                  <p:par>
                                    <p:cTn id="25" presetID="2" presetClass="entr" presetSubtype="4"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par>
                                    <p:cTn id="29" presetID="22" presetClass="entr" presetSubtype="8" fill="hold" grpId="0" nodeType="withEffect">
                                      <p:stCondLst>
                                        <p:cond delay="500"/>
                                      </p:stCondLst>
                                      <p:childTnLst>
                                        <p:set>
                                          <p:cBhvr>
                                            <p:cTn id="30" dur="1" fill="hold">
                                              <p:stCondLst>
                                                <p:cond delay="0"/>
                                              </p:stCondLst>
                                            </p:cTn>
                                            <p:tgtEl>
                                              <p:spTgt spid="54"/>
                                            </p:tgtEl>
                                            <p:attrNameLst>
                                              <p:attrName>style.visibility</p:attrName>
                                            </p:attrNameLst>
                                          </p:cBhvr>
                                          <p:to>
                                            <p:strVal val="visible"/>
                                          </p:to>
                                        </p:set>
                                        <p:animEffect transition="in" filter="wipe(left)">
                                          <p:cBhvr>
                                            <p:cTn id="31" dur="500"/>
                                            <p:tgtEl>
                                              <p:spTgt spid="54"/>
                                            </p:tgtEl>
                                          </p:cBhvr>
                                        </p:animEffect>
                                      </p:childTnLst>
                                    </p:cTn>
                                  </p:par>
                                </p:childTnLst>
                              </p:cTn>
                            </p:par>
                            <p:par>
                              <p:cTn id="32" fill="hold">
                                <p:stCondLst>
                                  <p:cond delay="2100"/>
                                </p:stCondLst>
                                <p:childTnLst>
                                  <p:par>
                                    <p:cTn id="33" presetID="2" presetClass="entr" presetSubtype="4"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2" presetClass="entr" presetSubtype="8" fill="hold" grpId="0" nodeType="withEffect">
                                      <p:stCondLst>
                                        <p:cond delay="500"/>
                                      </p:stCondLst>
                                      <p:childTnLst>
                                        <p:set>
                                          <p:cBhvr>
                                            <p:cTn id="38" dur="1" fill="hold">
                                              <p:stCondLst>
                                                <p:cond delay="0"/>
                                              </p:stCondLst>
                                            </p:cTn>
                                            <p:tgtEl>
                                              <p:spTgt spid="55"/>
                                            </p:tgtEl>
                                            <p:attrNameLst>
                                              <p:attrName>style.visibility</p:attrName>
                                            </p:attrNameLst>
                                          </p:cBhvr>
                                          <p:to>
                                            <p:strVal val="visible"/>
                                          </p:to>
                                        </p:set>
                                        <p:animEffect transition="in" filter="wipe(left)">
                                          <p:cBhvr>
                                            <p:cTn id="39" dur="500"/>
                                            <p:tgtEl>
                                              <p:spTgt spid="55"/>
                                            </p:tgtEl>
                                          </p:cBhvr>
                                        </p:animEffect>
                                      </p:childTnLst>
                                    </p:cTn>
                                  </p:par>
                                </p:childTnLst>
                              </p:cTn>
                            </p:par>
                            <p:par>
                              <p:cTn id="40" fill="hold">
                                <p:stCondLst>
                                  <p:cond delay="2600"/>
                                </p:stCondLst>
                                <p:childTnLst>
                                  <p:par>
                                    <p:cTn id="41" presetID="2" presetClass="entr" presetSubtype="4" fill="hold" nodeType="after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500" fill="hold"/>
                                            <p:tgtEl>
                                              <p:spTgt spid="42"/>
                                            </p:tgtEl>
                                            <p:attrNameLst>
                                              <p:attrName>ppt_x</p:attrName>
                                            </p:attrNameLst>
                                          </p:cBhvr>
                                          <p:tavLst>
                                            <p:tav tm="0">
                                              <p:val>
                                                <p:strVal val="#ppt_x"/>
                                              </p:val>
                                            </p:tav>
                                            <p:tav tm="100000">
                                              <p:val>
                                                <p:strVal val="#ppt_x"/>
                                              </p:val>
                                            </p:tav>
                                          </p:tavLst>
                                        </p:anim>
                                        <p:anim calcmode="lin" valueType="num">
                                          <p:cBhvr additive="base">
                                            <p:cTn id="44" dur="500" fill="hold"/>
                                            <p:tgtEl>
                                              <p:spTgt spid="42"/>
                                            </p:tgtEl>
                                            <p:attrNameLst>
                                              <p:attrName>ppt_y</p:attrName>
                                            </p:attrNameLst>
                                          </p:cBhvr>
                                          <p:tavLst>
                                            <p:tav tm="0">
                                              <p:val>
                                                <p:strVal val="1+#ppt_h/2"/>
                                              </p:val>
                                            </p:tav>
                                            <p:tav tm="100000">
                                              <p:val>
                                                <p:strVal val="#ppt_y"/>
                                              </p:val>
                                            </p:tav>
                                          </p:tavLst>
                                        </p:anim>
                                      </p:childTnLst>
                                    </p:cTn>
                                  </p:par>
                                  <p:par>
                                    <p:cTn id="45" presetID="22" presetClass="entr" presetSubtype="8" fill="hold" grpId="0" nodeType="withEffect">
                                      <p:stCondLst>
                                        <p:cond delay="500"/>
                                      </p:stCondLst>
                                      <p:childTnLst>
                                        <p:set>
                                          <p:cBhvr>
                                            <p:cTn id="46" dur="1" fill="hold">
                                              <p:stCondLst>
                                                <p:cond delay="0"/>
                                              </p:stCondLst>
                                            </p:cTn>
                                            <p:tgtEl>
                                              <p:spTgt spid="56"/>
                                            </p:tgtEl>
                                            <p:attrNameLst>
                                              <p:attrName>style.visibility</p:attrName>
                                            </p:attrNameLst>
                                          </p:cBhvr>
                                          <p:to>
                                            <p:strVal val="visible"/>
                                          </p:to>
                                        </p:set>
                                        <p:animEffect transition="in" filter="wipe(left)">
                                          <p:cBhvr>
                                            <p:cTn id="47" dur="500"/>
                                            <p:tgtEl>
                                              <p:spTgt spid="56"/>
                                            </p:tgtEl>
                                          </p:cBhvr>
                                        </p:animEffect>
                                      </p:childTnLst>
                                    </p:cTn>
                                  </p:par>
                                </p:childTnLst>
                              </p:cTn>
                            </p:par>
                            <p:par>
                              <p:cTn id="48" fill="hold">
                                <p:stCondLst>
                                  <p:cond delay="3100"/>
                                </p:stCondLst>
                                <p:childTnLst>
                                  <p:par>
                                    <p:cTn id="49" presetID="2" presetClass="entr" presetSubtype="4" fill="hold" nodeType="after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500" fill="hold"/>
                                            <p:tgtEl>
                                              <p:spTgt spid="57"/>
                                            </p:tgtEl>
                                            <p:attrNameLst>
                                              <p:attrName>ppt_x</p:attrName>
                                            </p:attrNameLst>
                                          </p:cBhvr>
                                          <p:tavLst>
                                            <p:tav tm="0">
                                              <p:val>
                                                <p:strVal val="#ppt_x"/>
                                              </p:val>
                                            </p:tav>
                                            <p:tav tm="100000">
                                              <p:val>
                                                <p:strVal val="#ppt_x"/>
                                              </p:val>
                                            </p:tav>
                                          </p:tavLst>
                                        </p:anim>
                                        <p:anim calcmode="lin" valueType="num">
                                          <p:cBhvr additive="base">
                                            <p:cTn id="52" dur="500" fill="hold"/>
                                            <p:tgtEl>
                                              <p:spTgt spid="57"/>
                                            </p:tgtEl>
                                            <p:attrNameLst>
                                              <p:attrName>ppt_y</p:attrName>
                                            </p:attrNameLst>
                                          </p:cBhvr>
                                          <p:tavLst>
                                            <p:tav tm="0">
                                              <p:val>
                                                <p:strVal val="1+#ppt_h/2"/>
                                              </p:val>
                                            </p:tav>
                                            <p:tav tm="100000">
                                              <p:val>
                                                <p:strVal val="#ppt_y"/>
                                              </p:val>
                                            </p:tav>
                                          </p:tavLst>
                                        </p:anim>
                                      </p:childTnLst>
                                    </p:cTn>
                                  </p:par>
                                  <p:par>
                                    <p:cTn id="53" presetID="22" presetClass="entr" presetSubtype="8" fill="hold" grpId="0" nodeType="withEffect">
                                      <p:stCondLst>
                                        <p:cond delay="500"/>
                                      </p:stCondLst>
                                      <p:childTnLst>
                                        <p:set>
                                          <p:cBhvr>
                                            <p:cTn id="54" dur="1" fill="hold">
                                              <p:stCondLst>
                                                <p:cond delay="0"/>
                                              </p:stCondLst>
                                            </p:cTn>
                                            <p:tgtEl>
                                              <p:spTgt spid="60"/>
                                            </p:tgtEl>
                                            <p:attrNameLst>
                                              <p:attrName>style.visibility</p:attrName>
                                            </p:attrNameLst>
                                          </p:cBhvr>
                                          <p:to>
                                            <p:strVal val="visible"/>
                                          </p:to>
                                        </p:set>
                                        <p:animEffect transition="in" filter="wipe(left)">
                                          <p:cBhvr>
                                            <p:cTn id="55" dur="500"/>
                                            <p:tgtEl>
                                              <p:spTgt spid="60"/>
                                            </p:tgtEl>
                                          </p:cBhvr>
                                        </p:animEffect>
                                      </p:childTnLst>
                                    </p:cTn>
                                  </p:par>
                                  <p:par>
                                    <p:cTn id="56" presetID="8" presetClass="emph" presetSubtype="0" fill="hold" nodeType="withEffect">
                                      <p:stCondLst>
                                        <p:cond delay="1250"/>
                                      </p:stCondLst>
                                      <p:childTnLst>
                                        <p:animRot by="-21600000">
                                          <p:cBhvr>
                                            <p:cTn id="57" dur="6000" fill="hold"/>
                                            <p:tgtEl>
                                              <p:spTgt spid="49"/>
                                            </p:tgtEl>
                                            <p:attrNameLst>
                                              <p:attrName>r</p:attrName>
                                            </p:attrNameLst>
                                          </p:cBhvr>
                                        </p:animRot>
                                      </p:childTnLst>
                                    </p:cTn>
                                  </p:par>
                                  <p:par>
                                    <p:cTn id="58" presetID="8" presetClass="emph" presetSubtype="0" fill="hold" nodeType="withEffect">
                                      <p:stCondLst>
                                        <p:cond delay="1250"/>
                                      </p:stCondLst>
                                      <p:childTnLst>
                                        <p:animRot by="21600000">
                                          <p:cBhvr>
                                            <p:cTn id="59" dur="6000" fill="hold"/>
                                            <p:tgtEl>
                                              <p:spTgt spid="24"/>
                                            </p:tgtEl>
                                            <p:attrNameLst>
                                              <p:attrName>r</p:attrName>
                                            </p:attrNameLst>
                                          </p:cBhvr>
                                        </p:animRot>
                                      </p:childTnLst>
                                    </p:cTn>
                                  </p:par>
                                  <p:par>
                                    <p:cTn id="60" presetID="8" presetClass="emph" presetSubtype="0" fill="hold" nodeType="withEffect">
                                      <p:stCondLst>
                                        <p:cond delay="1250"/>
                                      </p:stCondLst>
                                      <p:childTnLst>
                                        <p:animRot by="-21600000">
                                          <p:cBhvr>
                                            <p:cTn id="61" dur="6000" fill="hold"/>
                                            <p:tgtEl>
                                              <p:spTgt spid="42"/>
                                            </p:tgtEl>
                                            <p:attrNameLst>
                                              <p:attrName>r</p:attrName>
                                            </p:attrNameLst>
                                          </p:cBhvr>
                                        </p:animRot>
                                      </p:childTnLst>
                                    </p:cTn>
                                  </p:par>
                                  <p:par>
                                    <p:cTn id="62" presetID="8" presetClass="emph" presetSubtype="0" fill="hold" nodeType="withEffect">
                                      <p:stCondLst>
                                        <p:cond delay="1250"/>
                                      </p:stCondLst>
                                      <p:childTnLst>
                                        <p:animRot by="21600000">
                                          <p:cBhvr>
                                            <p:cTn id="63" dur="6000" fill="hold"/>
                                            <p:tgtEl>
                                              <p:spTgt spid="5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60" grpId="0"/>
          <p:bldP spid="61" grpId="0" bldLvl="0" animBg="1"/>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300"/>
                                            <p:tgtEl>
                                              <p:spTgt spid="77"/>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300" fill="hold"/>
                                            <p:tgtEl>
                                              <p:spTgt spid="61"/>
                                            </p:tgtEl>
                                            <p:attrNameLst>
                                              <p:attrName>ppt_x</p:attrName>
                                            </p:attrNameLst>
                                          </p:cBhvr>
                                          <p:tavLst>
                                            <p:tav tm="0">
                                              <p:val>
                                                <p:strVal val="#ppt_x"/>
                                              </p:val>
                                            </p:tav>
                                            <p:tav tm="100000">
                                              <p:val>
                                                <p:strVal val="#ppt_x"/>
                                              </p:val>
                                            </p:tav>
                                          </p:tavLst>
                                        </p:anim>
                                        <p:anim calcmode="lin" valueType="num">
                                          <p:cBhvr additive="base">
                                            <p:cTn id="12" dur="300" fill="hold"/>
                                            <p:tgtEl>
                                              <p:spTgt spid="61"/>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62"/>
                                            </p:tgtEl>
                                            <p:attrNameLst>
                                              <p:attrName>style.visibility</p:attrName>
                                            </p:attrNameLst>
                                          </p:cBhvr>
                                          <p:to>
                                            <p:strVal val="visible"/>
                                          </p:to>
                                        </p:set>
                                        <p:anim by="(-#ppt_w*2)" calcmode="lin" valueType="num">
                                          <p:cBhvr rctx="PPT">
                                            <p:cTn id="16" dur="250" autoRev="1" fill="hold">
                                              <p:stCondLst>
                                                <p:cond delay="0"/>
                                              </p:stCondLst>
                                            </p:cTn>
                                            <p:tgtEl>
                                              <p:spTgt spid="62"/>
                                            </p:tgtEl>
                                            <p:attrNameLst>
                                              <p:attrName>ppt_w</p:attrName>
                                            </p:attrNameLst>
                                          </p:cBhvr>
                                        </p:anim>
                                        <p:anim by="(#ppt_w*0.50)" calcmode="lin" valueType="num">
                                          <p:cBhvr>
                                            <p:cTn id="17" dur="250" decel="50000" autoRev="1" fill="hold">
                                              <p:stCondLst>
                                                <p:cond delay="0"/>
                                              </p:stCondLst>
                                            </p:cTn>
                                            <p:tgtEl>
                                              <p:spTgt spid="62"/>
                                            </p:tgtEl>
                                            <p:attrNameLst>
                                              <p:attrName>ppt_x</p:attrName>
                                            </p:attrNameLst>
                                          </p:cBhvr>
                                        </p:anim>
                                        <p:anim from="(-#ppt_h/2)" to="(#ppt_y)" calcmode="lin" valueType="num">
                                          <p:cBhvr>
                                            <p:cTn id="18" dur="500" fill="hold">
                                              <p:stCondLst>
                                                <p:cond delay="0"/>
                                              </p:stCondLst>
                                            </p:cTn>
                                            <p:tgtEl>
                                              <p:spTgt spid="62"/>
                                            </p:tgtEl>
                                            <p:attrNameLst>
                                              <p:attrName>ppt_y</p:attrName>
                                            </p:attrNameLst>
                                          </p:cBhvr>
                                        </p:anim>
                                        <p:animRot by="21600000">
                                          <p:cBhvr>
                                            <p:cTn id="19" dur="500" fill="hold">
                                              <p:stCondLst>
                                                <p:cond delay="0"/>
                                              </p:stCondLst>
                                            </p:cTn>
                                            <p:tgtEl>
                                              <p:spTgt spid="62"/>
                                            </p:tgtEl>
                                            <p:attrNameLst>
                                              <p:attrName>r</p:attrName>
                                            </p:attrNameLst>
                                          </p:cBhvr>
                                        </p:animRot>
                                      </p:childTnLst>
                                    </p:cTn>
                                  </p:par>
                                </p:childTnLst>
                              </p:cTn>
                            </p:par>
                            <p:par>
                              <p:cTn id="20" fill="hold">
                                <p:stCondLst>
                                  <p:cond delay="1100"/>
                                </p:stCondLst>
                                <p:childTnLst>
                                  <p:par>
                                    <p:cTn id="21" presetID="22" presetClass="entr" presetSubtype="8" fill="hold" nodeType="after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wipe(left)">
                                          <p:cBhvr>
                                            <p:cTn id="23" dur="500"/>
                                            <p:tgtEl>
                                              <p:spTgt spid="63"/>
                                            </p:tgtEl>
                                          </p:cBhvr>
                                        </p:animEffect>
                                      </p:childTnLst>
                                    </p:cTn>
                                  </p:par>
                                </p:childTnLst>
                              </p:cTn>
                            </p:par>
                            <p:par>
                              <p:cTn id="24" fill="hold">
                                <p:stCondLst>
                                  <p:cond delay="1600"/>
                                </p:stCondLst>
                                <p:childTnLst>
                                  <p:par>
                                    <p:cTn id="25" presetID="2" presetClass="entr" presetSubtype="4"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par>
                                    <p:cTn id="29" presetID="22" presetClass="entr" presetSubtype="8" fill="hold" grpId="0" nodeType="withEffect">
                                      <p:stCondLst>
                                        <p:cond delay="500"/>
                                      </p:stCondLst>
                                      <p:childTnLst>
                                        <p:set>
                                          <p:cBhvr>
                                            <p:cTn id="30" dur="1" fill="hold">
                                              <p:stCondLst>
                                                <p:cond delay="0"/>
                                              </p:stCondLst>
                                            </p:cTn>
                                            <p:tgtEl>
                                              <p:spTgt spid="54"/>
                                            </p:tgtEl>
                                            <p:attrNameLst>
                                              <p:attrName>style.visibility</p:attrName>
                                            </p:attrNameLst>
                                          </p:cBhvr>
                                          <p:to>
                                            <p:strVal val="visible"/>
                                          </p:to>
                                        </p:set>
                                        <p:animEffect transition="in" filter="wipe(left)">
                                          <p:cBhvr>
                                            <p:cTn id="31" dur="500"/>
                                            <p:tgtEl>
                                              <p:spTgt spid="54"/>
                                            </p:tgtEl>
                                          </p:cBhvr>
                                        </p:animEffect>
                                      </p:childTnLst>
                                    </p:cTn>
                                  </p:par>
                                </p:childTnLst>
                              </p:cTn>
                            </p:par>
                            <p:par>
                              <p:cTn id="32" fill="hold">
                                <p:stCondLst>
                                  <p:cond delay="2100"/>
                                </p:stCondLst>
                                <p:childTnLst>
                                  <p:par>
                                    <p:cTn id="33" presetID="2" presetClass="entr" presetSubtype="4"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2" presetClass="entr" presetSubtype="8" fill="hold" grpId="0" nodeType="withEffect">
                                      <p:stCondLst>
                                        <p:cond delay="500"/>
                                      </p:stCondLst>
                                      <p:childTnLst>
                                        <p:set>
                                          <p:cBhvr>
                                            <p:cTn id="38" dur="1" fill="hold">
                                              <p:stCondLst>
                                                <p:cond delay="0"/>
                                              </p:stCondLst>
                                            </p:cTn>
                                            <p:tgtEl>
                                              <p:spTgt spid="55"/>
                                            </p:tgtEl>
                                            <p:attrNameLst>
                                              <p:attrName>style.visibility</p:attrName>
                                            </p:attrNameLst>
                                          </p:cBhvr>
                                          <p:to>
                                            <p:strVal val="visible"/>
                                          </p:to>
                                        </p:set>
                                        <p:animEffect transition="in" filter="wipe(left)">
                                          <p:cBhvr>
                                            <p:cTn id="39" dur="500"/>
                                            <p:tgtEl>
                                              <p:spTgt spid="55"/>
                                            </p:tgtEl>
                                          </p:cBhvr>
                                        </p:animEffect>
                                      </p:childTnLst>
                                    </p:cTn>
                                  </p:par>
                                </p:childTnLst>
                              </p:cTn>
                            </p:par>
                            <p:par>
                              <p:cTn id="40" fill="hold">
                                <p:stCondLst>
                                  <p:cond delay="2600"/>
                                </p:stCondLst>
                                <p:childTnLst>
                                  <p:par>
                                    <p:cTn id="41" presetID="2" presetClass="entr" presetSubtype="4" fill="hold" nodeType="after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500" fill="hold"/>
                                            <p:tgtEl>
                                              <p:spTgt spid="42"/>
                                            </p:tgtEl>
                                            <p:attrNameLst>
                                              <p:attrName>ppt_x</p:attrName>
                                            </p:attrNameLst>
                                          </p:cBhvr>
                                          <p:tavLst>
                                            <p:tav tm="0">
                                              <p:val>
                                                <p:strVal val="#ppt_x"/>
                                              </p:val>
                                            </p:tav>
                                            <p:tav tm="100000">
                                              <p:val>
                                                <p:strVal val="#ppt_x"/>
                                              </p:val>
                                            </p:tav>
                                          </p:tavLst>
                                        </p:anim>
                                        <p:anim calcmode="lin" valueType="num">
                                          <p:cBhvr additive="base">
                                            <p:cTn id="44" dur="500" fill="hold"/>
                                            <p:tgtEl>
                                              <p:spTgt spid="42"/>
                                            </p:tgtEl>
                                            <p:attrNameLst>
                                              <p:attrName>ppt_y</p:attrName>
                                            </p:attrNameLst>
                                          </p:cBhvr>
                                          <p:tavLst>
                                            <p:tav tm="0">
                                              <p:val>
                                                <p:strVal val="1+#ppt_h/2"/>
                                              </p:val>
                                            </p:tav>
                                            <p:tav tm="100000">
                                              <p:val>
                                                <p:strVal val="#ppt_y"/>
                                              </p:val>
                                            </p:tav>
                                          </p:tavLst>
                                        </p:anim>
                                      </p:childTnLst>
                                    </p:cTn>
                                  </p:par>
                                  <p:par>
                                    <p:cTn id="45" presetID="22" presetClass="entr" presetSubtype="8" fill="hold" grpId="0" nodeType="withEffect">
                                      <p:stCondLst>
                                        <p:cond delay="500"/>
                                      </p:stCondLst>
                                      <p:childTnLst>
                                        <p:set>
                                          <p:cBhvr>
                                            <p:cTn id="46" dur="1" fill="hold">
                                              <p:stCondLst>
                                                <p:cond delay="0"/>
                                              </p:stCondLst>
                                            </p:cTn>
                                            <p:tgtEl>
                                              <p:spTgt spid="56"/>
                                            </p:tgtEl>
                                            <p:attrNameLst>
                                              <p:attrName>style.visibility</p:attrName>
                                            </p:attrNameLst>
                                          </p:cBhvr>
                                          <p:to>
                                            <p:strVal val="visible"/>
                                          </p:to>
                                        </p:set>
                                        <p:animEffect transition="in" filter="wipe(left)">
                                          <p:cBhvr>
                                            <p:cTn id="47" dur="500"/>
                                            <p:tgtEl>
                                              <p:spTgt spid="56"/>
                                            </p:tgtEl>
                                          </p:cBhvr>
                                        </p:animEffect>
                                      </p:childTnLst>
                                    </p:cTn>
                                  </p:par>
                                </p:childTnLst>
                              </p:cTn>
                            </p:par>
                            <p:par>
                              <p:cTn id="48" fill="hold">
                                <p:stCondLst>
                                  <p:cond delay="3100"/>
                                </p:stCondLst>
                                <p:childTnLst>
                                  <p:par>
                                    <p:cTn id="49" presetID="2" presetClass="entr" presetSubtype="4" fill="hold" nodeType="after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500" fill="hold"/>
                                            <p:tgtEl>
                                              <p:spTgt spid="57"/>
                                            </p:tgtEl>
                                            <p:attrNameLst>
                                              <p:attrName>ppt_x</p:attrName>
                                            </p:attrNameLst>
                                          </p:cBhvr>
                                          <p:tavLst>
                                            <p:tav tm="0">
                                              <p:val>
                                                <p:strVal val="#ppt_x"/>
                                              </p:val>
                                            </p:tav>
                                            <p:tav tm="100000">
                                              <p:val>
                                                <p:strVal val="#ppt_x"/>
                                              </p:val>
                                            </p:tav>
                                          </p:tavLst>
                                        </p:anim>
                                        <p:anim calcmode="lin" valueType="num">
                                          <p:cBhvr additive="base">
                                            <p:cTn id="52" dur="500" fill="hold"/>
                                            <p:tgtEl>
                                              <p:spTgt spid="57"/>
                                            </p:tgtEl>
                                            <p:attrNameLst>
                                              <p:attrName>ppt_y</p:attrName>
                                            </p:attrNameLst>
                                          </p:cBhvr>
                                          <p:tavLst>
                                            <p:tav tm="0">
                                              <p:val>
                                                <p:strVal val="1+#ppt_h/2"/>
                                              </p:val>
                                            </p:tav>
                                            <p:tav tm="100000">
                                              <p:val>
                                                <p:strVal val="#ppt_y"/>
                                              </p:val>
                                            </p:tav>
                                          </p:tavLst>
                                        </p:anim>
                                      </p:childTnLst>
                                    </p:cTn>
                                  </p:par>
                                  <p:par>
                                    <p:cTn id="53" presetID="22" presetClass="entr" presetSubtype="8" fill="hold" grpId="0" nodeType="withEffect">
                                      <p:stCondLst>
                                        <p:cond delay="500"/>
                                      </p:stCondLst>
                                      <p:childTnLst>
                                        <p:set>
                                          <p:cBhvr>
                                            <p:cTn id="54" dur="1" fill="hold">
                                              <p:stCondLst>
                                                <p:cond delay="0"/>
                                              </p:stCondLst>
                                            </p:cTn>
                                            <p:tgtEl>
                                              <p:spTgt spid="60"/>
                                            </p:tgtEl>
                                            <p:attrNameLst>
                                              <p:attrName>style.visibility</p:attrName>
                                            </p:attrNameLst>
                                          </p:cBhvr>
                                          <p:to>
                                            <p:strVal val="visible"/>
                                          </p:to>
                                        </p:set>
                                        <p:animEffect transition="in" filter="wipe(left)">
                                          <p:cBhvr>
                                            <p:cTn id="55" dur="500"/>
                                            <p:tgtEl>
                                              <p:spTgt spid="60"/>
                                            </p:tgtEl>
                                          </p:cBhvr>
                                        </p:animEffect>
                                      </p:childTnLst>
                                    </p:cTn>
                                  </p:par>
                                  <p:par>
                                    <p:cTn id="56" presetID="8" presetClass="emph" presetSubtype="0" fill="hold" nodeType="withEffect">
                                      <p:stCondLst>
                                        <p:cond delay="1250"/>
                                      </p:stCondLst>
                                      <p:childTnLst>
                                        <p:animRot by="-21600000">
                                          <p:cBhvr>
                                            <p:cTn id="57" dur="6000" fill="hold"/>
                                            <p:tgtEl>
                                              <p:spTgt spid="49"/>
                                            </p:tgtEl>
                                            <p:attrNameLst>
                                              <p:attrName>r</p:attrName>
                                            </p:attrNameLst>
                                          </p:cBhvr>
                                        </p:animRot>
                                      </p:childTnLst>
                                    </p:cTn>
                                  </p:par>
                                  <p:par>
                                    <p:cTn id="58" presetID="8" presetClass="emph" presetSubtype="0" fill="hold" nodeType="withEffect">
                                      <p:stCondLst>
                                        <p:cond delay="1250"/>
                                      </p:stCondLst>
                                      <p:childTnLst>
                                        <p:animRot by="21600000">
                                          <p:cBhvr>
                                            <p:cTn id="59" dur="6000" fill="hold"/>
                                            <p:tgtEl>
                                              <p:spTgt spid="24"/>
                                            </p:tgtEl>
                                            <p:attrNameLst>
                                              <p:attrName>r</p:attrName>
                                            </p:attrNameLst>
                                          </p:cBhvr>
                                        </p:animRot>
                                      </p:childTnLst>
                                    </p:cTn>
                                  </p:par>
                                  <p:par>
                                    <p:cTn id="60" presetID="8" presetClass="emph" presetSubtype="0" fill="hold" nodeType="withEffect">
                                      <p:stCondLst>
                                        <p:cond delay="1250"/>
                                      </p:stCondLst>
                                      <p:childTnLst>
                                        <p:animRot by="-21600000">
                                          <p:cBhvr>
                                            <p:cTn id="61" dur="6000" fill="hold"/>
                                            <p:tgtEl>
                                              <p:spTgt spid="42"/>
                                            </p:tgtEl>
                                            <p:attrNameLst>
                                              <p:attrName>r</p:attrName>
                                            </p:attrNameLst>
                                          </p:cBhvr>
                                        </p:animRot>
                                      </p:childTnLst>
                                    </p:cTn>
                                  </p:par>
                                  <p:par>
                                    <p:cTn id="62" presetID="8" presetClass="emph" presetSubtype="0" fill="hold" nodeType="withEffect">
                                      <p:stCondLst>
                                        <p:cond delay="1250"/>
                                      </p:stCondLst>
                                      <p:childTnLst>
                                        <p:animRot by="21600000">
                                          <p:cBhvr>
                                            <p:cTn id="63" dur="6000" fill="hold"/>
                                            <p:tgtEl>
                                              <p:spTgt spid="5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60" grpId="0"/>
          <p:bldP spid="61" grpId="0" bldLvl="0" animBg="1"/>
          <p:bldP spid="62"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4" cstate="print"/>
          <a:stretch>
            <a:fillRect/>
          </a:stretch>
        </a:blipFill>
        <a:effectLst/>
      </p:bgPr>
    </p:bg>
    <p:spTree>
      <p:nvGrpSpPr>
        <p:cNvPr id="1" name=""/>
        <p:cNvGrpSpPr/>
        <p:nvPr/>
      </p:nvGrpSpPr>
      <p:grpSpPr>
        <a:xfrm>
          <a:off x="0" y="0"/>
          <a:ext cx="0" cy="0"/>
          <a:chOff x="0" y="0"/>
          <a:chExt cx="0" cy="0"/>
        </a:xfrm>
      </p:grpSpPr>
      <p:sp>
        <p:nvSpPr>
          <p:cNvPr id="25" name="TextBox 24"/>
          <p:cNvSpPr txBox="1"/>
          <p:nvPr/>
        </p:nvSpPr>
        <p:spPr>
          <a:xfrm>
            <a:off x="856343" y="1987725"/>
            <a:ext cx="4760277" cy="1107996"/>
          </a:xfrm>
          <a:prstGeom prst="rect">
            <a:avLst/>
          </a:prstGeom>
          <a:noFill/>
        </p:spPr>
        <p:txBody>
          <a:bodyPr wrap="none" lIns="121917" tIns="60958" rIns="121917" bIns="60958" rtlCol="0">
            <a:spAutoFit/>
          </a:bodyPr>
          <a:lstStyle/>
          <a:p>
            <a:r>
              <a:rPr lang="zh-CN" altLang="en-US" sz="1600" dirty="0">
                <a:latin typeface="黑体" panose="02010600030101010101" pitchFamily="49" charset="-122"/>
                <a:ea typeface="黑体" panose="02010600030101010101" pitchFamily="49" charset="-122"/>
                <a:cs typeface="方正兰亭细黑_GBK_M" panose="02010600010101010101" pitchFamily="2" charset="2"/>
              </a:rPr>
              <a:t>企事业内部控制系统具有预见性、适应性、及时性</a:t>
            </a:r>
            <a:endParaRPr lang="en-US" altLang="zh-CN" sz="1600" dirty="0">
              <a:latin typeface="黑体" panose="02010600030101010101" pitchFamily="49" charset="-122"/>
              <a:ea typeface="黑体" panose="02010600030101010101" pitchFamily="49" charset="-122"/>
              <a:cs typeface="方正兰亭细黑_GBK_M" panose="02010600010101010101" pitchFamily="2" charset="2"/>
            </a:endParaRPr>
          </a:p>
          <a:p>
            <a:r>
              <a:rPr lang="zh-CN" altLang="en-US" sz="1600" dirty="0">
                <a:latin typeface="黑体" panose="02010600030101010101" pitchFamily="49" charset="-122"/>
                <a:ea typeface="黑体" panose="02010600030101010101" pitchFamily="49" charset="-122"/>
                <a:cs typeface="方正兰亭细黑_GBK_M" panose="02010600010101010101" pitchFamily="2" charset="2"/>
              </a:rPr>
              <a:t>真实性和有效性，控制系统能适应环境的变化有预</a:t>
            </a:r>
            <a:endParaRPr lang="en-US" altLang="zh-CN" sz="1600" dirty="0">
              <a:latin typeface="黑体" panose="02010600030101010101" pitchFamily="49" charset="-122"/>
              <a:ea typeface="黑体" panose="02010600030101010101" pitchFamily="49" charset="-122"/>
              <a:cs typeface="方正兰亭细黑_GBK_M" panose="02010600010101010101" pitchFamily="2" charset="2"/>
            </a:endParaRPr>
          </a:p>
          <a:p>
            <a:r>
              <a:rPr lang="zh-CN" altLang="en-US" sz="1600" dirty="0">
                <a:latin typeface="黑体" panose="02010600030101010101" pitchFamily="49" charset="-122"/>
                <a:ea typeface="黑体" panose="02010600030101010101" pitchFamily="49" charset="-122"/>
                <a:cs typeface="方正兰亭细黑_GBK_M" panose="02010600010101010101" pitchFamily="2" charset="2"/>
              </a:rPr>
              <a:t>见地、及时地发现偏差，有重点地、经济地采取措</a:t>
            </a:r>
            <a:endParaRPr lang="en-US" altLang="zh-CN" sz="1600" dirty="0">
              <a:latin typeface="黑体" panose="02010600030101010101" pitchFamily="49" charset="-122"/>
              <a:ea typeface="黑体" panose="02010600030101010101" pitchFamily="49" charset="-122"/>
              <a:cs typeface="方正兰亭细黑_GBK_M" panose="02010600010101010101" pitchFamily="2" charset="2"/>
            </a:endParaRPr>
          </a:p>
          <a:p>
            <a:r>
              <a:rPr lang="zh-CN" altLang="en-US" sz="1600" dirty="0">
                <a:latin typeface="黑体" panose="02010600030101010101" pitchFamily="49" charset="-122"/>
                <a:ea typeface="黑体" panose="02010600030101010101" pitchFamily="49" charset="-122"/>
                <a:cs typeface="方正兰亭细黑_GBK_M" panose="02010600010101010101" pitchFamily="2" charset="2"/>
              </a:rPr>
              <a:t>施</a:t>
            </a:r>
            <a:r>
              <a:rPr lang="en-US" altLang="zh-CN" sz="1600" dirty="0">
                <a:latin typeface="黑体" panose="02010600030101010101" pitchFamily="49" charset="-122"/>
                <a:ea typeface="黑体" panose="02010600030101010101" pitchFamily="49" charset="-122"/>
                <a:cs typeface="方正兰亭细黑_GBK_M" panose="02010600010101010101" pitchFamily="2" charset="2"/>
              </a:rPr>
              <a:t>-----</a:t>
            </a:r>
            <a:endParaRPr lang="zh-CN" altLang="en-US" sz="1600" dirty="0">
              <a:latin typeface="黑体" panose="02010600030101010101" pitchFamily="49" charset="-122"/>
              <a:ea typeface="黑体" panose="02010600030101010101" pitchFamily="49" charset="-122"/>
              <a:cs typeface="方正兰亭细黑_GBK_M" panose="02010600010101010101" pitchFamily="2" charset="2"/>
            </a:endParaRPr>
          </a:p>
        </p:txBody>
      </p:sp>
      <p:sp>
        <p:nvSpPr>
          <p:cNvPr id="28" name="TextBox 27"/>
          <p:cNvSpPr txBox="1"/>
          <p:nvPr/>
        </p:nvSpPr>
        <p:spPr>
          <a:xfrm>
            <a:off x="6727719" y="2131817"/>
            <a:ext cx="1271270" cy="560705"/>
          </a:xfrm>
          <a:prstGeom prst="rect">
            <a:avLst/>
          </a:prstGeom>
          <a:noFill/>
        </p:spPr>
        <p:txBody>
          <a:bodyPr wrap="none" lIns="121917" tIns="60958" rIns="121917" bIns="60958" rtlCol="0">
            <a:spAutoFit/>
          </a:bodyPr>
          <a:lstStyle/>
          <a:p>
            <a:r>
              <a:rPr lang="zh-CN" altLang="en-US" sz="2700" b="1" dirty="0">
                <a:solidFill>
                  <a:schemeClr val="accent4">
                    <a:lumMod val="50000"/>
                  </a:schemeClr>
                </a:solidFill>
                <a:latin typeface="微软雅黑" panose="020B0503020204020204" charset="-122"/>
                <a:ea typeface="微软雅黑" panose="020B0503020204020204" charset="-122"/>
              </a:rPr>
              <a:t>预见性</a:t>
            </a:r>
          </a:p>
        </p:txBody>
      </p:sp>
      <p:sp>
        <p:nvSpPr>
          <p:cNvPr id="29" name="TextBox 28"/>
          <p:cNvSpPr txBox="1"/>
          <p:nvPr/>
        </p:nvSpPr>
        <p:spPr>
          <a:xfrm>
            <a:off x="7672085" y="4989448"/>
            <a:ext cx="1271270" cy="560705"/>
          </a:xfrm>
          <a:prstGeom prst="rect">
            <a:avLst/>
          </a:prstGeom>
          <a:noFill/>
        </p:spPr>
        <p:txBody>
          <a:bodyPr wrap="none" lIns="121917" tIns="60958" rIns="121917" bIns="60958" rtlCol="0">
            <a:spAutoFit/>
          </a:bodyPr>
          <a:lstStyle/>
          <a:p>
            <a:r>
              <a:rPr lang="zh-CN" altLang="en-US" sz="2700" b="1" dirty="0">
                <a:solidFill>
                  <a:schemeClr val="accent4">
                    <a:lumMod val="50000"/>
                  </a:schemeClr>
                </a:solidFill>
                <a:latin typeface="微软雅黑" panose="020B0503020204020204" charset="-122"/>
                <a:ea typeface="微软雅黑" panose="020B0503020204020204" charset="-122"/>
              </a:rPr>
              <a:t>适应性</a:t>
            </a:r>
          </a:p>
        </p:txBody>
      </p:sp>
      <p:sp>
        <p:nvSpPr>
          <p:cNvPr id="30" name="TextBox 29"/>
          <p:cNvSpPr txBox="1"/>
          <p:nvPr/>
        </p:nvSpPr>
        <p:spPr>
          <a:xfrm>
            <a:off x="9881554" y="4168711"/>
            <a:ext cx="1271270" cy="560705"/>
          </a:xfrm>
          <a:prstGeom prst="rect">
            <a:avLst/>
          </a:prstGeom>
          <a:noFill/>
        </p:spPr>
        <p:txBody>
          <a:bodyPr wrap="none" lIns="121917" tIns="60958" rIns="121917" bIns="60958" rtlCol="0">
            <a:spAutoFit/>
          </a:bodyPr>
          <a:lstStyle/>
          <a:p>
            <a:r>
              <a:rPr lang="zh-CN" altLang="en-US" sz="2700" b="1" dirty="0">
                <a:solidFill>
                  <a:schemeClr val="accent4">
                    <a:lumMod val="50000"/>
                  </a:schemeClr>
                </a:solidFill>
                <a:latin typeface="微软雅黑" panose="020B0503020204020204" charset="-122"/>
                <a:ea typeface="微软雅黑" panose="020B0503020204020204" charset="-122"/>
              </a:rPr>
              <a:t>及时性</a:t>
            </a:r>
          </a:p>
        </p:txBody>
      </p:sp>
      <p:sp>
        <p:nvSpPr>
          <p:cNvPr id="31" name="TextBox 30"/>
          <p:cNvSpPr txBox="1"/>
          <p:nvPr/>
        </p:nvSpPr>
        <p:spPr>
          <a:xfrm>
            <a:off x="9245483" y="2541721"/>
            <a:ext cx="1271270" cy="560705"/>
          </a:xfrm>
          <a:prstGeom prst="rect">
            <a:avLst/>
          </a:prstGeom>
          <a:noFill/>
        </p:spPr>
        <p:txBody>
          <a:bodyPr wrap="none" lIns="121917" tIns="60958" rIns="121917" bIns="60958" rtlCol="0">
            <a:spAutoFit/>
          </a:bodyPr>
          <a:lstStyle/>
          <a:p>
            <a:r>
              <a:rPr lang="zh-CN" altLang="en-US" sz="2700" b="1" dirty="0">
                <a:solidFill>
                  <a:schemeClr val="accent4">
                    <a:lumMod val="50000"/>
                  </a:schemeClr>
                </a:solidFill>
                <a:latin typeface="微软雅黑" panose="020B0503020204020204" charset="-122"/>
                <a:ea typeface="微软雅黑" panose="020B0503020204020204" charset="-122"/>
              </a:rPr>
              <a:t>真实性</a:t>
            </a:r>
          </a:p>
        </p:txBody>
      </p:sp>
      <p:sp>
        <p:nvSpPr>
          <p:cNvPr id="32" name="TextBox 31"/>
          <p:cNvSpPr txBox="1"/>
          <p:nvPr/>
        </p:nvSpPr>
        <p:spPr>
          <a:xfrm>
            <a:off x="6625536" y="3557777"/>
            <a:ext cx="1271270" cy="560705"/>
          </a:xfrm>
          <a:prstGeom prst="rect">
            <a:avLst/>
          </a:prstGeom>
          <a:noFill/>
        </p:spPr>
        <p:txBody>
          <a:bodyPr wrap="none" lIns="121917" tIns="60958" rIns="121917" bIns="60958" rtlCol="0">
            <a:spAutoFit/>
          </a:bodyPr>
          <a:lstStyle/>
          <a:p>
            <a:r>
              <a:rPr lang="zh-CN" altLang="en-US" sz="2700" b="1" dirty="0">
                <a:solidFill>
                  <a:schemeClr val="accent4">
                    <a:lumMod val="50000"/>
                  </a:schemeClr>
                </a:solidFill>
                <a:latin typeface="微软雅黑" panose="020B0503020204020204" charset="-122"/>
                <a:ea typeface="微软雅黑" panose="020B0503020204020204" charset="-122"/>
              </a:rPr>
              <a:t>有效性</a:t>
            </a:r>
          </a:p>
        </p:txBody>
      </p:sp>
      <p:sp>
        <p:nvSpPr>
          <p:cNvPr id="33" name="TextBox 32"/>
          <p:cNvSpPr txBox="1"/>
          <p:nvPr/>
        </p:nvSpPr>
        <p:spPr>
          <a:xfrm>
            <a:off x="856343" y="4435451"/>
            <a:ext cx="4760277" cy="1107996"/>
          </a:xfrm>
          <a:prstGeom prst="rect">
            <a:avLst/>
          </a:prstGeom>
          <a:noFill/>
        </p:spPr>
        <p:txBody>
          <a:bodyPr wrap="none" lIns="121917" tIns="60958" rIns="121917" bIns="60958" rtlCol="0">
            <a:spAutoFit/>
          </a:bodyPr>
          <a:lstStyle/>
          <a:p>
            <a:r>
              <a:rPr lang="zh-CN" altLang="en-US" sz="1600" dirty="0">
                <a:latin typeface="黑体" panose="02010600030101010101" pitchFamily="49" charset="-122"/>
                <a:ea typeface="黑体" panose="02010600030101010101" pitchFamily="49" charset="-122"/>
                <a:cs typeface="方正兰亭细黑_GBK_M" panose="02010600010101010101" pitchFamily="2" charset="2"/>
              </a:rPr>
              <a:t>企业、事业各部门领导人具有合格的管理素质，有</a:t>
            </a:r>
            <a:endParaRPr lang="en-US" altLang="zh-CN" sz="1600" dirty="0">
              <a:latin typeface="黑体" panose="02010600030101010101" pitchFamily="49" charset="-122"/>
              <a:ea typeface="黑体" panose="02010600030101010101" pitchFamily="49" charset="-122"/>
              <a:cs typeface="方正兰亭细黑_GBK_M" panose="02010600010101010101" pitchFamily="2" charset="2"/>
            </a:endParaRPr>
          </a:p>
          <a:p>
            <a:r>
              <a:rPr lang="zh-CN" altLang="en-US" sz="1600" dirty="0">
                <a:latin typeface="黑体" panose="02010600030101010101" pitchFamily="49" charset="-122"/>
                <a:ea typeface="黑体" panose="02010600030101010101" pitchFamily="49" charset="-122"/>
                <a:cs typeface="方正兰亭细黑_GBK_M" panose="02010600010101010101" pitchFamily="2" charset="2"/>
              </a:rPr>
              <a:t>战略眼光，责任心强，，管理部门的工作健全而有</a:t>
            </a:r>
            <a:endParaRPr lang="en-US" altLang="zh-CN" sz="1600" dirty="0">
              <a:latin typeface="黑体" panose="02010600030101010101" pitchFamily="49" charset="-122"/>
              <a:ea typeface="黑体" panose="02010600030101010101" pitchFamily="49" charset="-122"/>
              <a:cs typeface="方正兰亭细黑_GBK_M" panose="02010600010101010101" pitchFamily="2" charset="2"/>
            </a:endParaRPr>
          </a:p>
          <a:p>
            <a:r>
              <a:rPr lang="zh-CN" altLang="en-US" sz="1600" dirty="0">
                <a:latin typeface="黑体" panose="02010600030101010101" pitchFamily="49" charset="-122"/>
                <a:ea typeface="黑体" panose="02010600030101010101" pitchFamily="49" charset="-122"/>
                <a:cs typeface="方正兰亭细黑_GBK_M" panose="02010600010101010101" pitchFamily="2" charset="2"/>
              </a:rPr>
              <a:t>效率。管理责任审计就是针对企事业的管理工作是</a:t>
            </a:r>
            <a:endParaRPr lang="en-US" altLang="zh-CN" sz="1600" dirty="0">
              <a:latin typeface="黑体" panose="02010600030101010101" pitchFamily="49" charset="-122"/>
              <a:ea typeface="黑体" panose="02010600030101010101" pitchFamily="49" charset="-122"/>
              <a:cs typeface="方正兰亭细黑_GBK_M" panose="02010600010101010101" pitchFamily="2" charset="2"/>
            </a:endParaRPr>
          </a:p>
          <a:p>
            <a:r>
              <a:rPr lang="zh-CN" altLang="en-US" sz="1600" dirty="0">
                <a:latin typeface="黑体" panose="02010600030101010101" pitchFamily="49" charset="-122"/>
                <a:ea typeface="黑体" panose="02010600030101010101" pitchFamily="49" charset="-122"/>
                <a:cs typeface="方正兰亭细黑_GBK_M" panose="02010600010101010101" pitchFamily="2" charset="2"/>
              </a:rPr>
              <a:t>否达到了上述责任要求，进行审查和评价。</a:t>
            </a:r>
          </a:p>
        </p:txBody>
      </p:sp>
      <p:sp>
        <p:nvSpPr>
          <p:cNvPr id="34" name="TextBox 33"/>
          <p:cNvSpPr txBox="1"/>
          <p:nvPr/>
        </p:nvSpPr>
        <p:spPr>
          <a:xfrm>
            <a:off x="856343" y="3211587"/>
            <a:ext cx="4733925" cy="1096010"/>
          </a:xfrm>
          <a:prstGeom prst="rect">
            <a:avLst/>
          </a:prstGeom>
          <a:noFill/>
        </p:spPr>
        <p:txBody>
          <a:bodyPr wrap="none" lIns="121917" tIns="60958" rIns="121917" bIns="60958" rtlCol="0">
            <a:spAutoFit/>
          </a:bodyPr>
          <a:lstStyle/>
          <a:p>
            <a:r>
              <a:rPr lang="zh-CN" altLang="en-US" sz="3200" b="1" dirty="0">
                <a:solidFill>
                  <a:schemeClr val="accent4">
                    <a:lumMod val="50000"/>
                  </a:schemeClr>
                </a:solidFill>
                <a:latin typeface="黑体" panose="02010600030101010101" pitchFamily="49" charset="-122"/>
                <a:ea typeface="黑体" panose="02010600030101010101" pitchFamily="49" charset="-122"/>
              </a:rPr>
              <a:t>把整个企业的活动引到目</a:t>
            </a:r>
          </a:p>
          <a:p>
            <a:r>
              <a:rPr lang="zh-CN" altLang="en-US" sz="3200" b="1" dirty="0">
                <a:solidFill>
                  <a:schemeClr val="accent4">
                    <a:lumMod val="50000"/>
                  </a:schemeClr>
                </a:solidFill>
                <a:latin typeface="黑体" panose="02010600030101010101" pitchFamily="49" charset="-122"/>
                <a:ea typeface="黑体" panose="02010600030101010101" pitchFamily="49" charset="-122"/>
              </a:rPr>
              <a:t>标管理轨道上来。</a:t>
            </a:r>
          </a:p>
        </p:txBody>
      </p:sp>
      <p:grpSp>
        <p:nvGrpSpPr>
          <p:cNvPr id="75" name="组合 74"/>
          <p:cNvGrpSpPr/>
          <p:nvPr/>
        </p:nvGrpSpPr>
        <p:grpSpPr>
          <a:xfrm>
            <a:off x="7834077" y="2444482"/>
            <a:ext cx="1302476" cy="1302476"/>
            <a:chOff x="304800" y="673100"/>
            <a:chExt cx="4000500" cy="4000500"/>
          </a:xfrm>
          <a:effectLst>
            <a:outerShdw blurRad="139700" dist="101600" dir="7200000" algn="tr" rotWithShape="0">
              <a:schemeClr val="tx2">
                <a:lumMod val="50000"/>
                <a:alpha val="32000"/>
              </a:scheme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charset="-122"/>
                <a:ea typeface="微软雅黑" panose="020B0503020204020204" charset="-122"/>
              </a:endParaRPr>
            </a:p>
          </p:txBody>
        </p:sp>
        <p:sp>
          <p:nvSpPr>
            <p:cNvPr id="77" name="椭圆 7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charset="-122"/>
                <a:ea typeface="微软雅黑" panose="020B0503020204020204" charset="-122"/>
              </a:endParaRPr>
            </a:p>
          </p:txBody>
        </p:sp>
      </p:grpSp>
      <p:sp>
        <p:nvSpPr>
          <p:cNvPr id="78" name="椭圆 77"/>
          <p:cNvSpPr/>
          <p:nvPr/>
        </p:nvSpPr>
        <p:spPr>
          <a:xfrm>
            <a:off x="6700486" y="4194206"/>
            <a:ext cx="969388" cy="969388"/>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rgbClr val="C00000"/>
              </a:solidFill>
              <a:latin typeface="微软雅黑" panose="020B0503020204020204" charset="-122"/>
              <a:ea typeface="微软雅黑" panose="020B0503020204020204" charset="-122"/>
            </a:endParaRPr>
          </a:p>
        </p:txBody>
      </p:sp>
      <p:sp>
        <p:nvSpPr>
          <p:cNvPr id="79" name="椭圆 78"/>
          <p:cNvSpPr/>
          <p:nvPr/>
        </p:nvSpPr>
        <p:spPr>
          <a:xfrm>
            <a:off x="9736388" y="3723408"/>
            <a:ext cx="366369" cy="366369"/>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rgbClr val="C00000"/>
              </a:solidFill>
              <a:latin typeface="微软雅黑" panose="020B0503020204020204" charset="-122"/>
              <a:ea typeface="微软雅黑" panose="020B0503020204020204" charset="-122"/>
            </a:endParaRPr>
          </a:p>
        </p:txBody>
      </p:sp>
      <p:grpSp>
        <p:nvGrpSpPr>
          <p:cNvPr id="83" name="组合 82"/>
          <p:cNvGrpSpPr/>
          <p:nvPr/>
        </p:nvGrpSpPr>
        <p:grpSpPr>
          <a:xfrm>
            <a:off x="10435122" y="2850407"/>
            <a:ext cx="831871" cy="831871"/>
            <a:chOff x="304800" y="673100"/>
            <a:chExt cx="4000500" cy="4000500"/>
          </a:xfrm>
          <a:effectLst>
            <a:outerShdw blurRad="139700" dist="101600" dir="7200000" algn="tr" rotWithShape="0">
              <a:schemeClr val="tx2">
                <a:lumMod val="50000"/>
                <a:alpha val="32000"/>
              </a:schemeClr>
            </a:outerShdw>
          </a:effectLst>
        </p:grpSpPr>
        <p:sp>
          <p:nvSpPr>
            <p:cNvPr id="84" name="同心圆 8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charset="-122"/>
                <a:ea typeface="微软雅黑" panose="020B0503020204020204" charset="-122"/>
              </a:endParaRPr>
            </a:p>
          </p:txBody>
        </p:sp>
        <p:sp>
          <p:nvSpPr>
            <p:cNvPr id="85" name="椭圆 8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charset="-122"/>
                <a:ea typeface="微软雅黑" panose="020B0503020204020204" charset="-122"/>
              </a:endParaRPr>
            </a:p>
          </p:txBody>
        </p:sp>
      </p:grpSp>
      <p:grpSp>
        <p:nvGrpSpPr>
          <p:cNvPr id="86" name="组合 85"/>
          <p:cNvGrpSpPr/>
          <p:nvPr/>
        </p:nvGrpSpPr>
        <p:grpSpPr>
          <a:xfrm>
            <a:off x="6866045" y="5294673"/>
            <a:ext cx="293036" cy="293036"/>
            <a:chOff x="304800" y="673100"/>
            <a:chExt cx="4000500" cy="4000500"/>
          </a:xfrm>
          <a:effectLst>
            <a:outerShdw blurRad="139700" dist="101600" dir="7200000" algn="tr" rotWithShape="0">
              <a:schemeClr val="tx2">
                <a:lumMod val="50000"/>
                <a:alpha val="32000"/>
              </a:scheme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charset="-122"/>
                <a:ea typeface="微软雅黑" panose="020B0503020204020204" charset="-122"/>
              </a:endParaRPr>
            </a:p>
          </p:txBody>
        </p:sp>
        <p:sp>
          <p:nvSpPr>
            <p:cNvPr id="88" name="椭圆 8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charset="-122"/>
                <a:ea typeface="微软雅黑" panose="020B0503020204020204" charset="-122"/>
              </a:endParaRPr>
            </a:p>
          </p:txBody>
        </p:sp>
      </p:grpSp>
      <p:grpSp>
        <p:nvGrpSpPr>
          <p:cNvPr id="89" name="组合 88"/>
          <p:cNvGrpSpPr/>
          <p:nvPr/>
        </p:nvGrpSpPr>
        <p:grpSpPr>
          <a:xfrm>
            <a:off x="6498910" y="3192862"/>
            <a:ext cx="383892" cy="383892"/>
            <a:chOff x="304800" y="673100"/>
            <a:chExt cx="4000500" cy="4000500"/>
          </a:xfrm>
          <a:effectLst>
            <a:outerShdw blurRad="139700" dist="101600" dir="7200000" algn="tr" rotWithShape="0">
              <a:schemeClr val="tx2">
                <a:lumMod val="50000"/>
                <a:alpha val="32000"/>
              </a:schemeClr>
            </a:outerShdw>
          </a:effectLst>
        </p:grpSpPr>
        <p:sp>
          <p:nvSpPr>
            <p:cNvPr id="90" name="同心圆 8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charset="-122"/>
                <a:ea typeface="微软雅黑" panose="020B0503020204020204" charset="-122"/>
              </a:endParaRPr>
            </a:p>
          </p:txBody>
        </p:sp>
        <p:sp>
          <p:nvSpPr>
            <p:cNvPr id="91" name="椭圆 90"/>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charset="-122"/>
                <a:ea typeface="微软雅黑" panose="020B0503020204020204" charset="-122"/>
              </a:endParaRPr>
            </a:p>
          </p:txBody>
        </p:sp>
      </p:grpSp>
      <p:sp>
        <p:nvSpPr>
          <p:cNvPr id="92" name="椭圆 91"/>
          <p:cNvSpPr/>
          <p:nvPr/>
        </p:nvSpPr>
        <p:spPr>
          <a:xfrm>
            <a:off x="9647301" y="1858062"/>
            <a:ext cx="366369" cy="366369"/>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rgbClr val="C00000"/>
              </a:solidFill>
              <a:latin typeface="微软雅黑" panose="020B0503020204020204" charset="-122"/>
              <a:ea typeface="微软雅黑" panose="020B0503020204020204" charset="-122"/>
            </a:endParaRPr>
          </a:p>
        </p:txBody>
      </p:sp>
      <p:sp>
        <p:nvSpPr>
          <p:cNvPr id="93" name="椭圆 92"/>
          <p:cNvSpPr/>
          <p:nvPr/>
        </p:nvSpPr>
        <p:spPr>
          <a:xfrm>
            <a:off x="10615746" y="5328176"/>
            <a:ext cx="183185" cy="183185"/>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rgbClr val="C00000"/>
              </a:solidFill>
              <a:latin typeface="微软雅黑" panose="020B0503020204020204" charset="-122"/>
              <a:ea typeface="微软雅黑" panose="020B0503020204020204" charset="-122"/>
            </a:endParaRPr>
          </a:p>
        </p:txBody>
      </p:sp>
      <p:grpSp>
        <p:nvGrpSpPr>
          <p:cNvPr id="95" name="组合 94"/>
          <p:cNvGrpSpPr/>
          <p:nvPr/>
        </p:nvGrpSpPr>
        <p:grpSpPr>
          <a:xfrm>
            <a:off x="8979489" y="4245352"/>
            <a:ext cx="850995" cy="850995"/>
            <a:chOff x="304800" y="673100"/>
            <a:chExt cx="4000500" cy="4000500"/>
          </a:xfrm>
          <a:effectLst>
            <a:outerShdw blurRad="139700" dist="101600" dir="7200000" algn="tr" rotWithShape="0">
              <a:schemeClr val="tx2">
                <a:lumMod val="50000"/>
                <a:alpha val="32000"/>
              </a:schemeClr>
            </a:outerShdw>
          </a:effectLst>
        </p:grpSpPr>
        <p:sp>
          <p:nvSpPr>
            <p:cNvPr id="96" name="同心圆 9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charset="-122"/>
                <a:ea typeface="微软雅黑" panose="020B0503020204020204" charset="-122"/>
              </a:endParaRPr>
            </a:p>
          </p:txBody>
        </p:sp>
        <p:sp>
          <p:nvSpPr>
            <p:cNvPr id="97" name="椭圆 9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微软雅黑" panose="020B0503020204020204" charset="-122"/>
                <a:ea typeface="微软雅黑" panose="020B0503020204020204" charset="-122"/>
              </a:endParaRPr>
            </a:p>
          </p:txBody>
        </p:sp>
      </p:grpSp>
      <p:sp>
        <p:nvSpPr>
          <p:cNvPr id="99" name="椭圆 98"/>
          <p:cNvSpPr/>
          <p:nvPr/>
        </p:nvSpPr>
        <p:spPr>
          <a:xfrm>
            <a:off x="7941788" y="1491693"/>
            <a:ext cx="366369" cy="366369"/>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rgbClr val="C00000"/>
              </a:solidFill>
              <a:latin typeface="微软雅黑" panose="020B0503020204020204" charset="-122"/>
              <a:ea typeface="微软雅黑" panose="020B0503020204020204" charset="-122"/>
            </a:endParaRPr>
          </a:p>
        </p:txBody>
      </p:sp>
      <p:sp>
        <p:nvSpPr>
          <p:cNvPr id="100" name="椭圆 99"/>
          <p:cNvSpPr/>
          <p:nvPr/>
        </p:nvSpPr>
        <p:spPr>
          <a:xfrm>
            <a:off x="8887897" y="3975512"/>
            <a:ext cx="183185" cy="183185"/>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rgbClr val="C00000"/>
              </a:solidFill>
              <a:latin typeface="微软雅黑" panose="020B0503020204020204" charset="-122"/>
              <a:ea typeface="微软雅黑" panose="020B0503020204020204" charset="-122"/>
            </a:endParaRPr>
          </a:p>
        </p:txBody>
      </p:sp>
      <p:sp>
        <p:nvSpPr>
          <p:cNvPr id="37" name="TextBox 36"/>
          <p:cNvSpPr txBox="1"/>
          <p:nvPr/>
        </p:nvSpPr>
        <p:spPr>
          <a:xfrm>
            <a:off x="14146654" y="8510119"/>
            <a:ext cx="938712" cy="400105"/>
          </a:xfrm>
          <a:prstGeom prst="rect">
            <a:avLst/>
          </a:prstGeom>
          <a:noFill/>
        </p:spPr>
        <p:txBody>
          <a:bodyPr wrap="none" lIns="121917" tIns="60958" rIns="121917" bIns="60958" rtlCol="0">
            <a:spAutoFit/>
          </a:bodyPr>
          <a:lstStyle/>
          <a:p>
            <a:r>
              <a:rPr lang="zh-CN" altLang="en-US" dirty="0" smtClean="0"/>
              <a:t>延时符</a:t>
            </a:r>
            <a:endParaRPr lang="zh-CN" altLang="en-US" dirty="0"/>
          </a:p>
        </p:txBody>
      </p:sp>
      <p:cxnSp>
        <p:nvCxnSpPr>
          <p:cNvPr id="38" name="直接连接符 37"/>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1" name="Freeform 5"/>
          <p:cNvSpPr/>
          <p:nvPr/>
        </p:nvSpPr>
        <p:spPr bwMode="auto">
          <a:xfrm>
            <a:off x="881337" y="1678774"/>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42" name="TextBox 41"/>
          <p:cNvSpPr txBox="1"/>
          <p:nvPr/>
        </p:nvSpPr>
        <p:spPr>
          <a:xfrm>
            <a:off x="1156122" y="1650634"/>
            <a:ext cx="2159566" cy="430887"/>
          </a:xfrm>
          <a:prstGeom prst="rect">
            <a:avLst/>
          </a:prstGeom>
          <a:noFill/>
        </p:spPr>
        <p:txBody>
          <a:bodyPr wrap="none" rtlCol="0">
            <a:spAutoFit/>
          </a:bodyPr>
          <a:lstStyle/>
          <a:p>
            <a:r>
              <a:rPr lang="zh-CN" altLang="en-US" sz="2200" dirty="0" smtClean="0">
                <a:latin typeface="黑体" panose="02010600030101010101" pitchFamily="49" charset="-122"/>
                <a:ea typeface="黑体" panose="02010600030101010101" pitchFamily="49" charset="-122"/>
              </a:rPr>
              <a:t>核心竞争力分析</a:t>
            </a:r>
          </a:p>
        </p:txBody>
      </p:sp>
      <p:sp>
        <p:nvSpPr>
          <p:cNvPr id="2"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3" name="椭圆 2"/>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mc:Choice>
    <mc:Fallback xmlns="">
      <p:transition advClick="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300"/>
                                            <p:tgtEl>
                                              <p:spTgt spid="38"/>
                                            </p:tgtEl>
                                          </p:cBhvr>
                                        </p:animEffect>
                                      </p:childTnLst>
                                    </p:cTn>
                                  </p:par>
                                </p:childTnLst>
                              </p:cTn>
                            </p:par>
                            <p:par>
                              <p:cTn id="8" fill="hold">
                                <p:stCondLst>
                                  <p:cond delay="500"/>
                                </p:stCondLst>
                                <p:childTnLst>
                                  <p:par>
                                    <p:cTn id="9" presetID="2" presetClass="entr" presetSubtype="1" fill="hold" grpId="0" nodeType="afterEffect" p14:presetBounceEnd="33000">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14:bounceEnd="33000">
                                          <p:cBhvr additive="base">
                                            <p:cTn id="11" dur="300" fill="hold"/>
                                            <p:tgtEl>
                                              <p:spTgt spid="41"/>
                                            </p:tgtEl>
                                            <p:attrNameLst>
                                              <p:attrName>ppt_x</p:attrName>
                                            </p:attrNameLst>
                                          </p:cBhvr>
                                          <p:tavLst>
                                            <p:tav tm="0">
                                              <p:val>
                                                <p:strVal val="#ppt_x"/>
                                              </p:val>
                                            </p:tav>
                                            <p:tav tm="100000">
                                              <p:val>
                                                <p:strVal val="#ppt_x"/>
                                              </p:val>
                                            </p:tav>
                                          </p:tavLst>
                                        </p:anim>
                                        <p:anim calcmode="lin" valueType="num" p14:bounceEnd="33000">
                                          <p:cBhvr additive="base">
                                            <p:cTn id="12" dur="300" fill="hold"/>
                                            <p:tgtEl>
                                              <p:spTgt spid="41"/>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2"/>
                                            </p:tgtEl>
                                            <p:attrNameLst>
                                              <p:attrName>style.visibility</p:attrName>
                                            </p:attrNameLst>
                                          </p:cBhvr>
                                          <p:to>
                                            <p:strVal val="visible"/>
                                          </p:to>
                                        </p:set>
                                        <p:anim by="(-#ppt_w*2)" calcmode="lin" valueType="num">
                                          <p:cBhvr rctx="PPT">
                                            <p:cTn id="16" dur="250" autoRev="1" fill="hold">
                                              <p:stCondLst>
                                                <p:cond delay="0"/>
                                              </p:stCondLst>
                                            </p:cTn>
                                            <p:tgtEl>
                                              <p:spTgt spid="42"/>
                                            </p:tgtEl>
                                            <p:attrNameLst>
                                              <p:attrName>ppt_w</p:attrName>
                                            </p:attrNameLst>
                                          </p:cBhvr>
                                        </p:anim>
                                        <p:anim by="(#ppt_w*0.50)" calcmode="lin" valueType="num">
                                          <p:cBhvr>
                                            <p:cTn id="17" dur="250" decel="50000" autoRev="1" fill="hold">
                                              <p:stCondLst>
                                                <p:cond delay="0"/>
                                              </p:stCondLst>
                                            </p:cTn>
                                            <p:tgtEl>
                                              <p:spTgt spid="42"/>
                                            </p:tgtEl>
                                            <p:attrNameLst>
                                              <p:attrName>ppt_x</p:attrName>
                                            </p:attrNameLst>
                                          </p:cBhvr>
                                        </p:anim>
                                        <p:anim from="(-#ppt_h/2)" to="(#ppt_y)" calcmode="lin" valueType="num">
                                          <p:cBhvr>
                                            <p:cTn id="18" dur="500" fill="hold">
                                              <p:stCondLst>
                                                <p:cond delay="0"/>
                                              </p:stCondLst>
                                            </p:cTn>
                                            <p:tgtEl>
                                              <p:spTgt spid="42"/>
                                            </p:tgtEl>
                                            <p:attrNameLst>
                                              <p:attrName>ppt_y</p:attrName>
                                            </p:attrNameLst>
                                          </p:cBhvr>
                                        </p:anim>
                                        <p:animRot by="21600000">
                                          <p:cBhvr>
                                            <p:cTn id="19" dur="500" fill="hold">
                                              <p:stCondLst>
                                                <p:cond delay="0"/>
                                              </p:stCondLst>
                                            </p:cTn>
                                            <p:tgtEl>
                                              <p:spTgt spid="42"/>
                                            </p:tgtEl>
                                            <p:attrNameLst>
                                              <p:attrName>r</p:attrName>
                                            </p:attrNameLst>
                                          </p:cBhvr>
                                        </p:animRot>
                                      </p:childTnLst>
                                    </p:cTn>
                                  </p:par>
                                </p:childTnLst>
                              </p:cTn>
                            </p:par>
                            <p:par>
                              <p:cTn id="20" fill="hold">
                                <p:stCondLst>
                                  <p:cond delay="11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fltVal val="0"/>
                                              </p:val>
                                            </p:tav>
                                            <p:tav tm="100000">
                                              <p:val>
                                                <p:strVal val="#ppt_w"/>
                                              </p:val>
                                            </p:tav>
                                          </p:tavLst>
                                        </p:anim>
                                        <p:anim calcmode="lin" valueType="num">
                                          <p:cBhvr>
                                            <p:cTn id="34" dur="500" fill="hold"/>
                                            <p:tgtEl>
                                              <p:spTgt spid="30"/>
                                            </p:tgtEl>
                                            <p:attrNameLst>
                                              <p:attrName>ppt_h</p:attrName>
                                            </p:attrNameLst>
                                          </p:cBhvr>
                                          <p:tavLst>
                                            <p:tav tm="0">
                                              <p:val>
                                                <p:fltVal val="0"/>
                                              </p:val>
                                            </p:tav>
                                            <p:tav tm="100000">
                                              <p:val>
                                                <p:strVal val="#ppt_h"/>
                                              </p:val>
                                            </p:tav>
                                          </p:tavLst>
                                        </p:anim>
                                        <p:animEffect transition="in" filter="fade">
                                          <p:cBhvr>
                                            <p:cTn id="35" dur="500"/>
                                            <p:tgtEl>
                                              <p:spTgt spid="30"/>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53" presetClass="entr" presetSubtype="16" fill="hold" grpId="0" nodeType="withEffect">
                                      <p:stCondLst>
                                        <p:cond delay="400"/>
                                      </p:stCondLst>
                                      <p:childTnLst>
                                        <p:set>
                                          <p:cBhvr>
                                            <p:cTn id="42" dur="1" fill="hold">
                                              <p:stCondLst>
                                                <p:cond delay="0"/>
                                              </p:stCondLst>
                                            </p:cTn>
                                            <p:tgtEl>
                                              <p:spTgt spid="32"/>
                                            </p:tgtEl>
                                            <p:attrNameLst>
                                              <p:attrName>style.visibility</p:attrName>
                                            </p:attrNameLst>
                                          </p:cBhvr>
                                          <p:to>
                                            <p:strVal val="visible"/>
                                          </p:to>
                                        </p:set>
                                        <p:anim calcmode="lin" valueType="num">
                                          <p:cBhvr>
                                            <p:cTn id="43" dur="500" fill="hold"/>
                                            <p:tgtEl>
                                              <p:spTgt spid="32"/>
                                            </p:tgtEl>
                                            <p:attrNameLst>
                                              <p:attrName>ppt_w</p:attrName>
                                            </p:attrNameLst>
                                          </p:cBhvr>
                                          <p:tavLst>
                                            <p:tav tm="0">
                                              <p:val>
                                                <p:fltVal val="0"/>
                                              </p:val>
                                            </p:tav>
                                            <p:tav tm="100000">
                                              <p:val>
                                                <p:strVal val="#ppt_w"/>
                                              </p:val>
                                            </p:tav>
                                          </p:tavLst>
                                        </p:anim>
                                        <p:anim calcmode="lin" valueType="num">
                                          <p:cBhvr>
                                            <p:cTn id="44" dur="500" fill="hold"/>
                                            <p:tgtEl>
                                              <p:spTgt spid="32"/>
                                            </p:tgtEl>
                                            <p:attrNameLst>
                                              <p:attrName>ppt_h</p:attrName>
                                            </p:attrNameLst>
                                          </p:cBhvr>
                                          <p:tavLst>
                                            <p:tav tm="0">
                                              <p:val>
                                                <p:fltVal val="0"/>
                                              </p:val>
                                            </p:tav>
                                            <p:tav tm="100000">
                                              <p:val>
                                                <p:strVal val="#ppt_h"/>
                                              </p:val>
                                            </p:tav>
                                          </p:tavLst>
                                        </p:anim>
                                        <p:animEffect transition="in" filter="fade">
                                          <p:cBhvr>
                                            <p:cTn id="45" dur="500"/>
                                            <p:tgtEl>
                                              <p:spTgt spid="32"/>
                                            </p:tgtEl>
                                          </p:cBhvr>
                                        </p:animEffect>
                                      </p:childTnLst>
                                    </p:cTn>
                                  </p:par>
                                  <p:par>
                                    <p:cTn id="46" presetID="53" presetClass="entr" presetSubtype="16" fill="hold" nodeType="withEffect">
                                      <p:stCondLst>
                                        <p:cond delay="400"/>
                                      </p:stCondLst>
                                      <p:childTnLst>
                                        <p:set>
                                          <p:cBhvr>
                                            <p:cTn id="47" dur="1" fill="hold">
                                              <p:stCondLst>
                                                <p:cond delay="0"/>
                                              </p:stCondLst>
                                            </p:cTn>
                                            <p:tgtEl>
                                              <p:spTgt spid="75"/>
                                            </p:tgtEl>
                                            <p:attrNameLst>
                                              <p:attrName>style.visibility</p:attrName>
                                            </p:attrNameLst>
                                          </p:cBhvr>
                                          <p:to>
                                            <p:strVal val="visible"/>
                                          </p:to>
                                        </p:set>
                                        <p:anim calcmode="lin" valueType="num">
                                          <p:cBhvr>
                                            <p:cTn id="48" dur="500" fill="hold"/>
                                            <p:tgtEl>
                                              <p:spTgt spid="75"/>
                                            </p:tgtEl>
                                            <p:attrNameLst>
                                              <p:attrName>ppt_w</p:attrName>
                                            </p:attrNameLst>
                                          </p:cBhvr>
                                          <p:tavLst>
                                            <p:tav tm="0">
                                              <p:val>
                                                <p:fltVal val="0"/>
                                              </p:val>
                                            </p:tav>
                                            <p:tav tm="100000">
                                              <p:val>
                                                <p:strVal val="#ppt_w"/>
                                              </p:val>
                                            </p:tav>
                                          </p:tavLst>
                                        </p:anim>
                                        <p:anim calcmode="lin" valueType="num">
                                          <p:cBhvr>
                                            <p:cTn id="49" dur="500" fill="hold"/>
                                            <p:tgtEl>
                                              <p:spTgt spid="75"/>
                                            </p:tgtEl>
                                            <p:attrNameLst>
                                              <p:attrName>ppt_h</p:attrName>
                                            </p:attrNameLst>
                                          </p:cBhvr>
                                          <p:tavLst>
                                            <p:tav tm="0">
                                              <p:val>
                                                <p:fltVal val="0"/>
                                              </p:val>
                                            </p:tav>
                                            <p:tav tm="100000">
                                              <p:val>
                                                <p:strVal val="#ppt_h"/>
                                              </p:val>
                                            </p:tav>
                                          </p:tavLst>
                                        </p:anim>
                                        <p:animEffect transition="in" filter="fade">
                                          <p:cBhvr>
                                            <p:cTn id="50" dur="500"/>
                                            <p:tgtEl>
                                              <p:spTgt spid="7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78"/>
                                            </p:tgtEl>
                                            <p:attrNameLst>
                                              <p:attrName>style.visibility</p:attrName>
                                            </p:attrNameLst>
                                          </p:cBhvr>
                                          <p:to>
                                            <p:strVal val="visible"/>
                                          </p:to>
                                        </p:set>
                                        <p:anim calcmode="lin" valueType="num">
                                          <p:cBhvr>
                                            <p:cTn id="53" dur="500" fill="hold"/>
                                            <p:tgtEl>
                                              <p:spTgt spid="78"/>
                                            </p:tgtEl>
                                            <p:attrNameLst>
                                              <p:attrName>ppt_w</p:attrName>
                                            </p:attrNameLst>
                                          </p:cBhvr>
                                          <p:tavLst>
                                            <p:tav tm="0">
                                              <p:val>
                                                <p:fltVal val="0"/>
                                              </p:val>
                                            </p:tav>
                                            <p:tav tm="100000">
                                              <p:val>
                                                <p:strVal val="#ppt_w"/>
                                              </p:val>
                                            </p:tav>
                                          </p:tavLst>
                                        </p:anim>
                                        <p:anim calcmode="lin" valueType="num">
                                          <p:cBhvr>
                                            <p:cTn id="54" dur="500" fill="hold"/>
                                            <p:tgtEl>
                                              <p:spTgt spid="78"/>
                                            </p:tgtEl>
                                            <p:attrNameLst>
                                              <p:attrName>ppt_h</p:attrName>
                                            </p:attrNameLst>
                                          </p:cBhvr>
                                          <p:tavLst>
                                            <p:tav tm="0">
                                              <p:val>
                                                <p:fltVal val="0"/>
                                              </p:val>
                                            </p:tav>
                                            <p:tav tm="100000">
                                              <p:val>
                                                <p:strVal val="#ppt_h"/>
                                              </p:val>
                                            </p:tav>
                                          </p:tavLst>
                                        </p:anim>
                                        <p:animEffect transition="in" filter="fade">
                                          <p:cBhvr>
                                            <p:cTn id="55" dur="500"/>
                                            <p:tgtEl>
                                              <p:spTgt spid="78"/>
                                            </p:tgtEl>
                                          </p:cBhvr>
                                        </p:animEffect>
                                      </p:childTnLst>
                                    </p:cTn>
                                  </p:par>
                                  <p:par>
                                    <p:cTn id="56" presetID="53" presetClass="entr" presetSubtype="16" fill="hold" grpId="0" nodeType="withEffect">
                                      <p:stCondLst>
                                        <p:cond delay="40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par>
                                    <p:cTn id="61" presetID="53" presetClass="entr" presetSubtype="16" fill="hold" nodeType="withEffect">
                                      <p:stCondLst>
                                        <p:cond delay="0"/>
                                      </p:stCondLst>
                                      <p:childTnLst>
                                        <p:set>
                                          <p:cBhvr>
                                            <p:cTn id="62" dur="1" fill="hold">
                                              <p:stCondLst>
                                                <p:cond delay="0"/>
                                              </p:stCondLst>
                                            </p:cTn>
                                            <p:tgtEl>
                                              <p:spTgt spid="83"/>
                                            </p:tgtEl>
                                            <p:attrNameLst>
                                              <p:attrName>style.visibility</p:attrName>
                                            </p:attrNameLst>
                                          </p:cBhvr>
                                          <p:to>
                                            <p:strVal val="visible"/>
                                          </p:to>
                                        </p:set>
                                        <p:anim calcmode="lin" valueType="num">
                                          <p:cBhvr>
                                            <p:cTn id="63" dur="500" fill="hold"/>
                                            <p:tgtEl>
                                              <p:spTgt spid="83"/>
                                            </p:tgtEl>
                                            <p:attrNameLst>
                                              <p:attrName>ppt_w</p:attrName>
                                            </p:attrNameLst>
                                          </p:cBhvr>
                                          <p:tavLst>
                                            <p:tav tm="0">
                                              <p:val>
                                                <p:fltVal val="0"/>
                                              </p:val>
                                            </p:tav>
                                            <p:tav tm="100000">
                                              <p:val>
                                                <p:strVal val="#ppt_w"/>
                                              </p:val>
                                            </p:tav>
                                          </p:tavLst>
                                        </p:anim>
                                        <p:anim calcmode="lin" valueType="num">
                                          <p:cBhvr>
                                            <p:cTn id="64" dur="500" fill="hold"/>
                                            <p:tgtEl>
                                              <p:spTgt spid="83"/>
                                            </p:tgtEl>
                                            <p:attrNameLst>
                                              <p:attrName>ppt_h</p:attrName>
                                            </p:attrNameLst>
                                          </p:cBhvr>
                                          <p:tavLst>
                                            <p:tav tm="0">
                                              <p:val>
                                                <p:fltVal val="0"/>
                                              </p:val>
                                            </p:tav>
                                            <p:tav tm="100000">
                                              <p:val>
                                                <p:strVal val="#ppt_h"/>
                                              </p:val>
                                            </p:tav>
                                          </p:tavLst>
                                        </p:anim>
                                        <p:animEffect transition="in" filter="fade">
                                          <p:cBhvr>
                                            <p:cTn id="65" dur="500"/>
                                            <p:tgtEl>
                                              <p:spTgt spid="83"/>
                                            </p:tgtEl>
                                          </p:cBhvr>
                                        </p:animEffect>
                                      </p:childTnLst>
                                    </p:cTn>
                                  </p:par>
                                  <p:par>
                                    <p:cTn id="66" presetID="53" presetClass="entr" presetSubtype="16" fill="hold" nodeType="withEffect">
                                      <p:stCondLst>
                                        <p:cond delay="400"/>
                                      </p:stCondLst>
                                      <p:childTnLst>
                                        <p:set>
                                          <p:cBhvr>
                                            <p:cTn id="67" dur="1" fill="hold">
                                              <p:stCondLst>
                                                <p:cond delay="0"/>
                                              </p:stCondLst>
                                            </p:cTn>
                                            <p:tgtEl>
                                              <p:spTgt spid="86"/>
                                            </p:tgtEl>
                                            <p:attrNameLst>
                                              <p:attrName>style.visibility</p:attrName>
                                            </p:attrNameLst>
                                          </p:cBhvr>
                                          <p:to>
                                            <p:strVal val="visible"/>
                                          </p:to>
                                        </p:set>
                                        <p:anim calcmode="lin" valueType="num">
                                          <p:cBhvr>
                                            <p:cTn id="68" dur="500" fill="hold"/>
                                            <p:tgtEl>
                                              <p:spTgt spid="86"/>
                                            </p:tgtEl>
                                            <p:attrNameLst>
                                              <p:attrName>ppt_w</p:attrName>
                                            </p:attrNameLst>
                                          </p:cBhvr>
                                          <p:tavLst>
                                            <p:tav tm="0">
                                              <p:val>
                                                <p:fltVal val="0"/>
                                              </p:val>
                                            </p:tav>
                                            <p:tav tm="100000">
                                              <p:val>
                                                <p:strVal val="#ppt_w"/>
                                              </p:val>
                                            </p:tav>
                                          </p:tavLst>
                                        </p:anim>
                                        <p:anim calcmode="lin" valueType="num">
                                          <p:cBhvr>
                                            <p:cTn id="69" dur="500" fill="hold"/>
                                            <p:tgtEl>
                                              <p:spTgt spid="86"/>
                                            </p:tgtEl>
                                            <p:attrNameLst>
                                              <p:attrName>ppt_h</p:attrName>
                                            </p:attrNameLst>
                                          </p:cBhvr>
                                          <p:tavLst>
                                            <p:tav tm="0">
                                              <p:val>
                                                <p:fltVal val="0"/>
                                              </p:val>
                                            </p:tav>
                                            <p:tav tm="100000">
                                              <p:val>
                                                <p:strVal val="#ppt_h"/>
                                              </p:val>
                                            </p:tav>
                                          </p:tavLst>
                                        </p:anim>
                                        <p:animEffect transition="in" filter="fade">
                                          <p:cBhvr>
                                            <p:cTn id="70" dur="500"/>
                                            <p:tgtEl>
                                              <p:spTgt spid="86"/>
                                            </p:tgtEl>
                                          </p:cBhvr>
                                        </p:animEffect>
                                      </p:childTnLst>
                                    </p:cTn>
                                  </p:par>
                                  <p:par>
                                    <p:cTn id="71" presetID="53" presetClass="entr" presetSubtype="16" fill="hold" nodeType="withEffect">
                                      <p:stCondLst>
                                        <p:cond delay="200"/>
                                      </p:stCondLst>
                                      <p:childTnLst>
                                        <p:set>
                                          <p:cBhvr>
                                            <p:cTn id="72" dur="1" fill="hold">
                                              <p:stCondLst>
                                                <p:cond delay="0"/>
                                              </p:stCondLst>
                                            </p:cTn>
                                            <p:tgtEl>
                                              <p:spTgt spid="89"/>
                                            </p:tgtEl>
                                            <p:attrNameLst>
                                              <p:attrName>style.visibility</p:attrName>
                                            </p:attrNameLst>
                                          </p:cBhvr>
                                          <p:to>
                                            <p:strVal val="visible"/>
                                          </p:to>
                                        </p:set>
                                        <p:anim calcmode="lin" valueType="num">
                                          <p:cBhvr>
                                            <p:cTn id="73" dur="500" fill="hold"/>
                                            <p:tgtEl>
                                              <p:spTgt spid="89"/>
                                            </p:tgtEl>
                                            <p:attrNameLst>
                                              <p:attrName>ppt_w</p:attrName>
                                            </p:attrNameLst>
                                          </p:cBhvr>
                                          <p:tavLst>
                                            <p:tav tm="0">
                                              <p:val>
                                                <p:fltVal val="0"/>
                                              </p:val>
                                            </p:tav>
                                            <p:tav tm="100000">
                                              <p:val>
                                                <p:strVal val="#ppt_w"/>
                                              </p:val>
                                            </p:tav>
                                          </p:tavLst>
                                        </p:anim>
                                        <p:anim calcmode="lin" valueType="num">
                                          <p:cBhvr>
                                            <p:cTn id="74" dur="500" fill="hold"/>
                                            <p:tgtEl>
                                              <p:spTgt spid="89"/>
                                            </p:tgtEl>
                                            <p:attrNameLst>
                                              <p:attrName>ppt_h</p:attrName>
                                            </p:attrNameLst>
                                          </p:cBhvr>
                                          <p:tavLst>
                                            <p:tav tm="0">
                                              <p:val>
                                                <p:fltVal val="0"/>
                                              </p:val>
                                            </p:tav>
                                            <p:tav tm="100000">
                                              <p:val>
                                                <p:strVal val="#ppt_h"/>
                                              </p:val>
                                            </p:tav>
                                          </p:tavLst>
                                        </p:anim>
                                        <p:animEffect transition="in" filter="fade">
                                          <p:cBhvr>
                                            <p:cTn id="75" dur="500"/>
                                            <p:tgtEl>
                                              <p:spTgt spid="89"/>
                                            </p:tgtEl>
                                          </p:cBhvr>
                                        </p:animEffect>
                                      </p:childTnLst>
                                    </p:cTn>
                                  </p:par>
                                  <p:par>
                                    <p:cTn id="76" presetID="53" presetClass="entr" presetSubtype="16" fill="hold" grpId="0" nodeType="withEffect">
                                      <p:stCondLst>
                                        <p:cond delay="200"/>
                                      </p:stCondLst>
                                      <p:childTnLst>
                                        <p:set>
                                          <p:cBhvr>
                                            <p:cTn id="77" dur="1" fill="hold">
                                              <p:stCondLst>
                                                <p:cond delay="0"/>
                                              </p:stCondLst>
                                            </p:cTn>
                                            <p:tgtEl>
                                              <p:spTgt spid="92"/>
                                            </p:tgtEl>
                                            <p:attrNameLst>
                                              <p:attrName>style.visibility</p:attrName>
                                            </p:attrNameLst>
                                          </p:cBhvr>
                                          <p:to>
                                            <p:strVal val="visible"/>
                                          </p:to>
                                        </p:set>
                                        <p:anim calcmode="lin" valueType="num">
                                          <p:cBhvr>
                                            <p:cTn id="78" dur="500" fill="hold"/>
                                            <p:tgtEl>
                                              <p:spTgt spid="92"/>
                                            </p:tgtEl>
                                            <p:attrNameLst>
                                              <p:attrName>ppt_w</p:attrName>
                                            </p:attrNameLst>
                                          </p:cBhvr>
                                          <p:tavLst>
                                            <p:tav tm="0">
                                              <p:val>
                                                <p:fltVal val="0"/>
                                              </p:val>
                                            </p:tav>
                                            <p:tav tm="100000">
                                              <p:val>
                                                <p:strVal val="#ppt_w"/>
                                              </p:val>
                                            </p:tav>
                                          </p:tavLst>
                                        </p:anim>
                                        <p:anim calcmode="lin" valueType="num">
                                          <p:cBhvr>
                                            <p:cTn id="79" dur="500" fill="hold"/>
                                            <p:tgtEl>
                                              <p:spTgt spid="92"/>
                                            </p:tgtEl>
                                            <p:attrNameLst>
                                              <p:attrName>ppt_h</p:attrName>
                                            </p:attrNameLst>
                                          </p:cBhvr>
                                          <p:tavLst>
                                            <p:tav tm="0">
                                              <p:val>
                                                <p:fltVal val="0"/>
                                              </p:val>
                                            </p:tav>
                                            <p:tav tm="100000">
                                              <p:val>
                                                <p:strVal val="#ppt_h"/>
                                              </p:val>
                                            </p:tav>
                                          </p:tavLst>
                                        </p:anim>
                                        <p:animEffect transition="in" filter="fade">
                                          <p:cBhvr>
                                            <p:cTn id="80" dur="500"/>
                                            <p:tgtEl>
                                              <p:spTgt spid="9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93"/>
                                            </p:tgtEl>
                                            <p:attrNameLst>
                                              <p:attrName>style.visibility</p:attrName>
                                            </p:attrNameLst>
                                          </p:cBhvr>
                                          <p:to>
                                            <p:strVal val="visible"/>
                                          </p:to>
                                        </p:set>
                                        <p:anim calcmode="lin" valueType="num">
                                          <p:cBhvr>
                                            <p:cTn id="83" dur="500" fill="hold"/>
                                            <p:tgtEl>
                                              <p:spTgt spid="93"/>
                                            </p:tgtEl>
                                            <p:attrNameLst>
                                              <p:attrName>ppt_w</p:attrName>
                                            </p:attrNameLst>
                                          </p:cBhvr>
                                          <p:tavLst>
                                            <p:tav tm="0">
                                              <p:val>
                                                <p:fltVal val="0"/>
                                              </p:val>
                                            </p:tav>
                                            <p:tav tm="100000">
                                              <p:val>
                                                <p:strVal val="#ppt_w"/>
                                              </p:val>
                                            </p:tav>
                                          </p:tavLst>
                                        </p:anim>
                                        <p:anim calcmode="lin" valueType="num">
                                          <p:cBhvr>
                                            <p:cTn id="84" dur="500" fill="hold"/>
                                            <p:tgtEl>
                                              <p:spTgt spid="93"/>
                                            </p:tgtEl>
                                            <p:attrNameLst>
                                              <p:attrName>ppt_h</p:attrName>
                                            </p:attrNameLst>
                                          </p:cBhvr>
                                          <p:tavLst>
                                            <p:tav tm="0">
                                              <p:val>
                                                <p:fltVal val="0"/>
                                              </p:val>
                                            </p:tav>
                                            <p:tav tm="100000">
                                              <p:val>
                                                <p:strVal val="#ppt_h"/>
                                              </p:val>
                                            </p:tav>
                                          </p:tavLst>
                                        </p:anim>
                                        <p:animEffect transition="in" filter="fade">
                                          <p:cBhvr>
                                            <p:cTn id="85" dur="500"/>
                                            <p:tgtEl>
                                              <p:spTgt spid="93"/>
                                            </p:tgtEl>
                                          </p:cBhvr>
                                        </p:animEffect>
                                      </p:childTnLst>
                                    </p:cTn>
                                  </p:par>
                                  <p:par>
                                    <p:cTn id="86" presetID="53" presetClass="entr" presetSubtype="16" fill="hold" nodeType="withEffect">
                                      <p:stCondLst>
                                        <p:cond delay="400"/>
                                      </p:stCondLst>
                                      <p:childTnLst>
                                        <p:set>
                                          <p:cBhvr>
                                            <p:cTn id="87" dur="1" fill="hold">
                                              <p:stCondLst>
                                                <p:cond delay="0"/>
                                              </p:stCondLst>
                                            </p:cTn>
                                            <p:tgtEl>
                                              <p:spTgt spid="95"/>
                                            </p:tgtEl>
                                            <p:attrNameLst>
                                              <p:attrName>style.visibility</p:attrName>
                                            </p:attrNameLst>
                                          </p:cBhvr>
                                          <p:to>
                                            <p:strVal val="visible"/>
                                          </p:to>
                                        </p:set>
                                        <p:anim calcmode="lin" valueType="num">
                                          <p:cBhvr>
                                            <p:cTn id="88" dur="500" fill="hold"/>
                                            <p:tgtEl>
                                              <p:spTgt spid="95"/>
                                            </p:tgtEl>
                                            <p:attrNameLst>
                                              <p:attrName>ppt_w</p:attrName>
                                            </p:attrNameLst>
                                          </p:cBhvr>
                                          <p:tavLst>
                                            <p:tav tm="0">
                                              <p:val>
                                                <p:fltVal val="0"/>
                                              </p:val>
                                            </p:tav>
                                            <p:tav tm="100000">
                                              <p:val>
                                                <p:strVal val="#ppt_w"/>
                                              </p:val>
                                            </p:tav>
                                          </p:tavLst>
                                        </p:anim>
                                        <p:anim calcmode="lin" valueType="num">
                                          <p:cBhvr>
                                            <p:cTn id="89" dur="500" fill="hold"/>
                                            <p:tgtEl>
                                              <p:spTgt spid="95"/>
                                            </p:tgtEl>
                                            <p:attrNameLst>
                                              <p:attrName>ppt_h</p:attrName>
                                            </p:attrNameLst>
                                          </p:cBhvr>
                                          <p:tavLst>
                                            <p:tav tm="0">
                                              <p:val>
                                                <p:fltVal val="0"/>
                                              </p:val>
                                            </p:tav>
                                            <p:tav tm="100000">
                                              <p:val>
                                                <p:strVal val="#ppt_h"/>
                                              </p:val>
                                            </p:tav>
                                          </p:tavLst>
                                        </p:anim>
                                        <p:animEffect transition="in" filter="fade">
                                          <p:cBhvr>
                                            <p:cTn id="90" dur="500"/>
                                            <p:tgtEl>
                                              <p:spTgt spid="95"/>
                                            </p:tgtEl>
                                          </p:cBhvr>
                                        </p:animEffect>
                                      </p:childTnLst>
                                    </p:cTn>
                                  </p:par>
                                  <p:par>
                                    <p:cTn id="91" presetID="53" presetClass="entr" presetSubtype="16" fill="hold" grpId="0" nodeType="withEffect">
                                      <p:stCondLst>
                                        <p:cond delay="400"/>
                                      </p:stCondLst>
                                      <p:childTnLst>
                                        <p:set>
                                          <p:cBhvr>
                                            <p:cTn id="92" dur="1" fill="hold">
                                              <p:stCondLst>
                                                <p:cond delay="0"/>
                                              </p:stCondLst>
                                            </p:cTn>
                                            <p:tgtEl>
                                              <p:spTgt spid="99"/>
                                            </p:tgtEl>
                                            <p:attrNameLst>
                                              <p:attrName>style.visibility</p:attrName>
                                            </p:attrNameLst>
                                          </p:cBhvr>
                                          <p:to>
                                            <p:strVal val="visible"/>
                                          </p:to>
                                        </p:set>
                                        <p:anim calcmode="lin" valueType="num">
                                          <p:cBhvr>
                                            <p:cTn id="93" dur="500" fill="hold"/>
                                            <p:tgtEl>
                                              <p:spTgt spid="99"/>
                                            </p:tgtEl>
                                            <p:attrNameLst>
                                              <p:attrName>ppt_w</p:attrName>
                                            </p:attrNameLst>
                                          </p:cBhvr>
                                          <p:tavLst>
                                            <p:tav tm="0">
                                              <p:val>
                                                <p:fltVal val="0"/>
                                              </p:val>
                                            </p:tav>
                                            <p:tav tm="100000">
                                              <p:val>
                                                <p:strVal val="#ppt_w"/>
                                              </p:val>
                                            </p:tav>
                                          </p:tavLst>
                                        </p:anim>
                                        <p:anim calcmode="lin" valueType="num">
                                          <p:cBhvr>
                                            <p:cTn id="94" dur="500" fill="hold"/>
                                            <p:tgtEl>
                                              <p:spTgt spid="99"/>
                                            </p:tgtEl>
                                            <p:attrNameLst>
                                              <p:attrName>ppt_h</p:attrName>
                                            </p:attrNameLst>
                                          </p:cBhvr>
                                          <p:tavLst>
                                            <p:tav tm="0">
                                              <p:val>
                                                <p:fltVal val="0"/>
                                              </p:val>
                                            </p:tav>
                                            <p:tav tm="100000">
                                              <p:val>
                                                <p:strVal val="#ppt_h"/>
                                              </p:val>
                                            </p:tav>
                                          </p:tavLst>
                                        </p:anim>
                                        <p:animEffect transition="in" filter="fade">
                                          <p:cBhvr>
                                            <p:cTn id="95" dur="500"/>
                                            <p:tgtEl>
                                              <p:spTgt spid="99"/>
                                            </p:tgtEl>
                                          </p:cBhvr>
                                        </p:animEffect>
                                      </p:childTnLst>
                                    </p:cTn>
                                  </p:par>
                                  <p:par>
                                    <p:cTn id="96" presetID="53" presetClass="entr" presetSubtype="16" fill="hold" grpId="0" nodeType="withEffect">
                                      <p:stCondLst>
                                        <p:cond delay="200"/>
                                      </p:stCondLst>
                                      <p:childTnLst>
                                        <p:set>
                                          <p:cBhvr>
                                            <p:cTn id="97" dur="1" fill="hold">
                                              <p:stCondLst>
                                                <p:cond delay="0"/>
                                              </p:stCondLst>
                                            </p:cTn>
                                            <p:tgtEl>
                                              <p:spTgt spid="100"/>
                                            </p:tgtEl>
                                            <p:attrNameLst>
                                              <p:attrName>style.visibility</p:attrName>
                                            </p:attrNameLst>
                                          </p:cBhvr>
                                          <p:to>
                                            <p:strVal val="visible"/>
                                          </p:to>
                                        </p:set>
                                        <p:anim calcmode="lin" valueType="num">
                                          <p:cBhvr>
                                            <p:cTn id="98" dur="500" fill="hold"/>
                                            <p:tgtEl>
                                              <p:spTgt spid="100"/>
                                            </p:tgtEl>
                                            <p:attrNameLst>
                                              <p:attrName>ppt_w</p:attrName>
                                            </p:attrNameLst>
                                          </p:cBhvr>
                                          <p:tavLst>
                                            <p:tav tm="0">
                                              <p:val>
                                                <p:fltVal val="0"/>
                                              </p:val>
                                            </p:tav>
                                            <p:tav tm="100000">
                                              <p:val>
                                                <p:strVal val="#ppt_w"/>
                                              </p:val>
                                            </p:tav>
                                          </p:tavLst>
                                        </p:anim>
                                        <p:anim calcmode="lin" valueType="num">
                                          <p:cBhvr>
                                            <p:cTn id="99" dur="500" fill="hold"/>
                                            <p:tgtEl>
                                              <p:spTgt spid="100"/>
                                            </p:tgtEl>
                                            <p:attrNameLst>
                                              <p:attrName>ppt_h</p:attrName>
                                            </p:attrNameLst>
                                          </p:cBhvr>
                                          <p:tavLst>
                                            <p:tav tm="0">
                                              <p:val>
                                                <p:fltVal val="0"/>
                                              </p:val>
                                            </p:tav>
                                            <p:tav tm="100000">
                                              <p:val>
                                                <p:strVal val="#ppt_h"/>
                                              </p:val>
                                            </p:tav>
                                          </p:tavLst>
                                        </p:anim>
                                        <p:animEffect transition="in" filter="fade">
                                          <p:cBhvr>
                                            <p:cTn id="100" dur="500"/>
                                            <p:tgtEl>
                                              <p:spTgt spid="100"/>
                                            </p:tgtEl>
                                          </p:cBhvr>
                                        </p:animEffect>
                                      </p:childTnLst>
                                    </p:cTn>
                                  </p:par>
                                </p:childTnLst>
                              </p:cTn>
                            </p:par>
                            <p:par>
                              <p:cTn id="101" fill="hold">
                                <p:stCondLst>
                                  <p:cond delay="1600"/>
                                </p:stCondLst>
                                <p:childTnLst>
                                  <p:par>
                                    <p:cTn id="102" presetID="18" presetClass="entr" presetSubtype="3" fill="hold" grpId="0" nodeType="afterEffect">
                                      <p:stCondLst>
                                        <p:cond delay="0"/>
                                      </p:stCondLst>
                                      <p:childTnLst>
                                        <p:set>
                                          <p:cBhvr>
                                            <p:cTn id="103" dur="1" fill="hold">
                                              <p:stCondLst>
                                                <p:cond delay="0"/>
                                              </p:stCondLst>
                                            </p:cTn>
                                            <p:tgtEl>
                                              <p:spTgt spid="33"/>
                                            </p:tgtEl>
                                            <p:attrNameLst>
                                              <p:attrName>style.visibility</p:attrName>
                                            </p:attrNameLst>
                                          </p:cBhvr>
                                          <p:to>
                                            <p:strVal val="visible"/>
                                          </p:to>
                                        </p:set>
                                        <p:animEffect transition="in" filter="strips(upRight)">
                                          <p:cBhvr>
                                            <p:cTn id="104" dur="500"/>
                                            <p:tgtEl>
                                              <p:spTgt spid="33"/>
                                            </p:tgtEl>
                                          </p:cBhvr>
                                        </p:animEffect>
                                      </p:childTnLst>
                                    </p:cTn>
                                  </p:par>
                                  <p:par>
                                    <p:cTn id="105" presetID="18" presetClass="entr" presetSubtype="3" fill="hold" grpId="0" nodeType="with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strips(upRight)">
                                          <p:cBhvr>
                                            <p:cTn id="107" dur="500"/>
                                            <p:tgtEl>
                                              <p:spTgt spid="25"/>
                                            </p:tgtEl>
                                          </p:cBhvr>
                                        </p:animEffect>
                                      </p:childTnLst>
                                    </p:cTn>
                                  </p:par>
                                </p:childTnLst>
                              </p:cTn>
                            </p:par>
                            <p:par>
                              <p:cTn id="108" fill="hold">
                                <p:stCondLst>
                                  <p:cond delay="2100"/>
                                </p:stCondLst>
                                <p:childTnLst>
                                  <p:par>
                                    <p:cTn id="109" presetID="2" presetClass="entr" presetSubtype="8" fill="hold" grpId="0" nodeType="afterEffect" p14:presetBounceEnd="44000">
                                      <p:stCondLst>
                                        <p:cond delay="0"/>
                                      </p:stCondLst>
                                      <p:childTnLst>
                                        <p:set>
                                          <p:cBhvr>
                                            <p:cTn id="110" dur="1" fill="hold">
                                              <p:stCondLst>
                                                <p:cond delay="0"/>
                                              </p:stCondLst>
                                            </p:cTn>
                                            <p:tgtEl>
                                              <p:spTgt spid="34"/>
                                            </p:tgtEl>
                                            <p:attrNameLst>
                                              <p:attrName>style.visibility</p:attrName>
                                            </p:attrNameLst>
                                          </p:cBhvr>
                                          <p:to>
                                            <p:strVal val="visible"/>
                                          </p:to>
                                        </p:set>
                                        <p:anim calcmode="lin" valueType="num" p14:bounceEnd="44000">
                                          <p:cBhvr additive="base">
                                            <p:cTn id="111" dur="500" fill="hold"/>
                                            <p:tgtEl>
                                              <p:spTgt spid="34"/>
                                            </p:tgtEl>
                                            <p:attrNameLst>
                                              <p:attrName>ppt_x</p:attrName>
                                            </p:attrNameLst>
                                          </p:cBhvr>
                                          <p:tavLst>
                                            <p:tav tm="0">
                                              <p:val>
                                                <p:strVal val="0-#ppt_w/2"/>
                                              </p:val>
                                            </p:tav>
                                            <p:tav tm="100000">
                                              <p:val>
                                                <p:strVal val="#ppt_x"/>
                                              </p:val>
                                            </p:tav>
                                          </p:tavLst>
                                        </p:anim>
                                        <p:anim calcmode="lin" valueType="num" p14:bounceEnd="44000">
                                          <p:cBhvr additive="base">
                                            <p:cTn id="112" dur="500" fill="hold"/>
                                            <p:tgtEl>
                                              <p:spTgt spid="34"/>
                                            </p:tgtEl>
                                            <p:attrNameLst>
                                              <p:attrName>ppt_y</p:attrName>
                                            </p:attrNameLst>
                                          </p:cBhvr>
                                          <p:tavLst>
                                            <p:tav tm="0">
                                              <p:val>
                                                <p:strVal val="#ppt_y"/>
                                              </p:val>
                                            </p:tav>
                                            <p:tav tm="100000">
                                              <p:val>
                                                <p:strVal val="#ppt_y"/>
                                              </p:val>
                                            </p:tav>
                                          </p:tavLst>
                                        </p:anim>
                                      </p:childTnLst>
                                    </p:cTn>
                                  </p:par>
                                </p:childTnLst>
                              </p:cTn>
                            </p:par>
                            <p:par>
                              <p:cTn id="113" fill="hold">
                                <p:stCondLst>
                                  <p:cond delay="2600"/>
                                </p:stCondLst>
                                <p:childTnLst>
                                  <p:par>
                                    <p:cTn id="114" presetID="10" presetClass="entr" presetSubtype="0" fill="hold" grpId="0" nodeType="afterEffect">
                                      <p:stCondLst>
                                        <p:cond delay="0"/>
                                      </p:stCondLst>
                                      <p:childTnLst>
                                        <p:set>
                                          <p:cBhvr>
                                            <p:cTn id="115" dur="1" fill="hold">
                                              <p:stCondLst>
                                                <p:cond delay="0"/>
                                              </p:stCondLst>
                                            </p:cTn>
                                            <p:tgtEl>
                                              <p:spTgt spid="37"/>
                                            </p:tgtEl>
                                            <p:attrNameLst>
                                              <p:attrName>style.visibility</p:attrName>
                                            </p:attrNameLst>
                                          </p:cBhvr>
                                          <p:to>
                                            <p:strVal val="visible"/>
                                          </p:to>
                                        </p:set>
                                        <p:animEffect transition="in" filter="fade">
                                          <p:cBhvr>
                                            <p:cTn id="116"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8" grpId="0"/>
          <p:bldP spid="29" grpId="0"/>
          <p:bldP spid="30" grpId="0"/>
          <p:bldP spid="31" grpId="0"/>
          <p:bldP spid="32" grpId="0"/>
          <p:bldP spid="33" grpId="0"/>
          <p:bldP spid="34" grpId="0"/>
          <p:bldP spid="78" grpId="0" bldLvl="0" animBg="1"/>
          <p:bldP spid="79" grpId="0" bldLvl="0" animBg="1"/>
          <p:bldP spid="92" grpId="0" bldLvl="0" animBg="1"/>
          <p:bldP spid="93" grpId="0" bldLvl="0" animBg="1"/>
          <p:bldP spid="99" grpId="0" bldLvl="0" animBg="1"/>
          <p:bldP spid="100" grpId="0" bldLvl="0" animBg="1"/>
          <p:bldP spid="37" grpId="0"/>
          <p:bldP spid="41" grpId="0" bldLvl="0" animBg="1"/>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300"/>
                                            <p:tgtEl>
                                              <p:spTgt spid="38"/>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300" fill="hold"/>
                                            <p:tgtEl>
                                              <p:spTgt spid="41"/>
                                            </p:tgtEl>
                                            <p:attrNameLst>
                                              <p:attrName>ppt_x</p:attrName>
                                            </p:attrNameLst>
                                          </p:cBhvr>
                                          <p:tavLst>
                                            <p:tav tm="0">
                                              <p:val>
                                                <p:strVal val="#ppt_x"/>
                                              </p:val>
                                            </p:tav>
                                            <p:tav tm="100000">
                                              <p:val>
                                                <p:strVal val="#ppt_x"/>
                                              </p:val>
                                            </p:tav>
                                          </p:tavLst>
                                        </p:anim>
                                        <p:anim calcmode="lin" valueType="num">
                                          <p:cBhvr additive="base">
                                            <p:cTn id="12" dur="300" fill="hold"/>
                                            <p:tgtEl>
                                              <p:spTgt spid="41"/>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2"/>
                                            </p:tgtEl>
                                            <p:attrNameLst>
                                              <p:attrName>style.visibility</p:attrName>
                                            </p:attrNameLst>
                                          </p:cBhvr>
                                          <p:to>
                                            <p:strVal val="visible"/>
                                          </p:to>
                                        </p:set>
                                        <p:anim by="(-#ppt_w*2)" calcmode="lin" valueType="num">
                                          <p:cBhvr rctx="PPT">
                                            <p:cTn id="16" dur="250" autoRev="1" fill="hold">
                                              <p:stCondLst>
                                                <p:cond delay="0"/>
                                              </p:stCondLst>
                                            </p:cTn>
                                            <p:tgtEl>
                                              <p:spTgt spid="42"/>
                                            </p:tgtEl>
                                            <p:attrNameLst>
                                              <p:attrName>ppt_w</p:attrName>
                                            </p:attrNameLst>
                                          </p:cBhvr>
                                        </p:anim>
                                        <p:anim by="(#ppt_w*0.50)" calcmode="lin" valueType="num">
                                          <p:cBhvr>
                                            <p:cTn id="17" dur="250" decel="50000" autoRev="1" fill="hold">
                                              <p:stCondLst>
                                                <p:cond delay="0"/>
                                              </p:stCondLst>
                                            </p:cTn>
                                            <p:tgtEl>
                                              <p:spTgt spid="42"/>
                                            </p:tgtEl>
                                            <p:attrNameLst>
                                              <p:attrName>ppt_x</p:attrName>
                                            </p:attrNameLst>
                                          </p:cBhvr>
                                        </p:anim>
                                        <p:anim from="(-#ppt_h/2)" to="(#ppt_y)" calcmode="lin" valueType="num">
                                          <p:cBhvr>
                                            <p:cTn id="18" dur="500" fill="hold">
                                              <p:stCondLst>
                                                <p:cond delay="0"/>
                                              </p:stCondLst>
                                            </p:cTn>
                                            <p:tgtEl>
                                              <p:spTgt spid="42"/>
                                            </p:tgtEl>
                                            <p:attrNameLst>
                                              <p:attrName>ppt_y</p:attrName>
                                            </p:attrNameLst>
                                          </p:cBhvr>
                                        </p:anim>
                                        <p:animRot by="21600000">
                                          <p:cBhvr>
                                            <p:cTn id="19" dur="500" fill="hold">
                                              <p:stCondLst>
                                                <p:cond delay="0"/>
                                              </p:stCondLst>
                                            </p:cTn>
                                            <p:tgtEl>
                                              <p:spTgt spid="42"/>
                                            </p:tgtEl>
                                            <p:attrNameLst>
                                              <p:attrName>r</p:attrName>
                                            </p:attrNameLst>
                                          </p:cBhvr>
                                        </p:animRot>
                                      </p:childTnLst>
                                    </p:cTn>
                                  </p:par>
                                </p:childTnLst>
                              </p:cTn>
                            </p:par>
                            <p:par>
                              <p:cTn id="20" fill="hold">
                                <p:stCondLst>
                                  <p:cond delay="1100"/>
                                </p:stCondLst>
                                <p:childTnLst>
                                  <p:par>
                                    <p:cTn id="21" presetID="53" presetClass="entr" presetSubtype="16"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fltVal val="0"/>
                                              </p:val>
                                            </p:tav>
                                            <p:tav tm="100000">
                                              <p:val>
                                                <p:strVal val="#ppt_w"/>
                                              </p:val>
                                            </p:tav>
                                          </p:tavLst>
                                        </p:anim>
                                        <p:anim calcmode="lin" valueType="num">
                                          <p:cBhvr>
                                            <p:cTn id="34" dur="500" fill="hold"/>
                                            <p:tgtEl>
                                              <p:spTgt spid="30"/>
                                            </p:tgtEl>
                                            <p:attrNameLst>
                                              <p:attrName>ppt_h</p:attrName>
                                            </p:attrNameLst>
                                          </p:cBhvr>
                                          <p:tavLst>
                                            <p:tav tm="0">
                                              <p:val>
                                                <p:fltVal val="0"/>
                                              </p:val>
                                            </p:tav>
                                            <p:tav tm="100000">
                                              <p:val>
                                                <p:strVal val="#ppt_h"/>
                                              </p:val>
                                            </p:tav>
                                          </p:tavLst>
                                        </p:anim>
                                        <p:animEffect transition="in" filter="fade">
                                          <p:cBhvr>
                                            <p:cTn id="35" dur="500"/>
                                            <p:tgtEl>
                                              <p:spTgt spid="30"/>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53" presetClass="entr" presetSubtype="16" fill="hold" grpId="0" nodeType="withEffect">
                                      <p:stCondLst>
                                        <p:cond delay="400"/>
                                      </p:stCondLst>
                                      <p:childTnLst>
                                        <p:set>
                                          <p:cBhvr>
                                            <p:cTn id="42" dur="1" fill="hold">
                                              <p:stCondLst>
                                                <p:cond delay="0"/>
                                              </p:stCondLst>
                                            </p:cTn>
                                            <p:tgtEl>
                                              <p:spTgt spid="32"/>
                                            </p:tgtEl>
                                            <p:attrNameLst>
                                              <p:attrName>style.visibility</p:attrName>
                                            </p:attrNameLst>
                                          </p:cBhvr>
                                          <p:to>
                                            <p:strVal val="visible"/>
                                          </p:to>
                                        </p:set>
                                        <p:anim calcmode="lin" valueType="num">
                                          <p:cBhvr>
                                            <p:cTn id="43" dur="500" fill="hold"/>
                                            <p:tgtEl>
                                              <p:spTgt spid="32"/>
                                            </p:tgtEl>
                                            <p:attrNameLst>
                                              <p:attrName>ppt_w</p:attrName>
                                            </p:attrNameLst>
                                          </p:cBhvr>
                                          <p:tavLst>
                                            <p:tav tm="0">
                                              <p:val>
                                                <p:fltVal val="0"/>
                                              </p:val>
                                            </p:tav>
                                            <p:tav tm="100000">
                                              <p:val>
                                                <p:strVal val="#ppt_w"/>
                                              </p:val>
                                            </p:tav>
                                          </p:tavLst>
                                        </p:anim>
                                        <p:anim calcmode="lin" valueType="num">
                                          <p:cBhvr>
                                            <p:cTn id="44" dur="500" fill="hold"/>
                                            <p:tgtEl>
                                              <p:spTgt spid="32"/>
                                            </p:tgtEl>
                                            <p:attrNameLst>
                                              <p:attrName>ppt_h</p:attrName>
                                            </p:attrNameLst>
                                          </p:cBhvr>
                                          <p:tavLst>
                                            <p:tav tm="0">
                                              <p:val>
                                                <p:fltVal val="0"/>
                                              </p:val>
                                            </p:tav>
                                            <p:tav tm="100000">
                                              <p:val>
                                                <p:strVal val="#ppt_h"/>
                                              </p:val>
                                            </p:tav>
                                          </p:tavLst>
                                        </p:anim>
                                        <p:animEffect transition="in" filter="fade">
                                          <p:cBhvr>
                                            <p:cTn id="45" dur="500"/>
                                            <p:tgtEl>
                                              <p:spTgt spid="32"/>
                                            </p:tgtEl>
                                          </p:cBhvr>
                                        </p:animEffect>
                                      </p:childTnLst>
                                    </p:cTn>
                                  </p:par>
                                  <p:par>
                                    <p:cTn id="46" presetID="53" presetClass="entr" presetSubtype="16" fill="hold" nodeType="withEffect">
                                      <p:stCondLst>
                                        <p:cond delay="400"/>
                                      </p:stCondLst>
                                      <p:childTnLst>
                                        <p:set>
                                          <p:cBhvr>
                                            <p:cTn id="47" dur="1" fill="hold">
                                              <p:stCondLst>
                                                <p:cond delay="0"/>
                                              </p:stCondLst>
                                            </p:cTn>
                                            <p:tgtEl>
                                              <p:spTgt spid="75"/>
                                            </p:tgtEl>
                                            <p:attrNameLst>
                                              <p:attrName>style.visibility</p:attrName>
                                            </p:attrNameLst>
                                          </p:cBhvr>
                                          <p:to>
                                            <p:strVal val="visible"/>
                                          </p:to>
                                        </p:set>
                                        <p:anim calcmode="lin" valueType="num">
                                          <p:cBhvr>
                                            <p:cTn id="48" dur="500" fill="hold"/>
                                            <p:tgtEl>
                                              <p:spTgt spid="75"/>
                                            </p:tgtEl>
                                            <p:attrNameLst>
                                              <p:attrName>ppt_w</p:attrName>
                                            </p:attrNameLst>
                                          </p:cBhvr>
                                          <p:tavLst>
                                            <p:tav tm="0">
                                              <p:val>
                                                <p:fltVal val="0"/>
                                              </p:val>
                                            </p:tav>
                                            <p:tav tm="100000">
                                              <p:val>
                                                <p:strVal val="#ppt_w"/>
                                              </p:val>
                                            </p:tav>
                                          </p:tavLst>
                                        </p:anim>
                                        <p:anim calcmode="lin" valueType="num">
                                          <p:cBhvr>
                                            <p:cTn id="49" dur="500" fill="hold"/>
                                            <p:tgtEl>
                                              <p:spTgt spid="75"/>
                                            </p:tgtEl>
                                            <p:attrNameLst>
                                              <p:attrName>ppt_h</p:attrName>
                                            </p:attrNameLst>
                                          </p:cBhvr>
                                          <p:tavLst>
                                            <p:tav tm="0">
                                              <p:val>
                                                <p:fltVal val="0"/>
                                              </p:val>
                                            </p:tav>
                                            <p:tav tm="100000">
                                              <p:val>
                                                <p:strVal val="#ppt_h"/>
                                              </p:val>
                                            </p:tav>
                                          </p:tavLst>
                                        </p:anim>
                                        <p:animEffect transition="in" filter="fade">
                                          <p:cBhvr>
                                            <p:cTn id="50" dur="500"/>
                                            <p:tgtEl>
                                              <p:spTgt spid="7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78"/>
                                            </p:tgtEl>
                                            <p:attrNameLst>
                                              <p:attrName>style.visibility</p:attrName>
                                            </p:attrNameLst>
                                          </p:cBhvr>
                                          <p:to>
                                            <p:strVal val="visible"/>
                                          </p:to>
                                        </p:set>
                                        <p:anim calcmode="lin" valueType="num">
                                          <p:cBhvr>
                                            <p:cTn id="53" dur="500" fill="hold"/>
                                            <p:tgtEl>
                                              <p:spTgt spid="78"/>
                                            </p:tgtEl>
                                            <p:attrNameLst>
                                              <p:attrName>ppt_w</p:attrName>
                                            </p:attrNameLst>
                                          </p:cBhvr>
                                          <p:tavLst>
                                            <p:tav tm="0">
                                              <p:val>
                                                <p:fltVal val="0"/>
                                              </p:val>
                                            </p:tav>
                                            <p:tav tm="100000">
                                              <p:val>
                                                <p:strVal val="#ppt_w"/>
                                              </p:val>
                                            </p:tav>
                                          </p:tavLst>
                                        </p:anim>
                                        <p:anim calcmode="lin" valueType="num">
                                          <p:cBhvr>
                                            <p:cTn id="54" dur="500" fill="hold"/>
                                            <p:tgtEl>
                                              <p:spTgt spid="78"/>
                                            </p:tgtEl>
                                            <p:attrNameLst>
                                              <p:attrName>ppt_h</p:attrName>
                                            </p:attrNameLst>
                                          </p:cBhvr>
                                          <p:tavLst>
                                            <p:tav tm="0">
                                              <p:val>
                                                <p:fltVal val="0"/>
                                              </p:val>
                                            </p:tav>
                                            <p:tav tm="100000">
                                              <p:val>
                                                <p:strVal val="#ppt_h"/>
                                              </p:val>
                                            </p:tav>
                                          </p:tavLst>
                                        </p:anim>
                                        <p:animEffect transition="in" filter="fade">
                                          <p:cBhvr>
                                            <p:cTn id="55" dur="500"/>
                                            <p:tgtEl>
                                              <p:spTgt spid="78"/>
                                            </p:tgtEl>
                                          </p:cBhvr>
                                        </p:animEffect>
                                      </p:childTnLst>
                                    </p:cTn>
                                  </p:par>
                                  <p:par>
                                    <p:cTn id="56" presetID="53" presetClass="entr" presetSubtype="16" fill="hold" grpId="0" nodeType="withEffect">
                                      <p:stCondLst>
                                        <p:cond delay="40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par>
                                    <p:cTn id="61" presetID="53" presetClass="entr" presetSubtype="16" fill="hold" nodeType="withEffect">
                                      <p:stCondLst>
                                        <p:cond delay="0"/>
                                      </p:stCondLst>
                                      <p:childTnLst>
                                        <p:set>
                                          <p:cBhvr>
                                            <p:cTn id="62" dur="1" fill="hold">
                                              <p:stCondLst>
                                                <p:cond delay="0"/>
                                              </p:stCondLst>
                                            </p:cTn>
                                            <p:tgtEl>
                                              <p:spTgt spid="83"/>
                                            </p:tgtEl>
                                            <p:attrNameLst>
                                              <p:attrName>style.visibility</p:attrName>
                                            </p:attrNameLst>
                                          </p:cBhvr>
                                          <p:to>
                                            <p:strVal val="visible"/>
                                          </p:to>
                                        </p:set>
                                        <p:anim calcmode="lin" valueType="num">
                                          <p:cBhvr>
                                            <p:cTn id="63" dur="500" fill="hold"/>
                                            <p:tgtEl>
                                              <p:spTgt spid="83"/>
                                            </p:tgtEl>
                                            <p:attrNameLst>
                                              <p:attrName>ppt_w</p:attrName>
                                            </p:attrNameLst>
                                          </p:cBhvr>
                                          <p:tavLst>
                                            <p:tav tm="0">
                                              <p:val>
                                                <p:fltVal val="0"/>
                                              </p:val>
                                            </p:tav>
                                            <p:tav tm="100000">
                                              <p:val>
                                                <p:strVal val="#ppt_w"/>
                                              </p:val>
                                            </p:tav>
                                          </p:tavLst>
                                        </p:anim>
                                        <p:anim calcmode="lin" valueType="num">
                                          <p:cBhvr>
                                            <p:cTn id="64" dur="500" fill="hold"/>
                                            <p:tgtEl>
                                              <p:spTgt spid="83"/>
                                            </p:tgtEl>
                                            <p:attrNameLst>
                                              <p:attrName>ppt_h</p:attrName>
                                            </p:attrNameLst>
                                          </p:cBhvr>
                                          <p:tavLst>
                                            <p:tav tm="0">
                                              <p:val>
                                                <p:fltVal val="0"/>
                                              </p:val>
                                            </p:tav>
                                            <p:tav tm="100000">
                                              <p:val>
                                                <p:strVal val="#ppt_h"/>
                                              </p:val>
                                            </p:tav>
                                          </p:tavLst>
                                        </p:anim>
                                        <p:animEffect transition="in" filter="fade">
                                          <p:cBhvr>
                                            <p:cTn id="65" dur="500"/>
                                            <p:tgtEl>
                                              <p:spTgt spid="83"/>
                                            </p:tgtEl>
                                          </p:cBhvr>
                                        </p:animEffect>
                                      </p:childTnLst>
                                    </p:cTn>
                                  </p:par>
                                  <p:par>
                                    <p:cTn id="66" presetID="53" presetClass="entr" presetSubtype="16" fill="hold" nodeType="withEffect">
                                      <p:stCondLst>
                                        <p:cond delay="400"/>
                                      </p:stCondLst>
                                      <p:childTnLst>
                                        <p:set>
                                          <p:cBhvr>
                                            <p:cTn id="67" dur="1" fill="hold">
                                              <p:stCondLst>
                                                <p:cond delay="0"/>
                                              </p:stCondLst>
                                            </p:cTn>
                                            <p:tgtEl>
                                              <p:spTgt spid="86"/>
                                            </p:tgtEl>
                                            <p:attrNameLst>
                                              <p:attrName>style.visibility</p:attrName>
                                            </p:attrNameLst>
                                          </p:cBhvr>
                                          <p:to>
                                            <p:strVal val="visible"/>
                                          </p:to>
                                        </p:set>
                                        <p:anim calcmode="lin" valueType="num">
                                          <p:cBhvr>
                                            <p:cTn id="68" dur="500" fill="hold"/>
                                            <p:tgtEl>
                                              <p:spTgt spid="86"/>
                                            </p:tgtEl>
                                            <p:attrNameLst>
                                              <p:attrName>ppt_w</p:attrName>
                                            </p:attrNameLst>
                                          </p:cBhvr>
                                          <p:tavLst>
                                            <p:tav tm="0">
                                              <p:val>
                                                <p:fltVal val="0"/>
                                              </p:val>
                                            </p:tav>
                                            <p:tav tm="100000">
                                              <p:val>
                                                <p:strVal val="#ppt_w"/>
                                              </p:val>
                                            </p:tav>
                                          </p:tavLst>
                                        </p:anim>
                                        <p:anim calcmode="lin" valueType="num">
                                          <p:cBhvr>
                                            <p:cTn id="69" dur="500" fill="hold"/>
                                            <p:tgtEl>
                                              <p:spTgt spid="86"/>
                                            </p:tgtEl>
                                            <p:attrNameLst>
                                              <p:attrName>ppt_h</p:attrName>
                                            </p:attrNameLst>
                                          </p:cBhvr>
                                          <p:tavLst>
                                            <p:tav tm="0">
                                              <p:val>
                                                <p:fltVal val="0"/>
                                              </p:val>
                                            </p:tav>
                                            <p:tav tm="100000">
                                              <p:val>
                                                <p:strVal val="#ppt_h"/>
                                              </p:val>
                                            </p:tav>
                                          </p:tavLst>
                                        </p:anim>
                                        <p:animEffect transition="in" filter="fade">
                                          <p:cBhvr>
                                            <p:cTn id="70" dur="500"/>
                                            <p:tgtEl>
                                              <p:spTgt spid="86"/>
                                            </p:tgtEl>
                                          </p:cBhvr>
                                        </p:animEffect>
                                      </p:childTnLst>
                                    </p:cTn>
                                  </p:par>
                                  <p:par>
                                    <p:cTn id="71" presetID="53" presetClass="entr" presetSubtype="16" fill="hold" nodeType="withEffect">
                                      <p:stCondLst>
                                        <p:cond delay="200"/>
                                      </p:stCondLst>
                                      <p:childTnLst>
                                        <p:set>
                                          <p:cBhvr>
                                            <p:cTn id="72" dur="1" fill="hold">
                                              <p:stCondLst>
                                                <p:cond delay="0"/>
                                              </p:stCondLst>
                                            </p:cTn>
                                            <p:tgtEl>
                                              <p:spTgt spid="89"/>
                                            </p:tgtEl>
                                            <p:attrNameLst>
                                              <p:attrName>style.visibility</p:attrName>
                                            </p:attrNameLst>
                                          </p:cBhvr>
                                          <p:to>
                                            <p:strVal val="visible"/>
                                          </p:to>
                                        </p:set>
                                        <p:anim calcmode="lin" valueType="num">
                                          <p:cBhvr>
                                            <p:cTn id="73" dur="500" fill="hold"/>
                                            <p:tgtEl>
                                              <p:spTgt spid="89"/>
                                            </p:tgtEl>
                                            <p:attrNameLst>
                                              <p:attrName>ppt_w</p:attrName>
                                            </p:attrNameLst>
                                          </p:cBhvr>
                                          <p:tavLst>
                                            <p:tav tm="0">
                                              <p:val>
                                                <p:fltVal val="0"/>
                                              </p:val>
                                            </p:tav>
                                            <p:tav tm="100000">
                                              <p:val>
                                                <p:strVal val="#ppt_w"/>
                                              </p:val>
                                            </p:tav>
                                          </p:tavLst>
                                        </p:anim>
                                        <p:anim calcmode="lin" valueType="num">
                                          <p:cBhvr>
                                            <p:cTn id="74" dur="500" fill="hold"/>
                                            <p:tgtEl>
                                              <p:spTgt spid="89"/>
                                            </p:tgtEl>
                                            <p:attrNameLst>
                                              <p:attrName>ppt_h</p:attrName>
                                            </p:attrNameLst>
                                          </p:cBhvr>
                                          <p:tavLst>
                                            <p:tav tm="0">
                                              <p:val>
                                                <p:fltVal val="0"/>
                                              </p:val>
                                            </p:tav>
                                            <p:tav tm="100000">
                                              <p:val>
                                                <p:strVal val="#ppt_h"/>
                                              </p:val>
                                            </p:tav>
                                          </p:tavLst>
                                        </p:anim>
                                        <p:animEffect transition="in" filter="fade">
                                          <p:cBhvr>
                                            <p:cTn id="75" dur="500"/>
                                            <p:tgtEl>
                                              <p:spTgt spid="89"/>
                                            </p:tgtEl>
                                          </p:cBhvr>
                                        </p:animEffect>
                                      </p:childTnLst>
                                    </p:cTn>
                                  </p:par>
                                  <p:par>
                                    <p:cTn id="76" presetID="53" presetClass="entr" presetSubtype="16" fill="hold" grpId="0" nodeType="withEffect">
                                      <p:stCondLst>
                                        <p:cond delay="200"/>
                                      </p:stCondLst>
                                      <p:childTnLst>
                                        <p:set>
                                          <p:cBhvr>
                                            <p:cTn id="77" dur="1" fill="hold">
                                              <p:stCondLst>
                                                <p:cond delay="0"/>
                                              </p:stCondLst>
                                            </p:cTn>
                                            <p:tgtEl>
                                              <p:spTgt spid="92"/>
                                            </p:tgtEl>
                                            <p:attrNameLst>
                                              <p:attrName>style.visibility</p:attrName>
                                            </p:attrNameLst>
                                          </p:cBhvr>
                                          <p:to>
                                            <p:strVal val="visible"/>
                                          </p:to>
                                        </p:set>
                                        <p:anim calcmode="lin" valueType="num">
                                          <p:cBhvr>
                                            <p:cTn id="78" dur="500" fill="hold"/>
                                            <p:tgtEl>
                                              <p:spTgt spid="92"/>
                                            </p:tgtEl>
                                            <p:attrNameLst>
                                              <p:attrName>ppt_w</p:attrName>
                                            </p:attrNameLst>
                                          </p:cBhvr>
                                          <p:tavLst>
                                            <p:tav tm="0">
                                              <p:val>
                                                <p:fltVal val="0"/>
                                              </p:val>
                                            </p:tav>
                                            <p:tav tm="100000">
                                              <p:val>
                                                <p:strVal val="#ppt_w"/>
                                              </p:val>
                                            </p:tav>
                                          </p:tavLst>
                                        </p:anim>
                                        <p:anim calcmode="lin" valueType="num">
                                          <p:cBhvr>
                                            <p:cTn id="79" dur="500" fill="hold"/>
                                            <p:tgtEl>
                                              <p:spTgt spid="92"/>
                                            </p:tgtEl>
                                            <p:attrNameLst>
                                              <p:attrName>ppt_h</p:attrName>
                                            </p:attrNameLst>
                                          </p:cBhvr>
                                          <p:tavLst>
                                            <p:tav tm="0">
                                              <p:val>
                                                <p:fltVal val="0"/>
                                              </p:val>
                                            </p:tav>
                                            <p:tav tm="100000">
                                              <p:val>
                                                <p:strVal val="#ppt_h"/>
                                              </p:val>
                                            </p:tav>
                                          </p:tavLst>
                                        </p:anim>
                                        <p:animEffect transition="in" filter="fade">
                                          <p:cBhvr>
                                            <p:cTn id="80" dur="500"/>
                                            <p:tgtEl>
                                              <p:spTgt spid="9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93"/>
                                            </p:tgtEl>
                                            <p:attrNameLst>
                                              <p:attrName>style.visibility</p:attrName>
                                            </p:attrNameLst>
                                          </p:cBhvr>
                                          <p:to>
                                            <p:strVal val="visible"/>
                                          </p:to>
                                        </p:set>
                                        <p:anim calcmode="lin" valueType="num">
                                          <p:cBhvr>
                                            <p:cTn id="83" dur="500" fill="hold"/>
                                            <p:tgtEl>
                                              <p:spTgt spid="93"/>
                                            </p:tgtEl>
                                            <p:attrNameLst>
                                              <p:attrName>ppt_w</p:attrName>
                                            </p:attrNameLst>
                                          </p:cBhvr>
                                          <p:tavLst>
                                            <p:tav tm="0">
                                              <p:val>
                                                <p:fltVal val="0"/>
                                              </p:val>
                                            </p:tav>
                                            <p:tav tm="100000">
                                              <p:val>
                                                <p:strVal val="#ppt_w"/>
                                              </p:val>
                                            </p:tav>
                                          </p:tavLst>
                                        </p:anim>
                                        <p:anim calcmode="lin" valueType="num">
                                          <p:cBhvr>
                                            <p:cTn id="84" dur="500" fill="hold"/>
                                            <p:tgtEl>
                                              <p:spTgt spid="93"/>
                                            </p:tgtEl>
                                            <p:attrNameLst>
                                              <p:attrName>ppt_h</p:attrName>
                                            </p:attrNameLst>
                                          </p:cBhvr>
                                          <p:tavLst>
                                            <p:tav tm="0">
                                              <p:val>
                                                <p:fltVal val="0"/>
                                              </p:val>
                                            </p:tav>
                                            <p:tav tm="100000">
                                              <p:val>
                                                <p:strVal val="#ppt_h"/>
                                              </p:val>
                                            </p:tav>
                                          </p:tavLst>
                                        </p:anim>
                                        <p:animEffect transition="in" filter="fade">
                                          <p:cBhvr>
                                            <p:cTn id="85" dur="500"/>
                                            <p:tgtEl>
                                              <p:spTgt spid="93"/>
                                            </p:tgtEl>
                                          </p:cBhvr>
                                        </p:animEffect>
                                      </p:childTnLst>
                                    </p:cTn>
                                  </p:par>
                                  <p:par>
                                    <p:cTn id="86" presetID="53" presetClass="entr" presetSubtype="16" fill="hold" nodeType="withEffect">
                                      <p:stCondLst>
                                        <p:cond delay="400"/>
                                      </p:stCondLst>
                                      <p:childTnLst>
                                        <p:set>
                                          <p:cBhvr>
                                            <p:cTn id="87" dur="1" fill="hold">
                                              <p:stCondLst>
                                                <p:cond delay="0"/>
                                              </p:stCondLst>
                                            </p:cTn>
                                            <p:tgtEl>
                                              <p:spTgt spid="95"/>
                                            </p:tgtEl>
                                            <p:attrNameLst>
                                              <p:attrName>style.visibility</p:attrName>
                                            </p:attrNameLst>
                                          </p:cBhvr>
                                          <p:to>
                                            <p:strVal val="visible"/>
                                          </p:to>
                                        </p:set>
                                        <p:anim calcmode="lin" valueType="num">
                                          <p:cBhvr>
                                            <p:cTn id="88" dur="500" fill="hold"/>
                                            <p:tgtEl>
                                              <p:spTgt spid="95"/>
                                            </p:tgtEl>
                                            <p:attrNameLst>
                                              <p:attrName>ppt_w</p:attrName>
                                            </p:attrNameLst>
                                          </p:cBhvr>
                                          <p:tavLst>
                                            <p:tav tm="0">
                                              <p:val>
                                                <p:fltVal val="0"/>
                                              </p:val>
                                            </p:tav>
                                            <p:tav tm="100000">
                                              <p:val>
                                                <p:strVal val="#ppt_w"/>
                                              </p:val>
                                            </p:tav>
                                          </p:tavLst>
                                        </p:anim>
                                        <p:anim calcmode="lin" valueType="num">
                                          <p:cBhvr>
                                            <p:cTn id="89" dur="500" fill="hold"/>
                                            <p:tgtEl>
                                              <p:spTgt spid="95"/>
                                            </p:tgtEl>
                                            <p:attrNameLst>
                                              <p:attrName>ppt_h</p:attrName>
                                            </p:attrNameLst>
                                          </p:cBhvr>
                                          <p:tavLst>
                                            <p:tav tm="0">
                                              <p:val>
                                                <p:fltVal val="0"/>
                                              </p:val>
                                            </p:tav>
                                            <p:tav tm="100000">
                                              <p:val>
                                                <p:strVal val="#ppt_h"/>
                                              </p:val>
                                            </p:tav>
                                          </p:tavLst>
                                        </p:anim>
                                        <p:animEffect transition="in" filter="fade">
                                          <p:cBhvr>
                                            <p:cTn id="90" dur="500"/>
                                            <p:tgtEl>
                                              <p:spTgt spid="95"/>
                                            </p:tgtEl>
                                          </p:cBhvr>
                                        </p:animEffect>
                                      </p:childTnLst>
                                    </p:cTn>
                                  </p:par>
                                  <p:par>
                                    <p:cTn id="91" presetID="53" presetClass="entr" presetSubtype="16" fill="hold" grpId="0" nodeType="withEffect">
                                      <p:stCondLst>
                                        <p:cond delay="400"/>
                                      </p:stCondLst>
                                      <p:childTnLst>
                                        <p:set>
                                          <p:cBhvr>
                                            <p:cTn id="92" dur="1" fill="hold">
                                              <p:stCondLst>
                                                <p:cond delay="0"/>
                                              </p:stCondLst>
                                            </p:cTn>
                                            <p:tgtEl>
                                              <p:spTgt spid="99"/>
                                            </p:tgtEl>
                                            <p:attrNameLst>
                                              <p:attrName>style.visibility</p:attrName>
                                            </p:attrNameLst>
                                          </p:cBhvr>
                                          <p:to>
                                            <p:strVal val="visible"/>
                                          </p:to>
                                        </p:set>
                                        <p:anim calcmode="lin" valueType="num">
                                          <p:cBhvr>
                                            <p:cTn id="93" dur="500" fill="hold"/>
                                            <p:tgtEl>
                                              <p:spTgt spid="99"/>
                                            </p:tgtEl>
                                            <p:attrNameLst>
                                              <p:attrName>ppt_w</p:attrName>
                                            </p:attrNameLst>
                                          </p:cBhvr>
                                          <p:tavLst>
                                            <p:tav tm="0">
                                              <p:val>
                                                <p:fltVal val="0"/>
                                              </p:val>
                                            </p:tav>
                                            <p:tav tm="100000">
                                              <p:val>
                                                <p:strVal val="#ppt_w"/>
                                              </p:val>
                                            </p:tav>
                                          </p:tavLst>
                                        </p:anim>
                                        <p:anim calcmode="lin" valueType="num">
                                          <p:cBhvr>
                                            <p:cTn id="94" dur="500" fill="hold"/>
                                            <p:tgtEl>
                                              <p:spTgt spid="99"/>
                                            </p:tgtEl>
                                            <p:attrNameLst>
                                              <p:attrName>ppt_h</p:attrName>
                                            </p:attrNameLst>
                                          </p:cBhvr>
                                          <p:tavLst>
                                            <p:tav tm="0">
                                              <p:val>
                                                <p:fltVal val="0"/>
                                              </p:val>
                                            </p:tav>
                                            <p:tav tm="100000">
                                              <p:val>
                                                <p:strVal val="#ppt_h"/>
                                              </p:val>
                                            </p:tav>
                                          </p:tavLst>
                                        </p:anim>
                                        <p:animEffect transition="in" filter="fade">
                                          <p:cBhvr>
                                            <p:cTn id="95" dur="500"/>
                                            <p:tgtEl>
                                              <p:spTgt spid="99"/>
                                            </p:tgtEl>
                                          </p:cBhvr>
                                        </p:animEffect>
                                      </p:childTnLst>
                                    </p:cTn>
                                  </p:par>
                                  <p:par>
                                    <p:cTn id="96" presetID="53" presetClass="entr" presetSubtype="16" fill="hold" grpId="0" nodeType="withEffect">
                                      <p:stCondLst>
                                        <p:cond delay="200"/>
                                      </p:stCondLst>
                                      <p:childTnLst>
                                        <p:set>
                                          <p:cBhvr>
                                            <p:cTn id="97" dur="1" fill="hold">
                                              <p:stCondLst>
                                                <p:cond delay="0"/>
                                              </p:stCondLst>
                                            </p:cTn>
                                            <p:tgtEl>
                                              <p:spTgt spid="100"/>
                                            </p:tgtEl>
                                            <p:attrNameLst>
                                              <p:attrName>style.visibility</p:attrName>
                                            </p:attrNameLst>
                                          </p:cBhvr>
                                          <p:to>
                                            <p:strVal val="visible"/>
                                          </p:to>
                                        </p:set>
                                        <p:anim calcmode="lin" valueType="num">
                                          <p:cBhvr>
                                            <p:cTn id="98" dur="500" fill="hold"/>
                                            <p:tgtEl>
                                              <p:spTgt spid="100"/>
                                            </p:tgtEl>
                                            <p:attrNameLst>
                                              <p:attrName>ppt_w</p:attrName>
                                            </p:attrNameLst>
                                          </p:cBhvr>
                                          <p:tavLst>
                                            <p:tav tm="0">
                                              <p:val>
                                                <p:fltVal val="0"/>
                                              </p:val>
                                            </p:tav>
                                            <p:tav tm="100000">
                                              <p:val>
                                                <p:strVal val="#ppt_w"/>
                                              </p:val>
                                            </p:tav>
                                          </p:tavLst>
                                        </p:anim>
                                        <p:anim calcmode="lin" valueType="num">
                                          <p:cBhvr>
                                            <p:cTn id="99" dur="500" fill="hold"/>
                                            <p:tgtEl>
                                              <p:spTgt spid="100"/>
                                            </p:tgtEl>
                                            <p:attrNameLst>
                                              <p:attrName>ppt_h</p:attrName>
                                            </p:attrNameLst>
                                          </p:cBhvr>
                                          <p:tavLst>
                                            <p:tav tm="0">
                                              <p:val>
                                                <p:fltVal val="0"/>
                                              </p:val>
                                            </p:tav>
                                            <p:tav tm="100000">
                                              <p:val>
                                                <p:strVal val="#ppt_h"/>
                                              </p:val>
                                            </p:tav>
                                          </p:tavLst>
                                        </p:anim>
                                        <p:animEffect transition="in" filter="fade">
                                          <p:cBhvr>
                                            <p:cTn id="100" dur="500"/>
                                            <p:tgtEl>
                                              <p:spTgt spid="100"/>
                                            </p:tgtEl>
                                          </p:cBhvr>
                                        </p:animEffect>
                                      </p:childTnLst>
                                    </p:cTn>
                                  </p:par>
                                </p:childTnLst>
                              </p:cTn>
                            </p:par>
                            <p:par>
                              <p:cTn id="101" fill="hold">
                                <p:stCondLst>
                                  <p:cond delay="1600"/>
                                </p:stCondLst>
                                <p:childTnLst>
                                  <p:par>
                                    <p:cTn id="102" presetID="18" presetClass="entr" presetSubtype="3" fill="hold" grpId="0" nodeType="afterEffect">
                                      <p:stCondLst>
                                        <p:cond delay="0"/>
                                      </p:stCondLst>
                                      <p:childTnLst>
                                        <p:set>
                                          <p:cBhvr>
                                            <p:cTn id="103" dur="1" fill="hold">
                                              <p:stCondLst>
                                                <p:cond delay="0"/>
                                              </p:stCondLst>
                                            </p:cTn>
                                            <p:tgtEl>
                                              <p:spTgt spid="33"/>
                                            </p:tgtEl>
                                            <p:attrNameLst>
                                              <p:attrName>style.visibility</p:attrName>
                                            </p:attrNameLst>
                                          </p:cBhvr>
                                          <p:to>
                                            <p:strVal val="visible"/>
                                          </p:to>
                                        </p:set>
                                        <p:animEffect transition="in" filter="strips(upRight)">
                                          <p:cBhvr>
                                            <p:cTn id="104" dur="500"/>
                                            <p:tgtEl>
                                              <p:spTgt spid="33"/>
                                            </p:tgtEl>
                                          </p:cBhvr>
                                        </p:animEffect>
                                      </p:childTnLst>
                                    </p:cTn>
                                  </p:par>
                                  <p:par>
                                    <p:cTn id="105" presetID="18" presetClass="entr" presetSubtype="3" fill="hold" grpId="0" nodeType="with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strips(upRight)">
                                          <p:cBhvr>
                                            <p:cTn id="107" dur="500"/>
                                            <p:tgtEl>
                                              <p:spTgt spid="25"/>
                                            </p:tgtEl>
                                          </p:cBhvr>
                                        </p:animEffect>
                                      </p:childTnLst>
                                    </p:cTn>
                                  </p:par>
                                </p:childTnLst>
                              </p:cTn>
                            </p:par>
                            <p:par>
                              <p:cTn id="108" fill="hold">
                                <p:stCondLst>
                                  <p:cond delay="2100"/>
                                </p:stCondLst>
                                <p:childTnLst>
                                  <p:par>
                                    <p:cTn id="109" presetID="2" presetClass="entr" presetSubtype="8" fill="hold" grpId="0" nodeType="afterEffect">
                                      <p:stCondLst>
                                        <p:cond delay="0"/>
                                      </p:stCondLst>
                                      <p:childTnLst>
                                        <p:set>
                                          <p:cBhvr>
                                            <p:cTn id="110" dur="1" fill="hold">
                                              <p:stCondLst>
                                                <p:cond delay="0"/>
                                              </p:stCondLst>
                                            </p:cTn>
                                            <p:tgtEl>
                                              <p:spTgt spid="34"/>
                                            </p:tgtEl>
                                            <p:attrNameLst>
                                              <p:attrName>style.visibility</p:attrName>
                                            </p:attrNameLst>
                                          </p:cBhvr>
                                          <p:to>
                                            <p:strVal val="visible"/>
                                          </p:to>
                                        </p:set>
                                        <p:anim calcmode="lin" valueType="num">
                                          <p:cBhvr additive="base">
                                            <p:cTn id="111" dur="500" fill="hold"/>
                                            <p:tgtEl>
                                              <p:spTgt spid="34"/>
                                            </p:tgtEl>
                                            <p:attrNameLst>
                                              <p:attrName>ppt_x</p:attrName>
                                            </p:attrNameLst>
                                          </p:cBhvr>
                                          <p:tavLst>
                                            <p:tav tm="0">
                                              <p:val>
                                                <p:strVal val="0-#ppt_w/2"/>
                                              </p:val>
                                            </p:tav>
                                            <p:tav tm="100000">
                                              <p:val>
                                                <p:strVal val="#ppt_x"/>
                                              </p:val>
                                            </p:tav>
                                          </p:tavLst>
                                        </p:anim>
                                        <p:anim calcmode="lin" valueType="num">
                                          <p:cBhvr additive="base">
                                            <p:cTn id="112" dur="500" fill="hold"/>
                                            <p:tgtEl>
                                              <p:spTgt spid="34"/>
                                            </p:tgtEl>
                                            <p:attrNameLst>
                                              <p:attrName>ppt_y</p:attrName>
                                            </p:attrNameLst>
                                          </p:cBhvr>
                                          <p:tavLst>
                                            <p:tav tm="0">
                                              <p:val>
                                                <p:strVal val="#ppt_y"/>
                                              </p:val>
                                            </p:tav>
                                            <p:tav tm="100000">
                                              <p:val>
                                                <p:strVal val="#ppt_y"/>
                                              </p:val>
                                            </p:tav>
                                          </p:tavLst>
                                        </p:anim>
                                      </p:childTnLst>
                                    </p:cTn>
                                  </p:par>
                                </p:childTnLst>
                              </p:cTn>
                            </p:par>
                            <p:par>
                              <p:cTn id="113" fill="hold">
                                <p:stCondLst>
                                  <p:cond delay="2600"/>
                                </p:stCondLst>
                                <p:childTnLst>
                                  <p:par>
                                    <p:cTn id="114" presetID="10" presetClass="entr" presetSubtype="0" fill="hold" grpId="0" nodeType="afterEffect">
                                      <p:stCondLst>
                                        <p:cond delay="0"/>
                                      </p:stCondLst>
                                      <p:childTnLst>
                                        <p:set>
                                          <p:cBhvr>
                                            <p:cTn id="115" dur="1" fill="hold">
                                              <p:stCondLst>
                                                <p:cond delay="0"/>
                                              </p:stCondLst>
                                            </p:cTn>
                                            <p:tgtEl>
                                              <p:spTgt spid="37"/>
                                            </p:tgtEl>
                                            <p:attrNameLst>
                                              <p:attrName>style.visibility</p:attrName>
                                            </p:attrNameLst>
                                          </p:cBhvr>
                                          <p:to>
                                            <p:strVal val="visible"/>
                                          </p:to>
                                        </p:set>
                                        <p:animEffect transition="in" filter="fade">
                                          <p:cBhvr>
                                            <p:cTn id="116"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8" grpId="0"/>
          <p:bldP spid="29" grpId="0"/>
          <p:bldP spid="30" grpId="0"/>
          <p:bldP spid="31" grpId="0"/>
          <p:bldP spid="32" grpId="0"/>
          <p:bldP spid="33" grpId="0"/>
          <p:bldP spid="34" grpId="0"/>
          <p:bldP spid="78" grpId="0" bldLvl="0" animBg="1"/>
          <p:bldP spid="79" grpId="0" bldLvl="0" animBg="1"/>
          <p:bldP spid="92" grpId="0" bldLvl="0" animBg="1"/>
          <p:bldP spid="93" grpId="0" bldLvl="0" animBg="1"/>
          <p:bldP spid="99" grpId="0" bldLvl="0" animBg="1"/>
          <p:bldP spid="100" grpId="0" bldLvl="0" animBg="1"/>
          <p:bldP spid="37" grpId="0"/>
          <p:bldP spid="41" grpId="0" bldLvl="0" animBg="1"/>
          <p:bldP spid="42"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grpSp>
        <p:nvGrpSpPr>
          <p:cNvPr id="14" name="组合 13"/>
          <p:cNvGrpSpPr/>
          <p:nvPr/>
        </p:nvGrpSpPr>
        <p:grpSpPr>
          <a:xfrm>
            <a:off x="1359497" y="2609344"/>
            <a:ext cx="3055469" cy="1543250"/>
            <a:chOff x="2553885" y="1279283"/>
            <a:chExt cx="2018115" cy="984937"/>
          </a:xfrm>
        </p:grpSpPr>
        <p:sp>
          <p:nvSpPr>
            <p:cNvPr id="15" name="矩形 14"/>
            <p:cNvSpPr/>
            <p:nvPr/>
          </p:nvSpPr>
          <p:spPr>
            <a:xfrm>
              <a:off x="2553885" y="1279283"/>
              <a:ext cx="2018115" cy="984937"/>
            </a:xfrm>
            <a:prstGeom prst="rect">
              <a:avLst/>
            </a:prstGeom>
            <a:no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0030101010101" pitchFamily="49" charset="-122"/>
                <a:ea typeface="黑体" panose="02010600030101010101" pitchFamily="49" charset="-122"/>
              </a:endParaRPr>
            </a:p>
          </p:txBody>
        </p:sp>
        <p:sp>
          <p:nvSpPr>
            <p:cNvPr id="16" name="Rectangle 13" descr="FD1DDF730CE4456e89755B07FE1653D0# #Rectangle 13"/>
            <p:cNvSpPr>
              <a:spLocks noChangeArrowheads="1"/>
            </p:cNvSpPr>
            <p:nvPr/>
          </p:nvSpPr>
          <p:spPr bwMode="auto">
            <a:xfrm>
              <a:off x="2679896" y="1356143"/>
              <a:ext cx="1460088" cy="25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eaLnBrk="1" hangingPunct="1">
                <a:spcBef>
                  <a:spcPct val="0"/>
                </a:spcBef>
                <a:buNone/>
                <a:defRPr/>
              </a:pPr>
              <a:r>
                <a:rPr lang="en-US" altLang="zh-CN" sz="2000" b="1" dirty="0">
                  <a:latin typeface="黑体" panose="02010600030101010101" pitchFamily="49" charset="-122"/>
                  <a:ea typeface="黑体" panose="02010600030101010101" pitchFamily="49" charset="-122"/>
                </a:rPr>
                <a:t>strengths</a:t>
              </a:r>
            </a:p>
          </p:txBody>
        </p:sp>
        <p:sp>
          <p:nvSpPr>
            <p:cNvPr id="17" name="Rectangle 13" descr="FD1DDF730CE4456e89755B07FE1653D0# #Rectangle 13"/>
            <p:cNvSpPr>
              <a:spLocks noChangeArrowheads="1"/>
            </p:cNvSpPr>
            <p:nvPr/>
          </p:nvSpPr>
          <p:spPr bwMode="auto">
            <a:xfrm>
              <a:off x="2679894" y="1678386"/>
              <a:ext cx="1737861"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just" eaLnBrk="1" hangingPunct="1">
                <a:spcBef>
                  <a:spcPct val="0"/>
                </a:spcBef>
                <a:buNone/>
                <a:defRPr/>
              </a:pPr>
              <a:r>
                <a:rPr lang="zh-CN" altLang="en-US" sz="1200" dirty="0">
                  <a:latin typeface="黑体" panose="02010600030101010101" pitchFamily="49" charset="-122"/>
                  <a:ea typeface="黑体" panose="02010600030101010101" pitchFamily="49" charset="-122"/>
                </a:rPr>
                <a:t>优势，是组织机构的内部因素，具体包括：有利的竞争</a:t>
              </a:r>
              <a:r>
                <a:rPr lang="zh-CN" altLang="en-US" sz="1200" b="1" dirty="0">
                  <a:latin typeface="黑体" panose="02010600030101010101" pitchFamily="49" charset="-122"/>
                  <a:ea typeface="黑体" panose="02010600030101010101" pitchFamily="49" charset="-122"/>
                </a:rPr>
                <a:t>态势</a:t>
              </a:r>
              <a:r>
                <a:rPr lang="zh-CN" altLang="en-US" sz="1200" dirty="0" smtClean="0">
                  <a:latin typeface="黑体" panose="02010600030101010101" pitchFamily="49" charset="-122"/>
                  <a:ea typeface="黑体" panose="02010600030101010101" pitchFamily="49" charset="-122"/>
                </a:rPr>
                <a:t>；</a:t>
              </a:r>
              <a:endParaRPr lang="en-US" altLang="zh-CN" sz="1200" dirty="0">
                <a:latin typeface="黑体" panose="02010600030101010101" pitchFamily="49" charset="-122"/>
                <a:ea typeface="黑体" panose="02010600030101010101" pitchFamily="49" charset="-122"/>
              </a:endParaRPr>
            </a:p>
          </p:txBody>
        </p:sp>
      </p:grpSp>
      <p:grpSp>
        <p:nvGrpSpPr>
          <p:cNvPr id="34" name="组合 33"/>
          <p:cNvGrpSpPr/>
          <p:nvPr/>
        </p:nvGrpSpPr>
        <p:grpSpPr>
          <a:xfrm>
            <a:off x="7908218" y="2576686"/>
            <a:ext cx="3055469" cy="1543250"/>
            <a:chOff x="2553885" y="1279283"/>
            <a:chExt cx="2018115" cy="984937"/>
          </a:xfrm>
        </p:grpSpPr>
        <p:sp>
          <p:nvSpPr>
            <p:cNvPr id="35" name="矩形 34"/>
            <p:cNvSpPr/>
            <p:nvPr/>
          </p:nvSpPr>
          <p:spPr>
            <a:xfrm>
              <a:off x="2553885" y="1279283"/>
              <a:ext cx="2018115" cy="984937"/>
            </a:xfrm>
            <a:prstGeom prst="rect">
              <a:avLst/>
            </a:prstGeom>
            <a:no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黑体" panose="02010600030101010101" pitchFamily="49" charset="-122"/>
                <a:ea typeface="黑体" panose="02010600030101010101" pitchFamily="49" charset="-122"/>
              </a:endParaRPr>
            </a:p>
          </p:txBody>
        </p:sp>
        <p:sp>
          <p:nvSpPr>
            <p:cNvPr id="36" name="Rectangle 13" descr="FD1DDF730CE4456e89755B07FE1653D0# #Rectangle 13"/>
            <p:cNvSpPr>
              <a:spLocks noChangeArrowheads="1"/>
            </p:cNvSpPr>
            <p:nvPr/>
          </p:nvSpPr>
          <p:spPr bwMode="auto">
            <a:xfrm>
              <a:off x="2679896" y="1356143"/>
              <a:ext cx="1460088" cy="24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eaLnBrk="1" hangingPunct="1">
                <a:spcBef>
                  <a:spcPct val="0"/>
                </a:spcBef>
                <a:buNone/>
                <a:defRPr/>
              </a:pPr>
              <a:r>
                <a:rPr lang="en-US" altLang="zh-CN" sz="1900" b="1" dirty="0">
                  <a:latin typeface="黑体" panose="02010600030101010101" pitchFamily="49" charset="-122"/>
                  <a:ea typeface="黑体" panose="02010600030101010101" pitchFamily="49" charset="-122"/>
                </a:rPr>
                <a:t>weaknesses</a:t>
              </a:r>
            </a:p>
          </p:txBody>
        </p:sp>
        <p:sp>
          <p:nvSpPr>
            <p:cNvPr id="37" name="Rectangle 13" descr="FD1DDF730CE4456e89755B07FE1653D0# #Rectangle 13"/>
            <p:cNvSpPr>
              <a:spLocks noChangeArrowheads="1"/>
            </p:cNvSpPr>
            <p:nvPr/>
          </p:nvSpPr>
          <p:spPr bwMode="auto">
            <a:xfrm>
              <a:off x="2679894" y="1678386"/>
              <a:ext cx="1737861" cy="29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just" eaLnBrk="1" hangingPunct="1">
                <a:spcBef>
                  <a:spcPct val="0"/>
                </a:spcBef>
                <a:buNone/>
                <a:defRPr/>
              </a:pPr>
              <a:r>
                <a:rPr lang="zh-CN" altLang="en-US" sz="1200" b="1" dirty="0">
                  <a:latin typeface="黑体" panose="02010600030101010101" pitchFamily="49" charset="-122"/>
                  <a:ea typeface="黑体" panose="02010600030101010101" pitchFamily="49" charset="-122"/>
                </a:rPr>
                <a:t>此处添加目标扼要说明，</a:t>
              </a:r>
              <a:endParaRPr lang="en-US" altLang="zh-CN" sz="1200" b="1" dirty="0">
                <a:latin typeface="黑体" panose="02010600030101010101" pitchFamily="49" charset="-122"/>
                <a:ea typeface="黑体" panose="02010600030101010101" pitchFamily="49" charset="-122"/>
              </a:endParaRPr>
            </a:p>
            <a:p>
              <a:pPr algn="just" eaLnBrk="1" hangingPunct="1">
                <a:spcBef>
                  <a:spcPct val="0"/>
                </a:spcBef>
                <a:buNone/>
                <a:defRPr/>
              </a:pPr>
              <a:r>
                <a:rPr lang="zh-CN" altLang="en-US" sz="1200" b="1" dirty="0">
                  <a:latin typeface="黑体" panose="02010600030101010101" pitchFamily="49" charset="-122"/>
                  <a:ea typeface="黑体" panose="02010600030101010101" pitchFamily="49" charset="-122"/>
                </a:rPr>
                <a:t>添加简短说明文字。</a:t>
              </a:r>
              <a:endParaRPr lang="en-US" altLang="zh-CN" sz="1200" b="1" dirty="0">
                <a:latin typeface="黑体" panose="02010600030101010101" pitchFamily="49" charset="-122"/>
                <a:ea typeface="黑体" panose="02010600030101010101" pitchFamily="49" charset="-122"/>
              </a:endParaRPr>
            </a:p>
          </p:txBody>
        </p:sp>
      </p:grpSp>
      <p:grpSp>
        <p:nvGrpSpPr>
          <p:cNvPr id="38" name="组合 37"/>
          <p:cNvGrpSpPr/>
          <p:nvPr/>
        </p:nvGrpSpPr>
        <p:grpSpPr>
          <a:xfrm>
            <a:off x="1365006" y="4663844"/>
            <a:ext cx="3055469" cy="1543250"/>
            <a:chOff x="2553885" y="1279283"/>
            <a:chExt cx="2018115" cy="984937"/>
          </a:xfrm>
        </p:grpSpPr>
        <p:sp>
          <p:nvSpPr>
            <p:cNvPr id="39" name="矩形 38"/>
            <p:cNvSpPr/>
            <p:nvPr/>
          </p:nvSpPr>
          <p:spPr>
            <a:xfrm>
              <a:off x="2553885" y="1279283"/>
              <a:ext cx="2018115" cy="984937"/>
            </a:xfrm>
            <a:prstGeom prst="rect">
              <a:avLst/>
            </a:pr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黑体" panose="02010600030101010101" pitchFamily="49" charset="-122"/>
                <a:ea typeface="黑体" panose="02010600030101010101" pitchFamily="49" charset="-122"/>
              </a:endParaRPr>
            </a:p>
          </p:txBody>
        </p:sp>
        <p:sp>
          <p:nvSpPr>
            <p:cNvPr id="40" name="Rectangle 13" descr="FD1DDF730CE4456e89755B07FE1653D0# #Rectangle 13"/>
            <p:cNvSpPr>
              <a:spLocks noChangeArrowheads="1"/>
            </p:cNvSpPr>
            <p:nvPr/>
          </p:nvSpPr>
          <p:spPr bwMode="auto">
            <a:xfrm>
              <a:off x="2679896" y="1356143"/>
              <a:ext cx="1733727" cy="24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eaLnBrk="1" hangingPunct="1">
                <a:spcBef>
                  <a:spcPct val="0"/>
                </a:spcBef>
                <a:buNone/>
                <a:defRPr/>
              </a:pPr>
              <a:r>
                <a:rPr lang="en-US" altLang="zh-CN" sz="1900" b="1" dirty="0">
                  <a:latin typeface="黑体" panose="02010600030101010101" pitchFamily="49" charset="-122"/>
                  <a:ea typeface="黑体" panose="02010600030101010101" pitchFamily="49" charset="-122"/>
                </a:rPr>
                <a:t>opportunities</a:t>
              </a:r>
            </a:p>
          </p:txBody>
        </p:sp>
        <p:sp>
          <p:nvSpPr>
            <p:cNvPr id="41" name="Rectangle 13" descr="FD1DDF730CE4456e89755B07FE1653D0# #Rectangle 13"/>
            <p:cNvSpPr>
              <a:spLocks noChangeArrowheads="1"/>
            </p:cNvSpPr>
            <p:nvPr/>
          </p:nvSpPr>
          <p:spPr bwMode="auto">
            <a:xfrm>
              <a:off x="2679894" y="1678386"/>
              <a:ext cx="1737861" cy="29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just" eaLnBrk="1" hangingPunct="1">
                <a:spcBef>
                  <a:spcPct val="0"/>
                </a:spcBef>
                <a:buNone/>
                <a:defRPr/>
              </a:pPr>
              <a:r>
                <a:rPr lang="zh-CN" altLang="en-US" sz="1200" b="1" dirty="0">
                  <a:latin typeface="黑体" panose="02010600030101010101" pitchFamily="49" charset="-122"/>
                  <a:ea typeface="黑体" panose="02010600030101010101" pitchFamily="49" charset="-122"/>
                </a:rPr>
                <a:t>此处添加目标扼要说明，</a:t>
              </a:r>
              <a:endParaRPr lang="en-US" altLang="zh-CN" sz="1200" b="1" dirty="0">
                <a:latin typeface="黑体" panose="02010600030101010101" pitchFamily="49" charset="-122"/>
                <a:ea typeface="黑体" panose="02010600030101010101" pitchFamily="49" charset="-122"/>
              </a:endParaRPr>
            </a:p>
            <a:p>
              <a:pPr algn="just" eaLnBrk="1" hangingPunct="1">
                <a:spcBef>
                  <a:spcPct val="0"/>
                </a:spcBef>
                <a:buNone/>
                <a:defRPr/>
              </a:pPr>
              <a:r>
                <a:rPr lang="zh-CN" altLang="en-US" sz="1200" b="1" dirty="0">
                  <a:latin typeface="黑体" panose="02010600030101010101" pitchFamily="49" charset="-122"/>
                  <a:ea typeface="黑体" panose="02010600030101010101" pitchFamily="49" charset="-122"/>
                </a:rPr>
                <a:t>添加简短说明文字。</a:t>
              </a:r>
              <a:endParaRPr lang="en-US" altLang="zh-CN" sz="1200" b="1" dirty="0">
                <a:latin typeface="黑体" panose="02010600030101010101" pitchFamily="49" charset="-122"/>
                <a:ea typeface="黑体" panose="02010600030101010101" pitchFamily="49" charset="-122"/>
              </a:endParaRPr>
            </a:p>
          </p:txBody>
        </p:sp>
      </p:grpSp>
      <p:grpSp>
        <p:nvGrpSpPr>
          <p:cNvPr id="46" name="组合 45"/>
          <p:cNvGrpSpPr/>
          <p:nvPr/>
        </p:nvGrpSpPr>
        <p:grpSpPr>
          <a:xfrm>
            <a:off x="7908218" y="4677734"/>
            <a:ext cx="3055469" cy="1543250"/>
            <a:chOff x="2553885" y="1279283"/>
            <a:chExt cx="2018115" cy="984937"/>
          </a:xfrm>
        </p:grpSpPr>
        <p:sp>
          <p:nvSpPr>
            <p:cNvPr id="47" name="矩形 46"/>
            <p:cNvSpPr/>
            <p:nvPr/>
          </p:nvSpPr>
          <p:spPr>
            <a:xfrm>
              <a:off x="2553885" y="1279283"/>
              <a:ext cx="2018115" cy="984937"/>
            </a:xfrm>
            <a:prstGeom prst="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黑体" panose="02010600030101010101" pitchFamily="49" charset="-122"/>
                <a:ea typeface="黑体" panose="02010600030101010101" pitchFamily="49" charset="-122"/>
              </a:endParaRPr>
            </a:p>
          </p:txBody>
        </p:sp>
        <p:sp>
          <p:nvSpPr>
            <p:cNvPr id="48" name="Rectangle 13" descr="FD1DDF730CE4456e89755B07FE1653D0# #Rectangle 13"/>
            <p:cNvSpPr>
              <a:spLocks noChangeArrowheads="1"/>
            </p:cNvSpPr>
            <p:nvPr/>
          </p:nvSpPr>
          <p:spPr bwMode="auto">
            <a:xfrm>
              <a:off x="2679896" y="1356143"/>
              <a:ext cx="1460088" cy="24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eaLnBrk="1" hangingPunct="1">
                <a:spcBef>
                  <a:spcPct val="0"/>
                </a:spcBef>
                <a:buNone/>
                <a:defRPr/>
              </a:pPr>
              <a:r>
                <a:rPr lang="en-US" altLang="zh-CN" sz="1900" b="1" dirty="0">
                  <a:latin typeface="黑体" panose="02010600030101010101" pitchFamily="49" charset="-122"/>
                  <a:ea typeface="黑体" panose="02010600030101010101" pitchFamily="49" charset="-122"/>
                </a:rPr>
                <a:t>threats</a:t>
              </a:r>
            </a:p>
          </p:txBody>
        </p:sp>
        <p:sp>
          <p:nvSpPr>
            <p:cNvPr id="49" name="Rectangle 13" descr="FD1DDF730CE4456e89755B07FE1653D0# #Rectangle 13"/>
            <p:cNvSpPr>
              <a:spLocks noChangeArrowheads="1"/>
            </p:cNvSpPr>
            <p:nvPr/>
          </p:nvSpPr>
          <p:spPr bwMode="auto">
            <a:xfrm>
              <a:off x="2679894" y="1678386"/>
              <a:ext cx="1737861" cy="29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algn="just" eaLnBrk="1" hangingPunct="1">
                <a:spcBef>
                  <a:spcPct val="0"/>
                </a:spcBef>
                <a:buNone/>
                <a:defRPr/>
              </a:pPr>
              <a:r>
                <a:rPr lang="zh-CN" altLang="en-US" sz="1200" b="1" dirty="0">
                  <a:latin typeface="黑体" panose="02010600030101010101" pitchFamily="49" charset="-122"/>
                  <a:ea typeface="黑体" panose="02010600030101010101" pitchFamily="49" charset="-122"/>
                </a:rPr>
                <a:t>此处添加目标扼要说明，</a:t>
              </a:r>
              <a:endParaRPr lang="en-US" altLang="zh-CN" sz="1200" b="1" dirty="0">
                <a:latin typeface="黑体" panose="02010600030101010101" pitchFamily="49" charset="-122"/>
                <a:ea typeface="黑体" panose="02010600030101010101" pitchFamily="49" charset="-122"/>
              </a:endParaRPr>
            </a:p>
            <a:p>
              <a:pPr algn="just" eaLnBrk="1" hangingPunct="1">
                <a:spcBef>
                  <a:spcPct val="0"/>
                </a:spcBef>
                <a:buNone/>
                <a:defRPr/>
              </a:pPr>
              <a:r>
                <a:rPr lang="zh-CN" altLang="en-US" sz="1200" b="1" dirty="0">
                  <a:latin typeface="黑体" panose="02010600030101010101" pitchFamily="49" charset="-122"/>
                  <a:ea typeface="黑体" panose="02010600030101010101" pitchFamily="49" charset="-122"/>
                </a:rPr>
                <a:t>添加简短说明文字。</a:t>
              </a:r>
              <a:endParaRPr lang="en-US" altLang="zh-CN" sz="1200" b="1" dirty="0">
                <a:latin typeface="黑体" panose="02010600030101010101" pitchFamily="49" charset="-122"/>
                <a:ea typeface="黑体" panose="02010600030101010101" pitchFamily="49" charset="-122"/>
              </a:endParaRPr>
            </a:p>
          </p:txBody>
        </p:sp>
      </p:grpSp>
      <p:grpSp>
        <p:nvGrpSpPr>
          <p:cNvPr id="4" name="组合 3"/>
          <p:cNvGrpSpPr/>
          <p:nvPr/>
        </p:nvGrpSpPr>
        <p:grpSpPr>
          <a:xfrm>
            <a:off x="4170645" y="2387218"/>
            <a:ext cx="3898269" cy="3906935"/>
            <a:chOff x="4170645" y="2387218"/>
            <a:chExt cx="3898269" cy="3906935"/>
          </a:xfrm>
        </p:grpSpPr>
        <p:sp>
          <p:nvSpPr>
            <p:cNvPr id="77" name="Freeform 14"/>
            <p:cNvSpPr/>
            <p:nvPr/>
          </p:nvSpPr>
          <p:spPr bwMode="auto">
            <a:xfrm>
              <a:off x="6179174" y="2387218"/>
              <a:ext cx="1889740" cy="1893868"/>
            </a:xfrm>
            <a:custGeom>
              <a:avLst/>
              <a:gdLst>
                <a:gd name="T0" fmla="*/ 0 w 2320"/>
                <a:gd name="T1" fmla="*/ 700 h 2320"/>
                <a:gd name="T2" fmla="*/ 700 w 2320"/>
                <a:gd name="T3" fmla="*/ 0 h 2320"/>
                <a:gd name="T4" fmla="*/ 2320 w 2320"/>
                <a:gd name="T5" fmla="*/ 0 h 2320"/>
                <a:gd name="T6" fmla="*/ 2320 w 2320"/>
                <a:gd name="T7" fmla="*/ 1620 h 2320"/>
                <a:gd name="T8" fmla="*/ 1620 w 2320"/>
                <a:gd name="T9" fmla="*/ 2320 h 2320"/>
                <a:gd name="T10" fmla="*/ 0 w 2320"/>
                <a:gd name="T11" fmla="*/ 2320 h 2320"/>
                <a:gd name="T12" fmla="*/ 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700"/>
                  </a:moveTo>
                  <a:cubicBezTo>
                    <a:pt x="0" y="315"/>
                    <a:pt x="315" y="0"/>
                    <a:pt x="700" y="0"/>
                  </a:cubicBezTo>
                  <a:cubicBezTo>
                    <a:pt x="1240" y="0"/>
                    <a:pt x="1780" y="0"/>
                    <a:pt x="2320" y="0"/>
                  </a:cubicBezTo>
                  <a:cubicBezTo>
                    <a:pt x="2320" y="540"/>
                    <a:pt x="2320" y="1080"/>
                    <a:pt x="2320" y="1620"/>
                  </a:cubicBezTo>
                  <a:cubicBezTo>
                    <a:pt x="2320" y="2005"/>
                    <a:pt x="2005" y="2320"/>
                    <a:pt x="1620" y="2320"/>
                  </a:cubicBezTo>
                  <a:cubicBezTo>
                    <a:pt x="1080" y="2320"/>
                    <a:pt x="540" y="2320"/>
                    <a:pt x="0" y="2320"/>
                  </a:cubicBezTo>
                  <a:lnTo>
                    <a:pt x="0" y="700"/>
                  </a:lnTo>
                  <a:close/>
                </a:path>
              </a:pathLst>
            </a:custGeom>
            <a:gradFill flip="none" rotWithShape="1">
              <a:gsLst>
                <a:gs pos="55000">
                  <a:srgbClr val="EAEAEA"/>
                </a:gs>
                <a:gs pos="0">
                  <a:schemeClr val="bg1"/>
                </a:gs>
                <a:gs pos="100000">
                  <a:srgbClr val="D3D8DF"/>
                </a:gs>
              </a:gsLst>
              <a:path path="circle">
                <a:fillToRect t="100000" r="100000"/>
              </a:path>
              <a:tileRect l="-100000" b="-100000"/>
            </a:gradFill>
            <a:ln w="25400">
              <a:gradFill flip="none" rotWithShape="1">
                <a:gsLst>
                  <a:gs pos="0">
                    <a:schemeClr val="bg1">
                      <a:lumMod val="75000"/>
                    </a:schemeClr>
                  </a:gs>
                  <a:gs pos="100000">
                    <a:schemeClr val="bg1"/>
                  </a:gs>
                </a:gsLst>
                <a:lin ang="18900000" scaled="1"/>
                <a:tileRect/>
              </a:gradFill>
              <a:miter lim="800000"/>
            </a:ln>
            <a:effectLst>
              <a:outerShdw blurRad="139700" dist="101600" dir="7200000" algn="tr" rotWithShape="0">
                <a:schemeClr val="tx2">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rgbClr val="C00000"/>
                </a:solidFill>
                <a:latin typeface="+mn-lt"/>
                <a:ea typeface="+mn-ea"/>
              </a:endParaRPr>
            </a:p>
          </p:txBody>
        </p:sp>
        <p:sp>
          <p:nvSpPr>
            <p:cNvPr id="78" name="Freeform 15"/>
            <p:cNvSpPr/>
            <p:nvPr/>
          </p:nvSpPr>
          <p:spPr bwMode="auto">
            <a:xfrm>
              <a:off x="4170645" y="2387218"/>
              <a:ext cx="1889740" cy="1893868"/>
            </a:xfrm>
            <a:custGeom>
              <a:avLst/>
              <a:gdLst>
                <a:gd name="T0" fmla="*/ 2320 w 2320"/>
                <a:gd name="T1" fmla="*/ 700 h 2320"/>
                <a:gd name="T2" fmla="*/ 1620 w 2320"/>
                <a:gd name="T3" fmla="*/ 0 h 2320"/>
                <a:gd name="T4" fmla="*/ 0 w 2320"/>
                <a:gd name="T5" fmla="*/ 0 h 2320"/>
                <a:gd name="T6" fmla="*/ 0 w 2320"/>
                <a:gd name="T7" fmla="*/ 1620 h 2320"/>
                <a:gd name="T8" fmla="*/ 700 w 2320"/>
                <a:gd name="T9" fmla="*/ 2320 h 2320"/>
                <a:gd name="T10" fmla="*/ 2320 w 2320"/>
                <a:gd name="T11" fmla="*/ 2320 h 2320"/>
                <a:gd name="T12" fmla="*/ 232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700"/>
                  </a:moveTo>
                  <a:cubicBezTo>
                    <a:pt x="2320" y="315"/>
                    <a:pt x="2005" y="0"/>
                    <a:pt x="1620" y="0"/>
                  </a:cubicBezTo>
                  <a:cubicBezTo>
                    <a:pt x="1080" y="0"/>
                    <a:pt x="540" y="0"/>
                    <a:pt x="0" y="0"/>
                  </a:cubicBezTo>
                  <a:cubicBezTo>
                    <a:pt x="0" y="540"/>
                    <a:pt x="0" y="1080"/>
                    <a:pt x="0" y="1620"/>
                  </a:cubicBezTo>
                  <a:cubicBezTo>
                    <a:pt x="0" y="2005"/>
                    <a:pt x="315" y="2320"/>
                    <a:pt x="700" y="2320"/>
                  </a:cubicBezTo>
                  <a:cubicBezTo>
                    <a:pt x="1240" y="2320"/>
                    <a:pt x="1780" y="2320"/>
                    <a:pt x="2320" y="2320"/>
                  </a:cubicBezTo>
                  <a:lnTo>
                    <a:pt x="2320" y="700"/>
                  </a:lnTo>
                  <a:close/>
                </a:path>
              </a:pathLst>
            </a:custGeom>
            <a:gradFill flip="none" rotWithShape="1">
              <a:gsLst>
                <a:gs pos="55000">
                  <a:srgbClr val="EAEAEA"/>
                </a:gs>
                <a:gs pos="0">
                  <a:schemeClr val="bg1"/>
                </a:gs>
                <a:gs pos="100000">
                  <a:srgbClr val="D3D8DF"/>
                </a:gs>
              </a:gsLst>
              <a:path path="circle">
                <a:fillToRect t="100000" r="100000"/>
              </a:path>
              <a:tileRect l="-100000" b="-100000"/>
            </a:gradFill>
            <a:ln w="25400">
              <a:gradFill flip="none" rotWithShape="1">
                <a:gsLst>
                  <a:gs pos="0">
                    <a:schemeClr val="bg1">
                      <a:lumMod val="75000"/>
                    </a:schemeClr>
                  </a:gs>
                  <a:gs pos="100000">
                    <a:schemeClr val="bg1"/>
                  </a:gs>
                </a:gsLst>
                <a:lin ang="18900000" scaled="1"/>
                <a:tileRect/>
              </a:gradFill>
              <a:miter lim="800000"/>
            </a:ln>
            <a:effectLst>
              <a:outerShdw blurRad="139700" dist="101600" dir="7200000" algn="tr" rotWithShape="0">
                <a:schemeClr val="tx2">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rgbClr val="C00000"/>
                </a:solidFill>
                <a:latin typeface="+mn-lt"/>
                <a:ea typeface="+mn-ea"/>
              </a:endParaRPr>
            </a:p>
          </p:txBody>
        </p:sp>
        <p:sp>
          <p:nvSpPr>
            <p:cNvPr id="79" name="Freeform 16"/>
            <p:cNvSpPr/>
            <p:nvPr/>
          </p:nvSpPr>
          <p:spPr bwMode="auto">
            <a:xfrm>
              <a:off x="5587469" y="3804042"/>
              <a:ext cx="453868" cy="457996"/>
            </a:xfrm>
            <a:custGeom>
              <a:avLst/>
              <a:gdLst>
                <a:gd name="T0" fmla="*/ 560 w 560"/>
                <a:gd name="T1" fmla="*/ 559 h 559"/>
                <a:gd name="T2" fmla="*/ 0 w 560"/>
                <a:gd name="T3" fmla="*/ 559 h 559"/>
                <a:gd name="T4" fmla="*/ 560 w 560"/>
                <a:gd name="T5" fmla="*/ 0 h 559"/>
                <a:gd name="T6" fmla="*/ 560 w 560"/>
                <a:gd name="T7" fmla="*/ 559 h 559"/>
              </a:gdLst>
              <a:ahLst/>
              <a:cxnLst>
                <a:cxn ang="0">
                  <a:pos x="T0" y="T1"/>
                </a:cxn>
                <a:cxn ang="0">
                  <a:pos x="T2" y="T3"/>
                </a:cxn>
                <a:cxn ang="0">
                  <a:pos x="T4" y="T5"/>
                </a:cxn>
                <a:cxn ang="0">
                  <a:pos x="T6" y="T7"/>
                </a:cxn>
              </a:cxnLst>
              <a:rect l="0" t="0" r="r" b="b"/>
              <a:pathLst>
                <a:path w="560" h="559">
                  <a:moveTo>
                    <a:pt x="560" y="559"/>
                  </a:moveTo>
                  <a:lnTo>
                    <a:pt x="0" y="559"/>
                  </a:lnTo>
                  <a:cubicBezTo>
                    <a:pt x="0" y="250"/>
                    <a:pt x="251" y="0"/>
                    <a:pt x="560" y="0"/>
                  </a:cubicBezTo>
                  <a:lnTo>
                    <a:pt x="560" y="559"/>
                  </a:lnTo>
                  <a:close/>
                </a:path>
              </a:pathLst>
            </a:custGeom>
            <a:solidFill>
              <a:schemeClr val="tx1">
                <a:lumMod val="75000"/>
                <a:lumOff val="25000"/>
              </a:schemeClr>
            </a:solidFill>
            <a:ln>
              <a:noFill/>
            </a:ln>
            <a:effectLst>
              <a:innerShdw blurRad="63500" dist="50800" dir="18900000">
                <a:prstClr val="black">
                  <a:alpha val="75000"/>
                </a:prstClr>
              </a:innerShdw>
            </a:effectLst>
          </p:spPr>
          <p:txBody>
            <a:bodyPr vert="horz" wrap="square" lIns="121917" tIns="60958" rIns="121917" bIns="60958" numCol="1" anchor="t" anchorCtr="0" compatLnSpc="1"/>
            <a:lstStyle/>
            <a:p>
              <a:pPr algn="r"/>
              <a:endParaRPr lang="zh-CN" altLang="en-US" dirty="0">
                <a:solidFill>
                  <a:srgbClr val="C00000"/>
                </a:solidFill>
                <a:latin typeface="微软雅黑" panose="020B0503020204020204" charset="-122"/>
                <a:ea typeface="微软雅黑" panose="020B0503020204020204" charset="-122"/>
              </a:endParaRPr>
            </a:p>
          </p:txBody>
        </p:sp>
        <p:sp>
          <p:nvSpPr>
            <p:cNvPr id="80" name="Freeform 17"/>
            <p:cNvSpPr/>
            <p:nvPr/>
          </p:nvSpPr>
          <p:spPr bwMode="auto">
            <a:xfrm>
              <a:off x="6198221" y="3807217"/>
              <a:ext cx="453868" cy="457996"/>
            </a:xfrm>
            <a:custGeom>
              <a:avLst/>
              <a:gdLst>
                <a:gd name="T0" fmla="*/ 0 w 559"/>
                <a:gd name="T1" fmla="*/ 559 h 559"/>
                <a:gd name="T2" fmla="*/ 559 w 559"/>
                <a:gd name="T3" fmla="*/ 559 h 559"/>
                <a:gd name="T4" fmla="*/ 0 w 559"/>
                <a:gd name="T5" fmla="*/ 0 h 559"/>
                <a:gd name="T6" fmla="*/ 0 w 559"/>
                <a:gd name="T7" fmla="*/ 559 h 559"/>
              </a:gdLst>
              <a:ahLst/>
              <a:cxnLst>
                <a:cxn ang="0">
                  <a:pos x="T0" y="T1"/>
                </a:cxn>
                <a:cxn ang="0">
                  <a:pos x="T2" y="T3"/>
                </a:cxn>
                <a:cxn ang="0">
                  <a:pos x="T4" y="T5"/>
                </a:cxn>
                <a:cxn ang="0">
                  <a:pos x="T6" y="T7"/>
                </a:cxn>
              </a:cxnLst>
              <a:rect l="0" t="0" r="r" b="b"/>
              <a:pathLst>
                <a:path w="559" h="559">
                  <a:moveTo>
                    <a:pt x="0" y="559"/>
                  </a:moveTo>
                  <a:lnTo>
                    <a:pt x="559" y="559"/>
                  </a:lnTo>
                  <a:cubicBezTo>
                    <a:pt x="559" y="250"/>
                    <a:pt x="309" y="0"/>
                    <a:pt x="0" y="0"/>
                  </a:cubicBezTo>
                  <a:lnTo>
                    <a:pt x="0" y="559"/>
                  </a:lnTo>
                  <a:close/>
                </a:path>
              </a:pathLst>
            </a:custGeom>
            <a:solidFill>
              <a:schemeClr val="tx1">
                <a:lumMod val="75000"/>
                <a:lumOff val="25000"/>
              </a:schemeClr>
            </a:solidFill>
            <a:ln>
              <a:noFill/>
            </a:ln>
            <a:effectLst>
              <a:innerShdw blurRad="63500" dist="50800" dir="18900000">
                <a:prstClr val="black">
                  <a:alpha val="74000"/>
                </a:prstClr>
              </a:innerShdw>
            </a:effectLst>
          </p:spPr>
          <p:txBody>
            <a:bodyPr vert="horz" wrap="square" lIns="121917" tIns="60958" rIns="121917" bIns="60958" numCol="1" anchor="t" anchorCtr="0" compatLnSpc="1"/>
            <a:lstStyle/>
            <a:p>
              <a:endParaRPr lang="zh-CN" altLang="en-US">
                <a:solidFill>
                  <a:srgbClr val="C00000"/>
                </a:solidFill>
              </a:endParaRPr>
            </a:p>
          </p:txBody>
        </p:sp>
        <p:sp>
          <p:nvSpPr>
            <p:cNvPr id="81" name="矩形 80"/>
            <p:cNvSpPr/>
            <p:nvPr/>
          </p:nvSpPr>
          <p:spPr>
            <a:xfrm>
              <a:off x="5802392" y="3927705"/>
              <a:ext cx="156791" cy="292388"/>
            </a:xfrm>
            <a:prstGeom prst="rect">
              <a:avLst/>
            </a:prstGeom>
          </p:spPr>
          <p:txBody>
            <a:bodyPr wrap="square" lIns="0" tIns="0" rIns="0" bIns="0">
              <a:spAutoFit/>
            </a:bodyPr>
            <a:lstStyle/>
            <a:p>
              <a:pPr algn="r"/>
              <a:r>
                <a:rPr lang="en-US" altLang="zh-CN" sz="1900" dirty="0">
                  <a:solidFill>
                    <a:schemeClr val="bg1"/>
                  </a:solidFill>
                  <a:latin typeface="微软雅黑" panose="020B0503020204020204" charset="-122"/>
                  <a:ea typeface="微软雅黑" panose="020B0503020204020204" charset="-122"/>
                </a:rPr>
                <a:t>1</a:t>
              </a:r>
              <a:endParaRPr lang="zh-CN" altLang="en-US" sz="1900" dirty="0">
                <a:solidFill>
                  <a:schemeClr val="bg1"/>
                </a:solidFill>
                <a:latin typeface="微软雅黑" panose="020B0503020204020204" charset="-122"/>
                <a:ea typeface="微软雅黑" panose="020B0503020204020204" charset="-122"/>
              </a:endParaRPr>
            </a:p>
          </p:txBody>
        </p:sp>
        <p:sp>
          <p:nvSpPr>
            <p:cNvPr id="82" name="矩形 81"/>
            <p:cNvSpPr/>
            <p:nvPr/>
          </p:nvSpPr>
          <p:spPr>
            <a:xfrm>
              <a:off x="6269004" y="3930880"/>
              <a:ext cx="156791" cy="292388"/>
            </a:xfrm>
            <a:prstGeom prst="rect">
              <a:avLst/>
            </a:prstGeom>
          </p:spPr>
          <p:txBody>
            <a:bodyPr wrap="square" lIns="0" tIns="0" rIns="0" bIns="0">
              <a:spAutoFit/>
            </a:bodyPr>
            <a:lstStyle/>
            <a:p>
              <a:pPr algn="r"/>
              <a:r>
                <a:rPr lang="en-US" altLang="zh-CN" sz="1900" dirty="0">
                  <a:solidFill>
                    <a:schemeClr val="bg1"/>
                  </a:solidFill>
                  <a:latin typeface="微软雅黑" panose="020B0503020204020204" charset="-122"/>
                  <a:ea typeface="微软雅黑" panose="020B0503020204020204" charset="-122"/>
                </a:rPr>
                <a:t>2</a:t>
              </a:r>
              <a:endParaRPr lang="zh-CN" altLang="en-US" sz="1900" dirty="0">
                <a:solidFill>
                  <a:schemeClr val="bg1"/>
                </a:solidFill>
                <a:latin typeface="微软雅黑" panose="020B0503020204020204" charset="-122"/>
                <a:ea typeface="微软雅黑" panose="020B0503020204020204" charset="-122"/>
              </a:endParaRPr>
            </a:p>
          </p:txBody>
        </p:sp>
        <p:sp>
          <p:nvSpPr>
            <p:cNvPr id="83" name="Freeform 12"/>
            <p:cNvSpPr/>
            <p:nvPr/>
          </p:nvSpPr>
          <p:spPr bwMode="auto">
            <a:xfrm>
              <a:off x="6179174" y="4396161"/>
              <a:ext cx="1889740" cy="1897992"/>
            </a:xfrm>
            <a:custGeom>
              <a:avLst/>
              <a:gdLst>
                <a:gd name="T0" fmla="*/ 0 w 2320"/>
                <a:gd name="T1" fmla="*/ 1620 h 2320"/>
                <a:gd name="T2" fmla="*/ 700 w 2320"/>
                <a:gd name="T3" fmla="*/ 2320 h 2320"/>
                <a:gd name="T4" fmla="*/ 2320 w 2320"/>
                <a:gd name="T5" fmla="*/ 2320 h 2320"/>
                <a:gd name="T6" fmla="*/ 2320 w 2320"/>
                <a:gd name="T7" fmla="*/ 700 h 2320"/>
                <a:gd name="T8" fmla="*/ 1620 w 2320"/>
                <a:gd name="T9" fmla="*/ 0 h 2320"/>
                <a:gd name="T10" fmla="*/ 0 w 2320"/>
                <a:gd name="T11" fmla="*/ 0 h 2320"/>
                <a:gd name="T12" fmla="*/ 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1620"/>
                  </a:moveTo>
                  <a:cubicBezTo>
                    <a:pt x="0" y="2005"/>
                    <a:pt x="315" y="2320"/>
                    <a:pt x="700" y="2320"/>
                  </a:cubicBezTo>
                  <a:cubicBezTo>
                    <a:pt x="1240" y="2320"/>
                    <a:pt x="1780" y="2320"/>
                    <a:pt x="2320" y="2320"/>
                  </a:cubicBezTo>
                  <a:cubicBezTo>
                    <a:pt x="2320" y="1780"/>
                    <a:pt x="2320" y="1240"/>
                    <a:pt x="2320" y="700"/>
                  </a:cubicBezTo>
                  <a:cubicBezTo>
                    <a:pt x="2320" y="315"/>
                    <a:pt x="2005" y="0"/>
                    <a:pt x="1620" y="0"/>
                  </a:cubicBezTo>
                  <a:cubicBezTo>
                    <a:pt x="1080" y="0"/>
                    <a:pt x="540" y="0"/>
                    <a:pt x="0" y="0"/>
                  </a:cubicBezTo>
                  <a:lnTo>
                    <a:pt x="0" y="1620"/>
                  </a:lnTo>
                  <a:close/>
                </a:path>
              </a:pathLst>
            </a:custGeom>
            <a:gradFill flip="none" rotWithShape="1">
              <a:gsLst>
                <a:gs pos="55000">
                  <a:srgbClr val="EAEAEA"/>
                </a:gs>
                <a:gs pos="0">
                  <a:schemeClr val="bg1"/>
                </a:gs>
                <a:gs pos="100000">
                  <a:srgbClr val="D3D8DF"/>
                </a:gs>
              </a:gsLst>
              <a:path path="circle">
                <a:fillToRect t="100000" r="100000"/>
              </a:path>
              <a:tileRect l="-100000" b="-100000"/>
            </a:gradFill>
            <a:ln w="25400">
              <a:gradFill flip="none" rotWithShape="1">
                <a:gsLst>
                  <a:gs pos="0">
                    <a:schemeClr val="bg1">
                      <a:lumMod val="75000"/>
                    </a:schemeClr>
                  </a:gs>
                  <a:gs pos="100000">
                    <a:schemeClr val="bg1"/>
                  </a:gs>
                </a:gsLst>
                <a:lin ang="18900000" scaled="1"/>
                <a:tileRect/>
              </a:gradFill>
              <a:miter lim="800000"/>
            </a:ln>
            <a:effectLst>
              <a:outerShdw blurRad="139700" dist="101600" dir="7200000" algn="tr" rotWithShape="0">
                <a:schemeClr val="tx2">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dirty="0">
                <a:solidFill>
                  <a:srgbClr val="C00000"/>
                </a:solidFill>
                <a:latin typeface="+mn-lt"/>
                <a:ea typeface="+mn-ea"/>
              </a:endParaRPr>
            </a:p>
          </p:txBody>
        </p:sp>
        <p:sp>
          <p:nvSpPr>
            <p:cNvPr id="84" name="Freeform 13"/>
            <p:cNvSpPr/>
            <p:nvPr/>
          </p:nvSpPr>
          <p:spPr bwMode="auto">
            <a:xfrm>
              <a:off x="4170645" y="4396161"/>
              <a:ext cx="1889740" cy="1897992"/>
            </a:xfrm>
            <a:custGeom>
              <a:avLst/>
              <a:gdLst>
                <a:gd name="T0" fmla="*/ 2320 w 2320"/>
                <a:gd name="T1" fmla="*/ 1620 h 2320"/>
                <a:gd name="T2" fmla="*/ 1620 w 2320"/>
                <a:gd name="T3" fmla="*/ 2320 h 2320"/>
                <a:gd name="T4" fmla="*/ 0 w 2320"/>
                <a:gd name="T5" fmla="*/ 2320 h 2320"/>
                <a:gd name="T6" fmla="*/ 0 w 2320"/>
                <a:gd name="T7" fmla="*/ 700 h 2320"/>
                <a:gd name="T8" fmla="*/ 700 w 2320"/>
                <a:gd name="T9" fmla="*/ 0 h 2320"/>
                <a:gd name="T10" fmla="*/ 2320 w 2320"/>
                <a:gd name="T11" fmla="*/ 0 h 2320"/>
                <a:gd name="T12" fmla="*/ 232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1620"/>
                  </a:moveTo>
                  <a:cubicBezTo>
                    <a:pt x="2320" y="2005"/>
                    <a:pt x="2005" y="2320"/>
                    <a:pt x="1620" y="2320"/>
                  </a:cubicBezTo>
                  <a:cubicBezTo>
                    <a:pt x="1080" y="2320"/>
                    <a:pt x="540" y="2320"/>
                    <a:pt x="0" y="2320"/>
                  </a:cubicBezTo>
                  <a:cubicBezTo>
                    <a:pt x="0" y="1780"/>
                    <a:pt x="0" y="1240"/>
                    <a:pt x="0" y="700"/>
                  </a:cubicBezTo>
                  <a:cubicBezTo>
                    <a:pt x="0" y="315"/>
                    <a:pt x="315" y="0"/>
                    <a:pt x="700" y="0"/>
                  </a:cubicBezTo>
                  <a:cubicBezTo>
                    <a:pt x="1240" y="0"/>
                    <a:pt x="1780" y="0"/>
                    <a:pt x="2320" y="0"/>
                  </a:cubicBezTo>
                  <a:lnTo>
                    <a:pt x="2320" y="1620"/>
                  </a:lnTo>
                  <a:close/>
                </a:path>
              </a:pathLst>
            </a:custGeom>
            <a:gradFill flip="none" rotWithShape="1">
              <a:gsLst>
                <a:gs pos="55000">
                  <a:srgbClr val="EAEAEA"/>
                </a:gs>
                <a:gs pos="0">
                  <a:schemeClr val="bg1"/>
                </a:gs>
                <a:gs pos="100000">
                  <a:srgbClr val="D3D8DF"/>
                </a:gs>
              </a:gsLst>
              <a:path path="circle">
                <a:fillToRect t="100000" r="100000"/>
              </a:path>
              <a:tileRect l="-100000" b="-100000"/>
            </a:gradFill>
            <a:ln w="25400">
              <a:gradFill flip="none" rotWithShape="1">
                <a:gsLst>
                  <a:gs pos="0">
                    <a:schemeClr val="bg1">
                      <a:lumMod val="75000"/>
                    </a:schemeClr>
                  </a:gs>
                  <a:gs pos="100000">
                    <a:schemeClr val="bg1"/>
                  </a:gs>
                </a:gsLst>
                <a:lin ang="18900000" scaled="1"/>
                <a:tileRect/>
              </a:gradFill>
              <a:miter lim="800000"/>
            </a:ln>
            <a:effectLst>
              <a:outerShdw blurRad="139700" dist="101600" dir="7200000" algn="tr" rotWithShape="0">
                <a:schemeClr val="tx2">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rgbClr val="C00000"/>
                </a:solidFill>
                <a:latin typeface="+mn-lt"/>
                <a:ea typeface="+mn-ea"/>
              </a:endParaRPr>
            </a:p>
          </p:txBody>
        </p:sp>
        <p:sp>
          <p:nvSpPr>
            <p:cNvPr id="85" name="Freeform 18"/>
            <p:cNvSpPr/>
            <p:nvPr/>
          </p:nvSpPr>
          <p:spPr bwMode="auto">
            <a:xfrm>
              <a:off x="5591037" y="4416725"/>
              <a:ext cx="453868" cy="457996"/>
            </a:xfrm>
            <a:custGeom>
              <a:avLst/>
              <a:gdLst>
                <a:gd name="T0" fmla="*/ 560 w 560"/>
                <a:gd name="T1" fmla="*/ 0 h 560"/>
                <a:gd name="T2" fmla="*/ 0 w 560"/>
                <a:gd name="T3" fmla="*/ 0 h 560"/>
                <a:gd name="T4" fmla="*/ 560 w 560"/>
                <a:gd name="T5" fmla="*/ 560 h 560"/>
                <a:gd name="T6" fmla="*/ 560 w 560"/>
                <a:gd name="T7" fmla="*/ 0 h 560"/>
              </a:gdLst>
              <a:ahLst/>
              <a:cxnLst>
                <a:cxn ang="0">
                  <a:pos x="T0" y="T1"/>
                </a:cxn>
                <a:cxn ang="0">
                  <a:pos x="T2" y="T3"/>
                </a:cxn>
                <a:cxn ang="0">
                  <a:pos x="T4" y="T5"/>
                </a:cxn>
                <a:cxn ang="0">
                  <a:pos x="T6" y="T7"/>
                </a:cxn>
              </a:cxnLst>
              <a:rect l="0" t="0" r="r" b="b"/>
              <a:pathLst>
                <a:path w="560" h="560">
                  <a:moveTo>
                    <a:pt x="560" y="0"/>
                  </a:moveTo>
                  <a:lnTo>
                    <a:pt x="0" y="0"/>
                  </a:lnTo>
                  <a:cubicBezTo>
                    <a:pt x="0" y="309"/>
                    <a:pt x="251" y="560"/>
                    <a:pt x="560" y="560"/>
                  </a:cubicBezTo>
                  <a:lnTo>
                    <a:pt x="560" y="0"/>
                  </a:lnTo>
                  <a:close/>
                </a:path>
              </a:pathLst>
            </a:custGeom>
            <a:solidFill>
              <a:schemeClr val="tx1">
                <a:lumMod val="75000"/>
                <a:lumOff val="25000"/>
              </a:schemeClr>
            </a:solidFill>
            <a:ln>
              <a:noFill/>
            </a:ln>
            <a:effectLst>
              <a:innerShdw blurRad="63500" dist="50800" dir="18900000">
                <a:prstClr val="black">
                  <a:alpha val="76000"/>
                </a:prstClr>
              </a:innerShdw>
            </a:effectLst>
          </p:spPr>
          <p:txBody>
            <a:bodyPr vert="horz" wrap="square" lIns="121917" tIns="60958" rIns="121917" bIns="60958" numCol="1" anchor="t" anchorCtr="0" compatLnSpc="1"/>
            <a:lstStyle/>
            <a:p>
              <a:endParaRPr lang="zh-CN" altLang="en-US">
                <a:solidFill>
                  <a:srgbClr val="C00000"/>
                </a:solidFill>
              </a:endParaRPr>
            </a:p>
          </p:txBody>
        </p:sp>
        <p:sp>
          <p:nvSpPr>
            <p:cNvPr id="86" name="Freeform 19"/>
            <p:cNvSpPr/>
            <p:nvPr/>
          </p:nvSpPr>
          <p:spPr bwMode="auto">
            <a:xfrm>
              <a:off x="6198221" y="4415210"/>
              <a:ext cx="453868" cy="457996"/>
            </a:xfrm>
            <a:custGeom>
              <a:avLst/>
              <a:gdLst>
                <a:gd name="T0" fmla="*/ 0 w 559"/>
                <a:gd name="T1" fmla="*/ 0 h 560"/>
                <a:gd name="T2" fmla="*/ 559 w 559"/>
                <a:gd name="T3" fmla="*/ 0 h 560"/>
                <a:gd name="T4" fmla="*/ 0 w 559"/>
                <a:gd name="T5" fmla="*/ 560 h 560"/>
                <a:gd name="T6" fmla="*/ 0 w 559"/>
                <a:gd name="T7" fmla="*/ 0 h 560"/>
              </a:gdLst>
              <a:ahLst/>
              <a:cxnLst>
                <a:cxn ang="0">
                  <a:pos x="T0" y="T1"/>
                </a:cxn>
                <a:cxn ang="0">
                  <a:pos x="T2" y="T3"/>
                </a:cxn>
                <a:cxn ang="0">
                  <a:pos x="T4" y="T5"/>
                </a:cxn>
                <a:cxn ang="0">
                  <a:pos x="T6" y="T7"/>
                </a:cxn>
              </a:cxnLst>
              <a:rect l="0" t="0" r="r" b="b"/>
              <a:pathLst>
                <a:path w="559" h="560">
                  <a:moveTo>
                    <a:pt x="0" y="0"/>
                  </a:moveTo>
                  <a:lnTo>
                    <a:pt x="559" y="0"/>
                  </a:lnTo>
                  <a:cubicBezTo>
                    <a:pt x="559" y="309"/>
                    <a:pt x="309" y="560"/>
                    <a:pt x="0" y="560"/>
                  </a:cubicBezTo>
                  <a:lnTo>
                    <a:pt x="0" y="0"/>
                  </a:lnTo>
                  <a:close/>
                </a:path>
              </a:pathLst>
            </a:custGeom>
            <a:solidFill>
              <a:schemeClr val="tx1">
                <a:lumMod val="75000"/>
                <a:lumOff val="25000"/>
              </a:schemeClr>
            </a:solidFill>
            <a:ln>
              <a:noFill/>
            </a:ln>
            <a:effectLst>
              <a:innerShdw blurRad="63500" dist="50800" dir="18900000">
                <a:prstClr val="black">
                  <a:alpha val="75000"/>
                </a:prstClr>
              </a:innerShdw>
            </a:effectLst>
          </p:spPr>
          <p:txBody>
            <a:bodyPr vert="horz" wrap="square" lIns="121917" tIns="60958" rIns="121917" bIns="60958" numCol="1" anchor="t" anchorCtr="0" compatLnSpc="1"/>
            <a:lstStyle/>
            <a:p>
              <a:endParaRPr lang="zh-CN" altLang="en-US">
                <a:solidFill>
                  <a:srgbClr val="C00000"/>
                </a:solidFill>
              </a:endParaRPr>
            </a:p>
          </p:txBody>
        </p:sp>
        <p:sp>
          <p:nvSpPr>
            <p:cNvPr id="87" name="矩形 86"/>
            <p:cNvSpPr/>
            <p:nvPr/>
          </p:nvSpPr>
          <p:spPr>
            <a:xfrm>
              <a:off x="5805958" y="4439705"/>
              <a:ext cx="156792" cy="292388"/>
            </a:xfrm>
            <a:prstGeom prst="rect">
              <a:avLst/>
            </a:prstGeom>
          </p:spPr>
          <p:txBody>
            <a:bodyPr wrap="square" lIns="0" tIns="0" rIns="0" bIns="0">
              <a:spAutoFit/>
            </a:bodyPr>
            <a:lstStyle/>
            <a:p>
              <a:pPr algn="r"/>
              <a:r>
                <a:rPr lang="en-US" altLang="zh-CN" sz="1900" dirty="0">
                  <a:solidFill>
                    <a:schemeClr val="bg1"/>
                  </a:solidFill>
                  <a:latin typeface="微软雅黑" panose="020B0503020204020204" charset="-122"/>
                  <a:ea typeface="微软雅黑" panose="020B0503020204020204" charset="-122"/>
                </a:rPr>
                <a:t>3</a:t>
              </a:r>
              <a:endParaRPr lang="zh-CN" altLang="en-US" sz="1900" dirty="0">
                <a:solidFill>
                  <a:schemeClr val="bg1"/>
                </a:solidFill>
                <a:latin typeface="微软雅黑" panose="020B0503020204020204" charset="-122"/>
                <a:ea typeface="微软雅黑" panose="020B0503020204020204" charset="-122"/>
              </a:endParaRPr>
            </a:p>
          </p:txBody>
        </p:sp>
        <p:sp>
          <p:nvSpPr>
            <p:cNvPr id="88" name="矩形 87"/>
            <p:cNvSpPr/>
            <p:nvPr/>
          </p:nvSpPr>
          <p:spPr>
            <a:xfrm>
              <a:off x="6269004" y="4438192"/>
              <a:ext cx="156791" cy="292388"/>
            </a:xfrm>
            <a:prstGeom prst="rect">
              <a:avLst/>
            </a:prstGeom>
          </p:spPr>
          <p:txBody>
            <a:bodyPr wrap="square" lIns="0" tIns="0" rIns="0" bIns="0">
              <a:spAutoFit/>
            </a:bodyPr>
            <a:lstStyle/>
            <a:p>
              <a:pPr algn="r"/>
              <a:r>
                <a:rPr lang="en-US" altLang="zh-CN" sz="1900" dirty="0">
                  <a:solidFill>
                    <a:schemeClr val="bg1"/>
                  </a:solidFill>
                  <a:latin typeface="微软雅黑" panose="020B0503020204020204" charset="-122"/>
                  <a:ea typeface="微软雅黑" panose="020B0503020204020204" charset="-122"/>
                </a:rPr>
                <a:t>4</a:t>
              </a:r>
              <a:endParaRPr lang="zh-CN" altLang="en-US" sz="1900" dirty="0">
                <a:solidFill>
                  <a:schemeClr val="bg1"/>
                </a:solidFill>
                <a:latin typeface="微软雅黑" panose="020B0503020204020204" charset="-122"/>
                <a:ea typeface="微软雅黑" panose="020B0503020204020204" charset="-122"/>
              </a:endParaRPr>
            </a:p>
          </p:txBody>
        </p:sp>
        <p:sp>
          <p:nvSpPr>
            <p:cNvPr id="12" name="Rectangle 13" descr="FD1DDF730CE4456e89755B07FE1653D0# #Rectangle 13"/>
            <p:cNvSpPr>
              <a:spLocks noChangeArrowheads="1"/>
            </p:cNvSpPr>
            <p:nvPr/>
          </p:nvSpPr>
          <p:spPr bwMode="auto">
            <a:xfrm flipH="1">
              <a:off x="4918325" y="3075544"/>
              <a:ext cx="645531" cy="907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eaLnBrk="1" hangingPunct="1">
                <a:spcBef>
                  <a:spcPct val="0"/>
                </a:spcBef>
                <a:buNone/>
                <a:defRPr/>
              </a:pPr>
              <a:r>
                <a:rPr lang="en-US" altLang="zh-CN" sz="5900" dirty="0" smtClean="0">
                  <a:solidFill>
                    <a:schemeClr val="accent4">
                      <a:lumMod val="50000"/>
                    </a:schemeClr>
                  </a:solidFill>
                  <a:latin typeface="方正正中黑简体" panose="02000000000000000000" pitchFamily="2" charset="-122"/>
                  <a:ea typeface="方正正中黑简体" panose="02000000000000000000" pitchFamily="2" charset="-122"/>
                  <a:cs typeface="Arial" panose="020B0604020202020204" pitchFamily="34" charset="0"/>
                </a:rPr>
                <a:t>S</a:t>
              </a:r>
            </a:p>
          </p:txBody>
        </p:sp>
        <p:sp>
          <p:nvSpPr>
            <p:cNvPr id="13" name="TextBox 12"/>
            <p:cNvSpPr txBox="1"/>
            <p:nvPr/>
          </p:nvSpPr>
          <p:spPr>
            <a:xfrm flipH="1">
              <a:off x="5224851" y="2724218"/>
              <a:ext cx="668020" cy="381000"/>
            </a:xfrm>
            <a:prstGeom prst="rect">
              <a:avLst/>
            </a:prstGeom>
            <a:noFill/>
          </p:spPr>
          <p:txBody>
            <a:bodyPr vert="horz" wrap="none" rtlCol="0">
              <a:spAutoFit/>
            </a:bodyPr>
            <a:lstStyle/>
            <a:p>
              <a:pPr algn="ctr"/>
              <a:r>
                <a:rPr lang="zh-CN" altLang="en-US" sz="1900" b="1" dirty="0">
                  <a:solidFill>
                    <a:schemeClr val="accent4">
                      <a:lumMod val="50000"/>
                    </a:schemeClr>
                  </a:solidFill>
                  <a:latin typeface="黑体" panose="02010600030101010101" pitchFamily="49" charset="-122"/>
                  <a:ea typeface="黑体" panose="02010600030101010101" pitchFamily="49" charset="-122"/>
                </a:rPr>
                <a:t>优势</a:t>
              </a:r>
            </a:p>
          </p:txBody>
        </p:sp>
        <p:sp>
          <p:nvSpPr>
            <p:cNvPr id="28" name="Rectangle 13" descr="FD1DDF730CE4456e89755B07FE1653D0# #Rectangle 13"/>
            <p:cNvSpPr>
              <a:spLocks noChangeArrowheads="1"/>
            </p:cNvSpPr>
            <p:nvPr/>
          </p:nvSpPr>
          <p:spPr bwMode="auto">
            <a:xfrm flipH="1">
              <a:off x="4756224" y="5033804"/>
              <a:ext cx="644979" cy="907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eaLnBrk="1" hangingPunct="1">
                <a:spcBef>
                  <a:spcPct val="0"/>
                </a:spcBef>
                <a:buNone/>
                <a:defRPr/>
              </a:pPr>
              <a:r>
                <a:rPr lang="en-US" altLang="zh-CN" sz="5900" dirty="0" smtClean="0">
                  <a:solidFill>
                    <a:schemeClr val="accent4">
                      <a:lumMod val="50000"/>
                    </a:schemeClr>
                  </a:solidFill>
                  <a:latin typeface="方正正中黑简体" panose="02000000000000000000" pitchFamily="2" charset="-122"/>
                  <a:ea typeface="方正正中黑简体" panose="02000000000000000000" pitchFamily="2" charset="-122"/>
                  <a:cs typeface="Arial" panose="020B0604020202020204" pitchFamily="34" charset="0"/>
                </a:rPr>
                <a:t>O</a:t>
              </a:r>
            </a:p>
          </p:txBody>
        </p:sp>
        <p:sp>
          <p:nvSpPr>
            <p:cNvPr id="29" name="TextBox 28"/>
            <p:cNvSpPr txBox="1"/>
            <p:nvPr/>
          </p:nvSpPr>
          <p:spPr>
            <a:xfrm flipH="1">
              <a:off x="5043299" y="4693768"/>
              <a:ext cx="668020" cy="381000"/>
            </a:xfrm>
            <a:prstGeom prst="rect">
              <a:avLst/>
            </a:prstGeom>
            <a:noFill/>
          </p:spPr>
          <p:txBody>
            <a:bodyPr vert="horz" wrap="none" rtlCol="0">
              <a:spAutoFit/>
            </a:bodyPr>
            <a:lstStyle/>
            <a:p>
              <a:pPr algn="ctr"/>
              <a:r>
                <a:rPr lang="zh-CN" altLang="en-US" sz="1900" b="1" dirty="0" smtClean="0">
                  <a:solidFill>
                    <a:schemeClr val="accent4">
                      <a:lumMod val="50000"/>
                    </a:schemeClr>
                  </a:solidFill>
                  <a:latin typeface="黑体" panose="02010600030101010101" pitchFamily="49" charset="-122"/>
                  <a:ea typeface="黑体" panose="02010600030101010101" pitchFamily="49" charset="-122"/>
                </a:rPr>
                <a:t>机会</a:t>
              </a:r>
            </a:p>
          </p:txBody>
        </p:sp>
        <p:sp>
          <p:nvSpPr>
            <p:cNvPr id="32" name="Rectangle 13" descr="FD1DDF730CE4456e89755B07FE1653D0# #Rectangle 13"/>
            <p:cNvSpPr>
              <a:spLocks noChangeArrowheads="1"/>
            </p:cNvSpPr>
            <p:nvPr/>
          </p:nvSpPr>
          <p:spPr bwMode="auto">
            <a:xfrm>
              <a:off x="6656552" y="3037149"/>
              <a:ext cx="634578" cy="907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eaLnBrk="1" hangingPunct="1">
                <a:spcBef>
                  <a:spcPct val="0"/>
                </a:spcBef>
                <a:buNone/>
                <a:defRPr/>
              </a:pPr>
              <a:r>
                <a:rPr lang="en-US" altLang="zh-CN" sz="5900" dirty="0" smtClean="0">
                  <a:solidFill>
                    <a:schemeClr val="accent4">
                      <a:lumMod val="50000"/>
                    </a:schemeClr>
                  </a:solidFill>
                  <a:latin typeface="方正正中黑简体" panose="02000000000000000000" pitchFamily="2" charset="-122"/>
                  <a:ea typeface="方正正中黑简体" panose="02000000000000000000" pitchFamily="2" charset="-122"/>
                  <a:cs typeface="Arial" panose="020B0604020202020204" pitchFamily="34" charset="0"/>
                </a:rPr>
                <a:t>W</a:t>
              </a:r>
            </a:p>
          </p:txBody>
        </p:sp>
        <p:sp>
          <p:nvSpPr>
            <p:cNvPr id="33" name="TextBox 32"/>
            <p:cNvSpPr txBox="1"/>
            <p:nvPr/>
          </p:nvSpPr>
          <p:spPr>
            <a:xfrm>
              <a:off x="6408512" y="2697112"/>
              <a:ext cx="668020" cy="381000"/>
            </a:xfrm>
            <a:prstGeom prst="rect">
              <a:avLst/>
            </a:prstGeom>
            <a:noFill/>
          </p:spPr>
          <p:txBody>
            <a:bodyPr vert="horz" wrap="none" rtlCol="0">
              <a:spAutoFit/>
            </a:bodyPr>
            <a:lstStyle/>
            <a:p>
              <a:pPr algn="ctr"/>
              <a:r>
                <a:rPr lang="zh-CN" altLang="en-US" sz="1900" b="1" dirty="0" smtClean="0">
                  <a:solidFill>
                    <a:schemeClr val="accent4">
                      <a:lumMod val="50000"/>
                    </a:schemeClr>
                  </a:solidFill>
                  <a:latin typeface="黑体" panose="02010600030101010101" pitchFamily="49" charset="-122"/>
                  <a:ea typeface="黑体" panose="02010600030101010101" pitchFamily="49" charset="-122"/>
                </a:rPr>
                <a:t>劣势</a:t>
              </a:r>
            </a:p>
          </p:txBody>
        </p:sp>
        <p:grpSp>
          <p:nvGrpSpPr>
            <p:cNvPr id="2" name="组合 1"/>
            <p:cNvGrpSpPr/>
            <p:nvPr/>
          </p:nvGrpSpPr>
          <p:grpSpPr>
            <a:xfrm>
              <a:off x="6823418" y="4700329"/>
              <a:ext cx="801722" cy="1248847"/>
              <a:chOff x="6823418" y="4700329"/>
              <a:chExt cx="801722" cy="1248847"/>
            </a:xfrm>
          </p:grpSpPr>
          <p:sp>
            <p:nvSpPr>
              <p:cNvPr id="44" name="Rectangle 13" descr="FD1DDF730CE4456e89755B07FE1653D0# #Rectangle 13"/>
              <p:cNvSpPr>
                <a:spLocks noChangeArrowheads="1"/>
              </p:cNvSpPr>
              <p:nvPr/>
            </p:nvSpPr>
            <p:spPr bwMode="auto">
              <a:xfrm>
                <a:off x="6823418" y="5041235"/>
                <a:ext cx="634578" cy="907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eaLnBrk="1" hangingPunct="1">
                  <a:spcBef>
                    <a:spcPct val="0"/>
                  </a:spcBef>
                  <a:buNone/>
                  <a:defRPr/>
                </a:pPr>
                <a:r>
                  <a:rPr lang="en-US" altLang="zh-CN" sz="5900" dirty="0" smtClean="0">
                    <a:solidFill>
                      <a:schemeClr val="accent4">
                        <a:lumMod val="50000"/>
                      </a:schemeClr>
                    </a:solidFill>
                    <a:latin typeface="方正正中黑简体" panose="02000000000000000000" pitchFamily="2" charset="-122"/>
                    <a:ea typeface="方正正中黑简体" panose="02000000000000000000" pitchFamily="2" charset="-122"/>
                    <a:cs typeface="Arial" panose="020B0604020202020204" pitchFamily="34" charset="0"/>
                  </a:rPr>
                  <a:t>T</a:t>
                </a:r>
              </a:p>
            </p:txBody>
          </p:sp>
          <p:sp>
            <p:nvSpPr>
              <p:cNvPr id="45" name="TextBox 44"/>
              <p:cNvSpPr txBox="1"/>
              <p:nvPr/>
            </p:nvSpPr>
            <p:spPr>
              <a:xfrm>
                <a:off x="6957120" y="4700329"/>
                <a:ext cx="668020" cy="381000"/>
              </a:xfrm>
              <a:prstGeom prst="rect">
                <a:avLst/>
              </a:prstGeom>
              <a:noFill/>
            </p:spPr>
            <p:txBody>
              <a:bodyPr vert="horz" wrap="none" rtlCol="0">
                <a:spAutoFit/>
              </a:bodyPr>
              <a:lstStyle/>
              <a:p>
                <a:pPr algn="ctr"/>
                <a:r>
                  <a:rPr lang="zh-CN" altLang="en-US" sz="1900" b="1" dirty="0" smtClean="0">
                    <a:solidFill>
                      <a:schemeClr val="accent4">
                        <a:lumMod val="50000"/>
                      </a:schemeClr>
                    </a:solidFill>
                    <a:latin typeface="黑体" panose="02010600030101010101" pitchFamily="49" charset="-122"/>
                    <a:ea typeface="黑体" panose="02010600030101010101" pitchFamily="49" charset="-122"/>
                  </a:rPr>
                  <a:t>威胁</a:t>
                </a:r>
              </a:p>
            </p:txBody>
          </p:sp>
        </p:grpSp>
      </p:grpSp>
      <p:sp>
        <p:nvSpPr>
          <p:cNvPr id="50" name="Freeform 5"/>
          <p:cNvSpPr/>
          <p:nvPr/>
        </p:nvSpPr>
        <p:spPr bwMode="auto">
          <a:xfrm>
            <a:off x="1010785" y="1161177"/>
            <a:ext cx="366641" cy="38149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51" name="TextBox 50"/>
          <p:cNvSpPr txBox="1"/>
          <p:nvPr/>
        </p:nvSpPr>
        <p:spPr>
          <a:xfrm>
            <a:off x="1525833" y="1161177"/>
            <a:ext cx="2480480" cy="461665"/>
          </a:xfrm>
          <a:prstGeom prst="rect">
            <a:avLst/>
          </a:prstGeom>
          <a:noFill/>
        </p:spPr>
        <p:txBody>
          <a:bodyPr wrap="square" rtlCol="0">
            <a:spAutoFit/>
          </a:bodyPr>
          <a:lstStyle/>
          <a:p>
            <a:r>
              <a:rPr lang="en-US" altLang="zh-CN" sz="2400" b="1" dirty="0">
                <a:latin typeface="黑体" panose="02010600030101010101" pitchFamily="49" charset="-122"/>
                <a:ea typeface="黑体" panose="02010600030101010101" pitchFamily="49" charset="-122"/>
              </a:rPr>
              <a:t>SWOT</a:t>
            </a:r>
            <a:r>
              <a:rPr lang="zh-CN" altLang="en-US" sz="2400" b="1" dirty="0">
                <a:latin typeface="黑体" panose="02010600030101010101" pitchFamily="49" charset="-122"/>
                <a:ea typeface="黑体" panose="02010600030101010101" pitchFamily="49" charset="-122"/>
              </a:rPr>
              <a:t>分析方法</a:t>
            </a:r>
          </a:p>
        </p:txBody>
      </p:sp>
      <p:sp>
        <p:nvSpPr>
          <p:cNvPr id="52" name="矩形 51"/>
          <p:cNvSpPr/>
          <p:nvPr/>
        </p:nvSpPr>
        <p:spPr>
          <a:xfrm>
            <a:off x="1242554" y="1537910"/>
            <a:ext cx="10065767" cy="822960"/>
          </a:xfrm>
          <a:prstGeom prst="rect">
            <a:avLst/>
          </a:prstGeom>
        </p:spPr>
        <p:txBody>
          <a:bodyPr wrap="square">
            <a:spAutoFit/>
          </a:bodyPr>
          <a:lstStyle/>
          <a:p>
            <a:pPr>
              <a:lnSpc>
                <a:spcPct val="150000"/>
              </a:lnSpc>
            </a:pPr>
            <a:r>
              <a:rPr lang="en-US" altLang="zh-CN" sz="1600" dirty="0">
                <a:solidFill>
                  <a:schemeClr val="tx1">
                    <a:lumMod val="95000"/>
                    <a:lumOff val="5000"/>
                  </a:schemeClr>
                </a:solidFill>
                <a:latin typeface="黑体" panose="02010600030101010101" pitchFamily="49" charset="-122"/>
                <a:ea typeface="黑体" panose="02010600030101010101" pitchFamily="49" charset="-122"/>
              </a:rPr>
              <a:t>SWOT</a:t>
            </a:r>
            <a:r>
              <a:rPr lang="zh-CN" altLang="en-US" sz="1600" dirty="0">
                <a:solidFill>
                  <a:schemeClr val="tx1">
                    <a:lumMod val="95000"/>
                    <a:lumOff val="5000"/>
                  </a:schemeClr>
                </a:solidFill>
                <a:latin typeface="黑体" panose="02010600030101010101" pitchFamily="49" charset="-122"/>
                <a:ea typeface="黑体" panose="02010600030101010101" pitchFamily="49" charset="-122"/>
              </a:rPr>
              <a:t>分析法</a:t>
            </a:r>
            <a:r>
              <a:rPr lang="zh-CN" altLang="en-US" sz="1600" dirty="0">
                <a:solidFill>
                  <a:schemeClr val="tx1">
                    <a:lumMod val="95000"/>
                    <a:lumOff val="5000"/>
                  </a:schemeClr>
                </a:solidFill>
                <a:latin typeface="黑体" panose="02010600030101010101" pitchFamily="49" charset="-122"/>
                <a:ea typeface="黑体" panose="02010600030101010101" pitchFamily="49" charset="-122"/>
                <a:hlinkClick r:id="rId4"/>
              </a:rPr>
              <a:t>是用</a:t>
            </a:r>
            <a:r>
              <a:rPr lang="zh-CN" altLang="en-US" sz="1600" dirty="0">
                <a:solidFill>
                  <a:schemeClr val="tx1">
                    <a:lumMod val="95000"/>
                    <a:lumOff val="5000"/>
                  </a:schemeClr>
                </a:solidFill>
                <a:latin typeface="黑体" panose="02010600030101010101" pitchFamily="49" charset="-122"/>
                <a:ea typeface="黑体" panose="02010600030101010101" pitchFamily="49" charset="-122"/>
              </a:rPr>
              <a:t>来确定企业自身的竞争优势、竞争劣势、机会和威胁，从而将公司的战略与公司内部资源、外部环境有机地结合起来的一种科学的分析方法。</a:t>
            </a:r>
          </a:p>
        </p:txBody>
      </p:sp>
      <p:cxnSp>
        <p:nvCxnSpPr>
          <p:cNvPr id="89" name="直接连接符 88"/>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5" name="椭圆 4"/>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mc:Choice>
    <mc:Fallback xmlns="">
      <p:transition advClick="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ipe(left)">
                                          <p:cBhvr>
                                            <p:cTn id="7" dur="300"/>
                                            <p:tgtEl>
                                              <p:spTgt spid="89"/>
                                            </p:tgtEl>
                                          </p:cBhvr>
                                        </p:animEffect>
                                      </p:childTnLst>
                                    </p:cTn>
                                  </p:par>
                                </p:childTnLst>
                              </p:cTn>
                            </p:par>
                            <p:par>
                              <p:cTn id="8" fill="hold">
                                <p:stCondLst>
                                  <p:cond delay="500"/>
                                </p:stCondLst>
                                <p:childTnLst>
                                  <p:par>
                                    <p:cTn id="9" presetID="2" presetClass="entr" presetSubtype="1" fill="hold" grpId="0" nodeType="afterEffect" p14:presetBounceEnd="33000">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14:bounceEnd="33000">
                                          <p:cBhvr additive="base">
                                            <p:cTn id="11" dur="300" fill="hold"/>
                                            <p:tgtEl>
                                              <p:spTgt spid="50"/>
                                            </p:tgtEl>
                                            <p:attrNameLst>
                                              <p:attrName>ppt_x</p:attrName>
                                            </p:attrNameLst>
                                          </p:cBhvr>
                                          <p:tavLst>
                                            <p:tav tm="0">
                                              <p:val>
                                                <p:strVal val="#ppt_x"/>
                                              </p:val>
                                            </p:tav>
                                            <p:tav tm="100000">
                                              <p:val>
                                                <p:strVal val="#ppt_x"/>
                                              </p:val>
                                            </p:tav>
                                          </p:tavLst>
                                        </p:anim>
                                        <p:anim calcmode="lin" valueType="num" p14:bounceEnd="33000">
                                          <p:cBhvr additive="base">
                                            <p:cTn id="12" dur="300" fill="hold"/>
                                            <p:tgtEl>
                                              <p:spTgt spid="50"/>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51"/>
                                            </p:tgtEl>
                                            <p:attrNameLst>
                                              <p:attrName>style.visibility</p:attrName>
                                            </p:attrNameLst>
                                          </p:cBhvr>
                                          <p:to>
                                            <p:strVal val="visible"/>
                                          </p:to>
                                        </p:set>
                                        <p:anim by="(-#ppt_w*2)" calcmode="lin" valueType="num">
                                          <p:cBhvr rctx="PPT">
                                            <p:cTn id="16" dur="250" autoRev="1" fill="hold">
                                              <p:stCondLst>
                                                <p:cond delay="0"/>
                                              </p:stCondLst>
                                            </p:cTn>
                                            <p:tgtEl>
                                              <p:spTgt spid="51"/>
                                            </p:tgtEl>
                                            <p:attrNameLst>
                                              <p:attrName>ppt_w</p:attrName>
                                            </p:attrNameLst>
                                          </p:cBhvr>
                                        </p:anim>
                                        <p:anim by="(#ppt_w*0.50)" calcmode="lin" valueType="num">
                                          <p:cBhvr>
                                            <p:cTn id="17" dur="250" decel="50000" autoRev="1" fill="hold">
                                              <p:stCondLst>
                                                <p:cond delay="0"/>
                                              </p:stCondLst>
                                            </p:cTn>
                                            <p:tgtEl>
                                              <p:spTgt spid="51"/>
                                            </p:tgtEl>
                                            <p:attrNameLst>
                                              <p:attrName>ppt_x</p:attrName>
                                            </p:attrNameLst>
                                          </p:cBhvr>
                                        </p:anim>
                                        <p:anim from="(-#ppt_h/2)" to="(#ppt_y)" calcmode="lin" valueType="num">
                                          <p:cBhvr>
                                            <p:cTn id="18" dur="500" fill="hold">
                                              <p:stCondLst>
                                                <p:cond delay="0"/>
                                              </p:stCondLst>
                                            </p:cTn>
                                            <p:tgtEl>
                                              <p:spTgt spid="51"/>
                                            </p:tgtEl>
                                            <p:attrNameLst>
                                              <p:attrName>ppt_y</p:attrName>
                                            </p:attrNameLst>
                                          </p:cBhvr>
                                        </p:anim>
                                        <p:animRot by="21600000">
                                          <p:cBhvr>
                                            <p:cTn id="19" dur="500" fill="hold">
                                              <p:stCondLst>
                                                <p:cond delay="0"/>
                                              </p:stCondLst>
                                            </p:cTn>
                                            <p:tgtEl>
                                              <p:spTgt spid="51"/>
                                            </p:tgtEl>
                                            <p:attrNameLst>
                                              <p:attrName>r</p:attrName>
                                            </p:attrNameLst>
                                          </p:cBhvr>
                                        </p:animRot>
                                      </p:childTnLst>
                                    </p:cTn>
                                  </p:par>
                                  <p:par>
                                    <p:cTn id="20" presetID="42" presetClass="entr" presetSubtype="0" fill="hold" nodeType="withEffect">
                                      <p:stCondLst>
                                        <p:cond delay="500"/>
                                      </p:stCondLst>
                                      <p:childTnLst>
                                        <p:set>
                                          <p:cBhvr>
                                            <p:cTn id="21" dur="1" fill="hold">
                                              <p:stCondLst>
                                                <p:cond delay="0"/>
                                              </p:stCondLst>
                                            </p:cTn>
                                            <p:tgtEl>
                                              <p:spTgt spid="52">
                                                <p:txEl>
                                                  <p:pRg st="0" end="0"/>
                                                </p:txEl>
                                              </p:spTgt>
                                            </p:tgtEl>
                                            <p:attrNameLst>
                                              <p:attrName>style.visibility</p:attrName>
                                            </p:attrNameLst>
                                          </p:cBhvr>
                                          <p:to>
                                            <p:strVal val="visible"/>
                                          </p:to>
                                        </p:set>
                                        <p:animEffect transition="in" filter="fade">
                                          <p:cBhvr>
                                            <p:cTn id="22" dur="500"/>
                                            <p:tgtEl>
                                              <p:spTgt spid="52">
                                                <p:txEl>
                                                  <p:pRg st="0" end="0"/>
                                                </p:txEl>
                                              </p:spTgt>
                                            </p:tgtEl>
                                          </p:cBhvr>
                                        </p:animEffect>
                                        <p:anim calcmode="lin" valueType="num">
                                          <p:cBhvr>
                                            <p:cTn id="23" dur="500" fill="hold"/>
                                            <p:tgtEl>
                                              <p:spTgt spid="52">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52">
                                                <p:txEl>
                                                  <p:pRg st="0" end="0"/>
                                                </p:txEl>
                                              </p:spTgt>
                                            </p:tgtEl>
                                            <p:attrNameLst>
                                              <p:attrName>ppt_y</p:attrName>
                                            </p:attrNameLst>
                                          </p:cBhvr>
                                          <p:tavLst>
                                            <p:tav tm="0">
                                              <p:val>
                                                <p:strVal val="#ppt_y+.1"/>
                                              </p:val>
                                            </p:tav>
                                            <p:tav tm="100000">
                                              <p:val>
                                                <p:strVal val="#ppt_y"/>
                                              </p:val>
                                            </p:tav>
                                          </p:tavLst>
                                        </p:anim>
                                      </p:childTnLst>
                                    </p:cTn>
                                  </p:par>
                                </p:childTnLst>
                              </p:cTn>
                            </p:par>
                            <p:par>
                              <p:cTn id="25" fill="hold">
                                <p:stCondLst>
                                  <p:cond delay="1299"/>
                                </p:stCondLst>
                                <p:childTnLst>
                                  <p:par>
                                    <p:cTn id="26" presetID="53" presetClass="entr" presetSubtype="16"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1250" fill="hold"/>
                                            <p:tgtEl>
                                              <p:spTgt spid="4"/>
                                            </p:tgtEl>
                                            <p:attrNameLst>
                                              <p:attrName>ppt_w</p:attrName>
                                            </p:attrNameLst>
                                          </p:cBhvr>
                                          <p:tavLst>
                                            <p:tav tm="0">
                                              <p:val>
                                                <p:fltVal val="0"/>
                                              </p:val>
                                            </p:tav>
                                            <p:tav tm="100000">
                                              <p:val>
                                                <p:strVal val="#ppt_w"/>
                                              </p:val>
                                            </p:tav>
                                          </p:tavLst>
                                        </p:anim>
                                        <p:anim calcmode="lin" valueType="num">
                                          <p:cBhvr>
                                            <p:cTn id="29" dur="1250" fill="hold"/>
                                            <p:tgtEl>
                                              <p:spTgt spid="4"/>
                                            </p:tgtEl>
                                            <p:attrNameLst>
                                              <p:attrName>ppt_h</p:attrName>
                                            </p:attrNameLst>
                                          </p:cBhvr>
                                          <p:tavLst>
                                            <p:tav tm="0">
                                              <p:val>
                                                <p:fltVal val="0"/>
                                              </p:val>
                                            </p:tav>
                                            <p:tav tm="100000">
                                              <p:val>
                                                <p:strVal val="#ppt_h"/>
                                              </p:val>
                                            </p:tav>
                                          </p:tavLst>
                                        </p:anim>
                                        <p:animEffect transition="in" filter="fade">
                                          <p:cBhvr>
                                            <p:cTn id="30" dur="1250"/>
                                            <p:tgtEl>
                                              <p:spTgt spid="4"/>
                                            </p:tgtEl>
                                          </p:cBhvr>
                                        </p:animEffect>
                                      </p:childTnLst>
                                    </p:cTn>
                                  </p:par>
                                </p:childTnLst>
                              </p:cTn>
                            </p:par>
                            <p:par>
                              <p:cTn id="31" fill="hold">
                                <p:stCondLst>
                                  <p:cond delay="2799"/>
                                </p:stCondLst>
                                <p:childTnLst>
                                  <p:par>
                                    <p:cTn id="32" presetID="22" presetClass="entr" presetSubtype="8"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childTnLst>
                              </p:cTn>
                            </p:par>
                            <p:par>
                              <p:cTn id="35" fill="hold">
                                <p:stCondLst>
                                  <p:cond delay="3299"/>
                                </p:stCondLst>
                                <p:childTnLst>
                                  <p:par>
                                    <p:cTn id="36" presetID="22" presetClass="entr" presetSubtype="8"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wipe(left)">
                                          <p:cBhvr>
                                            <p:cTn id="38" dur="500"/>
                                            <p:tgtEl>
                                              <p:spTgt spid="34"/>
                                            </p:tgtEl>
                                          </p:cBhvr>
                                        </p:animEffect>
                                      </p:childTnLst>
                                    </p:cTn>
                                  </p:par>
                                </p:childTnLst>
                              </p:cTn>
                            </p:par>
                            <p:par>
                              <p:cTn id="39" fill="hold">
                                <p:stCondLst>
                                  <p:cond delay="3799"/>
                                </p:stCondLst>
                                <p:childTnLst>
                                  <p:par>
                                    <p:cTn id="40" presetID="22" presetClass="entr" presetSubtype="8" fill="hold"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childTnLst>
                              </p:cTn>
                            </p:par>
                            <p:par>
                              <p:cTn id="43" fill="hold">
                                <p:stCondLst>
                                  <p:cond delay="4299"/>
                                </p:stCondLst>
                                <p:childTnLst>
                                  <p:par>
                                    <p:cTn id="44" presetID="22" presetClass="entr" presetSubtype="8" fill="hold"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bldLvl="0" animBg="1"/>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ipe(left)">
                                          <p:cBhvr>
                                            <p:cTn id="7" dur="300"/>
                                            <p:tgtEl>
                                              <p:spTgt spid="89"/>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300" fill="hold"/>
                                            <p:tgtEl>
                                              <p:spTgt spid="50"/>
                                            </p:tgtEl>
                                            <p:attrNameLst>
                                              <p:attrName>ppt_x</p:attrName>
                                            </p:attrNameLst>
                                          </p:cBhvr>
                                          <p:tavLst>
                                            <p:tav tm="0">
                                              <p:val>
                                                <p:strVal val="#ppt_x"/>
                                              </p:val>
                                            </p:tav>
                                            <p:tav tm="100000">
                                              <p:val>
                                                <p:strVal val="#ppt_x"/>
                                              </p:val>
                                            </p:tav>
                                          </p:tavLst>
                                        </p:anim>
                                        <p:anim calcmode="lin" valueType="num">
                                          <p:cBhvr additive="base">
                                            <p:cTn id="12" dur="300" fill="hold"/>
                                            <p:tgtEl>
                                              <p:spTgt spid="50"/>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51"/>
                                            </p:tgtEl>
                                            <p:attrNameLst>
                                              <p:attrName>style.visibility</p:attrName>
                                            </p:attrNameLst>
                                          </p:cBhvr>
                                          <p:to>
                                            <p:strVal val="visible"/>
                                          </p:to>
                                        </p:set>
                                        <p:anim by="(-#ppt_w*2)" calcmode="lin" valueType="num">
                                          <p:cBhvr rctx="PPT">
                                            <p:cTn id="16" dur="250" autoRev="1" fill="hold">
                                              <p:stCondLst>
                                                <p:cond delay="0"/>
                                              </p:stCondLst>
                                            </p:cTn>
                                            <p:tgtEl>
                                              <p:spTgt spid="51"/>
                                            </p:tgtEl>
                                            <p:attrNameLst>
                                              <p:attrName>ppt_w</p:attrName>
                                            </p:attrNameLst>
                                          </p:cBhvr>
                                        </p:anim>
                                        <p:anim by="(#ppt_w*0.50)" calcmode="lin" valueType="num">
                                          <p:cBhvr>
                                            <p:cTn id="17" dur="250" decel="50000" autoRev="1" fill="hold">
                                              <p:stCondLst>
                                                <p:cond delay="0"/>
                                              </p:stCondLst>
                                            </p:cTn>
                                            <p:tgtEl>
                                              <p:spTgt spid="51"/>
                                            </p:tgtEl>
                                            <p:attrNameLst>
                                              <p:attrName>ppt_x</p:attrName>
                                            </p:attrNameLst>
                                          </p:cBhvr>
                                        </p:anim>
                                        <p:anim from="(-#ppt_h/2)" to="(#ppt_y)" calcmode="lin" valueType="num">
                                          <p:cBhvr>
                                            <p:cTn id="18" dur="500" fill="hold">
                                              <p:stCondLst>
                                                <p:cond delay="0"/>
                                              </p:stCondLst>
                                            </p:cTn>
                                            <p:tgtEl>
                                              <p:spTgt spid="51"/>
                                            </p:tgtEl>
                                            <p:attrNameLst>
                                              <p:attrName>ppt_y</p:attrName>
                                            </p:attrNameLst>
                                          </p:cBhvr>
                                        </p:anim>
                                        <p:animRot by="21600000">
                                          <p:cBhvr>
                                            <p:cTn id="19" dur="500" fill="hold">
                                              <p:stCondLst>
                                                <p:cond delay="0"/>
                                              </p:stCondLst>
                                            </p:cTn>
                                            <p:tgtEl>
                                              <p:spTgt spid="51"/>
                                            </p:tgtEl>
                                            <p:attrNameLst>
                                              <p:attrName>r</p:attrName>
                                            </p:attrNameLst>
                                          </p:cBhvr>
                                        </p:animRot>
                                      </p:childTnLst>
                                    </p:cTn>
                                  </p:par>
                                  <p:par>
                                    <p:cTn id="20" presetID="42" presetClass="entr" presetSubtype="0" fill="hold" nodeType="withEffect">
                                      <p:stCondLst>
                                        <p:cond delay="500"/>
                                      </p:stCondLst>
                                      <p:childTnLst>
                                        <p:set>
                                          <p:cBhvr>
                                            <p:cTn id="21" dur="1" fill="hold">
                                              <p:stCondLst>
                                                <p:cond delay="0"/>
                                              </p:stCondLst>
                                            </p:cTn>
                                            <p:tgtEl>
                                              <p:spTgt spid="52">
                                                <p:txEl>
                                                  <p:pRg st="0" end="0"/>
                                                </p:txEl>
                                              </p:spTgt>
                                            </p:tgtEl>
                                            <p:attrNameLst>
                                              <p:attrName>style.visibility</p:attrName>
                                            </p:attrNameLst>
                                          </p:cBhvr>
                                          <p:to>
                                            <p:strVal val="visible"/>
                                          </p:to>
                                        </p:set>
                                        <p:animEffect transition="in" filter="fade">
                                          <p:cBhvr>
                                            <p:cTn id="22" dur="500"/>
                                            <p:tgtEl>
                                              <p:spTgt spid="52">
                                                <p:txEl>
                                                  <p:pRg st="0" end="0"/>
                                                </p:txEl>
                                              </p:spTgt>
                                            </p:tgtEl>
                                          </p:cBhvr>
                                        </p:animEffect>
                                        <p:anim calcmode="lin" valueType="num">
                                          <p:cBhvr>
                                            <p:cTn id="23" dur="500" fill="hold"/>
                                            <p:tgtEl>
                                              <p:spTgt spid="52">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52">
                                                <p:txEl>
                                                  <p:pRg st="0" end="0"/>
                                                </p:txEl>
                                              </p:spTgt>
                                            </p:tgtEl>
                                            <p:attrNameLst>
                                              <p:attrName>ppt_y</p:attrName>
                                            </p:attrNameLst>
                                          </p:cBhvr>
                                          <p:tavLst>
                                            <p:tav tm="0">
                                              <p:val>
                                                <p:strVal val="#ppt_y+.1"/>
                                              </p:val>
                                            </p:tav>
                                            <p:tav tm="100000">
                                              <p:val>
                                                <p:strVal val="#ppt_y"/>
                                              </p:val>
                                            </p:tav>
                                          </p:tavLst>
                                        </p:anim>
                                      </p:childTnLst>
                                    </p:cTn>
                                  </p:par>
                                </p:childTnLst>
                              </p:cTn>
                            </p:par>
                            <p:par>
                              <p:cTn id="25" fill="hold">
                                <p:stCondLst>
                                  <p:cond delay="1299"/>
                                </p:stCondLst>
                                <p:childTnLst>
                                  <p:par>
                                    <p:cTn id="26" presetID="53" presetClass="entr" presetSubtype="16"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1250" fill="hold"/>
                                            <p:tgtEl>
                                              <p:spTgt spid="4"/>
                                            </p:tgtEl>
                                            <p:attrNameLst>
                                              <p:attrName>ppt_w</p:attrName>
                                            </p:attrNameLst>
                                          </p:cBhvr>
                                          <p:tavLst>
                                            <p:tav tm="0">
                                              <p:val>
                                                <p:fltVal val="0"/>
                                              </p:val>
                                            </p:tav>
                                            <p:tav tm="100000">
                                              <p:val>
                                                <p:strVal val="#ppt_w"/>
                                              </p:val>
                                            </p:tav>
                                          </p:tavLst>
                                        </p:anim>
                                        <p:anim calcmode="lin" valueType="num">
                                          <p:cBhvr>
                                            <p:cTn id="29" dur="1250" fill="hold"/>
                                            <p:tgtEl>
                                              <p:spTgt spid="4"/>
                                            </p:tgtEl>
                                            <p:attrNameLst>
                                              <p:attrName>ppt_h</p:attrName>
                                            </p:attrNameLst>
                                          </p:cBhvr>
                                          <p:tavLst>
                                            <p:tav tm="0">
                                              <p:val>
                                                <p:fltVal val="0"/>
                                              </p:val>
                                            </p:tav>
                                            <p:tav tm="100000">
                                              <p:val>
                                                <p:strVal val="#ppt_h"/>
                                              </p:val>
                                            </p:tav>
                                          </p:tavLst>
                                        </p:anim>
                                        <p:animEffect transition="in" filter="fade">
                                          <p:cBhvr>
                                            <p:cTn id="30" dur="1250"/>
                                            <p:tgtEl>
                                              <p:spTgt spid="4"/>
                                            </p:tgtEl>
                                          </p:cBhvr>
                                        </p:animEffect>
                                      </p:childTnLst>
                                    </p:cTn>
                                  </p:par>
                                </p:childTnLst>
                              </p:cTn>
                            </p:par>
                            <p:par>
                              <p:cTn id="31" fill="hold">
                                <p:stCondLst>
                                  <p:cond delay="2799"/>
                                </p:stCondLst>
                                <p:childTnLst>
                                  <p:par>
                                    <p:cTn id="32" presetID="22" presetClass="entr" presetSubtype="8"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childTnLst>
                              </p:cTn>
                            </p:par>
                            <p:par>
                              <p:cTn id="35" fill="hold">
                                <p:stCondLst>
                                  <p:cond delay="3299"/>
                                </p:stCondLst>
                                <p:childTnLst>
                                  <p:par>
                                    <p:cTn id="36" presetID="22" presetClass="entr" presetSubtype="8"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wipe(left)">
                                          <p:cBhvr>
                                            <p:cTn id="38" dur="500"/>
                                            <p:tgtEl>
                                              <p:spTgt spid="34"/>
                                            </p:tgtEl>
                                          </p:cBhvr>
                                        </p:animEffect>
                                      </p:childTnLst>
                                    </p:cTn>
                                  </p:par>
                                </p:childTnLst>
                              </p:cTn>
                            </p:par>
                            <p:par>
                              <p:cTn id="39" fill="hold">
                                <p:stCondLst>
                                  <p:cond delay="3799"/>
                                </p:stCondLst>
                                <p:childTnLst>
                                  <p:par>
                                    <p:cTn id="40" presetID="22" presetClass="entr" presetSubtype="8" fill="hold"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childTnLst>
                              </p:cTn>
                            </p:par>
                            <p:par>
                              <p:cTn id="43" fill="hold">
                                <p:stCondLst>
                                  <p:cond delay="4299"/>
                                </p:stCondLst>
                                <p:childTnLst>
                                  <p:par>
                                    <p:cTn id="44" presetID="22" presetClass="entr" presetSubtype="8" fill="hold"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bldLvl="0" animBg="1"/>
          <p:bldP spid="51"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5" name="圆角矩形 24"/>
          <p:cNvSpPr/>
          <p:nvPr/>
        </p:nvSpPr>
        <p:spPr>
          <a:xfrm>
            <a:off x="1570479" y="1104726"/>
            <a:ext cx="9063041" cy="4644553"/>
          </a:xfrm>
          <a:prstGeom prst="roundRect">
            <a:avLst/>
          </a:prstGeom>
          <a:gradFill flip="none" rotWithShape="1">
            <a:gsLst>
              <a:gs pos="0">
                <a:srgbClr val="000000">
                  <a:alpha val="42000"/>
                </a:srgbClr>
              </a:gs>
              <a:gs pos="54180">
                <a:srgbClr val="FFC000">
                  <a:lumMod val="0"/>
                  <a:lumOff val="100000"/>
                  <a:alpha val="70000"/>
                </a:srgbClr>
              </a:gs>
              <a:gs pos="42000">
                <a:srgbClr val="FFC000">
                  <a:alpha val="61000"/>
                </a:srgbClr>
              </a:gs>
              <a:gs pos="100000">
                <a:srgbClr val="FFBF00"/>
              </a:gs>
            </a:gsLst>
            <a:lin ang="8100000" scaled="1"/>
            <a:tileRect/>
          </a:gradFill>
          <a:ln w="25400">
            <a:gradFill flip="none" rotWithShape="1">
              <a:gsLst>
                <a:gs pos="80000">
                  <a:srgbClr val="FFFF00"/>
                </a:gs>
                <a:gs pos="2000">
                  <a:srgbClr val="FFFF00">
                    <a:lumMod val="31000"/>
                    <a:lumOff val="69000"/>
                  </a:srgbClr>
                </a:gs>
                <a:gs pos="33000">
                  <a:srgbClr val="FF7A00"/>
                </a:gs>
                <a:gs pos="54000">
                  <a:srgbClr val="FF0300"/>
                </a:gs>
                <a:gs pos="100000">
                  <a:srgbClr val="4D0808"/>
                </a:gs>
              </a:gsLst>
              <a:lin ang="17400000" scaled="0"/>
              <a:tileRect/>
            </a:gra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gradFill>
                <a:gsLst>
                  <a:gs pos="96000">
                    <a:srgbClr val="FFFF00"/>
                  </a:gs>
                  <a:gs pos="0">
                    <a:srgbClr val="FFC000"/>
                  </a:gs>
                  <a:gs pos="52944">
                    <a:srgbClr val="FEED8A"/>
                  </a:gs>
                  <a:gs pos="32000">
                    <a:srgbClr val="FFFF00"/>
                  </a:gs>
                  <a:gs pos="76000">
                    <a:srgbClr val="E1C246"/>
                  </a:gs>
                  <a:gs pos="65000">
                    <a:schemeClr val="bg1"/>
                  </a:gs>
                  <a:gs pos="13000">
                    <a:srgbClr val="C49500"/>
                  </a:gs>
                </a:gsLst>
                <a:lin ang="16200000" scaled="0"/>
              </a:gradFill>
              <a:effectLst>
                <a:outerShdw blurRad="50800" dist="38100" dir="2700000" algn="tl" rotWithShape="0">
                  <a:srgbClr val="480000">
                    <a:alpha val="59000"/>
                  </a:srgbClr>
                </a:outerShdw>
              </a:effectLst>
            </a:endParaRPr>
          </a:p>
        </p:txBody>
      </p:sp>
      <p:sp>
        <p:nvSpPr>
          <p:cNvPr id="5" name="标题 1"/>
          <p:cNvSpPr txBox="1"/>
          <p:nvPr/>
        </p:nvSpPr>
        <p:spPr>
          <a:xfrm>
            <a:off x="3741321" y="1490391"/>
            <a:ext cx="4580826" cy="978153"/>
          </a:xfrm>
          <a:prstGeom prst="rect">
            <a:avLst/>
          </a:prstGeom>
        </p:spPr>
        <p:txBody>
          <a:bodyPr lIns="107882" tIns="53941" rIns="107882" bIns="53941">
            <a:noAutofit/>
          </a:bodyPr>
          <a:lst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Corbel" panose="020B0503020204020204" pitchFamily="34" charset="0"/>
              </a:defRPr>
            </a:lvl2pPr>
            <a:lvl3pPr algn="l" rtl="0" eaLnBrk="0" fontAlgn="base" hangingPunct="0">
              <a:spcBef>
                <a:spcPct val="0"/>
              </a:spcBef>
              <a:spcAft>
                <a:spcPct val="0"/>
              </a:spcAft>
              <a:defRPr sz="4000">
                <a:solidFill>
                  <a:schemeClr val="tx2"/>
                </a:solidFill>
                <a:latin typeface="Corbel" panose="020B0503020204020204" pitchFamily="34" charset="0"/>
              </a:defRPr>
            </a:lvl3pPr>
            <a:lvl4pPr algn="l" rtl="0" eaLnBrk="0" fontAlgn="base" hangingPunct="0">
              <a:spcBef>
                <a:spcPct val="0"/>
              </a:spcBef>
              <a:spcAft>
                <a:spcPct val="0"/>
              </a:spcAft>
              <a:defRPr sz="4000">
                <a:solidFill>
                  <a:schemeClr val="tx2"/>
                </a:solidFill>
                <a:latin typeface="Corbel" panose="020B0503020204020204" pitchFamily="34" charset="0"/>
              </a:defRPr>
            </a:lvl4pPr>
            <a:lvl5pPr algn="l" rtl="0" eaLnBrk="0" fontAlgn="base" hangingPunct="0">
              <a:spcBef>
                <a:spcPct val="0"/>
              </a:spcBef>
              <a:spcAft>
                <a:spcPct val="0"/>
              </a:spcAft>
              <a:defRPr sz="4000">
                <a:solidFill>
                  <a:schemeClr val="tx2"/>
                </a:solidFill>
                <a:latin typeface="Corbel" panose="020B0503020204020204" pitchFamily="34" charset="0"/>
              </a:defRPr>
            </a:lvl5pPr>
            <a:lvl6pPr marL="457200" algn="l" rtl="0" eaLnBrk="0" fontAlgn="base" hangingPunct="0">
              <a:spcBef>
                <a:spcPct val="0"/>
              </a:spcBef>
              <a:spcAft>
                <a:spcPct val="0"/>
              </a:spcAft>
              <a:defRPr sz="4000">
                <a:solidFill>
                  <a:schemeClr val="tx2"/>
                </a:solidFill>
                <a:latin typeface="Corbel" panose="020B0503020204020204" pitchFamily="34" charset="0"/>
              </a:defRPr>
            </a:lvl6pPr>
            <a:lvl7pPr marL="914400" algn="l" rtl="0" eaLnBrk="0" fontAlgn="base" hangingPunct="0">
              <a:spcBef>
                <a:spcPct val="0"/>
              </a:spcBef>
              <a:spcAft>
                <a:spcPct val="0"/>
              </a:spcAft>
              <a:defRPr sz="4000">
                <a:solidFill>
                  <a:schemeClr val="tx2"/>
                </a:solidFill>
                <a:latin typeface="Corbel" panose="020B0503020204020204" pitchFamily="34" charset="0"/>
              </a:defRPr>
            </a:lvl7pPr>
            <a:lvl8pPr marL="1371600" algn="l" rtl="0" eaLnBrk="0" fontAlgn="base" hangingPunct="0">
              <a:spcBef>
                <a:spcPct val="0"/>
              </a:spcBef>
              <a:spcAft>
                <a:spcPct val="0"/>
              </a:spcAft>
              <a:defRPr sz="4000">
                <a:solidFill>
                  <a:schemeClr val="tx2"/>
                </a:solidFill>
                <a:latin typeface="Corbel" panose="020B0503020204020204" pitchFamily="34" charset="0"/>
              </a:defRPr>
            </a:lvl8pPr>
            <a:lvl9pPr marL="1828800" algn="l" rtl="0" eaLnBrk="0" fontAlgn="base" hangingPunct="0">
              <a:spcBef>
                <a:spcPct val="0"/>
              </a:spcBef>
              <a:spcAft>
                <a:spcPct val="0"/>
              </a:spcAft>
              <a:defRPr sz="4000">
                <a:solidFill>
                  <a:schemeClr val="tx2"/>
                </a:solidFill>
                <a:latin typeface="Corbel" panose="020B0503020204020204" pitchFamily="34" charset="0"/>
              </a:defRPr>
            </a:lvl9pPr>
          </a:lstStyle>
          <a:p>
            <a:pPr algn="ctr"/>
            <a:r>
              <a:rPr kumimoji="1" lang="zh-CN" altLang="en-US" sz="5400" b="1" dirty="0" smtClean="0">
                <a:gradFill>
                  <a:gsLst>
                    <a:gs pos="0">
                      <a:srgbClr val="FFC000"/>
                    </a:gs>
                    <a:gs pos="27000">
                      <a:schemeClr val="bg1"/>
                    </a:gs>
                    <a:gs pos="99167">
                      <a:srgbClr val="C49500"/>
                    </a:gs>
                    <a:gs pos="62000">
                      <a:srgbClr val="EFF6B0"/>
                    </a:gs>
                  </a:gsLst>
                  <a:lin ang="5400000" scaled="0"/>
                </a:gradFill>
                <a:effectLst>
                  <a:outerShdw blurRad="50800" dist="38100" dir="2700000" algn="tl" rotWithShape="0">
                    <a:schemeClr val="tx1">
                      <a:lumMod val="95000"/>
                      <a:lumOff val="5000"/>
                      <a:alpha val="40000"/>
                    </a:schemeClr>
                  </a:outerShdw>
                </a:effectLst>
                <a:latin typeface="微软雅黑" panose="020B0503020204020204" charset="-122"/>
                <a:ea typeface="微软雅黑" panose="020B0503020204020204" charset="-122"/>
                <a:cs typeface="Hei"/>
              </a:rPr>
              <a:t>第四部分</a:t>
            </a:r>
            <a:endParaRPr kumimoji="1" lang="zh-CN" altLang="en-US" sz="5400" b="1" dirty="0">
              <a:gradFill>
                <a:gsLst>
                  <a:gs pos="0">
                    <a:srgbClr val="FFC000"/>
                  </a:gs>
                  <a:gs pos="27000">
                    <a:schemeClr val="bg1"/>
                  </a:gs>
                  <a:gs pos="99167">
                    <a:srgbClr val="C49500"/>
                  </a:gs>
                  <a:gs pos="62000">
                    <a:srgbClr val="EFF6B0"/>
                  </a:gs>
                </a:gsLst>
                <a:lin ang="5400000" scaled="0"/>
              </a:gradFill>
              <a:effectLst>
                <a:outerShdw blurRad="50800" dist="38100" dir="2700000" algn="tl" rotWithShape="0">
                  <a:schemeClr val="tx1">
                    <a:lumMod val="95000"/>
                    <a:lumOff val="5000"/>
                    <a:alpha val="40000"/>
                  </a:schemeClr>
                </a:outerShdw>
              </a:effectLst>
              <a:latin typeface="微软雅黑" panose="020B0503020204020204" charset="-122"/>
              <a:ea typeface="微软雅黑" panose="020B0503020204020204" charset="-122"/>
              <a:cs typeface="Hei"/>
            </a:endParaRPr>
          </a:p>
        </p:txBody>
      </p:sp>
      <p:sp>
        <p:nvSpPr>
          <p:cNvPr id="7" name="TextBox 6"/>
          <p:cNvSpPr txBox="1"/>
          <p:nvPr/>
        </p:nvSpPr>
        <p:spPr>
          <a:xfrm>
            <a:off x="3362682" y="2411175"/>
            <a:ext cx="5325037" cy="923330"/>
          </a:xfrm>
          <a:prstGeom prst="rect">
            <a:avLst/>
          </a:prstGeom>
          <a:noFill/>
        </p:spPr>
        <p:txBody>
          <a:bodyPr wrap="square" rtlCol="0">
            <a:spAutoFit/>
          </a:bodyPr>
          <a:lstStyle/>
          <a:p>
            <a:pPr algn="ctr"/>
            <a:r>
              <a:rPr lang="zh-CN" altLang="en-US" sz="54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工作存在的不足</a:t>
            </a:r>
            <a:endParaRPr lang="zh-CN" altLang="en-US" sz="5400" b="1" dirty="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endParaRPr>
          </a:p>
        </p:txBody>
      </p:sp>
      <p:sp>
        <p:nvSpPr>
          <p:cNvPr id="33" name="TextBox 32"/>
          <p:cNvSpPr txBox="1"/>
          <p:nvPr/>
        </p:nvSpPr>
        <p:spPr>
          <a:xfrm>
            <a:off x="3245879" y="3519354"/>
            <a:ext cx="6034045" cy="1107996"/>
          </a:xfrm>
          <a:prstGeom prst="rect">
            <a:avLst/>
          </a:prstGeom>
          <a:noFill/>
        </p:spPr>
        <p:txBody>
          <a:bodyPr wrap="square" lIns="0" tIns="0" rIns="0" bIns="0" rtlCol="0">
            <a:spAutoFit/>
          </a:bodyPr>
          <a:lstStyle/>
          <a:p>
            <a:pPr algn="just">
              <a:lnSpc>
                <a:spcPct val="150000"/>
              </a:lnSpc>
            </a:pPr>
            <a:r>
              <a:rPr lang="en-US" altLang="zh-CN" sz="1600" b="1" dirty="0" smtClean="0">
                <a:latin typeface="微软雅黑" panose="020B0503020204020204" charset="-122"/>
                <a:ea typeface="微软雅黑" panose="020B0503020204020204" charset="-122"/>
              </a:rPr>
              <a:t>20XX</a:t>
            </a:r>
            <a:r>
              <a:rPr lang="zh-CN" altLang="en-US" sz="1600" b="1" dirty="0" smtClean="0">
                <a:latin typeface="微软雅黑" panose="020B0503020204020204" charset="-122"/>
                <a:ea typeface="微软雅黑" panose="020B0503020204020204" charset="-122"/>
              </a:rPr>
              <a:t>年</a:t>
            </a:r>
            <a:r>
              <a:rPr lang="zh-CN" altLang="en-US" sz="1600" b="1" dirty="0">
                <a:latin typeface="微软雅黑" panose="020B0503020204020204" charset="-122"/>
                <a:ea typeface="微软雅黑" panose="020B0503020204020204" charset="-122"/>
              </a:rPr>
              <a:t>就快结束，回</a:t>
            </a:r>
            <a:r>
              <a:rPr lang="zh-CN" altLang="en-US" sz="1600" b="1" dirty="0" smtClean="0">
                <a:latin typeface="微软雅黑" panose="020B0503020204020204" charset="-122"/>
                <a:ea typeface="微软雅黑" panose="020B0503020204020204" charset="-122"/>
              </a:rPr>
              <a:t>首</a:t>
            </a:r>
            <a:r>
              <a:rPr lang="en-US" altLang="zh-CN" sz="1600" b="1" dirty="0" smtClean="0">
                <a:latin typeface="微软雅黑" panose="020B0503020204020204" charset="-122"/>
                <a:ea typeface="微软雅黑" panose="020B0503020204020204" charset="-122"/>
              </a:rPr>
              <a:t>20XX</a:t>
            </a:r>
            <a:r>
              <a:rPr lang="zh-CN" altLang="en-US" sz="1600" b="1" dirty="0" smtClean="0">
                <a:latin typeface="微软雅黑" panose="020B0503020204020204" charset="-122"/>
                <a:ea typeface="微软雅黑" panose="020B0503020204020204" charset="-122"/>
              </a:rPr>
              <a:t>年</a:t>
            </a:r>
            <a:r>
              <a:rPr lang="zh-CN" altLang="en-US" sz="1600" b="1" dirty="0">
                <a:latin typeface="微软雅黑" panose="020B0503020204020204" charset="-122"/>
                <a:ea typeface="微软雅黑" panose="020B0503020204020204" charset="-122"/>
              </a:rPr>
              <a:t>的工作，有硕果累累的喜悦， 有与同事协同攻关的艰辛，也有遇到困难和挫折时惆怅， 时光过得飞快，不知不觉中，充满希望</a:t>
            </a:r>
            <a:r>
              <a:rPr lang="zh-CN" altLang="en-US" sz="1600" b="1" dirty="0" smtClean="0">
                <a:latin typeface="微软雅黑" panose="020B0503020204020204" charset="-122"/>
                <a:ea typeface="微软雅黑" panose="020B0503020204020204" charset="-122"/>
              </a:rPr>
              <a:t>的</a:t>
            </a:r>
            <a:r>
              <a:rPr lang="en-US" altLang="zh-CN" sz="1600" b="1" dirty="0" smtClean="0">
                <a:latin typeface="微软雅黑" panose="020B0503020204020204" charset="-122"/>
                <a:ea typeface="微软雅黑" panose="020B0503020204020204" charset="-122"/>
              </a:rPr>
              <a:t>20XX</a:t>
            </a:r>
            <a:r>
              <a:rPr lang="zh-CN" altLang="en-US" sz="1600" b="1" dirty="0" smtClean="0">
                <a:latin typeface="微软雅黑" panose="020B0503020204020204" charset="-122"/>
                <a:ea typeface="微软雅黑" panose="020B0503020204020204" charset="-122"/>
              </a:rPr>
              <a:t>年</a:t>
            </a:r>
            <a:r>
              <a:rPr lang="zh-CN" altLang="en-US" sz="1600" b="1" dirty="0">
                <a:latin typeface="微软雅黑" panose="020B0503020204020204" charset="-122"/>
                <a:ea typeface="微软雅黑" panose="020B0503020204020204" charset="-122"/>
              </a:rPr>
              <a:t>就伴随 着新年伊始即将临近。</a:t>
            </a:r>
            <a:endParaRPr lang="en-US" altLang="zh-CN" sz="1600" b="1" dirty="0">
              <a:latin typeface="微软雅黑" panose="020B0503020204020204" charset="-122"/>
              <a:ea typeface="微软雅黑" panose="020B0503020204020204" charset="-122"/>
            </a:endParaRPr>
          </a:p>
        </p:txBody>
      </p:sp>
    </p:spTree>
  </p:cSld>
  <p:clrMapOvr>
    <a:masterClrMapping/>
  </p:clrMapOvr>
  <p:transition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1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5" grpId="0"/>
      <p:bldP spid="7" grpId="0"/>
      <p:bldP spid="33"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16" name="圆角矩形 15"/>
          <p:cNvSpPr/>
          <p:nvPr/>
        </p:nvSpPr>
        <p:spPr>
          <a:xfrm>
            <a:off x="4534050" y="3080631"/>
            <a:ext cx="3264363" cy="3167591"/>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1" name="圆角矩形 30"/>
          <p:cNvSpPr/>
          <p:nvPr/>
        </p:nvSpPr>
        <p:spPr>
          <a:xfrm>
            <a:off x="8157810" y="3080630"/>
            <a:ext cx="3264363" cy="3167591"/>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2" name="TextBox 31"/>
          <p:cNvSpPr txBox="1"/>
          <p:nvPr/>
        </p:nvSpPr>
        <p:spPr>
          <a:xfrm>
            <a:off x="4886248" y="3807939"/>
            <a:ext cx="2592288" cy="2133917"/>
          </a:xfrm>
          <a:prstGeom prst="rect">
            <a:avLst/>
          </a:prstGeom>
          <a:noFill/>
        </p:spPr>
        <p:txBody>
          <a:bodyPr wrap="square" lIns="0" tIns="0" rIns="0" bIns="0" rtlCol="0">
            <a:spAutoFit/>
          </a:bodyPr>
          <a:lstStyle/>
          <a:p>
            <a:pPr>
              <a:lnSpc>
                <a:spcPct val="130000"/>
              </a:lnSpc>
            </a:pPr>
            <a:r>
              <a:rPr lang="zh-CN" altLang="en-US" sz="1300" dirty="0">
                <a:latin typeface="微软雅黑" panose="020B0503020204020204" charset="-122"/>
                <a:ea typeface="微软雅黑" panose="020B0503020204020204" charset="-122"/>
              </a:rPr>
              <a:t>       点击输入简要文字内容，文字内容需概括精炼，不用多余的文字修饰。点击输入简要文字内容，文字内容需概括精炼，不用多余的文字修饰。</a:t>
            </a:r>
            <a:endParaRPr lang="en-US" altLang="zh-CN" sz="1300" dirty="0">
              <a:latin typeface="微软雅黑" panose="020B0503020204020204" charset="-122"/>
              <a:ea typeface="微软雅黑" panose="020B0503020204020204" charset="-122"/>
            </a:endParaRPr>
          </a:p>
          <a:p>
            <a:pPr>
              <a:lnSpc>
                <a:spcPct val="130000"/>
              </a:lnSpc>
            </a:pPr>
            <a:r>
              <a:rPr lang="zh-CN" altLang="en-US" sz="1300" dirty="0">
                <a:latin typeface="微软雅黑" panose="020B0503020204020204" charset="-122"/>
                <a:ea typeface="微软雅黑" panose="020B0503020204020204" charset="-122"/>
              </a:rPr>
              <a:t>       点击输入简要文字内容，文字内容需概括精炼，不用多余的文字修饰。</a:t>
            </a:r>
            <a:endParaRPr lang="zh-CN" altLang="en-US" sz="2100" b="1" dirty="0">
              <a:solidFill>
                <a:schemeClr val="accent6"/>
              </a:solidFill>
              <a:latin typeface="微软雅黑" panose="020B0503020204020204" charset="-122"/>
              <a:ea typeface="微软雅黑" panose="020B0503020204020204" charset="-122"/>
            </a:endParaRPr>
          </a:p>
        </p:txBody>
      </p:sp>
      <p:sp>
        <p:nvSpPr>
          <p:cNvPr id="33" name="TextBox 32"/>
          <p:cNvSpPr txBox="1"/>
          <p:nvPr/>
        </p:nvSpPr>
        <p:spPr>
          <a:xfrm>
            <a:off x="8493847" y="3800414"/>
            <a:ext cx="2592288" cy="2133917"/>
          </a:xfrm>
          <a:prstGeom prst="rect">
            <a:avLst/>
          </a:prstGeom>
          <a:noFill/>
        </p:spPr>
        <p:txBody>
          <a:bodyPr wrap="square" lIns="0" tIns="0" rIns="0" bIns="0" rtlCol="0">
            <a:spAutoFit/>
          </a:bodyPr>
          <a:lstStyle/>
          <a:p>
            <a:pPr>
              <a:lnSpc>
                <a:spcPct val="130000"/>
              </a:lnSpc>
            </a:pPr>
            <a:r>
              <a:rPr lang="zh-CN" altLang="en-US" sz="1300" dirty="0">
                <a:latin typeface="微软雅黑" panose="020B0503020204020204" charset="-122"/>
                <a:ea typeface="微软雅黑" panose="020B0503020204020204" charset="-122"/>
              </a:rPr>
              <a:t>       点击输入简要文字内容，文字内容需概括精炼，不用多余的文字修饰。点击输入简要文字内容，文字内容需概括精炼，不用多余的文字修饰。</a:t>
            </a:r>
            <a:endParaRPr lang="en-US" altLang="zh-CN" sz="1300" dirty="0">
              <a:latin typeface="微软雅黑" panose="020B0503020204020204" charset="-122"/>
              <a:ea typeface="微软雅黑" panose="020B0503020204020204" charset="-122"/>
            </a:endParaRPr>
          </a:p>
          <a:p>
            <a:pPr>
              <a:lnSpc>
                <a:spcPct val="130000"/>
              </a:lnSpc>
            </a:pPr>
            <a:r>
              <a:rPr lang="zh-CN" altLang="en-US" sz="1300" dirty="0">
                <a:latin typeface="微软雅黑" panose="020B0503020204020204" charset="-122"/>
                <a:ea typeface="微软雅黑" panose="020B0503020204020204" charset="-122"/>
              </a:rPr>
              <a:t>       点击输入简要文字内容，文字内容需概括精炼，不用多余的文字修饰。</a:t>
            </a:r>
            <a:endParaRPr lang="zh-CN" altLang="en-US" sz="2100" b="1" dirty="0">
              <a:solidFill>
                <a:schemeClr val="accent6"/>
              </a:solidFill>
              <a:latin typeface="微软雅黑" panose="020B0503020204020204" charset="-122"/>
              <a:ea typeface="微软雅黑" panose="020B0503020204020204" charset="-122"/>
            </a:endParaRPr>
          </a:p>
        </p:txBody>
      </p:sp>
      <p:grpSp>
        <p:nvGrpSpPr>
          <p:cNvPr id="34" name="组合 33"/>
          <p:cNvGrpSpPr/>
          <p:nvPr/>
        </p:nvGrpSpPr>
        <p:grpSpPr>
          <a:xfrm>
            <a:off x="5027223" y="1751815"/>
            <a:ext cx="1891826" cy="1891826"/>
            <a:chOff x="863831" y="3760325"/>
            <a:chExt cx="1430338" cy="1430338"/>
          </a:xfrm>
          <a:effectLst>
            <a:outerShdw blurRad="50800" dist="50800" dir="5400000" algn="ctr" rotWithShape="0">
              <a:schemeClr val="tx1">
                <a:alpha val="29000"/>
              </a:schemeClr>
            </a:outerShdw>
          </a:effectLst>
        </p:grpSpPr>
        <p:pic>
          <p:nvPicPr>
            <p:cNvPr id="35" name="Picture 2" descr="C:\Users\Administrator\Desktop\Nipic_2457331_20121102221811051371.png"/>
            <p:cNvPicPr>
              <a:picLocks noChangeAspect="1" noChangeArrowheads="1"/>
            </p:cNvPicPr>
            <p:nvPr/>
          </p:nvPicPr>
          <p:blipFill>
            <a:blip r:embed="rId4" cstate="screen">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5"/>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1175334" y="4032839"/>
              <a:ext cx="837714" cy="767904"/>
            </a:xfrm>
            <a:prstGeom prst="rect">
              <a:avLst/>
            </a:prstGeom>
            <a:noFill/>
          </p:spPr>
          <p:txBody>
            <a:bodyPr wrap="none" rtlCol="0">
              <a:spAutoFit/>
            </a:bodyPr>
            <a:lstStyle/>
            <a:p>
              <a:pPr algn="ctr"/>
              <a:r>
                <a:rPr lang="zh-CN" altLang="en-US" sz="3600" b="1" dirty="0" smtClean="0">
                  <a:solidFill>
                    <a:schemeClr val="accent4">
                      <a:lumMod val="50000"/>
                    </a:schemeClr>
                  </a:solidFill>
                  <a:effectLst>
                    <a:innerShdw blurRad="63500" dist="50800" dir="13500000">
                      <a:schemeClr val="accent1">
                        <a:lumMod val="50000"/>
                        <a:alpha val="50000"/>
                      </a:schemeClr>
                    </a:innerShdw>
                  </a:effectLst>
                  <a:latin typeface="微软雅黑" panose="020B0503020204020204" charset="-122"/>
                  <a:ea typeface="微软雅黑" panose="020B0503020204020204" charset="-122"/>
                </a:rPr>
                <a:t>出现</a:t>
              </a:r>
            </a:p>
            <a:p>
              <a:pPr algn="ctr"/>
              <a:r>
                <a:rPr lang="zh-CN" altLang="en-US" sz="2400" b="1" dirty="0" smtClean="0">
                  <a:solidFill>
                    <a:schemeClr val="accent4">
                      <a:lumMod val="50000"/>
                    </a:schemeClr>
                  </a:solidFill>
                  <a:effectLst>
                    <a:innerShdw blurRad="63500" dist="50800" dir="13500000">
                      <a:schemeClr val="accent1">
                        <a:lumMod val="50000"/>
                        <a:alpha val="50000"/>
                      </a:schemeClr>
                    </a:innerShdw>
                  </a:effectLst>
                  <a:latin typeface="微软雅黑" panose="020B0503020204020204" charset="-122"/>
                  <a:ea typeface="微软雅黑" panose="020B0503020204020204" charset="-122"/>
                </a:rPr>
                <a:t>的问题</a:t>
              </a:r>
            </a:p>
          </p:txBody>
        </p:sp>
      </p:grpSp>
      <p:grpSp>
        <p:nvGrpSpPr>
          <p:cNvPr id="37" name="组合 36"/>
          <p:cNvGrpSpPr/>
          <p:nvPr/>
        </p:nvGrpSpPr>
        <p:grpSpPr>
          <a:xfrm>
            <a:off x="8677772" y="1684678"/>
            <a:ext cx="1891826" cy="1891826"/>
            <a:chOff x="863831" y="3760325"/>
            <a:chExt cx="1430338" cy="1430338"/>
          </a:xfrm>
          <a:effectLst>
            <a:outerShdw blurRad="50800" dist="50800" dir="5400000" algn="ctr" rotWithShape="0">
              <a:schemeClr val="tx1">
                <a:alpha val="29000"/>
              </a:schemeClr>
            </a:outerShdw>
          </a:effectLst>
        </p:grpSpPr>
        <p:pic>
          <p:nvPicPr>
            <p:cNvPr id="38" name="Picture 2" descr="C:\Users\Administrator\Desktop\Nipic_2457331_20121102221811051371.png"/>
            <p:cNvPicPr>
              <a:picLocks noChangeAspect="1" noChangeArrowheads="1"/>
            </p:cNvPicPr>
            <p:nvPr/>
          </p:nvPicPr>
          <p:blipFill>
            <a:blip r:embed="rId4" cstate="screen">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5"/>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39" name="TextBox 38"/>
            <p:cNvSpPr txBox="1"/>
            <p:nvPr/>
          </p:nvSpPr>
          <p:spPr>
            <a:xfrm>
              <a:off x="1175334" y="4032839"/>
              <a:ext cx="837714" cy="767904"/>
            </a:xfrm>
            <a:prstGeom prst="rect">
              <a:avLst/>
            </a:prstGeom>
            <a:noFill/>
          </p:spPr>
          <p:txBody>
            <a:bodyPr wrap="none" rtlCol="0">
              <a:spAutoFit/>
            </a:bodyPr>
            <a:lstStyle/>
            <a:p>
              <a:pPr algn="ctr"/>
              <a:r>
                <a:rPr lang="zh-CN" altLang="en-US" sz="3600" b="1" dirty="0" smtClean="0">
                  <a:solidFill>
                    <a:schemeClr val="accent4">
                      <a:lumMod val="50000"/>
                    </a:schemeClr>
                  </a:solidFill>
                  <a:effectLst>
                    <a:innerShdw blurRad="63500" dist="50800" dir="13500000">
                      <a:schemeClr val="accent1">
                        <a:lumMod val="50000"/>
                        <a:alpha val="50000"/>
                      </a:schemeClr>
                    </a:innerShdw>
                  </a:effectLst>
                  <a:latin typeface="微软雅黑" panose="020B0503020204020204" charset="-122"/>
                  <a:ea typeface="微软雅黑" panose="020B0503020204020204" charset="-122"/>
                </a:rPr>
                <a:t>出现</a:t>
              </a:r>
            </a:p>
            <a:p>
              <a:pPr algn="ctr"/>
              <a:r>
                <a:rPr lang="zh-CN" altLang="en-US" sz="2400" b="1" dirty="0" smtClean="0">
                  <a:solidFill>
                    <a:schemeClr val="accent4">
                      <a:lumMod val="50000"/>
                    </a:schemeClr>
                  </a:solidFill>
                  <a:effectLst>
                    <a:innerShdw blurRad="63500" dist="50800" dir="13500000">
                      <a:schemeClr val="accent1">
                        <a:lumMod val="50000"/>
                        <a:alpha val="50000"/>
                      </a:schemeClr>
                    </a:innerShdw>
                  </a:effectLst>
                  <a:latin typeface="微软雅黑" panose="020B0503020204020204" charset="-122"/>
                  <a:ea typeface="微软雅黑" panose="020B0503020204020204" charset="-122"/>
                </a:rPr>
                <a:t>的问题</a:t>
              </a:r>
            </a:p>
          </p:txBody>
        </p:sp>
      </p:grpSp>
      <p:sp>
        <p:nvSpPr>
          <p:cNvPr id="40" name="椭圆 39"/>
          <p:cNvSpPr/>
          <p:nvPr/>
        </p:nvSpPr>
        <p:spPr>
          <a:xfrm>
            <a:off x="6645854" y="2831757"/>
            <a:ext cx="497747" cy="497747"/>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dirty="0" smtClean="0">
                <a:solidFill>
                  <a:schemeClr val="bg1"/>
                </a:solidFill>
              </a:rPr>
              <a:t>1</a:t>
            </a:r>
          </a:p>
        </p:txBody>
      </p:sp>
      <p:sp>
        <p:nvSpPr>
          <p:cNvPr id="41" name="椭圆 40"/>
          <p:cNvSpPr/>
          <p:nvPr/>
        </p:nvSpPr>
        <p:spPr>
          <a:xfrm>
            <a:off x="10368023" y="2831757"/>
            <a:ext cx="497747" cy="497747"/>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dirty="0" smtClean="0">
                <a:solidFill>
                  <a:schemeClr val="bg1"/>
                </a:solidFill>
              </a:rPr>
              <a:t>2</a:t>
            </a:r>
          </a:p>
        </p:txBody>
      </p:sp>
      <p:pic>
        <p:nvPicPr>
          <p:cNvPr id="42" name="Picture 2" descr="C:\Users\Administrator\Desktop\图片12.png"/>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687010" y="1627435"/>
            <a:ext cx="3253352" cy="4506887"/>
          </a:xfrm>
          <a:prstGeom prst="rect">
            <a:avLst/>
          </a:prstGeom>
          <a:noFill/>
          <a:effectLst>
            <a:outerShdw blurRad="355600" dist="101600" dir="13500000" sy="23000" kx="1200000" algn="br" rotWithShape="0">
              <a:schemeClr val="tx2">
                <a:lumMod val="50000"/>
                <a:alpha val="20000"/>
              </a:schemeClr>
            </a:outerShdw>
          </a:effectLst>
          <a:extLst>
            <a:ext uri="{909E8E84-426E-40DD-AFC4-6F175D3DCCD1}">
              <a14:hiddenFill xmlns:a14="http://schemas.microsoft.com/office/drawing/2010/main">
                <a:solidFill>
                  <a:srgbClr val="FFFFFF"/>
                </a:solidFill>
              </a14:hiddenFill>
            </a:ext>
          </a:extLst>
        </p:spPr>
      </p:pic>
      <p:cxnSp>
        <p:nvCxnSpPr>
          <p:cNvPr id="43" name="直接连接符 42"/>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 name="Freeform 5"/>
          <p:cNvSpPr/>
          <p:nvPr/>
        </p:nvSpPr>
        <p:spPr bwMode="auto">
          <a:xfrm>
            <a:off x="1010785" y="1161177"/>
            <a:ext cx="366641" cy="381498"/>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9" name="TextBox 18"/>
          <p:cNvSpPr txBox="1"/>
          <p:nvPr/>
        </p:nvSpPr>
        <p:spPr>
          <a:xfrm>
            <a:off x="1525832" y="1161177"/>
            <a:ext cx="3360415" cy="461665"/>
          </a:xfrm>
          <a:prstGeom prst="rect">
            <a:avLst/>
          </a:prstGeom>
          <a:noFill/>
        </p:spPr>
        <p:txBody>
          <a:bodyPr wrap="square" rtlCol="0">
            <a:spAutoFit/>
          </a:bodyPr>
          <a:lstStyle/>
          <a:p>
            <a:r>
              <a:rPr lang="zh-CN" altLang="en-US" sz="2400" b="1" dirty="0" smtClean="0">
                <a:latin typeface="黑体" panose="02010600030101010101" pitchFamily="49" charset="-122"/>
                <a:ea typeface="黑体" panose="02010600030101010101" pitchFamily="49" charset="-122"/>
              </a:rPr>
              <a:t>工作中出现的问题</a:t>
            </a:r>
            <a:endParaRPr lang="zh-CN" altLang="en-US" sz="2400" b="1" dirty="0">
              <a:latin typeface="黑体" panose="02010600030101010101" pitchFamily="49" charset="-122"/>
              <a:ea typeface="黑体" panose="02010600030101010101" pitchFamily="49" charset="-122"/>
            </a:endParaRPr>
          </a:p>
        </p:txBody>
      </p:sp>
      <p:sp>
        <p:nvSpPr>
          <p:cNvPr id="90"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advClick="0"/>
    </mc:Choice>
    <mc:Fallback xmlns="">
      <p:transition advClick="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300"/>
                                            <p:tgtEl>
                                              <p:spTgt spid="43"/>
                                            </p:tgtEl>
                                          </p:cBhvr>
                                        </p:animEffect>
                                      </p:childTnLst>
                                    </p:cTn>
                                  </p:par>
                                </p:childTnLst>
                              </p:cTn>
                            </p:par>
                            <p:par>
                              <p:cTn id="8" fill="hold">
                                <p:stCondLst>
                                  <p:cond delay="500"/>
                                </p:stCondLst>
                                <p:childTnLst>
                                  <p:par>
                                    <p:cTn id="9" presetID="2" presetClass="entr" presetSubtype="1" fill="hold" grpId="0" nodeType="afterEffect" p14:presetBounceEnd="33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33000">
                                          <p:cBhvr additive="base">
                                            <p:cTn id="11" dur="300" fill="hold"/>
                                            <p:tgtEl>
                                              <p:spTgt spid="18"/>
                                            </p:tgtEl>
                                            <p:attrNameLst>
                                              <p:attrName>ppt_x</p:attrName>
                                            </p:attrNameLst>
                                          </p:cBhvr>
                                          <p:tavLst>
                                            <p:tav tm="0">
                                              <p:val>
                                                <p:strVal val="#ppt_x"/>
                                              </p:val>
                                            </p:tav>
                                            <p:tav tm="100000">
                                              <p:val>
                                                <p:strVal val="#ppt_x"/>
                                              </p:val>
                                            </p:tav>
                                          </p:tavLst>
                                        </p:anim>
                                        <p:anim calcmode="lin" valueType="num" p14:bounceEnd="33000">
                                          <p:cBhvr additive="base">
                                            <p:cTn id="12" dur="300" fill="hold"/>
                                            <p:tgtEl>
                                              <p:spTgt spid="18"/>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19"/>
                                            </p:tgtEl>
                                            <p:attrNameLst>
                                              <p:attrName>style.visibility</p:attrName>
                                            </p:attrNameLst>
                                          </p:cBhvr>
                                          <p:to>
                                            <p:strVal val="visible"/>
                                          </p:to>
                                        </p:set>
                                        <p:anim by="(-#ppt_w*2)" calcmode="lin" valueType="num">
                                          <p:cBhvr rctx="PPT">
                                            <p:cTn id="16" dur="250" autoRev="1" fill="hold">
                                              <p:stCondLst>
                                                <p:cond delay="0"/>
                                              </p:stCondLst>
                                            </p:cTn>
                                            <p:tgtEl>
                                              <p:spTgt spid="19"/>
                                            </p:tgtEl>
                                            <p:attrNameLst>
                                              <p:attrName>ppt_w</p:attrName>
                                            </p:attrNameLst>
                                          </p:cBhvr>
                                        </p:anim>
                                        <p:anim by="(#ppt_w*0.50)" calcmode="lin" valueType="num">
                                          <p:cBhvr>
                                            <p:cTn id="17" dur="250" decel="50000" autoRev="1" fill="hold">
                                              <p:stCondLst>
                                                <p:cond delay="0"/>
                                              </p:stCondLst>
                                            </p:cTn>
                                            <p:tgtEl>
                                              <p:spTgt spid="19"/>
                                            </p:tgtEl>
                                            <p:attrNameLst>
                                              <p:attrName>ppt_x</p:attrName>
                                            </p:attrNameLst>
                                          </p:cBhvr>
                                        </p:anim>
                                        <p:anim from="(-#ppt_h/2)" to="(#ppt_y)" calcmode="lin" valueType="num">
                                          <p:cBhvr>
                                            <p:cTn id="18" dur="500" fill="hold">
                                              <p:stCondLst>
                                                <p:cond delay="0"/>
                                              </p:stCondLst>
                                            </p:cTn>
                                            <p:tgtEl>
                                              <p:spTgt spid="19"/>
                                            </p:tgtEl>
                                            <p:attrNameLst>
                                              <p:attrName>ppt_y</p:attrName>
                                            </p:attrNameLst>
                                          </p:cBhvr>
                                        </p:anim>
                                        <p:animRot by="21600000">
                                          <p:cBhvr>
                                            <p:cTn id="19" dur="500" fill="hold">
                                              <p:stCondLst>
                                                <p:cond delay="0"/>
                                              </p:stCondLst>
                                            </p:cTn>
                                            <p:tgtEl>
                                              <p:spTgt spid="19"/>
                                            </p:tgtEl>
                                            <p:attrNameLst>
                                              <p:attrName>r</p:attrName>
                                            </p:attrNameLst>
                                          </p:cBhvr>
                                        </p:animRot>
                                      </p:childTnLst>
                                    </p:cTn>
                                  </p:par>
                                </p:childTnLst>
                              </p:cTn>
                            </p:par>
                            <p:par>
                              <p:cTn id="20" fill="hold">
                                <p:stCondLst>
                                  <p:cond delay="1150"/>
                                </p:stCondLst>
                                <p:childTnLst>
                                  <p:par>
                                    <p:cTn id="21" presetID="26"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290">
                                              <p:stCondLst>
                                                <p:cond delay="0"/>
                                              </p:stCondLst>
                                            </p:cTn>
                                            <p:tgtEl>
                                              <p:spTgt spid="42"/>
                                            </p:tgtEl>
                                          </p:cBhvr>
                                        </p:animEffect>
                                        <p:anim calcmode="lin" valueType="num">
                                          <p:cBhvr>
                                            <p:cTn id="24" dur="911"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42"/>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42"/>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42"/>
                                            </p:tgtEl>
                                            <p:attrNameLst>
                                              <p:attrName>ppt_y</p:attrName>
                                            </p:attrNameLst>
                                          </p:cBhvr>
                                          <p:tavLst>
                                            <p:tav tm="0" fmla="#ppt_y-sin(pi*$)/81">
                                              <p:val>
                                                <p:fltVal val="0"/>
                                              </p:val>
                                            </p:tav>
                                            <p:tav tm="100000">
                                              <p:val>
                                                <p:fltVal val="1"/>
                                              </p:val>
                                            </p:tav>
                                          </p:tavLst>
                                        </p:anim>
                                        <p:animScale>
                                          <p:cBhvr>
                                            <p:cTn id="29" dur="13">
                                              <p:stCondLst>
                                                <p:cond delay="325"/>
                                              </p:stCondLst>
                                            </p:cTn>
                                            <p:tgtEl>
                                              <p:spTgt spid="42"/>
                                            </p:tgtEl>
                                          </p:cBhvr>
                                          <p:to x="100000" y="60000"/>
                                        </p:animScale>
                                        <p:animScale>
                                          <p:cBhvr>
                                            <p:cTn id="30" dur="83" decel="50000">
                                              <p:stCondLst>
                                                <p:cond delay="338"/>
                                              </p:stCondLst>
                                            </p:cTn>
                                            <p:tgtEl>
                                              <p:spTgt spid="42"/>
                                            </p:tgtEl>
                                          </p:cBhvr>
                                          <p:to x="100000" y="100000"/>
                                        </p:animScale>
                                        <p:animScale>
                                          <p:cBhvr>
                                            <p:cTn id="31" dur="13">
                                              <p:stCondLst>
                                                <p:cond delay="656"/>
                                              </p:stCondLst>
                                            </p:cTn>
                                            <p:tgtEl>
                                              <p:spTgt spid="42"/>
                                            </p:tgtEl>
                                          </p:cBhvr>
                                          <p:to x="100000" y="80000"/>
                                        </p:animScale>
                                        <p:animScale>
                                          <p:cBhvr>
                                            <p:cTn id="32" dur="83" decel="50000">
                                              <p:stCondLst>
                                                <p:cond delay="669"/>
                                              </p:stCondLst>
                                            </p:cTn>
                                            <p:tgtEl>
                                              <p:spTgt spid="42"/>
                                            </p:tgtEl>
                                          </p:cBhvr>
                                          <p:to x="100000" y="100000"/>
                                        </p:animScale>
                                        <p:animScale>
                                          <p:cBhvr>
                                            <p:cTn id="33" dur="13">
                                              <p:stCondLst>
                                                <p:cond delay="821"/>
                                              </p:stCondLst>
                                            </p:cTn>
                                            <p:tgtEl>
                                              <p:spTgt spid="42"/>
                                            </p:tgtEl>
                                          </p:cBhvr>
                                          <p:to x="100000" y="90000"/>
                                        </p:animScale>
                                        <p:animScale>
                                          <p:cBhvr>
                                            <p:cTn id="34" dur="83" decel="50000">
                                              <p:stCondLst>
                                                <p:cond delay="834"/>
                                              </p:stCondLst>
                                            </p:cTn>
                                            <p:tgtEl>
                                              <p:spTgt spid="42"/>
                                            </p:tgtEl>
                                          </p:cBhvr>
                                          <p:to x="100000" y="100000"/>
                                        </p:animScale>
                                        <p:animScale>
                                          <p:cBhvr>
                                            <p:cTn id="35" dur="13">
                                              <p:stCondLst>
                                                <p:cond delay="904"/>
                                              </p:stCondLst>
                                            </p:cTn>
                                            <p:tgtEl>
                                              <p:spTgt spid="42"/>
                                            </p:tgtEl>
                                          </p:cBhvr>
                                          <p:to x="100000" y="95000"/>
                                        </p:animScale>
                                        <p:animScale>
                                          <p:cBhvr>
                                            <p:cTn id="36" dur="83" decel="50000">
                                              <p:stCondLst>
                                                <p:cond delay="917"/>
                                              </p:stCondLst>
                                            </p:cTn>
                                            <p:tgtEl>
                                              <p:spTgt spid="42"/>
                                            </p:tgtEl>
                                          </p:cBhvr>
                                          <p:to x="100000" y="100000"/>
                                        </p:animScale>
                                      </p:childTnLst>
                                    </p:cTn>
                                  </p:par>
                                </p:childTnLst>
                              </p:cTn>
                            </p:par>
                            <p:par>
                              <p:cTn id="37" fill="hold">
                                <p:stCondLst>
                                  <p:cond delay="2150"/>
                                </p:stCondLst>
                                <p:childTnLst>
                                  <p:par>
                                    <p:cTn id="38" presetID="53" presetClass="entr" presetSubtype="16"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par>
                                    <p:cTn id="43" presetID="53" presetClass="entr" presetSubtype="16"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p:cTn id="45" dur="500" fill="hold"/>
                                            <p:tgtEl>
                                              <p:spTgt spid="34"/>
                                            </p:tgtEl>
                                            <p:attrNameLst>
                                              <p:attrName>ppt_w</p:attrName>
                                            </p:attrNameLst>
                                          </p:cBhvr>
                                          <p:tavLst>
                                            <p:tav tm="0">
                                              <p:val>
                                                <p:fltVal val="0"/>
                                              </p:val>
                                            </p:tav>
                                            <p:tav tm="100000">
                                              <p:val>
                                                <p:strVal val="#ppt_w"/>
                                              </p:val>
                                            </p:tav>
                                          </p:tavLst>
                                        </p:anim>
                                        <p:anim calcmode="lin" valueType="num">
                                          <p:cBhvr>
                                            <p:cTn id="46" dur="500" fill="hold"/>
                                            <p:tgtEl>
                                              <p:spTgt spid="34"/>
                                            </p:tgtEl>
                                            <p:attrNameLst>
                                              <p:attrName>ppt_h</p:attrName>
                                            </p:attrNameLst>
                                          </p:cBhvr>
                                          <p:tavLst>
                                            <p:tav tm="0">
                                              <p:val>
                                                <p:fltVal val="0"/>
                                              </p:val>
                                            </p:tav>
                                            <p:tav tm="100000">
                                              <p:val>
                                                <p:strVal val="#ppt_h"/>
                                              </p:val>
                                            </p:tav>
                                          </p:tavLst>
                                        </p:anim>
                                        <p:animEffect transition="in" filter="fade">
                                          <p:cBhvr>
                                            <p:cTn id="47" dur="500"/>
                                            <p:tgtEl>
                                              <p:spTgt spid="34"/>
                                            </p:tgtEl>
                                          </p:cBhvr>
                                        </p:animEffect>
                                      </p:childTnLst>
                                    </p:cTn>
                                  </p:par>
                                </p:childTnLst>
                              </p:cTn>
                            </p:par>
                            <p:par>
                              <p:cTn id="48" fill="hold">
                                <p:stCondLst>
                                  <p:cond delay="2650"/>
                                </p:stCondLst>
                                <p:childTnLst>
                                  <p:par>
                                    <p:cTn id="49" presetID="53" presetClass="entr" presetSubtype="16"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p:cTn id="51" dur="500" fill="hold"/>
                                            <p:tgtEl>
                                              <p:spTgt spid="41"/>
                                            </p:tgtEl>
                                            <p:attrNameLst>
                                              <p:attrName>ppt_w</p:attrName>
                                            </p:attrNameLst>
                                          </p:cBhvr>
                                          <p:tavLst>
                                            <p:tav tm="0">
                                              <p:val>
                                                <p:fltVal val="0"/>
                                              </p:val>
                                            </p:tav>
                                            <p:tav tm="100000">
                                              <p:val>
                                                <p:strVal val="#ppt_w"/>
                                              </p:val>
                                            </p:tav>
                                          </p:tavLst>
                                        </p:anim>
                                        <p:anim calcmode="lin" valueType="num">
                                          <p:cBhvr>
                                            <p:cTn id="52" dur="500" fill="hold"/>
                                            <p:tgtEl>
                                              <p:spTgt spid="41"/>
                                            </p:tgtEl>
                                            <p:attrNameLst>
                                              <p:attrName>ppt_h</p:attrName>
                                            </p:attrNameLst>
                                          </p:cBhvr>
                                          <p:tavLst>
                                            <p:tav tm="0">
                                              <p:val>
                                                <p:fltVal val="0"/>
                                              </p:val>
                                            </p:tav>
                                            <p:tav tm="100000">
                                              <p:val>
                                                <p:strVal val="#ppt_h"/>
                                              </p:val>
                                            </p:tav>
                                          </p:tavLst>
                                        </p:anim>
                                        <p:animEffect transition="in" filter="fade">
                                          <p:cBhvr>
                                            <p:cTn id="53" dur="500"/>
                                            <p:tgtEl>
                                              <p:spTgt spid="41"/>
                                            </p:tgtEl>
                                          </p:cBhvr>
                                        </p:animEffect>
                                      </p:childTnLst>
                                    </p:cTn>
                                  </p:par>
                                  <p:par>
                                    <p:cTn id="54" presetID="53" presetClass="entr" presetSubtype="16" fill="hold"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childTnLst>
                              </p:cTn>
                            </p:par>
                            <p:par>
                              <p:cTn id="59" fill="hold">
                                <p:stCondLst>
                                  <p:cond delay="3150"/>
                                </p:stCondLst>
                                <p:childTnLst>
                                  <p:par>
                                    <p:cTn id="60" presetID="21" presetClass="entr" presetSubtype="1"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heel(1)">
                                          <p:cBhvr>
                                            <p:cTn id="62" dur="800"/>
                                            <p:tgtEl>
                                              <p:spTgt spid="16"/>
                                            </p:tgtEl>
                                          </p:cBhvr>
                                        </p:animEffect>
                                      </p:childTnLst>
                                    </p:cTn>
                                  </p:par>
                                  <p:par>
                                    <p:cTn id="63" presetID="21" presetClass="entr" presetSubtype="1" fill="hold" grpId="0" nodeType="withEffect">
                                      <p:stCondLst>
                                        <p:cond delay="200"/>
                                      </p:stCondLst>
                                      <p:childTnLst>
                                        <p:set>
                                          <p:cBhvr>
                                            <p:cTn id="64" dur="1" fill="hold">
                                              <p:stCondLst>
                                                <p:cond delay="0"/>
                                              </p:stCondLst>
                                            </p:cTn>
                                            <p:tgtEl>
                                              <p:spTgt spid="31"/>
                                            </p:tgtEl>
                                            <p:attrNameLst>
                                              <p:attrName>style.visibility</p:attrName>
                                            </p:attrNameLst>
                                          </p:cBhvr>
                                          <p:to>
                                            <p:strVal val="visible"/>
                                          </p:to>
                                        </p:set>
                                        <p:animEffect transition="in" filter="wheel(1)">
                                          <p:cBhvr>
                                            <p:cTn id="65" dur="800"/>
                                            <p:tgtEl>
                                              <p:spTgt spid="31"/>
                                            </p:tgtEl>
                                          </p:cBhvr>
                                        </p:animEffect>
                                      </p:childTnLst>
                                    </p:cTn>
                                  </p:par>
                                </p:childTnLst>
                              </p:cTn>
                            </p:par>
                            <p:par>
                              <p:cTn id="66" fill="hold">
                                <p:stCondLst>
                                  <p:cond delay="4150"/>
                                </p:stCondLst>
                                <p:childTnLst>
                                  <p:par>
                                    <p:cTn id="67" presetID="22" presetClass="entr" presetSubtype="8" fill="hold" grpId="0" nodeType="afterEffect">
                                      <p:stCondLst>
                                        <p:cond delay="0"/>
                                      </p:stCondLst>
                                      <p:iterate type="lt">
                                        <p:tmPct val="30000"/>
                                      </p:iterate>
                                      <p:childTnLst>
                                        <p:set>
                                          <p:cBhvr>
                                            <p:cTn id="68" dur="1" fill="hold">
                                              <p:stCondLst>
                                                <p:cond delay="0"/>
                                              </p:stCondLst>
                                            </p:cTn>
                                            <p:tgtEl>
                                              <p:spTgt spid="32"/>
                                            </p:tgtEl>
                                            <p:attrNameLst>
                                              <p:attrName>style.visibility</p:attrName>
                                            </p:attrNameLst>
                                          </p:cBhvr>
                                          <p:to>
                                            <p:strVal val="visible"/>
                                          </p:to>
                                        </p:set>
                                        <p:animEffect transition="in" filter="wipe(left)">
                                          <p:cBhvr>
                                            <p:cTn id="69" dur="50"/>
                                            <p:tgtEl>
                                              <p:spTgt spid="32"/>
                                            </p:tgtEl>
                                          </p:cBhvr>
                                        </p:animEffect>
                                      </p:childTnLst>
                                    </p:cTn>
                                  </p:par>
                                  <p:par>
                                    <p:cTn id="70" presetID="36" presetClass="emph" presetSubtype="0" fill="hold" grpId="1" nodeType="withEffect">
                                      <p:stCondLst>
                                        <p:cond delay="0"/>
                                      </p:stCondLst>
                                      <p:iterate type="lt">
                                        <p:tmPct val="30000"/>
                                      </p:iterate>
                                      <p:childTnLst>
                                        <p:animScale>
                                          <p:cBhvr>
                                            <p:cTn id="71" dur="25" autoRev="1" fill="hold">
                                              <p:stCondLst>
                                                <p:cond delay="0"/>
                                              </p:stCondLst>
                                            </p:cTn>
                                            <p:tgtEl>
                                              <p:spTgt spid="32"/>
                                            </p:tgtEl>
                                          </p:cBhvr>
                                          <p:to x="80000" y="100000"/>
                                        </p:animScale>
                                        <p:anim by="(#ppt_w*0.10)" calcmode="lin" valueType="num">
                                          <p:cBhvr>
                                            <p:cTn id="72" dur="25" autoRev="1" fill="hold">
                                              <p:stCondLst>
                                                <p:cond delay="0"/>
                                              </p:stCondLst>
                                            </p:cTn>
                                            <p:tgtEl>
                                              <p:spTgt spid="32"/>
                                            </p:tgtEl>
                                            <p:attrNameLst>
                                              <p:attrName>ppt_x</p:attrName>
                                            </p:attrNameLst>
                                          </p:cBhvr>
                                        </p:anim>
                                        <p:anim by="(-#ppt_w*0.10)" calcmode="lin" valueType="num">
                                          <p:cBhvr>
                                            <p:cTn id="73" dur="25" autoRev="1" fill="hold">
                                              <p:stCondLst>
                                                <p:cond delay="0"/>
                                              </p:stCondLst>
                                            </p:cTn>
                                            <p:tgtEl>
                                              <p:spTgt spid="32"/>
                                            </p:tgtEl>
                                            <p:attrNameLst>
                                              <p:attrName>ppt_y</p:attrName>
                                            </p:attrNameLst>
                                          </p:cBhvr>
                                        </p:anim>
                                        <p:animRot by="-480000">
                                          <p:cBhvr>
                                            <p:cTn id="74" dur="25" autoRev="1" fill="hold">
                                              <p:stCondLst>
                                                <p:cond delay="0"/>
                                              </p:stCondLst>
                                            </p:cTn>
                                            <p:tgtEl>
                                              <p:spTgt spid="32"/>
                                            </p:tgtEl>
                                            <p:attrNameLst>
                                              <p:attrName>r</p:attrName>
                                            </p:attrNameLst>
                                          </p:cBhvr>
                                        </p:animRot>
                                      </p:childTnLst>
                                    </p:cTn>
                                  </p:par>
                                  <p:par>
                                    <p:cTn id="75" presetID="22" presetClass="entr" presetSubtype="8" fill="hold" grpId="0" nodeType="withEffect">
                                      <p:stCondLst>
                                        <p:cond delay="500"/>
                                      </p:stCondLst>
                                      <p:iterate type="lt">
                                        <p:tmPct val="30000"/>
                                      </p:iterate>
                                      <p:childTnLst>
                                        <p:set>
                                          <p:cBhvr>
                                            <p:cTn id="76" dur="1" fill="hold">
                                              <p:stCondLst>
                                                <p:cond delay="0"/>
                                              </p:stCondLst>
                                            </p:cTn>
                                            <p:tgtEl>
                                              <p:spTgt spid="33"/>
                                            </p:tgtEl>
                                            <p:attrNameLst>
                                              <p:attrName>style.visibility</p:attrName>
                                            </p:attrNameLst>
                                          </p:cBhvr>
                                          <p:to>
                                            <p:strVal val="visible"/>
                                          </p:to>
                                        </p:set>
                                        <p:animEffect transition="in" filter="wipe(left)">
                                          <p:cBhvr>
                                            <p:cTn id="77" dur="50"/>
                                            <p:tgtEl>
                                              <p:spTgt spid="33"/>
                                            </p:tgtEl>
                                          </p:cBhvr>
                                        </p:animEffect>
                                      </p:childTnLst>
                                    </p:cTn>
                                  </p:par>
                                  <p:par>
                                    <p:cTn id="78" presetID="36" presetClass="emph" presetSubtype="0" fill="hold" grpId="1" nodeType="withEffect">
                                      <p:stCondLst>
                                        <p:cond delay="500"/>
                                      </p:stCondLst>
                                      <p:iterate type="lt">
                                        <p:tmPct val="30000"/>
                                      </p:iterate>
                                      <p:childTnLst>
                                        <p:animScale>
                                          <p:cBhvr>
                                            <p:cTn id="79" dur="25" autoRev="1" fill="hold">
                                              <p:stCondLst>
                                                <p:cond delay="0"/>
                                              </p:stCondLst>
                                            </p:cTn>
                                            <p:tgtEl>
                                              <p:spTgt spid="33"/>
                                            </p:tgtEl>
                                          </p:cBhvr>
                                          <p:to x="80000" y="100000"/>
                                        </p:animScale>
                                        <p:anim by="(#ppt_w*0.10)" calcmode="lin" valueType="num">
                                          <p:cBhvr>
                                            <p:cTn id="80" dur="25" autoRev="1" fill="hold">
                                              <p:stCondLst>
                                                <p:cond delay="0"/>
                                              </p:stCondLst>
                                            </p:cTn>
                                            <p:tgtEl>
                                              <p:spTgt spid="33"/>
                                            </p:tgtEl>
                                            <p:attrNameLst>
                                              <p:attrName>ppt_x</p:attrName>
                                            </p:attrNameLst>
                                          </p:cBhvr>
                                        </p:anim>
                                        <p:anim by="(-#ppt_w*0.10)" calcmode="lin" valueType="num">
                                          <p:cBhvr>
                                            <p:cTn id="81" dur="25" autoRev="1" fill="hold">
                                              <p:stCondLst>
                                                <p:cond delay="0"/>
                                              </p:stCondLst>
                                            </p:cTn>
                                            <p:tgtEl>
                                              <p:spTgt spid="33"/>
                                            </p:tgtEl>
                                            <p:attrNameLst>
                                              <p:attrName>ppt_y</p:attrName>
                                            </p:attrNameLst>
                                          </p:cBhvr>
                                        </p:anim>
                                        <p:animRot by="-480000">
                                          <p:cBhvr>
                                            <p:cTn id="82" dur="25" autoRev="1" fill="hold">
                                              <p:stCondLst>
                                                <p:cond delay="0"/>
                                              </p:stCondLst>
                                            </p:cTn>
                                            <p:tgtEl>
                                              <p:spTgt spid="3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31" grpId="0" bldLvl="0" animBg="1"/>
          <p:bldP spid="32" grpId="0"/>
          <p:bldP spid="32" grpId="1"/>
          <p:bldP spid="33" grpId="0"/>
          <p:bldP spid="33" grpId="1"/>
          <p:bldP spid="40" grpId="0" bldLvl="0" animBg="1"/>
          <p:bldP spid="41" grpId="0" bldLvl="0" animBg="1"/>
          <p:bldP spid="18" grpId="0" bldLvl="0" animBg="1"/>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300"/>
                                            <p:tgtEl>
                                              <p:spTgt spid="43"/>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300" fill="hold"/>
                                            <p:tgtEl>
                                              <p:spTgt spid="18"/>
                                            </p:tgtEl>
                                            <p:attrNameLst>
                                              <p:attrName>ppt_x</p:attrName>
                                            </p:attrNameLst>
                                          </p:cBhvr>
                                          <p:tavLst>
                                            <p:tav tm="0">
                                              <p:val>
                                                <p:strVal val="#ppt_x"/>
                                              </p:val>
                                            </p:tav>
                                            <p:tav tm="100000">
                                              <p:val>
                                                <p:strVal val="#ppt_x"/>
                                              </p:val>
                                            </p:tav>
                                          </p:tavLst>
                                        </p:anim>
                                        <p:anim calcmode="lin" valueType="num">
                                          <p:cBhvr additive="base">
                                            <p:cTn id="12" dur="300" fill="hold"/>
                                            <p:tgtEl>
                                              <p:spTgt spid="18"/>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19"/>
                                            </p:tgtEl>
                                            <p:attrNameLst>
                                              <p:attrName>style.visibility</p:attrName>
                                            </p:attrNameLst>
                                          </p:cBhvr>
                                          <p:to>
                                            <p:strVal val="visible"/>
                                          </p:to>
                                        </p:set>
                                        <p:anim by="(-#ppt_w*2)" calcmode="lin" valueType="num">
                                          <p:cBhvr rctx="PPT">
                                            <p:cTn id="16" dur="250" autoRev="1" fill="hold">
                                              <p:stCondLst>
                                                <p:cond delay="0"/>
                                              </p:stCondLst>
                                            </p:cTn>
                                            <p:tgtEl>
                                              <p:spTgt spid="19"/>
                                            </p:tgtEl>
                                            <p:attrNameLst>
                                              <p:attrName>ppt_w</p:attrName>
                                            </p:attrNameLst>
                                          </p:cBhvr>
                                        </p:anim>
                                        <p:anim by="(#ppt_w*0.50)" calcmode="lin" valueType="num">
                                          <p:cBhvr>
                                            <p:cTn id="17" dur="250" decel="50000" autoRev="1" fill="hold">
                                              <p:stCondLst>
                                                <p:cond delay="0"/>
                                              </p:stCondLst>
                                            </p:cTn>
                                            <p:tgtEl>
                                              <p:spTgt spid="19"/>
                                            </p:tgtEl>
                                            <p:attrNameLst>
                                              <p:attrName>ppt_x</p:attrName>
                                            </p:attrNameLst>
                                          </p:cBhvr>
                                        </p:anim>
                                        <p:anim from="(-#ppt_h/2)" to="(#ppt_y)" calcmode="lin" valueType="num">
                                          <p:cBhvr>
                                            <p:cTn id="18" dur="500" fill="hold">
                                              <p:stCondLst>
                                                <p:cond delay="0"/>
                                              </p:stCondLst>
                                            </p:cTn>
                                            <p:tgtEl>
                                              <p:spTgt spid="19"/>
                                            </p:tgtEl>
                                            <p:attrNameLst>
                                              <p:attrName>ppt_y</p:attrName>
                                            </p:attrNameLst>
                                          </p:cBhvr>
                                        </p:anim>
                                        <p:animRot by="21600000">
                                          <p:cBhvr>
                                            <p:cTn id="19" dur="500" fill="hold">
                                              <p:stCondLst>
                                                <p:cond delay="0"/>
                                              </p:stCondLst>
                                            </p:cTn>
                                            <p:tgtEl>
                                              <p:spTgt spid="19"/>
                                            </p:tgtEl>
                                            <p:attrNameLst>
                                              <p:attrName>r</p:attrName>
                                            </p:attrNameLst>
                                          </p:cBhvr>
                                        </p:animRot>
                                      </p:childTnLst>
                                    </p:cTn>
                                  </p:par>
                                </p:childTnLst>
                              </p:cTn>
                            </p:par>
                            <p:par>
                              <p:cTn id="20" fill="hold">
                                <p:stCondLst>
                                  <p:cond delay="1150"/>
                                </p:stCondLst>
                                <p:childTnLst>
                                  <p:par>
                                    <p:cTn id="21" presetID="26"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290">
                                              <p:stCondLst>
                                                <p:cond delay="0"/>
                                              </p:stCondLst>
                                            </p:cTn>
                                            <p:tgtEl>
                                              <p:spTgt spid="42"/>
                                            </p:tgtEl>
                                          </p:cBhvr>
                                        </p:animEffect>
                                        <p:anim calcmode="lin" valueType="num">
                                          <p:cBhvr>
                                            <p:cTn id="24" dur="911"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42"/>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42"/>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42"/>
                                            </p:tgtEl>
                                            <p:attrNameLst>
                                              <p:attrName>ppt_y</p:attrName>
                                            </p:attrNameLst>
                                          </p:cBhvr>
                                          <p:tavLst>
                                            <p:tav tm="0" fmla="#ppt_y-sin(pi*$)/81">
                                              <p:val>
                                                <p:fltVal val="0"/>
                                              </p:val>
                                            </p:tav>
                                            <p:tav tm="100000">
                                              <p:val>
                                                <p:fltVal val="1"/>
                                              </p:val>
                                            </p:tav>
                                          </p:tavLst>
                                        </p:anim>
                                        <p:animScale>
                                          <p:cBhvr>
                                            <p:cTn id="29" dur="13">
                                              <p:stCondLst>
                                                <p:cond delay="325"/>
                                              </p:stCondLst>
                                            </p:cTn>
                                            <p:tgtEl>
                                              <p:spTgt spid="42"/>
                                            </p:tgtEl>
                                          </p:cBhvr>
                                          <p:to x="100000" y="60000"/>
                                        </p:animScale>
                                        <p:animScale>
                                          <p:cBhvr>
                                            <p:cTn id="30" dur="83" decel="50000">
                                              <p:stCondLst>
                                                <p:cond delay="338"/>
                                              </p:stCondLst>
                                            </p:cTn>
                                            <p:tgtEl>
                                              <p:spTgt spid="42"/>
                                            </p:tgtEl>
                                          </p:cBhvr>
                                          <p:to x="100000" y="100000"/>
                                        </p:animScale>
                                        <p:animScale>
                                          <p:cBhvr>
                                            <p:cTn id="31" dur="13">
                                              <p:stCondLst>
                                                <p:cond delay="656"/>
                                              </p:stCondLst>
                                            </p:cTn>
                                            <p:tgtEl>
                                              <p:spTgt spid="42"/>
                                            </p:tgtEl>
                                          </p:cBhvr>
                                          <p:to x="100000" y="80000"/>
                                        </p:animScale>
                                        <p:animScale>
                                          <p:cBhvr>
                                            <p:cTn id="32" dur="83" decel="50000">
                                              <p:stCondLst>
                                                <p:cond delay="669"/>
                                              </p:stCondLst>
                                            </p:cTn>
                                            <p:tgtEl>
                                              <p:spTgt spid="42"/>
                                            </p:tgtEl>
                                          </p:cBhvr>
                                          <p:to x="100000" y="100000"/>
                                        </p:animScale>
                                        <p:animScale>
                                          <p:cBhvr>
                                            <p:cTn id="33" dur="13">
                                              <p:stCondLst>
                                                <p:cond delay="821"/>
                                              </p:stCondLst>
                                            </p:cTn>
                                            <p:tgtEl>
                                              <p:spTgt spid="42"/>
                                            </p:tgtEl>
                                          </p:cBhvr>
                                          <p:to x="100000" y="90000"/>
                                        </p:animScale>
                                        <p:animScale>
                                          <p:cBhvr>
                                            <p:cTn id="34" dur="83" decel="50000">
                                              <p:stCondLst>
                                                <p:cond delay="834"/>
                                              </p:stCondLst>
                                            </p:cTn>
                                            <p:tgtEl>
                                              <p:spTgt spid="42"/>
                                            </p:tgtEl>
                                          </p:cBhvr>
                                          <p:to x="100000" y="100000"/>
                                        </p:animScale>
                                        <p:animScale>
                                          <p:cBhvr>
                                            <p:cTn id="35" dur="13">
                                              <p:stCondLst>
                                                <p:cond delay="904"/>
                                              </p:stCondLst>
                                            </p:cTn>
                                            <p:tgtEl>
                                              <p:spTgt spid="42"/>
                                            </p:tgtEl>
                                          </p:cBhvr>
                                          <p:to x="100000" y="95000"/>
                                        </p:animScale>
                                        <p:animScale>
                                          <p:cBhvr>
                                            <p:cTn id="36" dur="83" decel="50000">
                                              <p:stCondLst>
                                                <p:cond delay="917"/>
                                              </p:stCondLst>
                                            </p:cTn>
                                            <p:tgtEl>
                                              <p:spTgt spid="42"/>
                                            </p:tgtEl>
                                          </p:cBhvr>
                                          <p:to x="100000" y="100000"/>
                                        </p:animScale>
                                      </p:childTnLst>
                                    </p:cTn>
                                  </p:par>
                                </p:childTnLst>
                              </p:cTn>
                            </p:par>
                            <p:par>
                              <p:cTn id="37" fill="hold">
                                <p:stCondLst>
                                  <p:cond delay="2150"/>
                                </p:stCondLst>
                                <p:childTnLst>
                                  <p:par>
                                    <p:cTn id="38" presetID="53" presetClass="entr" presetSubtype="16"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par>
                                    <p:cTn id="43" presetID="53" presetClass="entr" presetSubtype="16"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p:cTn id="45" dur="500" fill="hold"/>
                                            <p:tgtEl>
                                              <p:spTgt spid="34"/>
                                            </p:tgtEl>
                                            <p:attrNameLst>
                                              <p:attrName>ppt_w</p:attrName>
                                            </p:attrNameLst>
                                          </p:cBhvr>
                                          <p:tavLst>
                                            <p:tav tm="0">
                                              <p:val>
                                                <p:fltVal val="0"/>
                                              </p:val>
                                            </p:tav>
                                            <p:tav tm="100000">
                                              <p:val>
                                                <p:strVal val="#ppt_w"/>
                                              </p:val>
                                            </p:tav>
                                          </p:tavLst>
                                        </p:anim>
                                        <p:anim calcmode="lin" valueType="num">
                                          <p:cBhvr>
                                            <p:cTn id="46" dur="500" fill="hold"/>
                                            <p:tgtEl>
                                              <p:spTgt spid="34"/>
                                            </p:tgtEl>
                                            <p:attrNameLst>
                                              <p:attrName>ppt_h</p:attrName>
                                            </p:attrNameLst>
                                          </p:cBhvr>
                                          <p:tavLst>
                                            <p:tav tm="0">
                                              <p:val>
                                                <p:fltVal val="0"/>
                                              </p:val>
                                            </p:tav>
                                            <p:tav tm="100000">
                                              <p:val>
                                                <p:strVal val="#ppt_h"/>
                                              </p:val>
                                            </p:tav>
                                          </p:tavLst>
                                        </p:anim>
                                        <p:animEffect transition="in" filter="fade">
                                          <p:cBhvr>
                                            <p:cTn id="47" dur="500"/>
                                            <p:tgtEl>
                                              <p:spTgt spid="34"/>
                                            </p:tgtEl>
                                          </p:cBhvr>
                                        </p:animEffect>
                                      </p:childTnLst>
                                    </p:cTn>
                                  </p:par>
                                </p:childTnLst>
                              </p:cTn>
                            </p:par>
                            <p:par>
                              <p:cTn id="48" fill="hold">
                                <p:stCondLst>
                                  <p:cond delay="2650"/>
                                </p:stCondLst>
                                <p:childTnLst>
                                  <p:par>
                                    <p:cTn id="49" presetID="53" presetClass="entr" presetSubtype="16"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p:cTn id="51" dur="500" fill="hold"/>
                                            <p:tgtEl>
                                              <p:spTgt spid="41"/>
                                            </p:tgtEl>
                                            <p:attrNameLst>
                                              <p:attrName>ppt_w</p:attrName>
                                            </p:attrNameLst>
                                          </p:cBhvr>
                                          <p:tavLst>
                                            <p:tav tm="0">
                                              <p:val>
                                                <p:fltVal val="0"/>
                                              </p:val>
                                            </p:tav>
                                            <p:tav tm="100000">
                                              <p:val>
                                                <p:strVal val="#ppt_w"/>
                                              </p:val>
                                            </p:tav>
                                          </p:tavLst>
                                        </p:anim>
                                        <p:anim calcmode="lin" valueType="num">
                                          <p:cBhvr>
                                            <p:cTn id="52" dur="500" fill="hold"/>
                                            <p:tgtEl>
                                              <p:spTgt spid="41"/>
                                            </p:tgtEl>
                                            <p:attrNameLst>
                                              <p:attrName>ppt_h</p:attrName>
                                            </p:attrNameLst>
                                          </p:cBhvr>
                                          <p:tavLst>
                                            <p:tav tm="0">
                                              <p:val>
                                                <p:fltVal val="0"/>
                                              </p:val>
                                            </p:tav>
                                            <p:tav tm="100000">
                                              <p:val>
                                                <p:strVal val="#ppt_h"/>
                                              </p:val>
                                            </p:tav>
                                          </p:tavLst>
                                        </p:anim>
                                        <p:animEffect transition="in" filter="fade">
                                          <p:cBhvr>
                                            <p:cTn id="53" dur="500"/>
                                            <p:tgtEl>
                                              <p:spTgt spid="41"/>
                                            </p:tgtEl>
                                          </p:cBhvr>
                                        </p:animEffect>
                                      </p:childTnLst>
                                    </p:cTn>
                                  </p:par>
                                  <p:par>
                                    <p:cTn id="54" presetID="53" presetClass="entr" presetSubtype="16" fill="hold"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500" fill="hold"/>
                                            <p:tgtEl>
                                              <p:spTgt spid="37"/>
                                            </p:tgtEl>
                                            <p:attrNameLst>
                                              <p:attrName>ppt_w</p:attrName>
                                            </p:attrNameLst>
                                          </p:cBhvr>
                                          <p:tavLst>
                                            <p:tav tm="0">
                                              <p:val>
                                                <p:fltVal val="0"/>
                                              </p:val>
                                            </p:tav>
                                            <p:tav tm="100000">
                                              <p:val>
                                                <p:strVal val="#ppt_w"/>
                                              </p:val>
                                            </p:tav>
                                          </p:tavLst>
                                        </p:anim>
                                        <p:anim calcmode="lin" valueType="num">
                                          <p:cBhvr>
                                            <p:cTn id="57" dur="500" fill="hold"/>
                                            <p:tgtEl>
                                              <p:spTgt spid="37"/>
                                            </p:tgtEl>
                                            <p:attrNameLst>
                                              <p:attrName>ppt_h</p:attrName>
                                            </p:attrNameLst>
                                          </p:cBhvr>
                                          <p:tavLst>
                                            <p:tav tm="0">
                                              <p:val>
                                                <p:fltVal val="0"/>
                                              </p:val>
                                            </p:tav>
                                            <p:tav tm="100000">
                                              <p:val>
                                                <p:strVal val="#ppt_h"/>
                                              </p:val>
                                            </p:tav>
                                          </p:tavLst>
                                        </p:anim>
                                        <p:animEffect transition="in" filter="fade">
                                          <p:cBhvr>
                                            <p:cTn id="58" dur="500"/>
                                            <p:tgtEl>
                                              <p:spTgt spid="37"/>
                                            </p:tgtEl>
                                          </p:cBhvr>
                                        </p:animEffect>
                                      </p:childTnLst>
                                    </p:cTn>
                                  </p:par>
                                </p:childTnLst>
                              </p:cTn>
                            </p:par>
                            <p:par>
                              <p:cTn id="59" fill="hold">
                                <p:stCondLst>
                                  <p:cond delay="3150"/>
                                </p:stCondLst>
                                <p:childTnLst>
                                  <p:par>
                                    <p:cTn id="60" presetID="21" presetClass="entr" presetSubtype="1"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heel(1)">
                                          <p:cBhvr>
                                            <p:cTn id="62" dur="800"/>
                                            <p:tgtEl>
                                              <p:spTgt spid="16"/>
                                            </p:tgtEl>
                                          </p:cBhvr>
                                        </p:animEffect>
                                      </p:childTnLst>
                                    </p:cTn>
                                  </p:par>
                                  <p:par>
                                    <p:cTn id="63" presetID="21" presetClass="entr" presetSubtype="1" fill="hold" grpId="0" nodeType="withEffect">
                                      <p:stCondLst>
                                        <p:cond delay="200"/>
                                      </p:stCondLst>
                                      <p:childTnLst>
                                        <p:set>
                                          <p:cBhvr>
                                            <p:cTn id="64" dur="1" fill="hold">
                                              <p:stCondLst>
                                                <p:cond delay="0"/>
                                              </p:stCondLst>
                                            </p:cTn>
                                            <p:tgtEl>
                                              <p:spTgt spid="31"/>
                                            </p:tgtEl>
                                            <p:attrNameLst>
                                              <p:attrName>style.visibility</p:attrName>
                                            </p:attrNameLst>
                                          </p:cBhvr>
                                          <p:to>
                                            <p:strVal val="visible"/>
                                          </p:to>
                                        </p:set>
                                        <p:animEffect transition="in" filter="wheel(1)">
                                          <p:cBhvr>
                                            <p:cTn id="65" dur="800"/>
                                            <p:tgtEl>
                                              <p:spTgt spid="31"/>
                                            </p:tgtEl>
                                          </p:cBhvr>
                                        </p:animEffect>
                                      </p:childTnLst>
                                    </p:cTn>
                                  </p:par>
                                </p:childTnLst>
                              </p:cTn>
                            </p:par>
                            <p:par>
                              <p:cTn id="66" fill="hold">
                                <p:stCondLst>
                                  <p:cond delay="4150"/>
                                </p:stCondLst>
                                <p:childTnLst>
                                  <p:par>
                                    <p:cTn id="67" presetID="22" presetClass="entr" presetSubtype="8" fill="hold" grpId="0" nodeType="afterEffect">
                                      <p:stCondLst>
                                        <p:cond delay="0"/>
                                      </p:stCondLst>
                                      <p:iterate type="lt">
                                        <p:tmPct val="30000"/>
                                      </p:iterate>
                                      <p:childTnLst>
                                        <p:set>
                                          <p:cBhvr>
                                            <p:cTn id="68" dur="1" fill="hold">
                                              <p:stCondLst>
                                                <p:cond delay="0"/>
                                              </p:stCondLst>
                                            </p:cTn>
                                            <p:tgtEl>
                                              <p:spTgt spid="32"/>
                                            </p:tgtEl>
                                            <p:attrNameLst>
                                              <p:attrName>style.visibility</p:attrName>
                                            </p:attrNameLst>
                                          </p:cBhvr>
                                          <p:to>
                                            <p:strVal val="visible"/>
                                          </p:to>
                                        </p:set>
                                        <p:animEffect transition="in" filter="wipe(left)">
                                          <p:cBhvr>
                                            <p:cTn id="69" dur="50"/>
                                            <p:tgtEl>
                                              <p:spTgt spid="32"/>
                                            </p:tgtEl>
                                          </p:cBhvr>
                                        </p:animEffect>
                                      </p:childTnLst>
                                    </p:cTn>
                                  </p:par>
                                  <p:par>
                                    <p:cTn id="70" presetID="36" presetClass="emph" presetSubtype="0" fill="hold" grpId="1" nodeType="withEffect">
                                      <p:stCondLst>
                                        <p:cond delay="0"/>
                                      </p:stCondLst>
                                      <p:iterate type="lt">
                                        <p:tmPct val="30000"/>
                                      </p:iterate>
                                      <p:childTnLst>
                                        <p:animScale>
                                          <p:cBhvr>
                                            <p:cTn id="71" dur="25" autoRev="1" fill="hold">
                                              <p:stCondLst>
                                                <p:cond delay="0"/>
                                              </p:stCondLst>
                                            </p:cTn>
                                            <p:tgtEl>
                                              <p:spTgt spid="32"/>
                                            </p:tgtEl>
                                          </p:cBhvr>
                                          <p:to x="80000" y="100000"/>
                                        </p:animScale>
                                        <p:anim by="(#ppt_w*0.10)" calcmode="lin" valueType="num">
                                          <p:cBhvr>
                                            <p:cTn id="72" dur="25" autoRev="1" fill="hold">
                                              <p:stCondLst>
                                                <p:cond delay="0"/>
                                              </p:stCondLst>
                                            </p:cTn>
                                            <p:tgtEl>
                                              <p:spTgt spid="32"/>
                                            </p:tgtEl>
                                            <p:attrNameLst>
                                              <p:attrName>ppt_x</p:attrName>
                                            </p:attrNameLst>
                                          </p:cBhvr>
                                        </p:anim>
                                        <p:anim by="(-#ppt_w*0.10)" calcmode="lin" valueType="num">
                                          <p:cBhvr>
                                            <p:cTn id="73" dur="25" autoRev="1" fill="hold">
                                              <p:stCondLst>
                                                <p:cond delay="0"/>
                                              </p:stCondLst>
                                            </p:cTn>
                                            <p:tgtEl>
                                              <p:spTgt spid="32"/>
                                            </p:tgtEl>
                                            <p:attrNameLst>
                                              <p:attrName>ppt_y</p:attrName>
                                            </p:attrNameLst>
                                          </p:cBhvr>
                                        </p:anim>
                                        <p:animRot by="-480000">
                                          <p:cBhvr>
                                            <p:cTn id="74" dur="25" autoRev="1" fill="hold">
                                              <p:stCondLst>
                                                <p:cond delay="0"/>
                                              </p:stCondLst>
                                            </p:cTn>
                                            <p:tgtEl>
                                              <p:spTgt spid="32"/>
                                            </p:tgtEl>
                                            <p:attrNameLst>
                                              <p:attrName>r</p:attrName>
                                            </p:attrNameLst>
                                          </p:cBhvr>
                                        </p:animRot>
                                      </p:childTnLst>
                                    </p:cTn>
                                  </p:par>
                                  <p:par>
                                    <p:cTn id="75" presetID="22" presetClass="entr" presetSubtype="8" fill="hold" grpId="0" nodeType="withEffect">
                                      <p:stCondLst>
                                        <p:cond delay="500"/>
                                      </p:stCondLst>
                                      <p:iterate type="lt">
                                        <p:tmPct val="30000"/>
                                      </p:iterate>
                                      <p:childTnLst>
                                        <p:set>
                                          <p:cBhvr>
                                            <p:cTn id="76" dur="1" fill="hold">
                                              <p:stCondLst>
                                                <p:cond delay="0"/>
                                              </p:stCondLst>
                                            </p:cTn>
                                            <p:tgtEl>
                                              <p:spTgt spid="33"/>
                                            </p:tgtEl>
                                            <p:attrNameLst>
                                              <p:attrName>style.visibility</p:attrName>
                                            </p:attrNameLst>
                                          </p:cBhvr>
                                          <p:to>
                                            <p:strVal val="visible"/>
                                          </p:to>
                                        </p:set>
                                        <p:animEffect transition="in" filter="wipe(left)">
                                          <p:cBhvr>
                                            <p:cTn id="77" dur="50"/>
                                            <p:tgtEl>
                                              <p:spTgt spid="33"/>
                                            </p:tgtEl>
                                          </p:cBhvr>
                                        </p:animEffect>
                                      </p:childTnLst>
                                    </p:cTn>
                                  </p:par>
                                  <p:par>
                                    <p:cTn id="78" presetID="36" presetClass="emph" presetSubtype="0" fill="hold" grpId="1" nodeType="withEffect">
                                      <p:stCondLst>
                                        <p:cond delay="500"/>
                                      </p:stCondLst>
                                      <p:iterate type="lt">
                                        <p:tmPct val="30000"/>
                                      </p:iterate>
                                      <p:childTnLst>
                                        <p:animScale>
                                          <p:cBhvr>
                                            <p:cTn id="79" dur="25" autoRev="1" fill="hold">
                                              <p:stCondLst>
                                                <p:cond delay="0"/>
                                              </p:stCondLst>
                                            </p:cTn>
                                            <p:tgtEl>
                                              <p:spTgt spid="33"/>
                                            </p:tgtEl>
                                          </p:cBhvr>
                                          <p:to x="80000" y="100000"/>
                                        </p:animScale>
                                        <p:anim by="(#ppt_w*0.10)" calcmode="lin" valueType="num">
                                          <p:cBhvr>
                                            <p:cTn id="80" dur="25" autoRev="1" fill="hold">
                                              <p:stCondLst>
                                                <p:cond delay="0"/>
                                              </p:stCondLst>
                                            </p:cTn>
                                            <p:tgtEl>
                                              <p:spTgt spid="33"/>
                                            </p:tgtEl>
                                            <p:attrNameLst>
                                              <p:attrName>ppt_x</p:attrName>
                                            </p:attrNameLst>
                                          </p:cBhvr>
                                        </p:anim>
                                        <p:anim by="(-#ppt_w*0.10)" calcmode="lin" valueType="num">
                                          <p:cBhvr>
                                            <p:cTn id="81" dur="25" autoRev="1" fill="hold">
                                              <p:stCondLst>
                                                <p:cond delay="0"/>
                                              </p:stCondLst>
                                            </p:cTn>
                                            <p:tgtEl>
                                              <p:spTgt spid="33"/>
                                            </p:tgtEl>
                                            <p:attrNameLst>
                                              <p:attrName>ppt_y</p:attrName>
                                            </p:attrNameLst>
                                          </p:cBhvr>
                                        </p:anim>
                                        <p:animRot by="-480000">
                                          <p:cBhvr>
                                            <p:cTn id="82" dur="25" autoRev="1" fill="hold">
                                              <p:stCondLst>
                                                <p:cond delay="0"/>
                                              </p:stCondLst>
                                            </p:cTn>
                                            <p:tgtEl>
                                              <p:spTgt spid="3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31" grpId="0" bldLvl="0" animBg="1"/>
          <p:bldP spid="32" grpId="0"/>
          <p:bldP spid="32" grpId="1"/>
          <p:bldP spid="33" grpId="0"/>
          <p:bldP spid="33" grpId="1"/>
          <p:bldP spid="40" grpId="0" bldLvl="0" animBg="1"/>
          <p:bldP spid="41" grpId="0" bldLvl="0" animBg="1"/>
          <p:bldP spid="18" grpId="0" bldLvl="0" animBg="1"/>
          <p:bldP spid="19"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15" name="空心弧 14"/>
          <p:cNvSpPr/>
          <p:nvPr/>
        </p:nvSpPr>
        <p:spPr>
          <a:xfrm rot="5400000">
            <a:off x="782724" y="1875805"/>
            <a:ext cx="4190637" cy="3899619"/>
          </a:xfrm>
          <a:prstGeom prst="blockArc">
            <a:avLst>
              <a:gd name="adj1" fmla="val 10897210"/>
              <a:gd name="adj2" fmla="val 6953"/>
              <a:gd name="adj3" fmla="val 1246"/>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8565">
              <a:defRPr/>
            </a:pPr>
            <a:endParaRPr lang="zh-CN" altLang="en-US" sz="3300">
              <a:solidFill>
                <a:schemeClr val="tx1"/>
              </a:solidFill>
              <a:latin typeface="Arial" panose="020B0604020202020204" pitchFamily="34" charset="0"/>
              <a:ea typeface="微软雅黑" panose="020B0503020204020204" charset="-122"/>
              <a:cs typeface="Arial" panose="020B0604020202020204" pitchFamily="34" charset="0"/>
            </a:endParaRPr>
          </a:p>
        </p:txBody>
      </p:sp>
      <p:cxnSp>
        <p:nvCxnSpPr>
          <p:cNvPr id="17" name="直接连接符 16"/>
          <p:cNvCxnSpPr/>
          <p:nvPr/>
        </p:nvCxnSpPr>
        <p:spPr bwMode="auto">
          <a:xfrm>
            <a:off x="3690592" y="1989445"/>
            <a:ext cx="19219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bwMode="auto">
          <a:xfrm>
            <a:off x="3756788" y="5710299"/>
            <a:ext cx="1919817"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bwMode="auto">
          <a:xfrm>
            <a:off x="4852751" y="3251248"/>
            <a:ext cx="1778844"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bwMode="auto">
          <a:xfrm>
            <a:off x="4660106" y="4517277"/>
            <a:ext cx="19209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6883198" y="1515641"/>
            <a:ext cx="1785080" cy="430876"/>
          </a:xfrm>
          <a:prstGeom prst="rect">
            <a:avLst/>
          </a:prstGeom>
        </p:spPr>
        <p:txBody>
          <a:bodyPr wrap="none" lIns="121905" tIns="60953" rIns="121905" bIns="60953">
            <a:spAutoFit/>
          </a:bodyPr>
          <a:lstStyle/>
          <a:p>
            <a:r>
              <a:rPr lang="zh-CN" altLang="en-US" sz="2000" dirty="0">
                <a:latin typeface="微软雅黑" panose="020B0503020204020204" charset="-122"/>
                <a:ea typeface="微软雅黑" panose="020B0503020204020204" charset="-122"/>
              </a:rPr>
              <a:t>处于起步阶段</a:t>
            </a:r>
          </a:p>
        </p:txBody>
      </p:sp>
      <p:sp>
        <p:nvSpPr>
          <p:cNvPr id="22" name="矩形 47"/>
          <p:cNvSpPr>
            <a:spLocks noChangeArrowheads="1"/>
          </p:cNvSpPr>
          <p:nvPr/>
        </p:nvSpPr>
        <p:spPr bwMode="auto">
          <a:xfrm>
            <a:off x="6844075" y="1825945"/>
            <a:ext cx="4057651" cy="723261"/>
          </a:xfrm>
          <a:prstGeom prst="rect">
            <a:avLst/>
          </a:prstGeom>
          <a:noFill/>
          <a:ln>
            <a:noFill/>
          </a:ln>
        </p:spPr>
        <p:txBody>
          <a:bodyPr lIns="121905" tIns="60953" rIns="121905" bIns="60953">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50000"/>
              </a:lnSpc>
              <a:buNone/>
            </a:pPr>
            <a:r>
              <a:rPr lang="zh-CN" altLang="en-US" sz="1300" dirty="0"/>
              <a:t>点击输入简要文字内容，文字内容需概括精炼，不用多余的文字修饰，言简意赅的说明该项内容。</a:t>
            </a:r>
            <a:endParaRPr lang="en-US" altLang="zh-CN" sz="1300" dirty="0"/>
          </a:p>
        </p:txBody>
      </p:sp>
      <p:grpSp>
        <p:nvGrpSpPr>
          <p:cNvPr id="23" name="组合 22"/>
          <p:cNvGrpSpPr/>
          <p:nvPr/>
        </p:nvGrpSpPr>
        <p:grpSpPr bwMode="auto">
          <a:xfrm>
            <a:off x="1068454" y="2316635"/>
            <a:ext cx="3012857" cy="3012857"/>
            <a:chOff x="1103084" y="2155824"/>
            <a:chExt cx="3176815" cy="3176815"/>
          </a:xfrm>
        </p:grpSpPr>
        <p:sp>
          <p:nvSpPr>
            <p:cNvPr id="24" name="椭圆 23"/>
            <p:cNvSpPr/>
            <p:nvPr/>
          </p:nvSpPr>
          <p:spPr>
            <a:xfrm>
              <a:off x="1103084" y="2155824"/>
              <a:ext cx="3176815" cy="3176815"/>
            </a:xfrm>
            <a:prstGeom prst="ellipse">
              <a:avLst/>
            </a:prstGeom>
            <a:gradFill>
              <a:gsLst>
                <a:gs pos="0">
                  <a:srgbClr val="FBFB11"/>
                </a:gs>
                <a:gs pos="100000">
                  <a:srgbClr val="83830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a:defRPr/>
              </a:pPr>
              <a:endParaRPr lang="zh-CN" altLang="en-US">
                <a:latin typeface="Arial" panose="020B0604020202020204" pitchFamily="34" charset="0"/>
                <a:ea typeface="微软雅黑" panose="020B0503020204020204" charset="-122"/>
                <a:cs typeface="Arial" panose="020B0604020202020204" pitchFamily="34" charset="0"/>
              </a:endParaRPr>
            </a:p>
          </p:txBody>
        </p:sp>
        <p:sp>
          <p:nvSpPr>
            <p:cNvPr id="25" name="椭圆 24"/>
            <p:cNvSpPr/>
            <p:nvPr/>
          </p:nvSpPr>
          <p:spPr>
            <a:xfrm>
              <a:off x="1281790" y="2334530"/>
              <a:ext cx="2819403" cy="2819403"/>
            </a:xfrm>
            <a:prstGeom prst="ellipse">
              <a:avLst/>
            </a:prstGeom>
            <a:gradFill>
              <a:gsLst>
                <a:gs pos="0">
                  <a:srgbClr val="FECF40"/>
                </a:gs>
                <a:gs pos="100000">
                  <a:srgbClr val="846C21"/>
                </a:gs>
              </a:gsLst>
              <a:lin ang="5400000" scaled="0"/>
            </a:gradFill>
            <a:ln>
              <a:noFill/>
            </a:ln>
            <a:effectLst>
              <a:innerShdw blurRad="2794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a:defRPr/>
              </a:pPr>
              <a:endParaRPr lang="zh-CN" altLang="en-US">
                <a:latin typeface="Arial" panose="020B0604020202020204" pitchFamily="34" charset="0"/>
                <a:ea typeface="微软雅黑" panose="020B0503020204020204" charset="-122"/>
                <a:cs typeface="Arial" panose="020B0604020202020204" pitchFamily="34" charset="0"/>
              </a:endParaRPr>
            </a:p>
          </p:txBody>
        </p:sp>
      </p:grpSp>
      <p:sp>
        <p:nvSpPr>
          <p:cNvPr id="26" name="椭圆 25"/>
          <p:cNvSpPr/>
          <p:nvPr/>
        </p:nvSpPr>
        <p:spPr>
          <a:xfrm>
            <a:off x="3387691" y="1696363"/>
            <a:ext cx="497747" cy="497747"/>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dirty="0"/>
          </a:p>
        </p:txBody>
      </p:sp>
      <p:sp>
        <p:nvSpPr>
          <p:cNvPr id="27" name="椭圆 26"/>
          <p:cNvSpPr/>
          <p:nvPr/>
        </p:nvSpPr>
        <p:spPr>
          <a:xfrm>
            <a:off x="4443809" y="2977592"/>
            <a:ext cx="497747" cy="497747"/>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dirty="0"/>
          </a:p>
        </p:txBody>
      </p:sp>
      <p:sp>
        <p:nvSpPr>
          <p:cNvPr id="28" name="椭圆 27"/>
          <p:cNvSpPr/>
          <p:nvPr/>
        </p:nvSpPr>
        <p:spPr>
          <a:xfrm>
            <a:off x="4415889" y="4244597"/>
            <a:ext cx="497747" cy="497747"/>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dirty="0"/>
          </a:p>
        </p:txBody>
      </p:sp>
      <p:sp>
        <p:nvSpPr>
          <p:cNvPr id="29" name="椭圆 28"/>
          <p:cNvSpPr/>
          <p:nvPr/>
        </p:nvSpPr>
        <p:spPr>
          <a:xfrm>
            <a:off x="3387691" y="5425503"/>
            <a:ext cx="497747" cy="497747"/>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dirty="0"/>
          </a:p>
        </p:txBody>
      </p:sp>
      <p:sp>
        <p:nvSpPr>
          <p:cNvPr id="30" name="矩形 29"/>
          <p:cNvSpPr/>
          <p:nvPr/>
        </p:nvSpPr>
        <p:spPr>
          <a:xfrm>
            <a:off x="7747294" y="2662754"/>
            <a:ext cx="1785080" cy="430876"/>
          </a:xfrm>
          <a:prstGeom prst="rect">
            <a:avLst/>
          </a:prstGeom>
        </p:spPr>
        <p:txBody>
          <a:bodyPr wrap="none" lIns="121905" tIns="60953" rIns="121905" bIns="60953">
            <a:spAutoFit/>
          </a:bodyPr>
          <a:lstStyle/>
          <a:p>
            <a:r>
              <a:rPr lang="zh-CN" altLang="en-US" sz="2000" dirty="0">
                <a:latin typeface="微软雅黑" panose="020B0503020204020204" charset="-122"/>
                <a:ea typeface="微软雅黑" panose="020B0503020204020204" charset="-122"/>
              </a:rPr>
              <a:t>整体规模较小</a:t>
            </a:r>
          </a:p>
        </p:txBody>
      </p:sp>
      <p:sp>
        <p:nvSpPr>
          <p:cNvPr id="43" name="矩形 47"/>
          <p:cNvSpPr>
            <a:spLocks noChangeArrowheads="1"/>
          </p:cNvSpPr>
          <p:nvPr/>
        </p:nvSpPr>
        <p:spPr bwMode="auto">
          <a:xfrm>
            <a:off x="7708171" y="2973058"/>
            <a:ext cx="4057651" cy="723261"/>
          </a:xfrm>
          <a:prstGeom prst="rect">
            <a:avLst/>
          </a:prstGeom>
          <a:noFill/>
          <a:ln>
            <a:noFill/>
          </a:ln>
        </p:spPr>
        <p:txBody>
          <a:bodyPr lIns="121905" tIns="60953" rIns="121905" bIns="60953">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50000"/>
              </a:lnSpc>
              <a:buNone/>
            </a:pPr>
            <a:r>
              <a:rPr lang="zh-CN" altLang="en-US" sz="1300" dirty="0"/>
              <a:t>点击输入简要文字内容，文字内容需概括精炼，不用多余的文字修饰，言简意赅的说明该项内容。</a:t>
            </a:r>
            <a:endParaRPr lang="en-US" altLang="zh-CN" sz="1300" dirty="0"/>
          </a:p>
        </p:txBody>
      </p:sp>
      <p:sp>
        <p:nvSpPr>
          <p:cNvPr id="44" name="矩形 43"/>
          <p:cNvSpPr/>
          <p:nvPr/>
        </p:nvSpPr>
        <p:spPr>
          <a:xfrm>
            <a:off x="7846705" y="3990089"/>
            <a:ext cx="1785080" cy="430876"/>
          </a:xfrm>
          <a:prstGeom prst="rect">
            <a:avLst/>
          </a:prstGeom>
        </p:spPr>
        <p:txBody>
          <a:bodyPr wrap="none" lIns="121905" tIns="60953" rIns="121905" bIns="60953">
            <a:spAutoFit/>
          </a:bodyPr>
          <a:lstStyle/>
          <a:p>
            <a:r>
              <a:rPr lang="zh-CN" altLang="en-US" sz="2000" dirty="0">
                <a:latin typeface="微软雅黑" panose="020B0503020204020204" charset="-122"/>
                <a:ea typeface="微软雅黑" panose="020B0503020204020204" charset="-122"/>
              </a:rPr>
              <a:t>市场占有率低</a:t>
            </a:r>
          </a:p>
        </p:txBody>
      </p:sp>
      <p:sp>
        <p:nvSpPr>
          <p:cNvPr id="45" name="矩形 47"/>
          <p:cNvSpPr>
            <a:spLocks noChangeArrowheads="1"/>
          </p:cNvSpPr>
          <p:nvPr/>
        </p:nvSpPr>
        <p:spPr bwMode="auto">
          <a:xfrm>
            <a:off x="7807582" y="4300393"/>
            <a:ext cx="4057651" cy="723261"/>
          </a:xfrm>
          <a:prstGeom prst="rect">
            <a:avLst/>
          </a:prstGeom>
          <a:noFill/>
          <a:ln>
            <a:noFill/>
          </a:ln>
        </p:spPr>
        <p:txBody>
          <a:bodyPr lIns="121905" tIns="60953" rIns="121905" bIns="60953">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50000"/>
              </a:lnSpc>
              <a:buNone/>
            </a:pPr>
            <a:r>
              <a:rPr lang="zh-CN" altLang="en-US" sz="1300" dirty="0"/>
              <a:t>点击输入简要文字内容，文字内容需概括精炼，不用多余的文字修饰，言简意赅的说明该项内容。</a:t>
            </a:r>
            <a:endParaRPr lang="en-US" altLang="zh-CN" sz="1300" dirty="0"/>
          </a:p>
        </p:txBody>
      </p:sp>
      <p:sp>
        <p:nvSpPr>
          <p:cNvPr id="46" name="矩形 45"/>
          <p:cNvSpPr/>
          <p:nvPr/>
        </p:nvSpPr>
        <p:spPr>
          <a:xfrm>
            <a:off x="6946711" y="5296613"/>
            <a:ext cx="1785080" cy="430876"/>
          </a:xfrm>
          <a:prstGeom prst="rect">
            <a:avLst/>
          </a:prstGeom>
        </p:spPr>
        <p:txBody>
          <a:bodyPr wrap="none" lIns="121905" tIns="60953" rIns="121905" bIns="60953">
            <a:spAutoFit/>
          </a:bodyPr>
          <a:lstStyle/>
          <a:p>
            <a:r>
              <a:rPr lang="zh-CN" altLang="en-US" sz="2000" dirty="0">
                <a:latin typeface="微软雅黑" panose="020B0503020204020204" charset="-122"/>
                <a:ea typeface="微软雅黑" panose="020B0503020204020204" charset="-122"/>
              </a:rPr>
              <a:t>市场认知度低</a:t>
            </a:r>
          </a:p>
        </p:txBody>
      </p:sp>
      <p:sp>
        <p:nvSpPr>
          <p:cNvPr id="47" name="矩形 47"/>
          <p:cNvSpPr>
            <a:spLocks noChangeArrowheads="1"/>
          </p:cNvSpPr>
          <p:nvPr/>
        </p:nvSpPr>
        <p:spPr bwMode="auto">
          <a:xfrm>
            <a:off x="6907589" y="5606917"/>
            <a:ext cx="4057651" cy="723261"/>
          </a:xfrm>
          <a:prstGeom prst="rect">
            <a:avLst/>
          </a:prstGeom>
          <a:noFill/>
          <a:ln>
            <a:noFill/>
          </a:ln>
        </p:spPr>
        <p:txBody>
          <a:bodyPr lIns="121905" tIns="60953" rIns="121905" bIns="60953">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50000"/>
              </a:lnSpc>
              <a:buNone/>
            </a:pPr>
            <a:r>
              <a:rPr lang="zh-CN" altLang="en-US" sz="1300" dirty="0"/>
              <a:t>点击输入简要文字内容，文字内容需概括精炼，不用多余的文字修饰，言简意赅的说明该项内容。</a:t>
            </a:r>
            <a:endParaRPr lang="en-US" altLang="zh-CN" sz="1300" dirty="0"/>
          </a:p>
        </p:txBody>
      </p:sp>
      <p:grpSp>
        <p:nvGrpSpPr>
          <p:cNvPr id="48" name="组合 47"/>
          <p:cNvGrpSpPr/>
          <p:nvPr/>
        </p:nvGrpSpPr>
        <p:grpSpPr>
          <a:xfrm>
            <a:off x="5496075" y="1302856"/>
            <a:ext cx="1246350" cy="1246350"/>
            <a:chOff x="863831" y="3760324"/>
            <a:chExt cx="1430338" cy="1430338"/>
          </a:xfrm>
          <a:effectLst>
            <a:outerShdw blurRad="50800" dist="50800" dir="5400000" algn="ctr" rotWithShape="0">
              <a:schemeClr val="tx1">
                <a:alpha val="29000"/>
              </a:schemeClr>
            </a:outerShdw>
          </a:effectLst>
        </p:grpSpPr>
        <p:pic>
          <p:nvPicPr>
            <p:cNvPr id="49" name="Picture 2" descr="C:\Users\Administrator\Desktop\Nipic_2457331_20121102221811051371.png"/>
            <p:cNvPicPr>
              <a:picLocks noChangeAspect="1" noChangeArrowheads="1"/>
            </p:cNvPicPr>
            <p:nvPr/>
          </p:nvPicPr>
          <p:blipFill>
            <a:blip r:embed="rId3" cstate="screen">
              <a:extLst>
                <a:ext uri="{BEBA8EAE-BF5A-486C-A8C5-ECC9F3942E4B}">
                  <a14:imgProps xmlns:a14="http://schemas.microsoft.com/office/drawing/2010/main">
                    <a14:imgLayer r:embed="rId4">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1237423" y="3958182"/>
              <a:ext cx="713539" cy="1078171"/>
            </a:xfrm>
            <a:prstGeom prst="rect">
              <a:avLst/>
            </a:prstGeom>
            <a:noFill/>
          </p:spPr>
          <p:txBody>
            <a:bodyPr wrap="none" rtlCol="0">
              <a:spAutoFit/>
            </a:bodyPr>
            <a:lstStyle/>
            <a:p>
              <a:pPr algn="ctr"/>
              <a:r>
                <a:rPr lang="en-US" altLang="zh-CN" sz="5400" b="1" dirty="0" smtClean="0">
                  <a:solidFill>
                    <a:schemeClr val="accent4">
                      <a:lumMod val="50000"/>
                    </a:schemeClr>
                  </a:solidFill>
                  <a:effectLst>
                    <a:innerShdw blurRad="63500" dist="50800" dir="13500000">
                      <a:schemeClr val="accent1">
                        <a:lumMod val="50000"/>
                        <a:alpha val="50000"/>
                      </a:schemeClr>
                    </a:innerShdw>
                  </a:effectLst>
                  <a:latin typeface="微软雅黑" panose="020B0503020204020204" charset="-122"/>
                  <a:ea typeface="造字工房劲黑（非商用）常规体" pitchFamily="50" charset="-122"/>
                </a:rPr>
                <a:t>1</a:t>
              </a:r>
            </a:p>
          </p:txBody>
        </p:sp>
      </p:grpSp>
      <p:grpSp>
        <p:nvGrpSpPr>
          <p:cNvPr id="51" name="组合 50"/>
          <p:cNvGrpSpPr/>
          <p:nvPr/>
        </p:nvGrpSpPr>
        <p:grpSpPr>
          <a:xfrm>
            <a:off x="6110020" y="2580775"/>
            <a:ext cx="1246350" cy="1246350"/>
            <a:chOff x="863831" y="3760324"/>
            <a:chExt cx="1430338" cy="1430338"/>
          </a:xfrm>
          <a:effectLst>
            <a:outerShdw blurRad="50800" dist="50800" dir="5400000" algn="ctr" rotWithShape="0">
              <a:schemeClr val="tx1">
                <a:alpha val="29000"/>
              </a:schemeClr>
            </a:outerShdw>
          </a:effectLst>
        </p:grpSpPr>
        <p:pic>
          <p:nvPicPr>
            <p:cNvPr id="52" name="Picture 2" descr="C:\Users\Administrator\Desktop\Nipic_2457331_20121102221811051371.png"/>
            <p:cNvPicPr>
              <a:picLocks noChangeAspect="1" noChangeArrowheads="1"/>
            </p:cNvPicPr>
            <p:nvPr/>
          </p:nvPicPr>
          <p:blipFill>
            <a:blip r:embed="rId3" cstate="screen">
              <a:extLst>
                <a:ext uri="{BEBA8EAE-BF5A-486C-A8C5-ECC9F3942E4B}">
                  <a14:imgProps xmlns:a14="http://schemas.microsoft.com/office/drawing/2010/main">
                    <a14:imgLayer r:embed="rId4">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53" name="TextBox 52"/>
            <p:cNvSpPr txBox="1"/>
            <p:nvPr/>
          </p:nvSpPr>
          <p:spPr>
            <a:xfrm>
              <a:off x="1237423" y="3958182"/>
              <a:ext cx="713539" cy="1078171"/>
            </a:xfrm>
            <a:prstGeom prst="rect">
              <a:avLst/>
            </a:prstGeom>
            <a:noFill/>
          </p:spPr>
          <p:txBody>
            <a:bodyPr wrap="none" rtlCol="0">
              <a:spAutoFit/>
            </a:bodyPr>
            <a:lstStyle/>
            <a:p>
              <a:pPr algn="ctr"/>
              <a:r>
                <a:rPr lang="en-US" altLang="zh-CN" sz="5400" b="1" dirty="0" smtClean="0">
                  <a:solidFill>
                    <a:schemeClr val="accent4">
                      <a:lumMod val="50000"/>
                    </a:schemeClr>
                  </a:solidFill>
                  <a:effectLst>
                    <a:innerShdw blurRad="63500" dist="50800" dir="13500000">
                      <a:schemeClr val="accent1">
                        <a:lumMod val="50000"/>
                        <a:alpha val="50000"/>
                      </a:schemeClr>
                    </a:innerShdw>
                  </a:effectLst>
                  <a:latin typeface="微软雅黑" panose="020B0503020204020204" charset="-122"/>
                  <a:ea typeface="造字工房劲黑（非商用）常规体" pitchFamily="50" charset="-122"/>
                </a:rPr>
                <a:t>2</a:t>
              </a:r>
            </a:p>
          </p:txBody>
        </p:sp>
      </p:grpSp>
      <p:grpSp>
        <p:nvGrpSpPr>
          <p:cNvPr id="54" name="组合 53"/>
          <p:cNvGrpSpPr/>
          <p:nvPr/>
        </p:nvGrpSpPr>
        <p:grpSpPr>
          <a:xfrm>
            <a:off x="6323536" y="3994558"/>
            <a:ext cx="1246350" cy="1246350"/>
            <a:chOff x="863831" y="3760324"/>
            <a:chExt cx="1430338" cy="1430338"/>
          </a:xfrm>
          <a:effectLst>
            <a:outerShdw blurRad="50800" dist="50800" dir="5400000" algn="ctr" rotWithShape="0">
              <a:schemeClr val="tx1">
                <a:alpha val="29000"/>
              </a:schemeClr>
            </a:outerShdw>
          </a:effectLst>
        </p:grpSpPr>
        <p:pic>
          <p:nvPicPr>
            <p:cNvPr id="55" name="Picture 2" descr="C:\Users\Administrator\Desktop\Nipic_2457331_20121102221811051371.png"/>
            <p:cNvPicPr>
              <a:picLocks noChangeAspect="1" noChangeArrowheads="1"/>
            </p:cNvPicPr>
            <p:nvPr/>
          </p:nvPicPr>
          <p:blipFill>
            <a:blip r:embed="rId3" cstate="screen">
              <a:extLst>
                <a:ext uri="{BEBA8EAE-BF5A-486C-A8C5-ECC9F3942E4B}">
                  <a14:imgProps xmlns:a14="http://schemas.microsoft.com/office/drawing/2010/main">
                    <a14:imgLayer r:embed="rId4">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56" name="TextBox 55"/>
            <p:cNvSpPr txBox="1"/>
            <p:nvPr/>
          </p:nvSpPr>
          <p:spPr>
            <a:xfrm>
              <a:off x="1237423" y="3958182"/>
              <a:ext cx="713539" cy="1078171"/>
            </a:xfrm>
            <a:prstGeom prst="rect">
              <a:avLst/>
            </a:prstGeom>
            <a:noFill/>
          </p:spPr>
          <p:txBody>
            <a:bodyPr wrap="none" rtlCol="0">
              <a:spAutoFit/>
            </a:bodyPr>
            <a:lstStyle/>
            <a:p>
              <a:pPr algn="ctr"/>
              <a:r>
                <a:rPr lang="en-US" altLang="zh-CN" sz="5400" b="1" dirty="0" smtClean="0">
                  <a:solidFill>
                    <a:schemeClr val="accent4">
                      <a:lumMod val="50000"/>
                    </a:schemeClr>
                  </a:solidFill>
                  <a:effectLst>
                    <a:innerShdw blurRad="63500" dist="50800" dir="13500000">
                      <a:schemeClr val="accent1">
                        <a:lumMod val="50000"/>
                        <a:alpha val="50000"/>
                      </a:schemeClr>
                    </a:innerShdw>
                  </a:effectLst>
                  <a:latin typeface="微软雅黑" panose="020B0503020204020204" charset="-122"/>
                  <a:ea typeface="造字工房劲黑（非商用）常规体" pitchFamily="50" charset="-122"/>
                </a:rPr>
                <a:t>3</a:t>
              </a:r>
            </a:p>
          </p:txBody>
        </p:sp>
      </p:grpSp>
      <p:grpSp>
        <p:nvGrpSpPr>
          <p:cNvPr id="57" name="组合 56"/>
          <p:cNvGrpSpPr/>
          <p:nvPr/>
        </p:nvGrpSpPr>
        <p:grpSpPr>
          <a:xfrm>
            <a:off x="5350455" y="5138953"/>
            <a:ext cx="1246350" cy="1246350"/>
            <a:chOff x="863831" y="3760324"/>
            <a:chExt cx="1430338" cy="1430338"/>
          </a:xfrm>
          <a:effectLst>
            <a:outerShdw blurRad="50800" dist="50800" dir="5400000" algn="ctr" rotWithShape="0">
              <a:schemeClr val="tx1">
                <a:alpha val="29000"/>
              </a:schemeClr>
            </a:outerShdw>
          </a:effectLst>
        </p:grpSpPr>
        <p:pic>
          <p:nvPicPr>
            <p:cNvPr id="58" name="Picture 2" descr="C:\Users\Administrator\Desktop\Nipic_2457331_20121102221811051371.png"/>
            <p:cNvPicPr>
              <a:picLocks noChangeAspect="1" noChangeArrowheads="1"/>
            </p:cNvPicPr>
            <p:nvPr/>
          </p:nvPicPr>
          <p:blipFill>
            <a:blip r:embed="rId3" cstate="screen">
              <a:extLst>
                <a:ext uri="{BEBA8EAE-BF5A-486C-A8C5-ECC9F3942E4B}">
                  <a14:imgProps xmlns:a14="http://schemas.microsoft.com/office/drawing/2010/main">
                    <a14:imgLayer r:embed="rId4">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59" name="TextBox 58"/>
            <p:cNvSpPr txBox="1"/>
            <p:nvPr/>
          </p:nvSpPr>
          <p:spPr>
            <a:xfrm>
              <a:off x="1237423" y="3958182"/>
              <a:ext cx="713539" cy="1078171"/>
            </a:xfrm>
            <a:prstGeom prst="rect">
              <a:avLst/>
            </a:prstGeom>
            <a:noFill/>
          </p:spPr>
          <p:txBody>
            <a:bodyPr wrap="none" rtlCol="0">
              <a:spAutoFit/>
            </a:bodyPr>
            <a:lstStyle/>
            <a:p>
              <a:pPr algn="ctr"/>
              <a:r>
                <a:rPr lang="en-US" altLang="zh-CN" sz="5400" b="1" dirty="0" smtClean="0">
                  <a:solidFill>
                    <a:schemeClr val="accent4">
                      <a:lumMod val="50000"/>
                    </a:schemeClr>
                  </a:solidFill>
                  <a:effectLst>
                    <a:innerShdw blurRad="63500" dist="50800" dir="13500000">
                      <a:schemeClr val="accent1">
                        <a:lumMod val="50000"/>
                        <a:alpha val="50000"/>
                      </a:schemeClr>
                    </a:innerShdw>
                  </a:effectLst>
                  <a:latin typeface="微软雅黑" panose="020B0503020204020204" charset="-122"/>
                  <a:ea typeface="造字工房劲黑（非商用）常规体" pitchFamily="50" charset="-122"/>
                </a:rPr>
                <a:t>4</a:t>
              </a:r>
            </a:p>
          </p:txBody>
        </p:sp>
      </p:grpSp>
      <p:sp>
        <p:nvSpPr>
          <p:cNvPr id="60" name="TextBox 59"/>
          <p:cNvSpPr txBox="1"/>
          <p:nvPr/>
        </p:nvSpPr>
        <p:spPr>
          <a:xfrm>
            <a:off x="1618511" y="3460816"/>
            <a:ext cx="2031325" cy="830997"/>
          </a:xfrm>
          <a:prstGeom prst="rect">
            <a:avLst/>
          </a:prstGeom>
          <a:noFill/>
        </p:spPr>
        <p:txBody>
          <a:bodyPr wrap="none" rtlCol="0">
            <a:spAutoFit/>
          </a:bodyPr>
          <a:lstStyle/>
          <a:p>
            <a:r>
              <a:rPr lang="zh-CN" altLang="en-US" sz="2400" dirty="0" smtClean="0">
                <a:solidFill>
                  <a:schemeClr val="bg1"/>
                </a:solidFill>
                <a:latin typeface="方正正中黑简体" panose="02000000000000000000" pitchFamily="2" charset="-122"/>
                <a:ea typeface="方正正中黑简体" panose="02000000000000000000" pitchFamily="2" charset="-122"/>
              </a:rPr>
              <a:t>出现问题原因</a:t>
            </a:r>
            <a:endParaRPr lang="en-US" altLang="zh-CN" sz="2400" dirty="0" smtClean="0">
              <a:solidFill>
                <a:schemeClr val="bg1"/>
              </a:solidFill>
              <a:latin typeface="方正正中黑简体" panose="02000000000000000000" pitchFamily="2" charset="-122"/>
              <a:ea typeface="方正正中黑简体" panose="02000000000000000000" pitchFamily="2" charset="-122"/>
            </a:endParaRPr>
          </a:p>
          <a:p>
            <a:r>
              <a:rPr lang="zh-CN" altLang="en-US" sz="2400" dirty="0" smtClean="0">
                <a:solidFill>
                  <a:schemeClr val="bg1"/>
                </a:solidFill>
                <a:latin typeface="方正正中黑简体" panose="02000000000000000000" pitchFamily="2" charset="-122"/>
                <a:ea typeface="方正正中黑简体" panose="02000000000000000000" pitchFamily="2" charset="-122"/>
              </a:rPr>
              <a:t>针对性的建议</a:t>
            </a:r>
            <a:endParaRPr lang="zh-CN" altLang="en-US" sz="2400" dirty="0">
              <a:solidFill>
                <a:schemeClr val="bg1"/>
              </a:solidFill>
              <a:latin typeface="方正正中黑简体" panose="02000000000000000000" pitchFamily="2" charset="-122"/>
              <a:ea typeface="方正正中黑简体" panose="02000000000000000000" pitchFamily="2" charset="-122"/>
            </a:endParaRPr>
          </a:p>
        </p:txBody>
      </p:sp>
      <p:cxnSp>
        <p:nvCxnSpPr>
          <p:cNvPr id="61" name="直接连接符 60"/>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p:transition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300"/>
                                        <p:tgtEl>
                                          <p:spTgt spid="61"/>
                                        </p:tgtEl>
                                      </p:cBhvr>
                                    </p:animEffect>
                                  </p:childTnLst>
                                </p:cTn>
                              </p:par>
                            </p:childTnLst>
                          </p:cTn>
                        </p:par>
                        <p:par>
                          <p:cTn id="8" fill="hold">
                            <p:stCondLst>
                              <p:cond delay="500"/>
                            </p:stCondLst>
                            <p:childTnLst>
                              <p:par>
                                <p:cTn id="9" presetID="53" presetClass="entr" presetSubtype="16" fill="hold" nodeType="afterEffect">
                                  <p:stCondLst>
                                    <p:cond delay="250"/>
                                  </p:stCondLst>
                                  <p:childTnLst>
                                    <p:set>
                                      <p:cBhvr>
                                        <p:cTn id="10" dur="1" fill="hold">
                                          <p:stCondLst>
                                            <p:cond delay="0"/>
                                          </p:stCondLst>
                                        </p:cTn>
                                        <p:tgtEl>
                                          <p:spTgt spid="23"/>
                                        </p:tgtEl>
                                        <p:attrNameLst>
                                          <p:attrName>style.visibility</p:attrName>
                                        </p:attrNameLst>
                                      </p:cBhvr>
                                      <p:to>
                                        <p:strVal val="visible"/>
                                      </p:to>
                                    </p:set>
                                    <p:anim calcmode="lin" valueType="num">
                                      <p:cBhvr>
                                        <p:cTn id="11" dur="400" fill="hold"/>
                                        <p:tgtEl>
                                          <p:spTgt spid="23"/>
                                        </p:tgtEl>
                                        <p:attrNameLst>
                                          <p:attrName>ppt_w</p:attrName>
                                        </p:attrNameLst>
                                      </p:cBhvr>
                                      <p:tavLst>
                                        <p:tav tm="0">
                                          <p:val>
                                            <p:fltVal val="0"/>
                                          </p:val>
                                        </p:tav>
                                        <p:tav tm="100000">
                                          <p:val>
                                            <p:strVal val="#ppt_w"/>
                                          </p:val>
                                        </p:tav>
                                      </p:tavLst>
                                    </p:anim>
                                    <p:anim calcmode="lin" valueType="num">
                                      <p:cBhvr>
                                        <p:cTn id="12" dur="400" fill="hold"/>
                                        <p:tgtEl>
                                          <p:spTgt spid="23"/>
                                        </p:tgtEl>
                                        <p:attrNameLst>
                                          <p:attrName>ppt_h</p:attrName>
                                        </p:attrNameLst>
                                      </p:cBhvr>
                                      <p:tavLst>
                                        <p:tav tm="0">
                                          <p:val>
                                            <p:fltVal val="0"/>
                                          </p:val>
                                        </p:tav>
                                        <p:tav tm="100000">
                                          <p:val>
                                            <p:strVal val="#ppt_h"/>
                                          </p:val>
                                        </p:tav>
                                      </p:tavLst>
                                    </p:anim>
                                    <p:animEffect transition="in" filter="fade">
                                      <p:cBhvr>
                                        <p:cTn id="13" dur="400"/>
                                        <p:tgtEl>
                                          <p:spTgt spid="23"/>
                                        </p:tgtEl>
                                      </p:cBhvr>
                                    </p:animEffect>
                                  </p:childTnLst>
                                </p:cTn>
                              </p:par>
                            </p:childTnLst>
                          </p:cTn>
                        </p:par>
                        <p:par>
                          <p:cTn id="14" fill="hold">
                            <p:stCondLst>
                              <p:cond delay="1250"/>
                            </p:stCondLst>
                            <p:childTnLst>
                              <p:par>
                                <p:cTn id="15" presetID="22" presetClass="entr" presetSubtype="1"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up)">
                                      <p:cBhvr>
                                        <p:cTn id="17" dur="350"/>
                                        <p:tgtEl>
                                          <p:spTgt spid="15"/>
                                        </p:tgtEl>
                                      </p:cBhvr>
                                    </p:animEffect>
                                  </p:childTnLst>
                                </p:cTn>
                              </p:par>
                            </p:childTnLst>
                          </p:cTn>
                        </p:par>
                        <p:par>
                          <p:cTn id="18" fill="hold">
                            <p:stCondLst>
                              <p:cond delay="1750"/>
                            </p:stCondLst>
                            <p:childTnLst>
                              <p:par>
                                <p:cTn id="19" presetID="53" presetClass="entr" presetSubtype="16"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par>
                                <p:cTn id="24" presetID="56" presetClass="entr" presetSubtype="0" fill="hold" grpId="0" nodeType="withEffect">
                                  <p:stCondLst>
                                    <p:cond delay="0"/>
                                  </p:stCondLst>
                                  <p:iterate type="lt">
                                    <p:tmPct val="10000"/>
                                  </p:iterate>
                                  <p:childTnLst>
                                    <p:set>
                                      <p:cBhvr>
                                        <p:cTn id="25" dur="1" fill="hold">
                                          <p:stCondLst>
                                            <p:cond delay="0"/>
                                          </p:stCondLst>
                                        </p:cTn>
                                        <p:tgtEl>
                                          <p:spTgt spid="60"/>
                                        </p:tgtEl>
                                        <p:attrNameLst>
                                          <p:attrName>style.visibility</p:attrName>
                                        </p:attrNameLst>
                                      </p:cBhvr>
                                      <p:to>
                                        <p:strVal val="visible"/>
                                      </p:to>
                                    </p:set>
                                    <p:anim by="(-#ppt_w*2)" calcmode="lin" valueType="num">
                                      <p:cBhvr rctx="PPT">
                                        <p:cTn id="26" dur="250" autoRev="1" fill="hold">
                                          <p:stCondLst>
                                            <p:cond delay="0"/>
                                          </p:stCondLst>
                                        </p:cTn>
                                        <p:tgtEl>
                                          <p:spTgt spid="60"/>
                                        </p:tgtEl>
                                        <p:attrNameLst>
                                          <p:attrName>ppt_w</p:attrName>
                                        </p:attrNameLst>
                                      </p:cBhvr>
                                    </p:anim>
                                    <p:anim by="(#ppt_w*0.50)" calcmode="lin" valueType="num">
                                      <p:cBhvr>
                                        <p:cTn id="27" dur="250" decel="50000" autoRev="1" fill="hold">
                                          <p:stCondLst>
                                            <p:cond delay="0"/>
                                          </p:stCondLst>
                                        </p:cTn>
                                        <p:tgtEl>
                                          <p:spTgt spid="60"/>
                                        </p:tgtEl>
                                        <p:attrNameLst>
                                          <p:attrName>ppt_x</p:attrName>
                                        </p:attrNameLst>
                                      </p:cBhvr>
                                    </p:anim>
                                    <p:anim from="(-#ppt_h/2)" to="(#ppt_y)" calcmode="lin" valueType="num">
                                      <p:cBhvr>
                                        <p:cTn id="28" dur="500" fill="hold">
                                          <p:stCondLst>
                                            <p:cond delay="0"/>
                                          </p:stCondLst>
                                        </p:cTn>
                                        <p:tgtEl>
                                          <p:spTgt spid="60"/>
                                        </p:tgtEl>
                                        <p:attrNameLst>
                                          <p:attrName>ppt_y</p:attrName>
                                        </p:attrNameLst>
                                      </p:cBhvr>
                                    </p:anim>
                                    <p:animRot by="21600000">
                                      <p:cBhvr>
                                        <p:cTn id="29" dur="500" fill="hold">
                                          <p:stCondLst>
                                            <p:cond delay="0"/>
                                          </p:stCondLst>
                                        </p:cTn>
                                        <p:tgtEl>
                                          <p:spTgt spid="60"/>
                                        </p:tgtEl>
                                        <p:attrNameLst>
                                          <p:attrName>r</p:attrName>
                                        </p:attrNameLst>
                                      </p:cBhvr>
                                    </p:animRot>
                                  </p:childTnLst>
                                </p:cTn>
                              </p:par>
                            </p:childTnLst>
                          </p:cTn>
                        </p:par>
                        <p:par>
                          <p:cTn id="30" fill="hold">
                            <p:stCondLst>
                              <p:cond delay="2049"/>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2549"/>
                            </p:stCondLst>
                            <p:childTnLst>
                              <p:par>
                                <p:cTn id="35" presetID="53" presetClass="entr" presetSubtype="16" fill="hold"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3049"/>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53" presetClass="entr" presetSubtype="16" fill="hold" grpId="0" nodeType="withEffect">
                                  <p:stCondLst>
                                    <p:cond delay="750"/>
                                  </p:stCondLst>
                                  <p:childTnLst>
                                    <p:set>
                                      <p:cBhvr>
                                        <p:cTn id="48" dur="1" fill="hold">
                                          <p:stCondLst>
                                            <p:cond delay="0"/>
                                          </p:stCondLst>
                                        </p:cTn>
                                        <p:tgtEl>
                                          <p:spTgt spid="27"/>
                                        </p:tgtEl>
                                        <p:attrNameLst>
                                          <p:attrName>style.visibility</p:attrName>
                                        </p:attrNameLst>
                                      </p:cBhvr>
                                      <p:to>
                                        <p:strVal val="visible"/>
                                      </p:to>
                                    </p:set>
                                    <p:anim calcmode="lin" valueType="num">
                                      <p:cBhvr>
                                        <p:cTn id="49" dur="500" fill="hold"/>
                                        <p:tgtEl>
                                          <p:spTgt spid="27"/>
                                        </p:tgtEl>
                                        <p:attrNameLst>
                                          <p:attrName>ppt_w</p:attrName>
                                        </p:attrNameLst>
                                      </p:cBhvr>
                                      <p:tavLst>
                                        <p:tav tm="0">
                                          <p:val>
                                            <p:fltVal val="0"/>
                                          </p:val>
                                        </p:tav>
                                        <p:tav tm="100000">
                                          <p:val>
                                            <p:strVal val="#ppt_w"/>
                                          </p:val>
                                        </p:tav>
                                      </p:tavLst>
                                    </p:anim>
                                    <p:anim calcmode="lin" valueType="num">
                                      <p:cBhvr>
                                        <p:cTn id="50" dur="500" fill="hold"/>
                                        <p:tgtEl>
                                          <p:spTgt spid="27"/>
                                        </p:tgtEl>
                                        <p:attrNameLst>
                                          <p:attrName>ppt_h</p:attrName>
                                        </p:attrNameLst>
                                      </p:cBhvr>
                                      <p:tavLst>
                                        <p:tav tm="0">
                                          <p:val>
                                            <p:fltVal val="0"/>
                                          </p:val>
                                        </p:tav>
                                        <p:tav tm="100000">
                                          <p:val>
                                            <p:strVal val="#ppt_h"/>
                                          </p:val>
                                        </p:tav>
                                      </p:tavLst>
                                    </p:anim>
                                    <p:animEffect transition="in" filter="fade">
                                      <p:cBhvr>
                                        <p:cTn id="51" dur="500"/>
                                        <p:tgtEl>
                                          <p:spTgt spid="27"/>
                                        </p:tgtEl>
                                      </p:cBhvr>
                                    </p:animEffect>
                                  </p:childTnLst>
                                </p:cTn>
                              </p:par>
                            </p:childTnLst>
                          </p:cTn>
                        </p:par>
                        <p:par>
                          <p:cTn id="52" fill="hold">
                            <p:stCondLst>
                              <p:cond delay="3549"/>
                            </p:stCondLst>
                            <p:childTnLst>
                              <p:par>
                                <p:cTn id="53" presetID="22" presetClass="entr" presetSubtype="8"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par>
                          <p:cTn id="56" fill="hold">
                            <p:stCondLst>
                              <p:cond delay="4049"/>
                            </p:stCondLst>
                            <p:childTnLst>
                              <p:par>
                                <p:cTn id="57" presetID="53" presetClass="entr" presetSubtype="16" fill="hold" nodeType="after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childTnLst>
                          </p:cTn>
                        </p:par>
                        <p:par>
                          <p:cTn id="62" fill="hold">
                            <p:stCondLst>
                              <p:cond delay="4549"/>
                            </p:stCondLst>
                            <p:childTnLst>
                              <p:par>
                                <p:cTn id="63" presetID="22" presetClass="entr" presetSubtype="8"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53" presetClass="entr" presetSubtype="16" fill="hold" grpId="0" nodeType="withEffect">
                                  <p:stCondLst>
                                    <p:cond delay="750"/>
                                  </p:stCondLst>
                                  <p:childTnLst>
                                    <p:set>
                                      <p:cBhvr>
                                        <p:cTn id="70" dur="1" fill="hold">
                                          <p:stCondLst>
                                            <p:cond delay="0"/>
                                          </p:stCondLst>
                                        </p:cTn>
                                        <p:tgtEl>
                                          <p:spTgt spid="28"/>
                                        </p:tgtEl>
                                        <p:attrNameLst>
                                          <p:attrName>style.visibility</p:attrName>
                                        </p:attrNameLst>
                                      </p:cBhvr>
                                      <p:to>
                                        <p:strVal val="visible"/>
                                      </p:to>
                                    </p:set>
                                    <p:anim calcmode="lin" valueType="num">
                                      <p:cBhvr>
                                        <p:cTn id="71" dur="500" fill="hold"/>
                                        <p:tgtEl>
                                          <p:spTgt spid="28"/>
                                        </p:tgtEl>
                                        <p:attrNameLst>
                                          <p:attrName>ppt_w</p:attrName>
                                        </p:attrNameLst>
                                      </p:cBhvr>
                                      <p:tavLst>
                                        <p:tav tm="0">
                                          <p:val>
                                            <p:fltVal val="0"/>
                                          </p:val>
                                        </p:tav>
                                        <p:tav tm="100000">
                                          <p:val>
                                            <p:strVal val="#ppt_w"/>
                                          </p:val>
                                        </p:tav>
                                      </p:tavLst>
                                    </p:anim>
                                    <p:anim calcmode="lin" valueType="num">
                                      <p:cBhvr>
                                        <p:cTn id="72" dur="500" fill="hold"/>
                                        <p:tgtEl>
                                          <p:spTgt spid="28"/>
                                        </p:tgtEl>
                                        <p:attrNameLst>
                                          <p:attrName>ppt_h</p:attrName>
                                        </p:attrNameLst>
                                      </p:cBhvr>
                                      <p:tavLst>
                                        <p:tav tm="0">
                                          <p:val>
                                            <p:fltVal val="0"/>
                                          </p:val>
                                        </p:tav>
                                        <p:tav tm="100000">
                                          <p:val>
                                            <p:strVal val="#ppt_h"/>
                                          </p:val>
                                        </p:tav>
                                      </p:tavLst>
                                    </p:anim>
                                    <p:animEffect transition="in" filter="fade">
                                      <p:cBhvr>
                                        <p:cTn id="73" dur="500"/>
                                        <p:tgtEl>
                                          <p:spTgt spid="28"/>
                                        </p:tgtEl>
                                      </p:cBhvr>
                                    </p:animEffect>
                                  </p:childTnLst>
                                </p:cTn>
                              </p:par>
                            </p:childTnLst>
                          </p:cTn>
                        </p:par>
                        <p:par>
                          <p:cTn id="74" fill="hold">
                            <p:stCondLst>
                              <p:cond delay="5049"/>
                            </p:stCondLst>
                            <p:childTnLst>
                              <p:par>
                                <p:cTn id="75" presetID="22" presetClass="entr" presetSubtype="8" fill="hold" nodeType="after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left)">
                                      <p:cBhvr>
                                        <p:cTn id="77" dur="500"/>
                                        <p:tgtEl>
                                          <p:spTgt spid="20"/>
                                        </p:tgtEl>
                                      </p:cBhvr>
                                    </p:animEffect>
                                  </p:childTnLst>
                                </p:cTn>
                              </p:par>
                            </p:childTnLst>
                          </p:cTn>
                        </p:par>
                        <p:par>
                          <p:cTn id="78" fill="hold">
                            <p:stCondLst>
                              <p:cond delay="5549"/>
                            </p:stCondLst>
                            <p:childTnLst>
                              <p:par>
                                <p:cTn id="79" presetID="53" presetClass="entr" presetSubtype="16" fill="hold" nodeType="afterEffect">
                                  <p:stCondLst>
                                    <p:cond delay="0"/>
                                  </p:stCondLst>
                                  <p:childTnLst>
                                    <p:set>
                                      <p:cBhvr>
                                        <p:cTn id="80" dur="1" fill="hold">
                                          <p:stCondLst>
                                            <p:cond delay="0"/>
                                          </p:stCondLst>
                                        </p:cTn>
                                        <p:tgtEl>
                                          <p:spTgt spid="54"/>
                                        </p:tgtEl>
                                        <p:attrNameLst>
                                          <p:attrName>style.visibility</p:attrName>
                                        </p:attrNameLst>
                                      </p:cBhvr>
                                      <p:to>
                                        <p:strVal val="visible"/>
                                      </p:to>
                                    </p:set>
                                    <p:anim calcmode="lin" valueType="num">
                                      <p:cBhvr>
                                        <p:cTn id="81" dur="500" fill="hold"/>
                                        <p:tgtEl>
                                          <p:spTgt spid="54"/>
                                        </p:tgtEl>
                                        <p:attrNameLst>
                                          <p:attrName>ppt_w</p:attrName>
                                        </p:attrNameLst>
                                      </p:cBhvr>
                                      <p:tavLst>
                                        <p:tav tm="0">
                                          <p:val>
                                            <p:fltVal val="0"/>
                                          </p:val>
                                        </p:tav>
                                        <p:tav tm="100000">
                                          <p:val>
                                            <p:strVal val="#ppt_w"/>
                                          </p:val>
                                        </p:tav>
                                      </p:tavLst>
                                    </p:anim>
                                    <p:anim calcmode="lin" valueType="num">
                                      <p:cBhvr>
                                        <p:cTn id="82" dur="500" fill="hold"/>
                                        <p:tgtEl>
                                          <p:spTgt spid="54"/>
                                        </p:tgtEl>
                                        <p:attrNameLst>
                                          <p:attrName>ppt_h</p:attrName>
                                        </p:attrNameLst>
                                      </p:cBhvr>
                                      <p:tavLst>
                                        <p:tav tm="0">
                                          <p:val>
                                            <p:fltVal val="0"/>
                                          </p:val>
                                        </p:tav>
                                        <p:tav tm="100000">
                                          <p:val>
                                            <p:strVal val="#ppt_h"/>
                                          </p:val>
                                        </p:tav>
                                      </p:tavLst>
                                    </p:anim>
                                    <p:animEffect transition="in" filter="fade">
                                      <p:cBhvr>
                                        <p:cTn id="83" dur="500"/>
                                        <p:tgtEl>
                                          <p:spTgt spid="54"/>
                                        </p:tgtEl>
                                      </p:cBhvr>
                                    </p:animEffect>
                                  </p:childTnLst>
                                </p:cTn>
                              </p:par>
                            </p:childTnLst>
                          </p:cTn>
                        </p:par>
                        <p:par>
                          <p:cTn id="84" fill="hold">
                            <p:stCondLst>
                              <p:cond delay="6049"/>
                            </p:stCondLst>
                            <p:childTnLst>
                              <p:par>
                                <p:cTn id="85" presetID="22" presetClass="entr" presetSubtype="8" fill="hold" grpId="0" nodeType="after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wipe(left)">
                                      <p:cBhvr>
                                        <p:cTn id="87" dur="500"/>
                                        <p:tgtEl>
                                          <p:spTgt spid="44"/>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45"/>
                                        </p:tgtEl>
                                        <p:attrNameLst>
                                          <p:attrName>style.visibility</p:attrName>
                                        </p:attrNameLst>
                                      </p:cBhvr>
                                      <p:to>
                                        <p:strVal val="visible"/>
                                      </p:to>
                                    </p:set>
                                    <p:animEffect transition="in" filter="wipe(left)">
                                      <p:cBhvr>
                                        <p:cTn id="90" dur="500"/>
                                        <p:tgtEl>
                                          <p:spTgt spid="45"/>
                                        </p:tgtEl>
                                      </p:cBhvr>
                                    </p:animEffect>
                                  </p:childTnLst>
                                </p:cTn>
                              </p:par>
                              <p:par>
                                <p:cTn id="91" presetID="53" presetClass="entr" presetSubtype="16" fill="hold" grpId="0" nodeType="withEffect">
                                  <p:stCondLst>
                                    <p:cond delay="750"/>
                                  </p:stCondLst>
                                  <p:childTnLst>
                                    <p:set>
                                      <p:cBhvr>
                                        <p:cTn id="92" dur="1" fill="hold">
                                          <p:stCondLst>
                                            <p:cond delay="0"/>
                                          </p:stCondLst>
                                        </p:cTn>
                                        <p:tgtEl>
                                          <p:spTgt spid="29"/>
                                        </p:tgtEl>
                                        <p:attrNameLst>
                                          <p:attrName>style.visibility</p:attrName>
                                        </p:attrNameLst>
                                      </p:cBhvr>
                                      <p:to>
                                        <p:strVal val="visible"/>
                                      </p:to>
                                    </p:set>
                                    <p:anim calcmode="lin" valueType="num">
                                      <p:cBhvr>
                                        <p:cTn id="93" dur="500" fill="hold"/>
                                        <p:tgtEl>
                                          <p:spTgt spid="29"/>
                                        </p:tgtEl>
                                        <p:attrNameLst>
                                          <p:attrName>ppt_w</p:attrName>
                                        </p:attrNameLst>
                                      </p:cBhvr>
                                      <p:tavLst>
                                        <p:tav tm="0">
                                          <p:val>
                                            <p:fltVal val="0"/>
                                          </p:val>
                                        </p:tav>
                                        <p:tav tm="100000">
                                          <p:val>
                                            <p:strVal val="#ppt_w"/>
                                          </p:val>
                                        </p:tav>
                                      </p:tavLst>
                                    </p:anim>
                                    <p:anim calcmode="lin" valueType="num">
                                      <p:cBhvr>
                                        <p:cTn id="94" dur="500" fill="hold"/>
                                        <p:tgtEl>
                                          <p:spTgt spid="29"/>
                                        </p:tgtEl>
                                        <p:attrNameLst>
                                          <p:attrName>ppt_h</p:attrName>
                                        </p:attrNameLst>
                                      </p:cBhvr>
                                      <p:tavLst>
                                        <p:tav tm="0">
                                          <p:val>
                                            <p:fltVal val="0"/>
                                          </p:val>
                                        </p:tav>
                                        <p:tav tm="100000">
                                          <p:val>
                                            <p:strVal val="#ppt_h"/>
                                          </p:val>
                                        </p:tav>
                                      </p:tavLst>
                                    </p:anim>
                                    <p:animEffect transition="in" filter="fade">
                                      <p:cBhvr>
                                        <p:cTn id="95" dur="500"/>
                                        <p:tgtEl>
                                          <p:spTgt spid="29"/>
                                        </p:tgtEl>
                                      </p:cBhvr>
                                    </p:animEffect>
                                  </p:childTnLst>
                                </p:cTn>
                              </p:par>
                            </p:childTnLst>
                          </p:cTn>
                        </p:par>
                        <p:par>
                          <p:cTn id="96" fill="hold">
                            <p:stCondLst>
                              <p:cond delay="6549"/>
                            </p:stCondLst>
                            <p:childTnLst>
                              <p:par>
                                <p:cTn id="97" presetID="22" presetClass="entr" presetSubtype="8" fill="hold" nodeType="afterEffect">
                                  <p:stCondLst>
                                    <p:cond delay="0"/>
                                  </p:stCondLst>
                                  <p:childTnLst>
                                    <p:set>
                                      <p:cBhvr>
                                        <p:cTn id="98" dur="1" fill="hold">
                                          <p:stCondLst>
                                            <p:cond delay="0"/>
                                          </p:stCondLst>
                                        </p:cTn>
                                        <p:tgtEl>
                                          <p:spTgt spid="18"/>
                                        </p:tgtEl>
                                        <p:attrNameLst>
                                          <p:attrName>style.visibility</p:attrName>
                                        </p:attrNameLst>
                                      </p:cBhvr>
                                      <p:to>
                                        <p:strVal val="visible"/>
                                      </p:to>
                                    </p:set>
                                    <p:animEffect transition="in" filter="wipe(left)">
                                      <p:cBhvr>
                                        <p:cTn id="99" dur="500"/>
                                        <p:tgtEl>
                                          <p:spTgt spid="18"/>
                                        </p:tgtEl>
                                      </p:cBhvr>
                                    </p:animEffect>
                                  </p:childTnLst>
                                </p:cTn>
                              </p:par>
                            </p:childTnLst>
                          </p:cTn>
                        </p:par>
                        <p:par>
                          <p:cTn id="100" fill="hold">
                            <p:stCondLst>
                              <p:cond delay="7049"/>
                            </p:stCondLst>
                            <p:childTnLst>
                              <p:par>
                                <p:cTn id="101" presetID="53" presetClass="entr" presetSubtype="16" fill="hold" nodeType="afterEffect">
                                  <p:stCondLst>
                                    <p:cond delay="0"/>
                                  </p:stCondLst>
                                  <p:childTnLst>
                                    <p:set>
                                      <p:cBhvr>
                                        <p:cTn id="102" dur="1" fill="hold">
                                          <p:stCondLst>
                                            <p:cond delay="0"/>
                                          </p:stCondLst>
                                        </p:cTn>
                                        <p:tgtEl>
                                          <p:spTgt spid="57"/>
                                        </p:tgtEl>
                                        <p:attrNameLst>
                                          <p:attrName>style.visibility</p:attrName>
                                        </p:attrNameLst>
                                      </p:cBhvr>
                                      <p:to>
                                        <p:strVal val="visible"/>
                                      </p:to>
                                    </p:set>
                                    <p:anim calcmode="lin" valueType="num">
                                      <p:cBhvr>
                                        <p:cTn id="103" dur="500" fill="hold"/>
                                        <p:tgtEl>
                                          <p:spTgt spid="57"/>
                                        </p:tgtEl>
                                        <p:attrNameLst>
                                          <p:attrName>ppt_w</p:attrName>
                                        </p:attrNameLst>
                                      </p:cBhvr>
                                      <p:tavLst>
                                        <p:tav tm="0">
                                          <p:val>
                                            <p:fltVal val="0"/>
                                          </p:val>
                                        </p:tav>
                                        <p:tav tm="100000">
                                          <p:val>
                                            <p:strVal val="#ppt_w"/>
                                          </p:val>
                                        </p:tav>
                                      </p:tavLst>
                                    </p:anim>
                                    <p:anim calcmode="lin" valueType="num">
                                      <p:cBhvr>
                                        <p:cTn id="104" dur="500" fill="hold"/>
                                        <p:tgtEl>
                                          <p:spTgt spid="57"/>
                                        </p:tgtEl>
                                        <p:attrNameLst>
                                          <p:attrName>ppt_h</p:attrName>
                                        </p:attrNameLst>
                                      </p:cBhvr>
                                      <p:tavLst>
                                        <p:tav tm="0">
                                          <p:val>
                                            <p:fltVal val="0"/>
                                          </p:val>
                                        </p:tav>
                                        <p:tav tm="100000">
                                          <p:val>
                                            <p:strVal val="#ppt_h"/>
                                          </p:val>
                                        </p:tav>
                                      </p:tavLst>
                                    </p:anim>
                                    <p:animEffect transition="in" filter="fade">
                                      <p:cBhvr>
                                        <p:cTn id="105" dur="500"/>
                                        <p:tgtEl>
                                          <p:spTgt spid="57"/>
                                        </p:tgtEl>
                                      </p:cBhvr>
                                    </p:animEffect>
                                  </p:childTnLst>
                                </p:cTn>
                              </p:par>
                            </p:childTnLst>
                          </p:cTn>
                        </p:par>
                        <p:par>
                          <p:cTn id="106" fill="hold">
                            <p:stCondLst>
                              <p:cond delay="7549"/>
                            </p:stCondLst>
                            <p:childTnLst>
                              <p:par>
                                <p:cTn id="107" presetID="22" presetClass="entr" presetSubtype="8" fill="hold" grpId="0" nodeType="afterEffect">
                                  <p:stCondLst>
                                    <p:cond delay="0"/>
                                  </p:stCondLst>
                                  <p:childTnLst>
                                    <p:set>
                                      <p:cBhvr>
                                        <p:cTn id="108" dur="1" fill="hold">
                                          <p:stCondLst>
                                            <p:cond delay="0"/>
                                          </p:stCondLst>
                                        </p:cTn>
                                        <p:tgtEl>
                                          <p:spTgt spid="46"/>
                                        </p:tgtEl>
                                        <p:attrNameLst>
                                          <p:attrName>style.visibility</p:attrName>
                                        </p:attrNameLst>
                                      </p:cBhvr>
                                      <p:to>
                                        <p:strVal val="visible"/>
                                      </p:to>
                                    </p:set>
                                    <p:animEffect transition="in" filter="wipe(left)">
                                      <p:cBhvr>
                                        <p:cTn id="109" dur="500"/>
                                        <p:tgtEl>
                                          <p:spTgt spid="46"/>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wipe(left)">
                                      <p:cBhvr>
                                        <p:cTn id="11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6" grpId="0" bldLvl="0" animBg="1"/>
      <p:bldP spid="27" grpId="0" bldLvl="0" animBg="1"/>
      <p:bldP spid="28" grpId="0" bldLvl="0" animBg="1"/>
      <p:bldP spid="29" grpId="0" bldLvl="0" animBg="1"/>
      <p:bldP spid="30" grpId="0"/>
      <p:bldP spid="43" grpId="0"/>
      <p:bldP spid="44" grpId="0"/>
      <p:bldP spid="45" grpId="0"/>
      <p:bldP spid="46" grpId="0"/>
      <p:bldP spid="47" grpId="0"/>
      <p:bldP spid="60"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grpSp>
        <p:nvGrpSpPr>
          <p:cNvPr id="16" name="组合 15"/>
          <p:cNvGrpSpPr/>
          <p:nvPr/>
        </p:nvGrpSpPr>
        <p:grpSpPr bwMode="auto">
          <a:xfrm>
            <a:off x="4006717" y="1970428"/>
            <a:ext cx="7723726" cy="1268491"/>
            <a:chOff x="2998790" y="1728788"/>
            <a:chExt cx="7299323" cy="1331915"/>
          </a:xfrm>
        </p:grpSpPr>
        <p:grpSp>
          <p:nvGrpSpPr>
            <p:cNvPr id="31" name="Group 3"/>
            <p:cNvGrpSpPr/>
            <p:nvPr/>
          </p:nvGrpSpPr>
          <p:grpSpPr bwMode="auto">
            <a:xfrm>
              <a:off x="2998790" y="1728790"/>
              <a:ext cx="1463675" cy="1331913"/>
              <a:chOff x="550" y="947"/>
              <a:chExt cx="922" cy="839"/>
            </a:xfrm>
          </p:grpSpPr>
          <p:sp>
            <p:nvSpPr>
              <p:cNvPr id="33" name="AutoShape 4"/>
              <p:cNvSpPr>
                <a:spLocks noChangeArrowheads="1"/>
              </p:cNvSpPr>
              <p:nvPr/>
            </p:nvSpPr>
            <p:spPr bwMode="auto">
              <a:xfrm>
                <a:off x="550" y="947"/>
                <a:ext cx="922" cy="839"/>
              </a:xfrm>
              <a:prstGeom prst="roundRect">
                <a:avLst>
                  <a:gd name="adj" fmla="val 13125"/>
                </a:avLst>
              </a:prstGeom>
              <a:gradFill>
                <a:gsLst>
                  <a:gs pos="0">
                    <a:srgbClr val="FECF40"/>
                  </a:gs>
                  <a:gs pos="100000">
                    <a:srgbClr val="846C21"/>
                  </a:gs>
                </a:gsLst>
                <a:lin ang="5400000" scaled="0"/>
              </a:gradFill>
              <a:ln w="3175" algn="ctr">
                <a:solidFill>
                  <a:srgbClr val="1C1C1C">
                    <a:alpha val="59000"/>
                  </a:srgbClr>
                </a:solidFill>
                <a:round/>
              </a:ln>
              <a:effectLst>
                <a:outerShdw blurRad="127000" dist="101600" dir="7200000" algn="tl" rotWithShape="0">
                  <a:schemeClr val="tx2">
                    <a:lumMod val="50000"/>
                    <a:alpha val="32000"/>
                  </a:schemeClr>
                </a:outerShdw>
              </a:effectLst>
            </p:spPr>
            <p:txBody>
              <a:bodyPr anchor="ctr"/>
              <a:lstStyle/>
              <a:p>
                <a:pPr>
                  <a:defRPr/>
                </a:pPr>
                <a:r>
                  <a:rPr lang="zh-CN" altLang="en-US" sz="2800" dirty="0">
                    <a:solidFill>
                      <a:schemeClr val="bg1"/>
                    </a:solidFill>
                    <a:latin typeface="+mj-ea"/>
                    <a:ea typeface="+mj-ea"/>
                  </a:rPr>
                  <a:t>方法一</a:t>
                </a:r>
              </a:p>
            </p:txBody>
          </p:sp>
          <p:sp>
            <p:nvSpPr>
              <p:cNvPr id="34" name="AutoShape 5"/>
              <p:cNvSpPr>
                <a:spLocks noChangeArrowheads="1"/>
              </p:cNvSpPr>
              <p:nvPr/>
            </p:nvSpPr>
            <p:spPr bwMode="auto">
              <a:xfrm rot="10800000">
                <a:off x="571" y="961"/>
                <a:ext cx="880" cy="356"/>
              </a:xfrm>
              <a:prstGeom prst="roundRect">
                <a:avLst>
                  <a:gd name="adj" fmla="val 25574"/>
                </a:avLst>
              </a:prstGeom>
              <a:gradFill rotWithShape="1">
                <a:gsLst>
                  <a:gs pos="0">
                    <a:schemeClr val="bg1">
                      <a:alpha val="0"/>
                    </a:schemeClr>
                  </a:gs>
                  <a:gs pos="100000">
                    <a:schemeClr val="bg1">
                      <a:alpha val="59000"/>
                    </a:schemeClr>
                  </a:gs>
                </a:gsLst>
                <a:lin ang="5400000" scaled="1"/>
              </a:gradFill>
              <a:ln>
                <a:noFill/>
              </a:ln>
              <a:effectLst/>
            </p:spPr>
            <p:txBody>
              <a:bodyPr anchor="ctr"/>
              <a:lstStyle/>
              <a:p>
                <a:pPr>
                  <a:defRPr/>
                </a:pPr>
                <a:endParaRPr lang="zh-CN" altLang="en-US" sz="2800">
                  <a:latin typeface="+mj-ea"/>
                  <a:ea typeface="+mj-ea"/>
                </a:endParaRPr>
              </a:p>
            </p:txBody>
          </p:sp>
        </p:grpSp>
        <p:sp>
          <p:nvSpPr>
            <p:cNvPr id="32" name="AutoShape 6"/>
            <p:cNvSpPr>
              <a:spLocks noChangeArrowheads="1"/>
            </p:cNvSpPr>
            <p:nvPr/>
          </p:nvSpPr>
          <p:spPr bwMode="auto">
            <a:xfrm>
              <a:off x="4633913" y="1728788"/>
              <a:ext cx="5664200" cy="1331912"/>
            </a:xfrm>
            <a:prstGeom prst="roundRect">
              <a:avLst>
                <a:gd name="adj" fmla="val 13125"/>
              </a:avLst>
            </a:prstGeom>
            <a:gradFill rotWithShape="1">
              <a:gsLst>
                <a:gs pos="0">
                  <a:srgbClr val="DDDDDD">
                    <a:gamma/>
                    <a:tint val="39216"/>
                    <a:invGamma/>
                  </a:srgbClr>
                </a:gs>
                <a:gs pos="100000">
                  <a:srgbClr val="DDDDDD"/>
                </a:gs>
              </a:gsLst>
              <a:lin ang="5400000" scaled="1"/>
            </a:gradFill>
            <a:ln w="3175" algn="ctr">
              <a:solidFill>
                <a:srgbClr val="969696">
                  <a:alpha val="69000"/>
                </a:srgbClr>
              </a:solidFill>
              <a:round/>
            </a:ln>
            <a:effectLst>
              <a:outerShdw blurRad="127000" dist="101600" dir="7200000" algn="tl" rotWithShape="0">
                <a:schemeClr val="tx2">
                  <a:lumMod val="50000"/>
                  <a:alpha val="28000"/>
                </a:schemeClr>
              </a:outerShdw>
            </a:effectLst>
          </p:spPr>
          <p:txBody>
            <a:bodyPr lIns="91366" tIns="45681" rIns="91366" bIns="45681"/>
            <a:lstStyle/>
            <a:p>
              <a:pPr>
                <a:lnSpc>
                  <a:spcPct val="120000"/>
                </a:lnSpc>
                <a:defRPr/>
              </a:pPr>
              <a:r>
                <a:rPr lang="zh-CN" altLang="en-US" sz="1900" dirty="0">
                  <a:latin typeface="+mj-ea"/>
                  <a:ea typeface="+mj-ea"/>
                </a:rPr>
                <a:t>单击添加内容文字单击添加段落文字单击添加段落文字单击添加段落文字单击添加段落文字。</a:t>
              </a:r>
            </a:p>
          </p:txBody>
        </p:sp>
      </p:grpSp>
      <p:grpSp>
        <p:nvGrpSpPr>
          <p:cNvPr id="35" name="组合 34"/>
          <p:cNvGrpSpPr/>
          <p:nvPr/>
        </p:nvGrpSpPr>
        <p:grpSpPr bwMode="auto">
          <a:xfrm>
            <a:off x="4006713" y="3393131"/>
            <a:ext cx="7723728" cy="1268488"/>
            <a:chOff x="2998788" y="3222625"/>
            <a:chExt cx="7299325" cy="1331913"/>
          </a:xfrm>
        </p:grpSpPr>
        <p:grpSp>
          <p:nvGrpSpPr>
            <p:cNvPr id="36" name="Group 7"/>
            <p:cNvGrpSpPr/>
            <p:nvPr/>
          </p:nvGrpSpPr>
          <p:grpSpPr bwMode="auto">
            <a:xfrm>
              <a:off x="2998788" y="3222625"/>
              <a:ext cx="1463675" cy="1331913"/>
              <a:chOff x="550" y="947"/>
              <a:chExt cx="922" cy="839"/>
            </a:xfrm>
          </p:grpSpPr>
          <p:sp>
            <p:nvSpPr>
              <p:cNvPr id="38" name="AutoShape 8"/>
              <p:cNvSpPr>
                <a:spLocks noChangeArrowheads="1"/>
              </p:cNvSpPr>
              <p:nvPr/>
            </p:nvSpPr>
            <p:spPr bwMode="auto">
              <a:xfrm>
                <a:off x="550" y="947"/>
                <a:ext cx="922" cy="839"/>
              </a:xfrm>
              <a:prstGeom prst="roundRect">
                <a:avLst>
                  <a:gd name="adj" fmla="val 13125"/>
                </a:avLst>
              </a:prstGeom>
              <a:gradFill>
                <a:gsLst>
                  <a:gs pos="0">
                    <a:srgbClr val="FECF40"/>
                  </a:gs>
                  <a:gs pos="100000">
                    <a:srgbClr val="846C21"/>
                  </a:gs>
                </a:gsLst>
                <a:lin ang="5400000" scaled="0"/>
              </a:gradFill>
              <a:ln w="3175" algn="ctr">
                <a:solidFill>
                  <a:srgbClr val="1C1C1C">
                    <a:alpha val="59000"/>
                  </a:srgbClr>
                </a:solidFill>
                <a:round/>
              </a:ln>
              <a:effectLst>
                <a:outerShdw blurRad="139700" dist="101600" dir="7200000" algn="tl" rotWithShape="0">
                  <a:schemeClr val="tx2">
                    <a:lumMod val="50000"/>
                    <a:alpha val="28000"/>
                  </a:schemeClr>
                </a:outerShdw>
              </a:effectLst>
            </p:spPr>
            <p:txBody>
              <a:bodyPr anchor="ctr"/>
              <a:lstStyle/>
              <a:p>
                <a:r>
                  <a:rPr lang="zh-CN" altLang="en-US" sz="2800">
                    <a:solidFill>
                      <a:schemeClr val="bg1"/>
                    </a:solidFill>
                    <a:latin typeface="微软雅黑" panose="020B0503020204020204" charset="-122"/>
                    <a:ea typeface="宋体" panose="02010600030101010101" pitchFamily="2" charset="-122"/>
                  </a:rPr>
                  <a:t>方法</a:t>
                </a:r>
                <a:r>
                  <a:rPr lang="zh-CN" altLang="en-US" sz="2800">
                    <a:solidFill>
                      <a:schemeClr val="bg1"/>
                    </a:solidFill>
                    <a:latin typeface="微软雅黑" panose="020B0503020204020204" charset="-122"/>
                    <a:ea typeface="微软雅黑" panose="020B0503020204020204" charset="-122"/>
                  </a:rPr>
                  <a:t>二</a:t>
                </a:r>
              </a:p>
            </p:txBody>
          </p:sp>
          <p:sp>
            <p:nvSpPr>
              <p:cNvPr id="39" name="AutoShape 9"/>
              <p:cNvSpPr>
                <a:spLocks noChangeArrowheads="1"/>
              </p:cNvSpPr>
              <p:nvPr/>
            </p:nvSpPr>
            <p:spPr bwMode="auto">
              <a:xfrm rot="10800000">
                <a:off x="571" y="961"/>
                <a:ext cx="880" cy="356"/>
              </a:xfrm>
              <a:prstGeom prst="roundRect">
                <a:avLst>
                  <a:gd name="adj" fmla="val 25574"/>
                </a:avLst>
              </a:prstGeom>
              <a:gradFill rotWithShape="1">
                <a:gsLst>
                  <a:gs pos="0">
                    <a:schemeClr val="bg1">
                      <a:alpha val="0"/>
                    </a:schemeClr>
                  </a:gs>
                  <a:gs pos="100000">
                    <a:schemeClr val="bg1">
                      <a:alpha val="59000"/>
                    </a:schemeClr>
                  </a:gs>
                </a:gsLst>
                <a:lin ang="5400000" scaled="1"/>
              </a:gradFill>
              <a:ln>
                <a:noFill/>
              </a:ln>
              <a:effectLst/>
            </p:spPr>
            <p:txBody>
              <a:bodyPr anchor="ctr"/>
              <a:lstStyle/>
              <a:p>
                <a:pPr>
                  <a:defRPr/>
                </a:pPr>
                <a:endParaRPr lang="zh-CN" altLang="en-US" sz="2800">
                  <a:latin typeface="+mj-ea"/>
                  <a:ea typeface="+mj-ea"/>
                </a:endParaRPr>
              </a:p>
            </p:txBody>
          </p:sp>
        </p:grpSp>
        <p:sp>
          <p:nvSpPr>
            <p:cNvPr id="37" name="AutoShape 10"/>
            <p:cNvSpPr>
              <a:spLocks noChangeArrowheads="1"/>
            </p:cNvSpPr>
            <p:nvPr/>
          </p:nvSpPr>
          <p:spPr bwMode="auto">
            <a:xfrm>
              <a:off x="4633913" y="3222625"/>
              <a:ext cx="5664200" cy="1331913"/>
            </a:xfrm>
            <a:prstGeom prst="roundRect">
              <a:avLst>
                <a:gd name="adj" fmla="val 13125"/>
              </a:avLst>
            </a:prstGeom>
            <a:gradFill rotWithShape="1">
              <a:gsLst>
                <a:gs pos="0">
                  <a:srgbClr val="DDDDDD">
                    <a:gamma/>
                    <a:tint val="39216"/>
                    <a:invGamma/>
                  </a:srgbClr>
                </a:gs>
                <a:gs pos="100000">
                  <a:srgbClr val="DDDDDD"/>
                </a:gs>
              </a:gsLst>
              <a:lin ang="5400000" scaled="1"/>
            </a:gradFill>
            <a:ln w="3175" algn="ctr">
              <a:solidFill>
                <a:srgbClr val="969696">
                  <a:alpha val="69000"/>
                </a:srgbClr>
              </a:solidFill>
              <a:round/>
            </a:ln>
            <a:effectLst>
              <a:outerShdw blurRad="139700" dist="101600" dir="7200000" algn="tl" rotWithShape="0">
                <a:schemeClr val="tx2">
                  <a:lumMod val="50000"/>
                  <a:alpha val="28000"/>
                </a:schemeClr>
              </a:outerShdw>
            </a:effectLst>
          </p:spPr>
          <p:txBody>
            <a:bodyPr lIns="91366" tIns="45681" rIns="91366" bIns="45681"/>
            <a:lstStyle/>
            <a:p>
              <a:pPr>
                <a:lnSpc>
                  <a:spcPct val="120000"/>
                </a:lnSpc>
                <a:defRPr/>
              </a:pPr>
              <a:r>
                <a:rPr lang="zh-CN" altLang="en-US" sz="1900" dirty="0">
                  <a:latin typeface="+mj-ea"/>
                  <a:ea typeface="+mj-ea"/>
                </a:rPr>
                <a:t>单击添加内容文字单击添加段落文字单击添加段落文字单击添加段落文字单击添加段落文字。</a:t>
              </a:r>
            </a:p>
            <a:p>
              <a:pPr>
                <a:lnSpc>
                  <a:spcPct val="120000"/>
                </a:lnSpc>
                <a:defRPr/>
              </a:pPr>
              <a:endParaRPr lang="zh-CN" altLang="en-US" b="0" dirty="0">
                <a:latin typeface="+mj-ea"/>
                <a:ea typeface="+mj-ea"/>
              </a:endParaRPr>
            </a:p>
          </p:txBody>
        </p:sp>
      </p:grpSp>
      <p:grpSp>
        <p:nvGrpSpPr>
          <p:cNvPr id="40" name="组合 39"/>
          <p:cNvGrpSpPr/>
          <p:nvPr/>
        </p:nvGrpSpPr>
        <p:grpSpPr bwMode="auto">
          <a:xfrm>
            <a:off x="4006713" y="4844559"/>
            <a:ext cx="7723728" cy="1268488"/>
            <a:chOff x="2998788" y="4746625"/>
            <a:chExt cx="7299325" cy="1331913"/>
          </a:xfrm>
        </p:grpSpPr>
        <p:grpSp>
          <p:nvGrpSpPr>
            <p:cNvPr id="41" name="Group 11"/>
            <p:cNvGrpSpPr/>
            <p:nvPr/>
          </p:nvGrpSpPr>
          <p:grpSpPr bwMode="auto">
            <a:xfrm>
              <a:off x="2998788" y="4746625"/>
              <a:ext cx="1463675" cy="1331913"/>
              <a:chOff x="550" y="947"/>
              <a:chExt cx="922" cy="839"/>
            </a:xfrm>
          </p:grpSpPr>
          <p:sp>
            <p:nvSpPr>
              <p:cNvPr id="43" name="AutoShape 12"/>
              <p:cNvSpPr>
                <a:spLocks noChangeArrowheads="1"/>
              </p:cNvSpPr>
              <p:nvPr/>
            </p:nvSpPr>
            <p:spPr bwMode="auto">
              <a:xfrm>
                <a:off x="550" y="947"/>
                <a:ext cx="922" cy="839"/>
              </a:xfrm>
              <a:prstGeom prst="roundRect">
                <a:avLst>
                  <a:gd name="adj" fmla="val 13125"/>
                </a:avLst>
              </a:prstGeom>
              <a:gradFill>
                <a:gsLst>
                  <a:gs pos="0">
                    <a:srgbClr val="FECF40"/>
                  </a:gs>
                  <a:gs pos="100000">
                    <a:srgbClr val="846C21"/>
                  </a:gs>
                </a:gsLst>
                <a:lin ang="5400000" scaled="0"/>
              </a:gradFill>
              <a:ln w="3175" algn="ctr">
                <a:solidFill>
                  <a:srgbClr val="1C1C1C">
                    <a:alpha val="59000"/>
                  </a:srgbClr>
                </a:solidFill>
                <a:round/>
              </a:ln>
              <a:effectLst>
                <a:outerShdw blurRad="139700" dist="88900" dir="7200000" algn="tl" rotWithShape="0">
                  <a:schemeClr val="tx2">
                    <a:lumMod val="50000"/>
                    <a:alpha val="32000"/>
                  </a:schemeClr>
                </a:outerShdw>
              </a:effectLst>
            </p:spPr>
            <p:txBody>
              <a:bodyPr anchor="ctr"/>
              <a:lstStyle/>
              <a:p>
                <a:r>
                  <a:rPr lang="zh-CN" altLang="en-US" sz="2800">
                    <a:solidFill>
                      <a:schemeClr val="bg1"/>
                    </a:solidFill>
                    <a:latin typeface="微软雅黑" panose="020B0503020204020204" charset="-122"/>
                    <a:ea typeface="宋体" panose="02010600030101010101" pitchFamily="2" charset="-122"/>
                  </a:rPr>
                  <a:t>方法</a:t>
                </a:r>
                <a:r>
                  <a:rPr lang="zh-CN" altLang="en-US" sz="2800">
                    <a:solidFill>
                      <a:schemeClr val="bg1"/>
                    </a:solidFill>
                    <a:latin typeface="微软雅黑" panose="020B0503020204020204" charset="-122"/>
                    <a:ea typeface="微软雅黑" panose="020B0503020204020204" charset="-122"/>
                  </a:rPr>
                  <a:t>三</a:t>
                </a:r>
              </a:p>
            </p:txBody>
          </p:sp>
          <p:sp>
            <p:nvSpPr>
              <p:cNvPr id="44" name="AutoShape 13"/>
              <p:cNvSpPr>
                <a:spLocks noChangeArrowheads="1"/>
              </p:cNvSpPr>
              <p:nvPr/>
            </p:nvSpPr>
            <p:spPr bwMode="auto">
              <a:xfrm rot="10800000">
                <a:off x="571" y="961"/>
                <a:ext cx="880" cy="356"/>
              </a:xfrm>
              <a:prstGeom prst="roundRect">
                <a:avLst>
                  <a:gd name="adj" fmla="val 25574"/>
                </a:avLst>
              </a:prstGeom>
              <a:gradFill rotWithShape="1">
                <a:gsLst>
                  <a:gs pos="0">
                    <a:schemeClr val="bg1">
                      <a:alpha val="0"/>
                    </a:schemeClr>
                  </a:gs>
                  <a:gs pos="100000">
                    <a:schemeClr val="bg1">
                      <a:alpha val="59000"/>
                    </a:schemeClr>
                  </a:gs>
                </a:gsLst>
                <a:lin ang="5400000" scaled="1"/>
              </a:gradFill>
              <a:ln>
                <a:noFill/>
              </a:ln>
              <a:effectLst/>
            </p:spPr>
            <p:txBody>
              <a:bodyPr anchor="ctr"/>
              <a:lstStyle/>
              <a:p>
                <a:pPr>
                  <a:defRPr/>
                </a:pPr>
                <a:endParaRPr lang="zh-CN" altLang="en-US" sz="2800">
                  <a:latin typeface="+mj-ea"/>
                  <a:ea typeface="+mj-ea"/>
                </a:endParaRPr>
              </a:p>
            </p:txBody>
          </p:sp>
        </p:grpSp>
        <p:sp>
          <p:nvSpPr>
            <p:cNvPr id="42" name="AutoShape 14"/>
            <p:cNvSpPr>
              <a:spLocks noChangeArrowheads="1"/>
            </p:cNvSpPr>
            <p:nvPr/>
          </p:nvSpPr>
          <p:spPr bwMode="auto">
            <a:xfrm>
              <a:off x="4633913" y="4746625"/>
              <a:ext cx="5664200" cy="1331913"/>
            </a:xfrm>
            <a:prstGeom prst="roundRect">
              <a:avLst>
                <a:gd name="adj" fmla="val 13125"/>
              </a:avLst>
            </a:prstGeom>
            <a:gradFill rotWithShape="1">
              <a:gsLst>
                <a:gs pos="0">
                  <a:srgbClr val="DDDDDD">
                    <a:gamma/>
                    <a:tint val="39216"/>
                    <a:invGamma/>
                  </a:srgbClr>
                </a:gs>
                <a:gs pos="100000">
                  <a:srgbClr val="DDDDDD"/>
                </a:gs>
              </a:gsLst>
              <a:lin ang="5400000" scaled="1"/>
            </a:gradFill>
            <a:ln w="3175" algn="ctr">
              <a:solidFill>
                <a:srgbClr val="969696">
                  <a:alpha val="69000"/>
                </a:srgbClr>
              </a:solidFill>
              <a:round/>
            </a:ln>
            <a:effectLst>
              <a:outerShdw blurRad="139700" dist="88900" dir="7200000" algn="tl" rotWithShape="0">
                <a:schemeClr val="tx2">
                  <a:lumMod val="50000"/>
                  <a:alpha val="32000"/>
                </a:schemeClr>
              </a:outerShdw>
            </a:effectLst>
          </p:spPr>
          <p:txBody>
            <a:bodyPr lIns="91366" tIns="45681" rIns="91366" bIns="45681"/>
            <a:lstStyle/>
            <a:p>
              <a:pPr>
                <a:lnSpc>
                  <a:spcPct val="120000"/>
                </a:lnSpc>
                <a:defRPr/>
              </a:pPr>
              <a:r>
                <a:rPr lang="zh-CN" altLang="en-US" sz="1900" dirty="0">
                  <a:latin typeface="+mj-ea"/>
                  <a:ea typeface="+mj-ea"/>
                </a:rPr>
                <a:t>单击添加内容文字单击添加段落文字单击添加段落文字单击添加段落文字单击添加段落文字。</a:t>
              </a:r>
            </a:p>
            <a:p>
              <a:pPr>
                <a:lnSpc>
                  <a:spcPct val="120000"/>
                </a:lnSpc>
                <a:defRPr/>
              </a:pPr>
              <a:endParaRPr lang="zh-CN" altLang="en-US" b="0" dirty="0">
                <a:latin typeface="+mj-ea"/>
                <a:ea typeface="+mj-ea"/>
              </a:endParaRPr>
            </a:p>
          </p:txBody>
        </p:sp>
      </p:grpSp>
      <p:sp>
        <p:nvSpPr>
          <p:cNvPr id="46" name="Freeform 5"/>
          <p:cNvSpPr/>
          <p:nvPr/>
        </p:nvSpPr>
        <p:spPr bwMode="auto">
          <a:xfrm>
            <a:off x="1158342" y="1312635"/>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47" name="TextBox 46"/>
          <p:cNvSpPr txBox="1"/>
          <p:nvPr/>
        </p:nvSpPr>
        <p:spPr>
          <a:xfrm>
            <a:off x="1433127" y="1284495"/>
            <a:ext cx="1706880" cy="457200"/>
          </a:xfrm>
          <a:prstGeom prst="rect">
            <a:avLst/>
          </a:prstGeom>
          <a:noFill/>
        </p:spPr>
        <p:txBody>
          <a:bodyPr wrap="none" rtlCol="0">
            <a:spAutoFit/>
          </a:bodyPr>
          <a:lstStyle/>
          <a:p>
            <a:r>
              <a:rPr lang="zh-CN" altLang="en-US" sz="2400" dirty="0" smtClean="0">
                <a:latin typeface="黑体" panose="02010600030101010101" pitchFamily="49" charset="-122"/>
                <a:ea typeface="黑体" panose="02010600030101010101" pitchFamily="49" charset="-122"/>
              </a:rPr>
              <a:t>解决的方法</a:t>
            </a:r>
            <a:endParaRPr lang="zh-CN" altLang="en-US" sz="2400" dirty="0">
              <a:latin typeface="黑体" panose="02010600030101010101" pitchFamily="49" charset="-122"/>
              <a:ea typeface="黑体" panose="02010600030101010101" pitchFamily="49" charset="-122"/>
            </a:endParaRPr>
          </a:p>
        </p:txBody>
      </p:sp>
      <p:pic>
        <p:nvPicPr>
          <p:cNvPr id="8195" name="Picture 3" descr="C:\Users\Administrator\Desktop\Nipic_6608733_20140312091826256000 [转换].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041838" y="1828534"/>
            <a:ext cx="2506123" cy="4317824"/>
          </a:xfrm>
          <a:prstGeom prst="rect">
            <a:avLst/>
          </a:prstGeom>
          <a:noFill/>
          <a:effectLst>
            <a:outerShdw blurRad="139700" dist="101600" dir="7200000" algn="tl" rotWithShape="0">
              <a:schemeClr val="tx2">
                <a:lumMod val="50000"/>
                <a:alpha val="37000"/>
              </a:schemeClr>
            </a:outerShdw>
          </a:effectLst>
          <a:extLst>
            <a:ext uri="{909E8E84-426E-40DD-AFC4-6F175D3DCCD1}">
              <a14:hiddenFill xmlns:a14="http://schemas.microsoft.com/office/drawing/2010/main">
                <a:solidFill>
                  <a:srgbClr val="FFFFFF"/>
                </a:solidFill>
              </a14:hiddenFill>
            </a:ext>
          </a:extLst>
        </p:spPr>
      </p:pic>
      <p:cxnSp>
        <p:nvCxnSpPr>
          <p:cNvPr id="25" name="直接连接符 24"/>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p:transition advClick="0"/>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300"/>
                                            <p:tgtEl>
                                              <p:spTgt spid="25"/>
                                            </p:tgtEl>
                                          </p:cBhvr>
                                        </p:animEffect>
                                      </p:childTnLst>
                                    </p:cTn>
                                  </p:par>
                                </p:childTnLst>
                              </p:cTn>
                            </p:par>
                            <p:par>
                              <p:cTn id="8" fill="hold">
                                <p:stCondLst>
                                  <p:cond delay="500"/>
                                </p:stCondLst>
                                <p:childTnLst>
                                  <p:par>
                                    <p:cTn id="9" presetID="2" presetClass="entr" presetSubtype="1" fill="hold" grpId="0" nodeType="afterEffect" p14:presetBounceEnd="33000">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14:bounceEnd="33000">
                                          <p:cBhvr additive="base">
                                            <p:cTn id="11" dur="300" fill="hold"/>
                                            <p:tgtEl>
                                              <p:spTgt spid="46"/>
                                            </p:tgtEl>
                                            <p:attrNameLst>
                                              <p:attrName>ppt_x</p:attrName>
                                            </p:attrNameLst>
                                          </p:cBhvr>
                                          <p:tavLst>
                                            <p:tav tm="0">
                                              <p:val>
                                                <p:strVal val="#ppt_x"/>
                                              </p:val>
                                            </p:tav>
                                            <p:tav tm="100000">
                                              <p:val>
                                                <p:strVal val="#ppt_x"/>
                                              </p:val>
                                            </p:tav>
                                          </p:tavLst>
                                        </p:anim>
                                        <p:anim calcmode="lin" valueType="num" p14:bounceEnd="33000">
                                          <p:cBhvr additive="base">
                                            <p:cTn id="12" dur="300" fill="hold"/>
                                            <p:tgtEl>
                                              <p:spTgt spid="4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7"/>
                                            </p:tgtEl>
                                            <p:attrNameLst>
                                              <p:attrName>style.visibility</p:attrName>
                                            </p:attrNameLst>
                                          </p:cBhvr>
                                          <p:to>
                                            <p:strVal val="visible"/>
                                          </p:to>
                                        </p:set>
                                        <p:anim by="(-#ppt_w*2)" calcmode="lin" valueType="num">
                                          <p:cBhvr rctx="PPT">
                                            <p:cTn id="16" dur="250" autoRev="1" fill="hold">
                                              <p:stCondLst>
                                                <p:cond delay="0"/>
                                              </p:stCondLst>
                                            </p:cTn>
                                            <p:tgtEl>
                                              <p:spTgt spid="47"/>
                                            </p:tgtEl>
                                            <p:attrNameLst>
                                              <p:attrName>ppt_w</p:attrName>
                                            </p:attrNameLst>
                                          </p:cBhvr>
                                        </p:anim>
                                        <p:anim by="(#ppt_w*0.50)" calcmode="lin" valueType="num">
                                          <p:cBhvr>
                                            <p:cTn id="17" dur="250" decel="50000" autoRev="1" fill="hold">
                                              <p:stCondLst>
                                                <p:cond delay="0"/>
                                              </p:stCondLst>
                                            </p:cTn>
                                            <p:tgtEl>
                                              <p:spTgt spid="47"/>
                                            </p:tgtEl>
                                            <p:attrNameLst>
                                              <p:attrName>ppt_x</p:attrName>
                                            </p:attrNameLst>
                                          </p:cBhvr>
                                        </p:anim>
                                        <p:anim from="(-#ppt_h/2)" to="(#ppt_y)" calcmode="lin" valueType="num">
                                          <p:cBhvr>
                                            <p:cTn id="18" dur="500" fill="hold">
                                              <p:stCondLst>
                                                <p:cond delay="0"/>
                                              </p:stCondLst>
                                            </p:cTn>
                                            <p:tgtEl>
                                              <p:spTgt spid="47"/>
                                            </p:tgtEl>
                                            <p:attrNameLst>
                                              <p:attrName>ppt_y</p:attrName>
                                            </p:attrNameLst>
                                          </p:cBhvr>
                                        </p:anim>
                                        <p:animRot by="21600000">
                                          <p:cBhvr>
                                            <p:cTn id="19" dur="500" fill="hold">
                                              <p:stCondLst>
                                                <p:cond delay="0"/>
                                              </p:stCondLst>
                                            </p:cTn>
                                            <p:tgtEl>
                                              <p:spTgt spid="47"/>
                                            </p:tgtEl>
                                            <p:attrNameLst>
                                              <p:attrName>r</p:attrName>
                                            </p:attrNameLst>
                                          </p:cBhvr>
                                        </p:animRo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195"/>
                                            </p:tgtEl>
                                            <p:attrNameLst>
                                              <p:attrName>style.visibility</p:attrName>
                                            </p:attrNameLst>
                                          </p:cBhvr>
                                          <p:to>
                                            <p:strVal val="visible"/>
                                          </p:to>
                                        </p:set>
                                        <p:animEffect transition="in" filter="fade">
                                          <p:cBhvr>
                                            <p:cTn id="23" dur="500"/>
                                            <p:tgtEl>
                                              <p:spTgt spid="8195"/>
                                            </p:tgtEl>
                                          </p:cBhvr>
                                        </p:animEffect>
                                      </p:childTnLst>
                                    </p:cTn>
                                  </p:par>
                                </p:childTnLst>
                              </p:cTn>
                            </p:par>
                            <p:par>
                              <p:cTn id="24" fill="hold">
                                <p:stCondLst>
                                  <p:cond delay="1500"/>
                                </p:stCondLst>
                                <p:childTnLst>
                                  <p:par>
                                    <p:cTn id="25" presetID="21" presetClass="entr" presetSubtype="1"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heel(1)">
                                          <p:cBhvr>
                                            <p:cTn id="27" dur="500"/>
                                            <p:tgtEl>
                                              <p:spTgt spid="16"/>
                                            </p:tgtEl>
                                          </p:cBhvr>
                                        </p:animEffect>
                                      </p:childTnLst>
                                    </p:cTn>
                                  </p:par>
                                </p:childTnLst>
                              </p:cTn>
                            </p:par>
                            <p:par>
                              <p:cTn id="28" fill="hold">
                                <p:stCondLst>
                                  <p:cond delay="2000"/>
                                </p:stCondLst>
                                <p:childTnLst>
                                  <p:par>
                                    <p:cTn id="29" presetID="32" presetClass="emph" presetSubtype="0" fill="hold" nodeType="afterEffect">
                                      <p:stCondLst>
                                        <p:cond delay="0"/>
                                      </p:stCondLst>
                                      <p:childTnLst>
                                        <p:animRot by="120000">
                                          <p:cBhvr>
                                            <p:cTn id="30" dur="50" fill="hold">
                                              <p:stCondLst>
                                                <p:cond delay="0"/>
                                              </p:stCondLst>
                                            </p:cTn>
                                            <p:tgtEl>
                                              <p:spTgt spid="16"/>
                                            </p:tgtEl>
                                            <p:attrNameLst>
                                              <p:attrName>r</p:attrName>
                                            </p:attrNameLst>
                                          </p:cBhvr>
                                        </p:animRot>
                                        <p:animRot by="-240000">
                                          <p:cBhvr>
                                            <p:cTn id="31" dur="100" fill="hold">
                                              <p:stCondLst>
                                                <p:cond delay="100"/>
                                              </p:stCondLst>
                                            </p:cTn>
                                            <p:tgtEl>
                                              <p:spTgt spid="16"/>
                                            </p:tgtEl>
                                            <p:attrNameLst>
                                              <p:attrName>r</p:attrName>
                                            </p:attrNameLst>
                                          </p:cBhvr>
                                        </p:animRot>
                                        <p:animRot by="240000">
                                          <p:cBhvr>
                                            <p:cTn id="32" dur="100" fill="hold">
                                              <p:stCondLst>
                                                <p:cond delay="200"/>
                                              </p:stCondLst>
                                            </p:cTn>
                                            <p:tgtEl>
                                              <p:spTgt spid="16"/>
                                            </p:tgtEl>
                                            <p:attrNameLst>
                                              <p:attrName>r</p:attrName>
                                            </p:attrNameLst>
                                          </p:cBhvr>
                                        </p:animRot>
                                        <p:animRot by="-240000">
                                          <p:cBhvr>
                                            <p:cTn id="33" dur="100" fill="hold">
                                              <p:stCondLst>
                                                <p:cond delay="300"/>
                                              </p:stCondLst>
                                            </p:cTn>
                                            <p:tgtEl>
                                              <p:spTgt spid="16"/>
                                            </p:tgtEl>
                                            <p:attrNameLst>
                                              <p:attrName>r</p:attrName>
                                            </p:attrNameLst>
                                          </p:cBhvr>
                                        </p:animRot>
                                        <p:animRot by="120000">
                                          <p:cBhvr>
                                            <p:cTn id="34" dur="100" fill="hold">
                                              <p:stCondLst>
                                                <p:cond delay="400"/>
                                              </p:stCondLst>
                                            </p:cTn>
                                            <p:tgtEl>
                                              <p:spTgt spid="16"/>
                                            </p:tgtEl>
                                            <p:attrNameLst>
                                              <p:attrName>r</p:attrName>
                                            </p:attrNameLst>
                                          </p:cBhvr>
                                        </p:animRot>
                                      </p:childTnLst>
                                    </p:cTn>
                                  </p:par>
                                </p:childTnLst>
                              </p:cTn>
                            </p:par>
                            <p:par>
                              <p:cTn id="35" fill="hold">
                                <p:stCondLst>
                                  <p:cond delay="2500"/>
                                </p:stCondLst>
                                <p:childTnLst>
                                  <p:par>
                                    <p:cTn id="36" presetID="21" presetClass="entr" presetSubtype="1"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heel(1)">
                                          <p:cBhvr>
                                            <p:cTn id="38" dur="500"/>
                                            <p:tgtEl>
                                              <p:spTgt spid="35"/>
                                            </p:tgtEl>
                                          </p:cBhvr>
                                        </p:animEffect>
                                      </p:childTnLst>
                                    </p:cTn>
                                  </p:par>
                                </p:childTnLst>
                              </p:cTn>
                            </p:par>
                            <p:par>
                              <p:cTn id="39" fill="hold">
                                <p:stCondLst>
                                  <p:cond delay="3000"/>
                                </p:stCondLst>
                                <p:childTnLst>
                                  <p:par>
                                    <p:cTn id="40" presetID="32" presetClass="emph" presetSubtype="0" fill="hold" nodeType="afterEffect">
                                      <p:stCondLst>
                                        <p:cond delay="0"/>
                                      </p:stCondLst>
                                      <p:childTnLst>
                                        <p:animRot by="120000">
                                          <p:cBhvr>
                                            <p:cTn id="41" dur="50" fill="hold">
                                              <p:stCondLst>
                                                <p:cond delay="0"/>
                                              </p:stCondLst>
                                            </p:cTn>
                                            <p:tgtEl>
                                              <p:spTgt spid="35"/>
                                            </p:tgtEl>
                                            <p:attrNameLst>
                                              <p:attrName>r</p:attrName>
                                            </p:attrNameLst>
                                          </p:cBhvr>
                                        </p:animRot>
                                        <p:animRot by="-240000">
                                          <p:cBhvr>
                                            <p:cTn id="42" dur="100" fill="hold">
                                              <p:stCondLst>
                                                <p:cond delay="100"/>
                                              </p:stCondLst>
                                            </p:cTn>
                                            <p:tgtEl>
                                              <p:spTgt spid="35"/>
                                            </p:tgtEl>
                                            <p:attrNameLst>
                                              <p:attrName>r</p:attrName>
                                            </p:attrNameLst>
                                          </p:cBhvr>
                                        </p:animRot>
                                        <p:animRot by="240000">
                                          <p:cBhvr>
                                            <p:cTn id="43" dur="100" fill="hold">
                                              <p:stCondLst>
                                                <p:cond delay="200"/>
                                              </p:stCondLst>
                                            </p:cTn>
                                            <p:tgtEl>
                                              <p:spTgt spid="35"/>
                                            </p:tgtEl>
                                            <p:attrNameLst>
                                              <p:attrName>r</p:attrName>
                                            </p:attrNameLst>
                                          </p:cBhvr>
                                        </p:animRot>
                                        <p:animRot by="-240000">
                                          <p:cBhvr>
                                            <p:cTn id="44" dur="100" fill="hold">
                                              <p:stCondLst>
                                                <p:cond delay="300"/>
                                              </p:stCondLst>
                                            </p:cTn>
                                            <p:tgtEl>
                                              <p:spTgt spid="35"/>
                                            </p:tgtEl>
                                            <p:attrNameLst>
                                              <p:attrName>r</p:attrName>
                                            </p:attrNameLst>
                                          </p:cBhvr>
                                        </p:animRot>
                                        <p:animRot by="120000">
                                          <p:cBhvr>
                                            <p:cTn id="45" dur="100" fill="hold">
                                              <p:stCondLst>
                                                <p:cond delay="400"/>
                                              </p:stCondLst>
                                            </p:cTn>
                                            <p:tgtEl>
                                              <p:spTgt spid="35"/>
                                            </p:tgtEl>
                                            <p:attrNameLst>
                                              <p:attrName>r</p:attrName>
                                            </p:attrNameLst>
                                          </p:cBhvr>
                                        </p:animRot>
                                      </p:childTnLst>
                                    </p:cTn>
                                  </p:par>
                                </p:childTnLst>
                              </p:cTn>
                            </p:par>
                            <p:par>
                              <p:cTn id="46" fill="hold">
                                <p:stCondLst>
                                  <p:cond delay="3500"/>
                                </p:stCondLst>
                                <p:childTnLst>
                                  <p:par>
                                    <p:cTn id="47" presetID="21" presetClass="entr" presetSubtype="1"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heel(1)">
                                          <p:cBhvr>
                                            <p:cTn id="49" dur="500"/>
                                            <p:tgtEl>
                                              <p:spTgt spid="40"/>
                                            </p:tgtEl>
                                          </p:cBhvr>
                                        </p:animEffect>
                                      </p:childTnLst>
                                    </p:cTn>
                                  </p:par>
                                </p:childTnLst>
                              </p:cTn>
                            </p:par>
                            <p:par>
                              <p:cTn id="50" fill="hold">
                                <p:stCondLst>
                                  <p:cond delay="4000"/>
                                </p:stCondLst>
                                <p:childTnLst>
                                  <p:par>
                                    <p:cTn id="51" presetID="32" presetClass="emph" presetSubtype="0" fill="hold" nodeType="afterEffect">
                                      <p:stCondLst>
                                        <p:cond delay="0"/>
                                      </p:stCondLst>
                                      <p:childTnLst>
                                        <p:animRot by="120000">
                                          <p:cBhvr>
                                            <p:cTn id="52" dur="50" fill="hold">
                                              <p:stCondLst>
                                                <p:cond delay="0"/>
                                              </p:stCondLst>
                                            </p:cTn>
                                            <p:tgtEl>
                                              <p:spTgt spid="40"/>
                                            </p:tgtEl>
                                            <p:attrNameLst>
                                              <p:attrName>r</p:attrName>
                                            </p:attrNameLst>
                                          </p:cBhvr>
                                        </p:animRot>
                                        <p:animRot by="-240000">
                                          <p:cBhvr>
                                            <p:cTn id="53" dur="100" fill="hold">
                                              <p:stCondLst>
                                                <p:cond delay="100"/>
                                              </p:stCondLst>
                                            </p:cTn>
                                            <p:tgtEl>
                                              <p:spTgt spid="40"/>
                                            </p:tgtEl>
                                            <p:attrNameLst>
                                              <p:attrName>r</p:attrName>
                                            </p:attrNameLst>
                                          </p:cBhvr>
                                        </p:animRot>
                                        <p:animRot by="240000">
                                          <p:cBhvr>
                                            <p:cTn id="54" dur="100" fill="hold">
                                              <p:stCondLst>
                                                <p:cond delay="200"/>
                                              </p:stCondLst>
                                            </p:cTn>
                                            <p:tgtEl>
                                              <p:spTgt spid="40"/>
                                            </p:tgtEl>
                                            <p:attrNameLst>
                                              <p:attrName>r</p:attrName>
                                            </p:attrNameLst>
                                          </p:cBhvr>
                                        </p:animRot>
                                        <p:animRot by="-240000">
                                          <p:cBhvr>
                                            <p:cTn id="55" dur="100" fill="hold">
                                              <p:stCondLst>
                                                <p:cond delay="300"/>
                                              </p:stCondLst>
                                            </p:cTn>
                                            <p:tgtEl>
                                              <p:spTgt spid="40"/>
                                            </p:tgtEl>
                                            <p:attrNameLst>
                                              <p:attrName>r</p:attrName>
                                            </p:attrNameLst>
                                          </p:cBhvr>
                                        </p:animRot>
                                        <p:animRot by="120000">
                                          <p:cBhvr>
                                            <p:cTn id="56" dur="100" fill="hold">
                                              <p:stCondLst>
                                                <p:cond delay="40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nimBg="1"/>
          <p:bldP spid="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300"/>
                                            <p:tgtEl>
                                              <p:spTgt spid="25"/>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ppt_x"/>
                                              </p:val>
                                            </p:tav>
                                            <p:tav tm="100000">
                                              <p:val>
                                                <p:strVal val="#ppt_x"/>
                                              </p:val>
                                            </p:tav>
                                          </p:tavLst>
                                        </p:anim>
                                        <p:anim calcmode="lin" valueType="num">
                                          <p:cBhvr additive="base">
                                            <p:cTn id="12" dur="300" fill="hold"/>
                                            <p:tgtEl>
                                              <p:spTgt spid="4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7"/>
                                            </p:tgtEl>
                                            <p:attrNameLst>
                                              <p:attrName>style.visibility</p:attrName>
                                            </p:attrNameLst>
                                          </p:cBhvr>
                                          <p:to>
                                            <p:strVal val="visible"/>
                                          </p:to>
                                        </p:set>
                                        <p:anim by="(-#ppt_w*2)" calcmode="lin" valueType="num">
                                          <p:cBhvr rctx="PPT">
                                            <p:cTn id="16" dur="250" autoRev="1" fill="hold">
                                              <p:stCondLst>
                                                <p:cond delay="0"/>
                                              </p:stCondLst>
                                            </p:cTn>
                                            <p:tgtEl>
                                              <p:spTgt spid="47"/>
                                            </p:tgtEl>
                                            <p:attrNameLst>
                                              <p:attrName>ppt_w</p:attrName>
                                            </p:attrNameLst>
                                          </p:cBhvr>
                                        </p:anim>
                                        <p:anim by="(#ppt_w*0.50)" calcmode="lin" valueType="num">
                                          <p:cBhvr>
                                            <p:cTn id="17" dur="250" decel="50000" autoRev="1" fill="hold">
                                              <p:stCondLst>
                                                <p:cond delay="0"/>
                                              </p:stCondLst>
                                            </p:cTn>
                                            <p:tgtEl>
                                              <p:spTgt spid="47"/>
                                            </p:tgtEl>
                                            <p:attrNameLst>
                                              <p:attrName>ppt_x</p:attrName>
                                            </p:attrNameLst>
                                          </p:cBhvr>
                                        </p:anim>
                                        <p:anim from="(-#ppt_h/2)" to="(#ppt_y)" calcmode="lin" valueType="num">
                                          <p:cBhvr>
                                            <p:cTn id="18" dur="500" fill="hold">
                                              <p:stCondLst>
                                                <p:cond delay="0"/>
                                              </p:stCondLst>
                                            </p:cTn>
                                            <p:tgtEl>
                                              <p:spTgt spid="47"/>
                                            </p:tgtEl>
                                            <p:attrNameLst>
                                              <p:attrName>ppt_y</p:attrName>
                                            </p:attrNameLst>
                                          </p:cBhvr>
                                        </p:anim>
                                        <p:animRot by="21600000">
                                          <p:cBhvr>
                                            <p:cTn id="19" dur="500" fill="hold">
                                              <p:stCondLst>
                                                <p:cond delay="0"/>
                                              </p:stCondLst>
                                            </p:cTn>
                                            <p:tgtEl>
                                              <p:spTgt spid="47"/>
                                            </p:tgtEl>
                                            <p:attrNameLst>
                                              <p:attrName>r</p:attrName>
                                            </p:attrNameLst>
                                          </p:cBhvr>
                                        </p:animRo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8195"/>
                                            </p:tgtEl>
                                            <p:attrNameLst>
                                              <p:attrName>style.visibility</p:attrName>
                                            </p:attrNameLst>
                                          </p:cBhvr>
                                          <p:to>
                                            <p:strVal val="visible"/>
                                          </p:to>
                                        </p:set>
                                        <p:animEffect transition="in" filter="fade">
                                          <p:cBhvr>
                                            <p:cTn id="23" dur="500"/>
                                            <p:tgtEl>
                                              <p:spTgt spid="8195"/>
                                            </p:tgtEl>
                                          </p:cBhvr>
                                        </p:animEffect>
                                      </p:childTnLst>
                                    </p:cTn>
                                  </p:par>
                                </p:childTnLst>
                              </p:cTn>
                            </p:par>
                            <p:par>
                              <p:cTn id="24" fill="hold">
                                <p:stCondLst>
                                  <p:cond delay="1500"/>
                                </p:stCondLst>
                                <p:childTnLst>
                                  <p:par>
                                    <p:cTn id="25" presetID="21" presetClass="entr" presetSubtype="1"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heel(1)">
                                          <p:cBhvr>
                                            <p:cTn id="27" dur="500"/>
                                            <p:tgtEl>
                                              <p:spTgt spid="16"/>
                                            </p:tgtEl>
                                          </p:cBhvr>
                                        </p:animEffect>
                                      </p:childTnLst>
                                    </p:cTn>
                                  </p:par>
                                </p:childTnLst>
                              </p:cTn>
                            </p:par>
                            <p:par>
                              <p:cTn id="28" fill="hold">
                                <p:stCondLst>
                                  <p:cond delay="2000"/>
                                </p:stCondLst>
                                <p:childTnLst>
                                  <p:par>
                                    <p:cTn id="29" presetID="32" presetClass="emph" presetSubtype="0" fill="hold" nodeType="afterEffect">
                                      <p:stCondLst>
                                        <p:cond delay="0"/>
                                      </p:stCondLst>
                                      <p:childTnLst>
                                        <p:animRot by="120000">
                                          <p:cBhvr>
                                            <p:cTn id="30" dur="50" fill="hold">
                                              <p:stCondLst>
                                                <p:cond delay="0"/>
                                              </p:stCondLst>
                                            </p:cTn>
                                            <p:tgtEl>
                                              <p:spTgt spid="16"/>
                                            </p:tgtEl>
                                            <p:attrNameLst>
                                              <p:attrName>r</p:attrName>
                                            </p:attrNameLst>
                                          </p:cBhvr>
                                        </p:animRot>
                                        <p:animRot by="-240000">
                                          <p:cBhvr>
                                            <p:cTn id="31" dur="100" fill="hold">
                                              <p:stCondLst>
                                                <p:cond delay="100"/>
                                              </p:stCondLst>
                                            </p:cTn>
                                            <p:tgtEl>
                                              <p:spTgt spid="16"/>
                                            </p:tgtEl>
                                            <p:attrNameLst>
                                              <p:attrName>r</p:attrName>
                                            </p:attrNameLst>
                                          </p:cBhvr>
                                        </p:animRot>
                                        <p:animRot by="240000">
                                          <p:cBhvr>
                                            <p:cTn id="32" dur="100" fill="hold">
                                              <p:stCondLst>
                                                <p:cond delay="200"/>
                                              </p:stCondLst>
                                            </p:cTn>
                                            <p:tgtEl>
                                              <p:spTgt spid="16"/>
                                            </p:tgtEl>
                                            <p:attrNameLst>
                                              <p:attrName>r</p:attrName>
                                            </p:attrNameLst>
                                          </p:cBhvr>
                                        </p:animRot>
                                        <p:animRot by="-240000">
                                          <p:cBhvr>
                                            <p:cTn id="33" dur="100" fill="hold">
                                              <p:stCondLst>
                                                <p:cond delay="300"/>
                                              </p:stCondLst>
                                            </p:cTn>
                                            <p:tgtEl>
                                              <p:spTgt spid="16"/>
                                            </p:tgtEl>
                                            <p:attrNameLst>
                                              <p:attrName>r</p:attrName>
                                            </p:attrNameLst>
                                          </p:cBhvr>
                                        </p:animRot>
                                        <p:animRot by="120000">
                                          <p:cBhvr>
                                            <p:cTn id="34" dur="100" fill="hold">
                                              <p:stCondLst>
                                                <p:cond delay="400"/>
                                              </p:stCondLst>
                                            </p:cTn>
                                            <p:tgtEl>
                                              <p:spTgt spid="16"/>
                                            </p:tgtEl>
                                            <p:attrNameLst>
                                              <p:attrName>r</p:attrName>
                                            </p:attrNameLst>
                                          </p:cBhvr>
                                        </p:animRot>
                                      </p:childTnLst>
                                    </p:cTn>
                                  </p:par>
                                </p:childTnLst>
                              </p:cTn>
                            </p:par>
                            <p:par>
                              <p:cTn id="35" fill="hold">
                                <p:stCondLst>
                                  <p:cond delay="2500"/>
                                </p:stCondLst>
                                <p:childTnLst>
                                  <p:par>
                                    <p:cTn id="36" presetID="21" presetClass="entr" presetSubtype="1"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heel(1)">
                                          <p:cBhvr>
                                            <p:cTn id="38" dur="500"/>
                                            <p:tgtEl>
                                              <p:spTgt spid="35"/>
                                            </p:tgtEl>
                                          </p:cBhvr>
                                        </p:animEffect>
                                      </p:childTnLst>
                                    </p:cTn>
                                  </p:par>
                                </p:childTnLst>
                              </p:cTn>
                            </p:par>
                            <p:par>
                              <p:cTn id="39" fill="hold">
                                <p:stCondLst>
                                  <p:cond delay="3000"/>
                                </p:stCondLst>
                                <p:childTnLst>
                                  <p:par>
                                    <p:cTn id="40" presetID="32" presetClass="emph" presetSubtype="0" fill="hold" nodeType="afterEffect">
                                      <p:stCondLst>
                                        <p:cond delay="0"/>
                                      </p:stCondLst>
                                      <p:childTnLst>
                                        <p:animRot by="120000">
                                          <p:cBhvr>
                                            <p:cTn id="41" dur="50" fill="hold">
                                              <p:stCondLst>
                                                <p:cond delay="0"/>
                                              </p:stCondLst>
                                            </p:cTn>
                                            <p:tgtEl>
                                              <p:spTgt spid="35"/>
                                            </p:tgtEl>
                                            <p:attrNameLst>
                                              <p:attrName>r</p:attrName>
                                            </p:attrNameLst>
                                          </p:cBhvr>
                                        </p:animRot>
                                        <p:animRot by="-240000">
                                          <p:cBhvr>
                                            <p:cTn id="42" dur="100" fill="hold">
                                              <p:stCondLst>
                                                <p:cond delay="100"/>
                                              </p:stCondLst>
                                            </p:cTn>
                                            <p:tgtEl>
                                              <p:spTgt spid="35"/>
                                            </p:tgtEl>
                                            <p:attrNameLst>
                                              <p:attrName>r</p:attrName>
                                            </p:attrNameLst>
                                          </p:cBhvr>
                                        </p:animRot>
                                        <p:animRot by="240000">
                                          <p:cBhvr>
                                            <p:cTn id="43" dur="100" fill="hold">
                                              <p:stCondLst>
                                                <p:cond delay="200"/>
                                              </p:stCondLst>
                                            </p:cTn>
                                            <p:tgtEl>
                                              <p:spTgt spid="35"/>
                                            </p:tgtEl>
                                            <p:attrNameLst>
                                              <p:attrName>r</p:attrName>
                                            </p:attrNameLst>
                                          </p:cBhvr>
                                        </p:animRot>
                                        <p:animRot by="-240000">
                                          <p:cBhvr>
                                            <p:cTn id="44" dur="100" fill="hold">
                                              <p:stCondLst>
                                                <p:cond delay="300"/>
                                              </p:stCondLst>
                                            </p:cTn>
                                            <p:tgtEl>
                                              <p:spTgt spid="35"/>
                                            </p:tgtEl>
                                            <p:attrNameLst>
                                              <p:attrName>r</p:attrName>
                                            </p:attrNameLst>
                                          </p:cBhvr>
                                        </p:animRot>
                                        <p:animRot by="120000">
                                          <p:cBhvr>
                                            <p:cTn id="45" dur="100" fill="hold">
                                              <p:stCondLst>
                                                <p:cond delay="400"/>
                                              </p:stCondLst>
                                            </p:cTn>
                                            <p:tgtEl>
                                              <p:spTgt spid="35"/>
                                            </p:tgtEl>
                                            <p:attrNameLst>
                                              <p:attrName>r</p:attrName>
                                            </p:attrNameLst>
                                          </p:cBhvr>
                                        </p:animRot>
                                      </p:childTnLst>
                                    </p:cTn>
                                  </p:par>
                                </p:childTnLst>
                              </p:cTn>
                            </p:par>
                            <p:par>
                              <p:cTn id="46" fill="hold">
                                <p:stCondLst>
                                  <p:cond delay="3500"/>
                                </p:stCondLst>
                                <p:childTnLst>
                                  <p:par>
                                    <p:cTn id="47" presetID="21" presetClass="entr" presetSubtype="1"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heel(1)">
                                          <p:cBhvr>
                                            <p:cTn id="49" dur="500"/>
                                            <p:tgtEl>
                                              <p:spTgt spid="40"/>
                                            </p:tgtEl>
                                          </p:cBhvr>
                                        </p:animEffect>
                                      </p:childTnLst>
                                    </p:cTn>
                                  </p:par>
                                </p:childTnLst>
                              </p:cTn>
                            </p:par>
                            <p:par>
                              <p:cTn id="50" fill="hold">
                                <p:stCondLst>
                                  <p:cond delay="4000"/>
                                </p:stCondLst>
                                <p:childTnLst>
                                  <p:par>
                                    <p:cTn id="51" presetID="32" presetClass="emph" presetSubtype="0" fill="hold" nodeType="afterEffect">
                                      <p:stCondLst>
                                        <p:cond delay="0"/>
                                      </p:stCondLst>
                                      <p:childTnLst>
                                        <p:animRot by="120000">
                                          <p:cBhvr>
                                            <p:cTn id="52" dur="50" fill="hold">
                                              <p:stCondLst>
                                                <p:cond delay="0"/>
                                              </p:stCondLst>
                                            </p:cTn>
                                            <p:tgtEl>
                                              <p:spTgt spid="40"/>
                                            </p:tgtEl>
                                            <p:attrNameLst>
                                              <p:attrName>r</p:attrName>
                                            </p:attrNameLst>
                                          </p:cBhvr>
                                        </p:animRot>
                                        <p:animRot by="-240000">
                                          <p:cBhvr>
                                            <p:cTn id="53" dur="100" fill="hold">
                                              <p:stCondLst>
                                                <p:cond delay="100"/>
                                              </p:stCondLst>
                                            </p:cTn>
                                            <p:tgtEl>
                                              <p:spTgt spid="40"/>
                                            </p:tgtEl>
                                            <p:attrNameLst>
                                              <p:attrName>r</p:attrName>
                                            </p:attrNameLst>
                                          </p:cBhvr>
                                        </p:animRot>
                                        <p:animRot by="240000">
                                          <p:cBhvr>
                                            <p:cTn id="54" dur="100" fill="hold">
                                              <p:stCondLst>
                                                <p:cond delay="200"/>
                                              </p:stCondLst>
                                            </p:cTn>
                                            <p:tgtEl>
                                              <p:spTgt spid="40"/>
                                            </p:tgtEl>
                                            <p:attrNameLst>
                                              <p:attrName>r</p:attrName>
                                            </p:attrNameLst>
                                          </p:cBhvr>
                                        </p:animRot>
                                        <p:animRot by="-240000">
                                          <p:cBhvr>
                                            <p:cTn id="55" dur="100" fill="hold">
                                              <p:stCondLst>
                                                <p:cond delay="300"/>
                                              </p:stCondLst>
                                            </p:cTn>
                                            <p:tgtEl>
                                              <p:spTgt spid="40"/>
                                            </p:tgtEl>
                                            <p:attrNameLst>
                                              <p:attrName>r</p:attrName>
                                            </p:attrNameLst>
                                          </p:cBhvr>
                                        </p:animRot>
                                        <p:animRot by="120000">
                                          <p:cBhvr>
                                            <p:cTn id="56" dur="100" fill="hold">
                                              <p:stCondLst>
                                                <p:cond delay="40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nimBg="1"/>
          <p:bldP spid="47"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grpSp>
        <p:nvGrpSpPr>
          <p:cNvPr id="21" name="组合 20"/>
          <p:cNvGrpSpPr/>
          <p:nvPr/>
        </p:nvGrpSpPr>
        <p:grpSpPr>
          <a:xfrm>
            <a:off x="20320" y="1776730"/>
            <a:ext cx="12171680" cy="3695700"/>
            <a:chOff x="4304043" y="1286668"/>
            <a:chExt cx="3837944" cy="9488139"/>
          </a:xfrm>
          <a:effectLst>
            <a:outerShdw blurRad="139700" dist="101600" dir="7200000" algn="tr" rotWithShape="0">
              <a:schemeClr val="tx2">
                <a:lumMod val="50000"/>
                <a:alpha val="30000"/>
              </a:schemeClr>
            </a:outerShdw>
          </a:effectLst>
        </p:grpSpPr>
        <p:sp>
          <p:nvSpPr>
            <p:cNvPr id="22" name="圆角矩形 21"/>
            <p:cNvSpPr/>
            <p:nvPr/>
          </p:nvSpPr>
          <p:spPr>
            <a:xfrm>
              <a:off x="4304043" y="1286668"/>
              <a:ext cx="3837944" cy="9488139"/>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a:off x="4317392" y="1373336"/>
              <a:ext cx="3816806" cy="9401471"/>
            </a:xfrm>
            <a:prstGeom prst="roundRect">
              <a:avLst/>
            </a:prstGeom>
            <a:gradFill>
              <a:gsLst>
                <a:gs pos="42000">
                  <a:srgbClr val="F0F0F0"/>
                </a:gs>
                <a:gs pos="0">
                  <a:schemeClr val="bg1"/>
                </a:gs>
                <a:gs pos="100000">
                  <a:srgbClr val="D3D8DF"/>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矩形 2"/>
          <p:cNvSpPr/>
          <p:nvPr/>
        </p:nvSpPr>
        <p:spPr>
          <a:xfrm>
            <a:off x="532348" y="2727024"/>
            <a:ext cx="3580461" cy="621705"/>
          </a:xfrm>
          <a:prstGeom prst="rect">
            <a:avLst/>
          </a:prstGeom>
        </p:spPr>
        <p:txBody>
          <a:bodyPr wrap="none" lIns="121917" tIns="60958" rIns="121917" bIns="60958">
            <a:spAutoFit/>
          </a:bodyPr>
          <a:lstStyle/>
          <a:p>
            <a:pPr fontAlgn="base">
              <a:lnSpc>
                <a:spcPct val="120000"/>
              </a:lnSpc>
            </a:pPr>
            <a:r>
              <a:rPr lang="en-US" altLang="zh-CN" sz="2700" b="1" dirty="0" smtClean="0">
                <a:latin typeface="微软雅黑" panose="020B0503020204020204" charset="-122"/>
                <a:ea typeface="微软雅黑" panose="020B0503020204020204" charset="-122"/>
                <a:sym typeface="Arial" panose="020B0604020202020204" pitchFamily="34" charset="0"/>
              </a:rPr>
              <a:t>20XX</a:t>
            </a:r>
            <a:r>
              <a:rPr lang="zh-CN" altLang="en-US" sz="2700" b="1" dirty="0" smtClean="0">
                <a:latin typeface="微软雅黑" panose="020B0503020204020204" charset="-122"/>
                <a:ea typeface="微软雅黑" panose="020B0503020204020204" charset="-122"/>
                <a:sym typeface="Arial" panose="020B0604020202020204" pitchFamily="34" charset="0"/>
              </a:rPr>
              <a:t>年</a:t>
            </a:r>
            <a:r>
              <a:rPr lang="zh-CN" altLang="en-US" sz="2700" b="1" dirty="0">
                <a:latin typeface="微软雅黑" panose="020B0503020204020204" charset="-122"/>
                <a:ea typeface="微软雅黑" panose="020B0503020204020204" charset="-122"/>
                <a:sym typeface="Arial" panose="020B0604020202020204" pitchFamily="34" charset="0"/>
              </a:rPr>
              <a:t>工作计划叙述</a:t>
            </a:r>
          </a:p>
        </p:txBody>
      </p:sp>
      <p:grpSp>
        <p:nvGrpSpPr>
          <p:cNvPr id="4" name="组合 3"/>
          <p:cNvGrpSpPr/>
          <p:nvPr/>
        </p:nvGrpSpPr>
        <p:grpSpPr>
          <a:xfrm>
            <a:off x="576064" y="3437365"/>
            <a:ext cx="6096000" cy="1143763"/>
            <a:chOff x="568077" y="1594012"/>
            <a:chExt cx="4572000" cy="857822"/>
          </a:xfrm>
        </p:grpSpPr>
        <p:sp>
          <p:nvSpPr>
            <p:cNvPr id="5" name="矩形 4"/>
            <p:cNvSpPr/>
            <p:nvPr/>
          </p:nvSpPr>
          <p:spPr>
            <a:xfrm>
              <a:off x="610300" y="1594012"/>
              <a:ext cx="1417696" cy="310133"/>
            </a:xfrm>
            <a:prstGeom prst="rect">
              <a:avLst/>
            </a:prstGeom>
          </p:spPr>
          <p:txBody>
            <a:bodyPr wrap="none">
              <a:spAutoFit/>
            </a:bodyPr>
            <a:lstStyle/>
            <a:p>
              <a:pPr fontAlgn="base">
                <a:lnSpc>
                  <a:spcPct val="120000"/>
                </a:lnSpc>
              </a:pPr>
              <a:r>
                <a:rPr lang="zh-CN" altLang="en-US" sz="1900" b="1" dirty="0">
                  <a:latin typeface="微软雅黑" panose="020B0503020204020204" charset="-122"/>
                  <a:ea typeface="微软雅黑" panose="020B0503020204020204" charset="-122"/>
                  <a:sym typeface="Arial" panose="020B0604020202020204" pitchFamily="34" charset="0"/>
                </a:rPr>
                <a:t>点击增加小标题</a:t>
              </a:r>
            </a:p>
          </p:txBody>
        </p:sp>
        <p:sp>
          <p:nvSpPr>
            <p:cNvPr id="6" name="椭圆 5"/>
            <p:cNvSpPr/>
            <p:nvPr/>
          </p:nvSpPr>
          <p:spPr>
            <a:xfrm>
              <a:off x="611560" y="1722476"/>
              <a:ext cx="72008" cy="72008"/>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7" name="矩形 6"/>
            <p:cNvSpPr/>
            <p:nvPr/>
          </p:nvSpPr>
          <p:spPr>
            <a:xfrm>
              <a:off x="568077" y="1851670"/>
              <a:ext cx="4572000" cy="600164"/>
            </a:xfrm>
            <a:prstGeom prst="rect">
              <a:avLst/>
            </a:prstGeom>
          </p:spPr>
          <p:txBody>
            <a:bodyPr>
              <a:spAutoFit/>
            </a:bodyPr>
            <a:lstStyle/>
            <a:p>
              <a:pPr>
                <a:lnSpc>
                  <a:spcPct val="150000"/>
                </a:lnSpc>
              </a:pPr>
              <a:r>
                <a:rPr lang="zh-CN" altLang="en-US" sz="1500" dirty="0">
                  <a:latin typeface="微软雅黑" panose="020B0503020204020204" charset="-122"/>
                  <a:ea typeface="微软雅黑" panose="020B0503020204020204" charset="-122"/>
                </a:rPr>
                <a:t>请输入相关内容请输入相关内容请输入相关内容请输入相关内容</a:t>
              </a:r>
              <a:endParaRPr lang="en-US" altLang="zh-CN" sz="1500" dirty="0">
                <a:latin typeface="微软雅黑" panose="020B0503020204020204" charset="-122"/>
                <a:ea typeface="微软雅黑" panose="020B0503020204020204" charset="-122"/>
              </a:endParaRPr>
            </a:p>
            <a:p>
              <a:pPr>
                <a:lnSpc>
                  <a:spcPct val="150000"/>
                </a:lnSpc>
              </a:pPr>
              <a:r>
                <a:rPr lang="zh-CN" altLang="en-US" sz="1500" dirty="0">
                  <a:latin typeface="微软雅黑" panose="020B0503020204020204" charset="-122"/>
                  <a:ea typeface="微软雅黑" panose="020B0503020204020204" charset="-122"/>
                </a:rPr>
                <a:t>请输入相关内容请输入相关内容请输入相关内容</a:t>
              </a:r>
            </a:p>
          </p:txBody>
        </p:sp>
      </p:grpSp>
      <p:pic>
        <p:nvPicPr>
          <p:cNvPr id="8"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a:fillRect/>
          </a:stretch>
        </p:blipFill>
        <p:spPr bwMode="auto">
          <a:xfrm>
            <a:off x="4986049" y="1755498"/>
            <a:ext cx="7205951" cy="3705158"/>
          </a:xfrm>
          <a:prstGeom prst="rect">
            <a:avLst/>
          </a:prstGeom>
          <a:noFill/>
          <a:ln w="9525">
            <a:noFill/>
            <a:miter lim="800000"/>
            <a:headEnd/>
            <a:tailEnd/>
          </a:ln>
          <a:effectLst>
            <a:innerShdw blurRad="88900" dist="25400" dir="11400000">
              <a:schemeClr val="tx1">
                <a:alpha val="35000"/>
              </a:schemeClr>
            </a:innerShdw>
          </a:effectLst>
        </p:spPr>
      </p:pic>
      <p:sp>
        <p:nvSpPr>
          <p:cNvPr id="9" name="椭圆 8"/>
          <p:cNvSpPr/>
          <p:nvPr/>
        </p:nvSpPr>
        <p:spPr>
          <a:xfrm>
            <a:off x="9752785" y="2045662"/>
            <a:ext cx="432048" cy="432048"/>
          </a:xfrm>
          <a:prstGeom prst="ellipse">
            <a:avLst/>
          </a:prstGeom>
          <a:solidFill>
            <a:srgbClr val="E55948">
              <a:alpha val="5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352185" y="2549718"/>
            <a:ext cx="576064" cy="576064"/>
          </a:xfrm>
          <a:prstGeom prst="ellipse">
            <a:avLst/>
          </a:prstGeom>
          <a:solidFill>
            <a:srgbClr val="FFE699">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10760897" y="1271830"/>
            <a:ext cx="864096" cy="864096"/>
            <a:chOff x="7020272" y="1005830"/>
            <a:chExt cx="864096" cy="864096"/>
          </a:xfrm>
        </p:grpSpPr>
        <p:sp>
          <p:nvSpPr>
            <p:cNvPr id="12" name="椭圆 11"/>
            <p:cNvSpPr/>
            <p:nvPr/>
          </p:nvSpPr>
          <p:spPr>
            <a:xfrm>
              <a:off x="7020272" y="1005830"/>
              <a:ext cx="864096" cy="864096"/>
            </a:xfrm>
            <a:prstGeom prst="ellipse">
              <a:avLst/>
            </a:prstGeom>
            <a:solidFill>
              <a:srgbClr val="FAA2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Picture 6" descr="F:\Y原创素材\4_ks02\PPT\PPT-5\PPT-056-2015工作总结\img\工作总结\image 3108.png"/>
            <p:cNvPicPr>
              <a:picLocks noChangeAspect="1" noChangeArrowheads="1"/>
            </p:cNvPicPr>
            <p:nvPr/>
          </p:nvPicPr>
          <p:blipFill>
            <a:blip r:embed="rId4" cstate="print">
              <a:biLevel thresh="75000"/>
              <a:extLst>
                <a:ext uri="{BEBA8EAE-BF5A-486C-A8C5-ECC9F3942E4B}">
                  <a14:imgProps xmlns:a14="http://schemas.microsoft.com/office/drawing/2010/main">
                    <a14:imgLayer r:embed="rId5">
                      <a14:imgEffect>
                        <a14:brightnessContrast bright="100000" contrast="-40000"/>
                      </a14:imgEffect>
                    </a14:imgLayer>
                  </a14:imgProps>
                </a:ext>
                <a:ext uri="{28A0092B-C50C-407E-A947-70E740481C1C}">
                  <a14:useLocalDpi xmlns:a14="http://schemas.microsoft.com/office/drawing/2010/main"/>
                </a:ext>
              </a:extLst>
            </a:blip>
            <a:srcRect/>
            <a:stretch>
              <a:fillRect/>
            </a:stretch>
          </p:blipFill>
          <p:spPr bwMode="auto">
            <a:xfrm>
              <a:off x="7146664" y="1145485"/>
              <a:ext cx="611312" cy="63340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组合 13"/>
          <p:cNvGrpSpPr/>
          <p:nvPr/>
        </p:nvGrpSpPr>
        <p:grpSpPr>
          <a:xfrm>
            <a:off x="5432305" y="2837750"/>
            <a:ext cx="1008112" cy="1008112"/>
            <a:chOff x="1691680" y="2571750"/>
            <a:chExt cx="1008112" cy="1008112"/>
          </a:xfrm>
        </p:grpSpPr>
        <p:sp>
          <p:nvSpPr>
            <p:cNvPr id="15" name="椭圆 14"/>
            <p:cNvSpPr/>
            <p:nvPr/>
          </p:nvSpPr>
          <p:spPr>
            <a:xfrm>
              <a:off x="1691680" y="2571750"/>
              <a:ext cx="1008112" cy="1008112"/>
            </a:xfrm>
            <a:prstGeom prst="ellipse">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Picture 7" descr="F:\Y原创素材\4_ks02\PPT\PPT-5\PPT-056-2015工作总结\img\工作总结\image 3072.png"/>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1925375" y="2733437"/>
              <a:ext cx="630401" cy="6304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 name="组合 16"/>
          <p:cNvGrpSpPr/>
          <p:nvPr/>
        </p:nvGrpSpPr>
        <p:grpSpPr>
          <a:xfrm>
            <a:off x="8024593" y="1469598"/>
            <a:ext cx="720080" cy="720080"/>
            <a:chOff x="4283968" y="1203598"/>
            <a:chExt cx="720080" cy="720080"/>
          </a:xfrm>
        </p:grpSpPr>
        <p:sp>
          <p:nvSpPr>
            <p:cNvPr id="18" name="椭圆 17"/>
            <p:cNvSpPr/>
            <p:nvPr/>
          </p:nvSpPr>
          <p:spPr>
            <a:xfrm>
              <a:off x="4283968" y="1203598"/>
              <a:ext cx="720080" cy="72008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Picture 10" descr="F:\Y原创素材\4_ks02\PPT\PPT-5\PPT-056-2015工作总结\img\工作总结\image 3095.pn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4375076" y="1310443"/>
              <a:ext cx="580559" cy="469219"/>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椭圆 19"/>
          <p:cNvSpPr/>
          <p:nvPr/>
        </p:nvSpPr>
        <p:spPr>
          <a:xfrm>
            <a:off x="5360297" y="4710463"/>
            <a:ext cx="432048" cy="432048"/>
          </a:xfrm>
          <a:prstGeom prst="ellipse">
            <a:avLst/>
          </a:prstGeom>
          <a:solidFill>
            <a:srgbClr val="FAA21C">
              <a:alpha val="5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p:transition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300"/>
                                        <p:tgtEl>
                                          <p:spTgt spid="25"/>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750" fill="hold"/>
                                        <p:tgtEl>
                                          <p:spTgt spid="21"/>
                                        </p:tgtEl>
                                        <p:attrNameLst>
                                          <p:attrName>ppt_x</p:attrName>
                                        </p:attrNameLst>
                                      </p:cBhvr>
                                      <p:tavLst>
                                        <p:tav tm="0">
                                          <p:val>
                                            <p:strVal val="1+#ppt_w/2"/>
                                          </p:val>
                                        </p:tav>
                                        <p:tav tm="100000">
                                          <p:val>
                                            <p:strVal val="#ppt_x"/>
                                          </p:val>
                                        </p:tav>
                                      </p:tavLst>
                                    </p:anim>
                                    <p:anim calcmode="lin" valueType="num">
                                      <p:cBhvr additive="base">
                                        <p:cTn id="12" dur="750" fill="hold"/>
                                        <p:tgtEl>
                                          <p:spTgt spid="21"/>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75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75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par>
                                <p:cTn id="24" presetID="10" presetClass="entr" presetSubtype="0" fill="hold" nodeType="withEffect">
                                  <p:stCondLst>
                                    <p:cond delay="5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2000"/>
                                        <p:tgtEl>
                                          <p:spTgt spid="14"/>
                                        </p:tgtEl>
                                      </p:cBhvr>
                                    </p:animEffect>
                                  </p:childTnLst>
                                </p:cTn>
                              </p:par>
                              <p:par>
                                <p:cTn id="27" presetID="10" presetClass="entr" presetSubtype="0" fill="hold" nodeType="withEffect">
                                  <p:stCondLst>
                                    <p:cond delay="5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2000"/>
                                        <p:tgtEl>
                                          <p:spTgt spid="17"/>
                                        </p:tgtEl>
                                      </p:cBhvr>
                                    </p:animEffect>
                                  </p:childTnLst>
                                </p:cTn>
                              </p:par>
                              <p:par>
                                <p:cTn id="30" presetID="10" presetClass="entr" presetSubtype="0" fill="hold" nodeType="withEffect">
                                  <p:stCondLst>
                                    <p:cond delay="50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000"/>
                                        <p:tgtEl>
                                          <p:spTgt spid="11"/>
                                        </p:tgtEl>
                                      </p:cBhvr>
                                    </p:animEffect>
                                  </p:childTnLst>
                                </p:cTn>
                              </p:par>
                              <p:par>
                                <p:cTn id="33" presetID="10" presetClass="entr" presetSubtype="0" fill="hold" grpId="2" nodeType="withEffect">
                                  <p:stCondLst>
                                    <p:cond delay="50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000"/>
                                        <p:tgtEl>
                                          <p:spTgt spid="10"/>
                                        </p:tgtEl>
                                      </p:cBhvr>
                                    </p:animEffect>
                                  </p:childTnLst>
                                </p:cTn>
                              </p:par>
                              <p:par>
                                <p:cTn id="36" presetID="10" presetClass="entr" presetSubtype="0" fill="hold" grpId="2" nodeType="withEffect">
                                  <p:stCondLst>
                                    <p:cond delay="50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2000"/>
                                        <p:tgtEl>
                                          <p:spTgt spid="20"/>
                                        </p:tgtEl>
                                      </p:cBhvr>
                                    </p:animEffect>
                                  </p:childTnLst>
                                </p:cTn>
                              </p:par>
                              <p:par>
                                <p:cTn id="39" presetID="10" presetClass="entr" presetSubtype="0" fill="hold" grpId="2" nodeType="withEffect">
                                  <p:stCondLst>
                                    <p:cond delay="50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2000"/>
                                        <p:tgtEl>
                                          <p:spTgt spid="9"/>
                                        </p:tgtEl>
                                      </p:cBhvr>
                                    </p:animEffect>
                                  </p:childTnLst>
                                </p:cTn>
                              </p:par>
                              <p:par>
                                <p:cTn id="42" presetID="0" presetClass="path" presetSubtype="0" accel="50000" decel="50000" fill="hold" nodeType="withEffect">
                                  <p:stCondLst>
                                    <p:cond delay="500"/>
                                  </p:stCondLst>
                                  <p:childTnLst>
                                    <p:animMotion origin="layout" path="M -0.30416 0.38518 C -0.27239 0.3571 -0.30347 0.38333 -0.20833 0.37963 C -0.19878 0.37932 -0.1894 0.37315 -0.1802 0.37037 C -0.15677 0.36296 -0.13211 0.35988 -0.10833 0.35741 C -0.08211 0.34352 -0.05381 0.3466 -0.02708 0.33704 C 0.00886 0.32438 0.04688 0.31327 0.08334 0.30741 C 0.10764 0.2966 0.08455 0.30525 0.12188 0.3 C 0.13577 0.29815 0.14862 0.29074 0.16251 0.28889 C 0.1856 0.27438 0.16823 0.28272 0.19167 0.27778 C 0.20174 0.27562 0.22188 0.27037 0.22188 0.27037 C 0.2448 0.25679 0.26962 0.24938 0.29376 0.2463 C 0.31042 0.23889 0.32622 0.22901 0.34271 0.22037 C 0.35678 0.21296 0.37136 0.20802 0.38542 0.2 C 0.39931 0.19197 0.41164 0.17809 0.42501 0.16852 C 0.43386 0.16234 0.44323 0.15802 0.45209 0.15185 C 0.4632 0.14414 0.47396 0.13364 0.48542 0.12778 C 0.49341 0.11821 0.50139 0.11234 0.50834 0.1 C 0.51441 0.0892 0.52101 0.07685 0.52813 0.06852 C 0.53681 0.05833 0.54514 0.04722 0.55313 0.03518 C 0.55556 0.01759 0.56441 0.00802 0.56876 -0.00741 C 0.57136 -0.01636 0.57501 -0.0213 0.57813 -0.02963 C 0.58351 -0.04383 0.58872 -0.05803 0.59376 -0.07222 C 0.59914 -0.08766 0.60678 -0.10093 0.61146 -0.11667 C 0.61789 -0.13827 0.62344 -0.16049 0.62813 -0.18333 C 0.629 -0.18766 0.63039 -0.19198 0.63126 -0.1963 C 0.63178 -0.19877 0.63178 -0.20124 0.6323 -0.2037 C 0.63351 -0.20988 0.63646 -0.22222 0.63646 -0.22222 C 0.63768 -0.2392 0.63837 -0.25556 0.64063 -0.27222 C 0.64028 -0.29383 0.64028 -0.31543 0.63959 -0.33704 C 0.63924 -0.34969 0.63612 -0.35926 0.6323 -0.36852 C 0.6283 -0.3784 0.62726 -0.38303 0.62188 -0.39259 C 0.61754 -0.40031 0.60973 -0.40216 0.60417 -0.40556 C 0.58681 -0.41574 0.56685 -0.41512 0.54896 -0.42037 C 0.50591 -0.41975 0.46285 -0.42006 0.4198 -0.41852 C 0.41181 -0.41821 0.39584 -0.41482 0.39584 -0.41482 C 0.38803 -0.41173 0.38091 -0.40772 0.37292 -0.40556 C 0.36685 -0.39815 0.35816 -0.39938 0.35105 -0.3963 C 0.34185 -0.39259 0.33178 -0.38858 0.32292 -0.38333 C 0.32119 -0.38241 0.31945 -0.38117 0.31771 -0.37963 C 0.31667 -0.3787 0.3158 -0.37685 0.31459 -0.37593 C 0.30973 -0.37253 0.30122 -0.36914 0.29584 -0.36667 C 0.28803 -0.35556 0.27709 -0.35185 0.26771 -0.34074 C 0.26528 -0.33796 0.26181 -0.33796 0.25938 -0.33519 C 0.24948 -0.32438 0.23959 -0.31667 0.22917 -0.30741 C 0.22327 -0.30216 0.21771 -0.29445 0.21146 -0.29074 C 0.20365 -0.27685 0.19185 -0.27222 0.1823 -0.26296 C 0.17587 -0.25648 0.17066 -0.24691 0.16355 -0.24259 C 0.15782 -0.23457 0.15122 -0.23056 0.1448 -0.22407 C 0.13004 -0.20957 0.11598 -0.19414 0.10209 -0.17778 C 0.09619 -0.16204 0.10591 -0.18642 0.09376 -0.16482 C 0.08959 -0.15741 0.08282 -0.14784 0.07917 -0.13889 C 0.07362 -0.12593 0.06789 -0.11142 0.06146 -0.1 C 0.05903 -0.08735 0.06251 -0.10247 0.05626 -0.08889 C 0.05556 -0.08735 0.05591 -0.08488 0.05521 -0.08333 C 0.05435 -0.08148 0.05296 -0.08117 0.05209 -0.07963 C 0.04983 -0.07562 0.0481 -0.07068 0.04584 -0.06667 C 0.04428 -0.05864 0.04132 -0.05833 0.03855 -0.05185 C 0.03195 -0.03704 0.03733 -0.04414 0.03126 -0.03704 C 0.02674 -0.025 0.01928 -0.01204 0.01146 -0.00741 C 0.00851 0.00031 0.00695 2.46914E-7 9.16667E-6 2.46914E-7 " pathEditMode="relative" ptsTypes="fffffffffffffffffffffffffffffffffffffffffffffffffffffffffffA">
                                      <p:cBhvr>
                                        <p:cTn id="43" dur="2000" fill="hold"/>
                                        <p:tgtEl>
                                          <p:spTgt spid="14"/>
                                        </p:tgtEl>
                                        <p:attrNameLst>
                                          <p:attrName>ppt_x</p:attrName>
                                          <p:attrName>ppt_y</p:attrName>
                                        </p:attrNameLst>
                                      </p:cBhvr>
                                    </p:animMotion>
                                  </p:childTnLst>
                                </p:cTn>
                              </p:par>
                              <p:par>
                                <p:cTn id="44" presetID="0" presetClass="path" presetSubtype="0" accel="50000" decel="50000" fill="hold" nodeType="withEffect">
                                  <p:stCondLst>
                                    <p:cond delay="500"/>
                                  </p:stCondLst>
                                  <p:childTnLst>
                                    <p:animMotion origin="layout" path="M -0.53541 0.0463 C -0.52916 0.07377 -0.5184 0.09568 -0.50833 0.11852 C -0.49548 0.14784 -0.48368 0.17346 -0.46874 0.2 C -0.46649 0.20401 -0.46302 0.20556 -0.46041 0.20926 C -0.45434 0.21759 -0.44895 0.22901 -0.4427 0.23704 C -0.4401 0.24013 -0.43697 0.24136 -0.43437 0.24445 C -0.42638 0.25371 -0.41909 0.2642 -0.41145 0.27408 C -0.40833 0.27809 -0.40434 0.2784 -0.40104 0.28148 C -0.371 0.30988 -0.34461 0.3463 -0.31145 0.36296 C -0.27847 0.39969 -0.23506 0.41574 -0.19791 0.43519 C -0.18003 0.44445 -0.16145 0.45247 -0.14374 0.46296 C -0.13385 0.46883 -0.12604 0.47377 -0.11562 0.47593 C -0.09722 0.48889 -0.07743 0.49568 -0.05833 0.50556 C -0.02899 0.52099 -0.00138 0.53827 0.02917 0.54445 C 0.0408 0.55124 0.05244 0.55278 0.06459 0.55556 C 0.07518 0.56358 0.08768 0.57037 0.09896 0.57222 C 0.11754 0.58858 0.13681 0.59043 0.1573 0.59259 C 0.18785 0.6108 0.22639 0.60617 0.2573 0.60741 C 0.28004 0.60648 0.30244 0.60679 0.32501 0.60185 C 0.33334 0.59753 0.3415 0.59661 0.35001 0.59445 C 0.36129 0.5858 0.37032 0.58426 0.37917 0.56852 C 0.38316 0.54692 0.38195 0.55494 0.3823 0.50926 C 0.38264 0.46636 0.3856 0.35895 0.36876 0.30926 C 0.36719 0.2858 0.36042 0.26482 0.35417 0.24445 C 0.35087 0.23426 0.34948 0.22315 0.3448 0.21482 C 0.34254 0.20309 0.33716 0.19537 0.33334 0.18519 C 0.31997 0.14969 0.29827 0.12192 0.27709 0.10185 C 0.27448 0.09938 0.26181 0.09229 0.25938 0.09074 C 0.2566 0.08889 0.25365 0.08766 0.25105 0.08519 C 0.2481 0.08272 0.24566 0.0784 0.24271 0.07593 C 0.24011 0.07377 0.23698 0.07408 0.23438 0.07222 C 0.21928 0.06111 0.20608 0.04877 0.18959 0.04445 C 0.179 0.03364 0.16632 0.0284 0.15417 0.02593 C 0.13299 0.0071 0.10417 0.01019 0.0823 0.00926 C 0.06233 -0.00494 0.03994 0.00617 0.01876 0.00185 C 0.01025 -0.00185 0.01598 4.93827E-7 7.5E-6 4.93827E-7 " pathEditMode="relative" ptsTypes="fffffffffffffffffffffffffffffffffffA">
                                      <p:cBhvr>
                                        <p:cTn id="45" dur="2000" fill="hold"/>
                                        <p:tgtEl>
                                          <p:spTgt spid="17"/>
                                        </p:tgtEl>
                                        <p:attrNameLst>
                                          <p:attrName>ppt_x</p:attrName>
                                          <p:attrName>ppt_y</p:attrName>
                                        </p:attrNameLst>
                                      </p:cBhvr>
                                    </p:animMotion>
                                  </p:childTnLst>
                                </p:cTn>
                              </p:par>
                              <p:par>
                                <p:cTn id="46" presetID="0" presetClass="path" presetSubtype="0" accel="50000" decel="50000" fill="hold" nodeType="withEffect">
                                  <p:stCondLst>
                                    <p:cond delay="500"/>
                                  </p:stCondLst>
                                  <p:childTnLst>
                                    <p:animMotion origin="layout" path="M 0.20417 0.21481 C 0.1941 0.26389 0.17274 0.28673 0.15208 0.32006 C 0.13785 0.34352 0.12205 0.36111 0.10521 0.37777 C 0.09583 0.38703 0.08594 0.4 0.07604 0.4074 C 0.05208 0.42531 0.08229 0.39413 0.05625 0.41852 C 0.05295 0.4216 0.05035 0.42685 0.04688 0.42963 C 0.02361 0.44907 -0.00816 0.4716 -0.03333 0.48148 C -0.04687 0.49352 -0.06892 0.5037 -0.08437 0.5074 C -0.10104 0.51142 -0.09965 0.50648 -0.11788 0.51296 C -0.14323 0.52191 -0.16875 0.52963 -0.19479 0.53333 C -0.20937 0.53765 -0.22396 0.54166 -0.23872 0.54444 C -0.26372 0.55555 -0.29062 0.5571 -0.31667 0.55926 C -0.4033 0.57623 -0.50556 0.56049 -0.58125 0.55926 C -0.58281 0.55895 -0.59479 0.5574 -0.59792 0.55555 C -0.60052 0.55432 -0.6026 0.55123 -0.60521 0.55 C -0.60937 0.54815 -0.61771 0.54629 -0.61771 0.54629 C -0.63472 0.53117 -0.61267 0.54938 -0.63125 0.53889 C -0.63559 0.53642 -0.63941 0.53148 -0.64375 0.52963 C -0.64983 0.52716 -0.65573 0.525 -0.66146 0.52037 C -0.67396 0.51049 -0.68212 0.49382 -0.68958 0.47407 C -0.69149 0.46913 -0.69167 0.46111 -0.69271 0.45555 C -0.69236 0.44444 -0.69253 0.43333 -0.69167 0.42222 C -0.69115 0.41574 -0.68854 0.41389 -0.68646 0.40926 C -0.68056 0.3966 -0.67535 0.37994 -0.66979 0.36666 C -0.66684 0.35956 -0.66476 0.34753 -0.66146 0.34074 C -0.65347 0.32407 -0.64601 0.30617 -0.63854 0.28889 C -0.63385 0.27839 -0.63021 0.26666 -0.625 0.2574 C -0.61753 0.24413 -0.60764 0.21142 -0.59792 0.20555 C -0.58854 0.18889 -0.58142 0.17191 -0.56875 0.16296 C -0.56424 0.15216 -0.55955 0.14598 -0.55208 0.14259 C -0.54323 0.1321 -0.53351 0.12623 -0.52396 0.11852 C -0.50972 0.1071 -0.49583 0.09537 -0.48021 0.09074 C -0.46354 0.07592 -0.44219 0.07685 -0.42396 0.07407 C -0.40781 0.0645 -0.41997 0.07037 -0.38646 0.07222 C -0.37552 0.0787 -0.3651 0.08796 -0.35417 0.09444 C -0.34965 0.10031 -0.3467 0.10123 -0.34167 0.10555 C -0.32153 0.12345 -0.30503 0.14136 -0.28229 0.14815 C -0.27396 0.15555 -0.26424 0.15339 -0.25521 0.15555 C -0.15573 0.15247 -0.17431 0.15895 -0.12604 0.14815 C -0.11944 0.14105 -0.11181 0.13703 -0.10417 0.13518 C -0.09722 0.13117 -0.09306 0.12777 -0.08542 0.12592 C -0.07083 0.11728 -0.07726 0.11975 -0.06667 0.11666 C -0.05868 0.1108 -0.05 0.10308 -0.04167 0.1 C -0.03802 0.09568 -0.03472 0.09413 -0.03125 0.08889 C -0.02691 0.0824 -0.01736 0.06173 -0.01458 0.05185 C -0.01267 0.04506 -0.01059 0.03981 -0.00833 0.03333 C -0.00712 0.02963 -0.00417 0.02222 -0.00417 0.02222 C -0.00312 0.01512 5.55556E-7 0.00895 5.55556E-7 2.59259E-6 " pathEditMode="relative" ptsTypes="fffffffffffffffffffffffffffffffffffffffffffffffA">
                                      <p:cBhvr>
                                        <p:cTn id="47" dur="2000" fill="hold"/>
                                        <p:tgtEl>
                                          <p:spTgt spid="11"/>
                                        </p:tgtEl>
                                        <p:attrNameLst>
                                          <p:attrName>ppt_x</p:attrName>
                                          <p:attrName>ppt_y</p:attrName>
                                        </p:attrNameLst>
                                      </p:cBhvr>
                                    </p:animMotion>
                                  </p:childTnLst>
                                </p:cTn>
                              </p:par>
                              <p:par>
                                <p:cTn id="48" presetID="0" presetClass="path" presetSubtype="0" accel="50000" decel="50000" fill="hold" grpId="0" nodeType="withEffect">
                                  <p:stCondLst>
                                    <p:cond delay="500"/>
                                  </p:stCondLst>
                                  <p:childTnLst>
                                    <p:animMotion origin="layout" path="M 0.63646 -0.53488 C 0.63386 -0.50803 0.6375 -0.54136 0.6323 -0.51081 C 0.62917 -0.4926 0.62934 -0.47223 0.62709 -0.45371 C 0.62396 -0.38673 0.61875 -0.31482 0.60313 -0.2534 C 0.60052 -0.22994 0.59636 -0.20772 0.59271 -0.18488 C 0.5882 -0.15648 0.58525 -0.1284 0.57813 -0.10155 C 0.57188 -0.07778 0.56893 -0.05155 0.55938 -0.03118 C 0.55382 -0.00494 0.55782 -0.02068 0.5448 0.01512 L 0.5448 0.01512 C 0.53941 0.03642 0.5316 0.05339 0.52396 0.07253 C 0.51598 0.09259 0.50868 0.1145 0.49896 0.13148 C 0.48559 0.15555 0.46146 0.18487 0.4448 0.2 C 0.43438 0.21018 0.42414 0.21419 0.41355 0.22253 C 0.4099 0.22561 0.40677 0.23055 0.40313 0.23364 C 0.38716 0.24722 0.3691 0.25247 0.35209 0.25926 C 0.34202 0.26389 0.33316 0.27006 0.32292 0.27253 C 0.30486 0.27191 0.28681 0.27191 0.26875 0.27037 C 0.26059 0.27006 0.25087 0.26234 0.24271 0.25926 C 0.23525 0.25277 0.22761 0.25123 0.2198 0.2466 C 0.21459 0.24352 0.21059 0.23796 0.20521 0.23549 C 0.19636 0.22592 0.18316 0.22068 0.17292 0.21697 C 0.16945 0.21296 0.16632 0.21142 0.1625 0.20956 C 0.15851 0.20247 0.1566 0.20185 0.15105 0.2 C 0.14219 0.18981 0.13177 0.18302 0.12292 0.17253 C 0.11302 0.1608 0.10677 0.14845 0.09584 0.14105 C 0.09167 0.12963 0.08108 0.12098 0.075 0.11142 C 0.06771 0.1 0.06129 0.08765 0.05313 0.07808 C 0.04827 0.06481 0.03993 0.05648 0.03334 0.04629 C 0.02709 0.03673 0.03177 0.04043 0.02605 0.03734 C 0.025 0.03549 0.02414 0.03302 0.02292 0.03179 C 0.02205 0.03055 0.02066 0.03086 0.0198 0.02994 C 0.01511 0.02345 0.01198 0.01481 0.00625 0.01142 C 0.00226 0.00401 0.00434 0.0074 5.55556E-7 3.08642E-6 " pathEditMode="relative" ptsTypes="fffffffFffffffffffffffffffffffffA">
                                      <p:cBhvr>
                                        <p:cTn id="49" dur="2000" fill="hold"/>
                                        <p:tgtEl>
                                          <p:spTgt spid="10"/>
                                        </p:tgtEl>
                                        <p:attrNameLst>
                                          <p:attrName>ppt_x</p:attrName>
                                          <p:attrName>ppt_y</p:attrName>
                                        </p:attrNameLst>
                                      </p:cBhvr>
                                    </p:animMotion>
                                  </p:childTnLst>
                                </p:cTn>
                              </p:par>
                              <p:par>
                                <p:cTn id="50" presetID="0" presetClass="path" presetSubtype="0" accel="50000" decel="50000" fill="hold" grpId="0" nodeType="withEffect">
                                  <p:stCondLst>
                                    <p:cond delay="500"/>
                                  </p:stCondLst>
                                  <p:childTnLst>
                                    <p:animMotion origin="layout" path="M 0.83438 0.03333 C 0.82969 0.025 0.82656 0.01697 0.82292 0.0074 C 0.8191 -0.01636 0.82327 0.00432 0.81354 -0.02408 C 0.81198 -0.02871 0.81059 -0.03395 0.80938 -0.03889 C 0.80886 -0.04074 0.80886 -0.0426 0.80834 -0.04445 C 0.80295 -0.06358 0.80781 -0.04352 0.80104 -0.06297 C 0.79497 -0.08056 0.78959 -0.1 0.78438 -0.11852 C 0.78143 -0.12901 0.78021 -0.13827 0.77604 -0.14815 C 0.77379 -0.1605 0.76875 -0.17408 0.76354 -0.18334 C 0.75695 -0.21883 0.72483 -0.22439 0.70834 -0.22778 C 0.68472 -0.22593 0.66111 -0.22439 0.6375 -0.22222 C 0.62847 -0.2213 0.62014 -0.21235 0.6125 -0.20556 C 0.61059 -0.20401 0.60834 -0.20463 0.60625 -0.20371 C 0.59705 -0.19969 0.58542 -0.19074 0.57709 -0.18334 C 0.57014 -0.17716 0.56406 -0.16821 0.55625 -0.16482 C 0.53629 -0.14352 0.51684 -0.11667 0.49896 -0.09074 C 0.48646 -0.07253 0.4691 -0.06389 0.45417 -0.05371 C 0.43438 -0.04013 0.41493 -0.0284 0.39375 -0.02408 C 0.36459 -0.01111 0.33264 -0.01636 0.30417 -0.03334 C 0.29965 -0.03611 0.29375 -0.03704 0.28959 -0.04074 C 0.28004 -0.04908 0.27066 -0.06389 0.26146 -0.07037 C 0.25695 -0.0784 0.25122 -0.08272 0.24584 -0.08889 C 0.24167 -0.09383 0.2382 -0.1 0.23438 -0.10556 C 0.2191 -0.12778 0.2059 -0.15648 0.18959 -0.17593 C 0.1816 -0.18519 0.17396 -0.19753 0.16459 -0.20185 C 0.1599 -0.21019 0.15417 -0.21482 0.14792 -0.21852 C 0.14149 -0.22716 0.1349 -0.22963 0.12709 -0.23148 C 0.12118 -0.2355 0.11788 -0.23735 0.11146 -0.23889 C 0.10295 -0.24383 0.09427 -0.24506 0.08542 -0.24815 C 0.06563 -0.24753 0.04584 -0.24753 0.02604 -0.2463 C 0.02413 -0.2463 0.01997 -0.24167 0.01875 -0.24074 C 0.00955 -0.23426 -0.00087 -0.22685 -0.00833 -0.21482 C -0.01389 -0.20587 -0.01788 -0.19599 -0.02291 -0.18704 C -0.0243 -0.17994 -0.02726 -0.17716 -0.02916 -0.17037 C -0.0342 -0.15278 -0.03785 -0.13426 -0.04062 -0.11482 C -0.04028 -0.08951 -0.04045 -0.0642 -0.03958 -0.03889 C -0.03889 -0.02006 -0.02309 -0.01297 -0.01458 -0.00926 C -0.01076 -0.00463 -0.00573 2.46914E-7 2.77778E-6 2.46914E-7 " pathEditMode="relative" ptsTypes="fffffffffffffffffffffffffffffffffffffA">
                                      <p:cBhvr>
                                        <p:cTn id="51" dur="2000" fill="hold"/>
                                        <p:tgtEl>
                                          <p:spTgt spid="20"/>
                                        </p:tgtEl>
                                        <p:attrNameLst>
                                          <p:attrName>ppt_x</p:attrName>
                                          <p:attrName>ppt_y</p:attrName>
                                        </p:attrNameLst>
                                      </p:cBhvr>
                                    </p:animMotion>
                                  </p:childTnLst>
                                </p:cTn>
                              </p:par>
                              <p:par>
                                <p:cTn id="52" presetID="0" presetClass="path" presetSubtype="0" accel="50000" decel="50000" fill="hold" grpId="0" nodeType="withEffect">
                                  <p:stCondLst>
                                    <p:cond delay="500"/>
                                  </p:stCondLst>
                                  <p:childTnLst>
                                    <p:animMotion origin="layout" path="M -0.39271 -0.41667 C -0.39202 -0.41111 -0.39167 -0.40494 -0.39063 -0.4 C -0.38994 -0.39568 -0.3882 -0.3929 -0.38751 -0.38889 C -0.38056 -0.34722 -0.3757 -0.30432 -0.36771 -0.26296 C -0.36008 -0.22284 -0.34966 -0.18611 -0.33959 -0.14815 C -0.33126 -0.11667 -0.32483 -0.08364 -0.31667 -0.05185 C -0.30869 -0.02068 -0.29706 0.00679 -0.28855 0.03704 C -0.28542 0.04846 -0.2849 0.06266 -0.28021 0.07222 C -0.26494 0.10401 -0.28334 0.06358 -0.26876 0.1037 C -0.26199 0.12253 -0.25296 0.14012 -0.2448 0.15741 C -0.24254 0.16235 -0.24167 0.16883 -0.23959 0.17407 C -0.2316 0.19352 -0.22223 0.21296 -0.21355 0.23148 C -0.20817 0.2429 -0.1981 0.25124 -0.19167 0.26111 C -0.18386 0.27284 -0.17692 0.28364 -0.16876 0.29445 C -0.16077 0.30525 -0.15487 0.32161 -0.14584 0.32963 C -0.13334 0.34074 -0.12327 0.35833 -0.11146 0.37037 C -0.08074 0.40154 -0.12171 0.35463 -0.09688 0.38148 C -0.08456 0.39506 -0.07396 0.41512 -0.05938 0.42037 C -0.04896 0.43272 -0.04063 0.43704 -0.02813 0.43889 C -0.01771 0.44969 -0.0066 0.44938 0.0052 0.4537 C 0.01388 0.45247 0.02274 0.45278 0.03124 0.45 C 0.03663 0.44815 0.03767 0.42315 0.03854 0.41852 C 0.04253 0.39537 0.04531 0.37469 0.04687 0.35 C 0.04652 0.29321 0.04687 0.23642 0.04583 0.17963 C 0.04565 0.17253 0.04253 0.16636 0.04166 0.15926 C 0.0394 0.13889 0.03541 0.11482 0.02708 0.1 C 0.02569 0.08951 0.02222 0.08148 0.01979 0.07222 C 0.01163 0.03982 0.02256 0.07963 0.01666 0.05185 C 0.01423 0.04012 0.00919 0.02377 0.00416 0.01482 C 0.00242 0.00586 -6.94444E-6 0.00926 -6.94444E-6 2.22222E-6 " pathEditMode="relative" ptsTypes="fffffffffffffffffffffffffffffA">
                                      <p:cBhvr>
                                        <p:cTn id="53" dur="2000" fill="hold"/>
                                        <p:tgtEl>
                                          <p:spTgt spid="9"/>
                                        </p:tgtEl>
                                        <p:attrNameLst>
                                          <p:attrName>ppt_x</p:attrName>
                                          <p:attrName>ppt_y</p:attrName>
                                        </p:attrNameLst>
                                      </p:cBhvr>
                                    </p:animMotion>
                                  </p:childTnLst>
                                </p:cTn>
                              </p:par>
                              <p:par>
                                <p:cTn id="54" presetID="8" presetClass="emph" presetSubtype="0" fill="hold" nodeType="withEffect">
                                  <p:stCondLst>
                                    <p:cond delay="500"/>
                                  </p:stCondLst>
                                  <p:childTnLst>
                                    <p:animRot by="21600000">
                                      <p:cBhvr>
                                        <p:cTn id="55" dur="2000" fill="hold"/>
                                        <p:tgtEl>
                                          <p:spTgt spid="14"/>
                                        </p:tgtEl>
                                        <p:attrNameLst>
                                          <p:attrName>r</p:attrName>
                                        </p:attrNameLst>
                                      </p:cBhvr>
                                    </p:animRot>
                                  </p:childTnLst>
                                </p:cTn>
                              </p:par>
                              <p:par>
                                <p:cTn id="56" presetID="8" presetClass="emph" presetSubtype="0" fill="hold" nodeType="withEffect">
                                  <p:stCondLst>
                                    <p:cond delay="500"/>
                                  </p:stCondLst>
                                  <p:childTnLst>
                                    <p:animRot by="21600000">
                                      <p:cBhvr>
                                        <p:cTn id="57" dur="2000" fill="hold"/>
                                        <p:tgtEl>
                                          <p:spTgt spid="17"/>
                                        </p:tgtEl>
                                        <p:attrNameLst>
                                          <p:attrName>r</p:attrName>
                                        </p:attrNameLst>
                                      </p:cBhvr>
                                    </p:animRot>
                                  </p:childTnLst>
                                </p:cTn>
                              </p:par>
                              <p:par>
                                <p:cTn id="58" presetID="8" presetClass="emph" presetSubtype="0" fill="hold" nodeType="withEffect">
                                  <p:stCondLst>
                                    <p:cond delay="500"/>
                                  </p:stCondLst>
                                  <p:childTnLst>
                                    <p:animRot by="21600000">
                                      <p:cBhvr>
                                        <p:cTn id="59" dur="2000" fill="hold"/>
                                        <p:tgtEl>
                                          <p:spTgt spid="11"/>
                                        </p:tgtEl>
                                        <p:attrNameLst>
                                          <p:attrName>r</p:attrName>
                                        </p:attrNameLst>
                                      </p:cBhvr>
                                    </p:animRot>
                                  </p:childTnLst>
                                </p:cTn>
                              </p:par>
                              <p:par>
                                <p:cTn id="60" presetID="8" presetClass="emph" presetSubtype="0" fill="hold" grpId="1" nodeType="withEffect">
                                  <p:stCondLst>
                                    <p:cond delay="500"/>
                                  </p:stCondLst>
                                  <p:childTnLst>
                                    <p:animRot by="21600000">
                                      <p:cBhvr>
                                        <p:cTn id="61" dur="2000" fill="hold"/>
                                        <p:tgtEl>
                                          <p:spTgt spid="10"/>
                                        </p:tgtEl>
                                        <p:attrNameLst>
                                          <p:attrName>r</p:attrName>
                                        </p:attrNameLst>
                                      </p:cBhvr>
                                    </p:animRot>
                                  </p:childTnLst>
                                </p:cTn>
                              </p:par>
                              <p:par>
                                <p:cTn id="62" presetID="8" presetClass="emph" presetSubtype="0" fill="hold" grpId="1" nodeType="withEffect">
                                  <p:stCondLst>
                                    <p:cond delay="500"/>
                                  </p:stCondLst>
                                  <p:childTnLst>
                                    <p:animRot by="21600000">
                                      <p:cBhvr>
                                        <p:cTn id="63" dur="2000" fill="hold"/>
                                        <p:tgtEl>
                                          <p:spTgt spid="20"/>
                                        </p:tgtEl>
                                        <p:attrNameLst>
                                          <p:attrName>r</p:attrName>
                                        </p:attrNameLst>
                                      </p:cBhvr>
                                    </p:animRot>
                                  </p:childTnLst>
                                </p:cTn>
                              </p:par>
                              <p:par>
                                <p:cTn id="64" presetID="8" presetClass="emph" presetSubtype="0" fill="hold" grpId="1" nodeType="withEffect">
                                  <p:stCondLst>
                                    <p:cond delay="500"/>
                                  </p:stCondLst>
                                  <p:childTnLst>
                                    <p:animRot by="21600000">
                                      <p:cBhvr>
                                        <p:cTn id="65" dur="2000" fill="hold"/>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bldLvl="0" animBg="1"/>
      <p:bldP spid="9" grpId="1" bldLvl="0" animBg="1"/>
      <p:bldP spid="9" grpId="2" bldLvl="0" animBg="1"/>
      <p:bldP spid="10" grpId="0" bldLvl="0" animBg="1"/>
      <p:bldP spid="10" grpId="1" bldLvl="0" animBg="1"/>
      <p:bldP spid="10" grpId="2" bldLvl="0" animBg="1"/>
      <p:bldP spid="20" grpId="0" bldLvl="0" animBg="1"/>
      <p:bldP spid="20" grpId="1" bldLvl="0" animBg="1"/>
      <p:bldP spid="20" grpId="2"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28" name="AutoShape 593"/>
          <p:cNvSpPr>
            <a:spLocks noChangeArrowheads="1"/>
          </p:cNvSpPr>
          <p:nvPr/>
        </p:nvSpPr>
        <p:spPr bwMode="auto">
          <a:xfrm rot="10800000" flipH="1" flipV="1">
            <a:off x="2429802" y="3663831"/>
            <a:ext cx="674942" cy="540165"/>
          </a:xfrm>
          <a:prstGeom prst="rightArrow">
            <a:avLst>
              <a:gd name="adj1" fmla="val 60857"/>
              <a:gd name="adj2" fmla="val 56907"/>
            </a:avLst>
          </a:prstGeom>
          <a:gradFill>
            <a:gsLst>
              <a:gs pos="0">
                <a:srgbClr val="FECF40"/>
              </a:gs>
              <a:gs pos="100000">
                <a:srgbClr val="846C21"/>
              </a:gs>
            </a:gsLst>
            <a:lin ang="5400000" scaled="0"/>
          </a:gradFill>
          <a:ln w="9525" cap="flat" cmpd="sng" algn="ctr">
            <a:noFill/>
            <a:prstDash val="solid"/>
            <a:round/>
            <a:headEnd type="none" w="med" len="med"/>
            <a:tailEnd type="none" w="med" len="med"/>
          </a:ln>
          <a:effectLst>
            <a:outerShdw blurRad="114300" dist="114300" dir="7260000" algn="tl" rotWithShape="0">
              <a:schemeClr val="tx2">
                <a:lumMod val="50000"/>
                <a:alpha val="31000"/>
              </a:schemeClr>
            </a:outerShdw>
          </a:effectLst>
        </p:spPr>
        <p:txBody>
          <a:bodyPr vert="horz" wrap="square" lIns="91440" tIns="45720" rIns="91440" bIns="45720" numCol="1" rtlCol="0" anchor="t" anchorCtr="0" compatLnSpc="1"/>
          <a:lstStyle/>
          <a:p>
            <a:endParaRPr lang="zh-CN" altLang="en-US" dirty="0">
              <a:solidFill>
                <a:srgbClr val="00B0F0"/>
              </a:solidFill>
              <a:latin typeface="Arial" panose="020B0604020202020204" pitchFamily="34" charset="0"/>
              <a:ea typeface="宋体" panose="02010600030101010101" pitchFamily="2" charset="-122"/>
            </a:endParaRPr>
          </a:p>
        </p:txBody>
      </p:sp>
      <p:cxnSp>
        <p:nvCxnSpPr>
          <p:cNvPr id="39" name="直接连接符 38"/>
          <p:cNvCxnSpPr/>
          <p:nvPr/>
        </p:nvCxnSpPr>
        <p:spPr bwMode="auto">
          <a:xfrm flipV="1">
            <a:off x="3939820" y="2002285"/>
            <a:ext cx="2466740" cy="1856557"/>
          </a:xfrm>
          <a:prstGeom prst="line">
            <a:avLst/>
          </a:prstGeom>
          <a:solidFill>
            <a:schemeClr val="accent1"/>
          </a:solidFill>
          <a:ln w="12700" cap="flat" cmpd="sng" algn="ctr">
            <a:solidFill>
              <a:schemeClr val="tx1"/>
            </a:solidFill>
            <a:prstDash val="solid"/>
            <a:round/>
            <a:headEnd type="oval"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直接连接符 39"/>
          <p:cNvCxnSpPr/>
          <p:nvPr/>
        </p:nvCxnSpPr>
        <p:spPr bwMode="auto">
          <a:xfrm flipV="1">
            <a:off x="4076581" y="3127263"/>
            <a:ext cx="2527417" cy="874385"/>
          </a:xfrm>
          <a:prstGeom prst="line">
            <a:avLst/>
          </a:prstGeom>
          <a:solidFill>
            <a:schemeClr val="accent1"/>
          </a:solidFill>
          <a:ln w="12700" cap="flat" cmpd="sng" algn="ctr">
            <a:solidFill>
              <a:schemeClr val="tx1"/>
            </a:solidFill>
            <a:prstDash val="solid"/>
            <a:round/>
            <a:headEnd type="oval"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直接连接符 40"/>
          <p:cNvCxnSpPr/>
          <p:nvPr/>
        </p:nvCxnSpPr>
        <p:spPr bwMode="auto">
          <a:xfrm>
            <a:off x="4041111" y="4001648"/>
            <a:ext cx="2451972" cy="379142"/>
          </a:xfrm>
          <a:prstGeom prst="line">
            <a:avLst/>
          </a:prstGeom>
          <a:solidFill>
            <a:schemeClr val="accent1"/>
          </a:solidFill>
          <a:ln w="12700" cap="flat" cmpd="sng" algn="ctr">
            <a:solidFill>
              <a:schemeClr val="tx1"/>
            </a:solidFill>
            <a:prstDash val="solid"/>
            <a:round/>
            <a:headEnd type="oval"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直接连接符 43"/>
          <p:cNvCxnSpPr/>
          <p:nvPr/>
        </p:nvCxnSpPr>
        <p:spPr bwMode="auto">
          <a:xfrm>
            <a:off x="4076581" y="4001647"/>
            <a:ext cx="2329979" cy="1613737"/>
          </a:xfrm>
          <a:prstGeom prst="line">
            <a:avLst/>
          </a:prstGeom>
          <a:solidFill>
            <a:schemeClr val="accent1"/>
          </a:solidFill>
          <a:ln w="12700" cap="flat" cmpd="sng" algn="ctr">
            <a:solidFill>
              <a:schemeClr val="tx1"/>
            </a:solidFill>
            <a:prstDash val="solid"/>
            <a:round/>
            <a:headEnd type="oval"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Freeform 5"/>
          <p:cNvSpPr/>
          <p:nvPr/>
        </p:nvSpPr>
        <p:spPr bwMode="auto">
          <a:xfrm>
            <a:off x="977718" y="1448745"/>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46" name="TextBox 45"/>
          <p:cNvSpPr txBox="1"/>
          <p:nvPr/>
        </p:nvSpPr>
        <p:spPr>
          <a:xfrm>
            <a:off x="1252503" y="1420605"/>
            <a:ext cx="1859280" cy="426720"/>
          </a:xfrm>
          <a:prstGeom prst="rect">
            <a:avLst/>
          </a:prstGeom>
          <a:noFill/>
        </p:spPr>
        <p:txBody>
          <a:bodyPr wrap="none" rtlCol="0">
            <a:spAutoFit/>
          </a:bodyPr>
          <a:lstStyle/>
          <a:p>
            <a:r>
              <a:rPr lang="zh-CN" altLang="en-US" sz="2200" dirty="0" smtClean="0">
                <a:latin typeface="黑体" panose="02010600030101010101" pitchFamily="49" charset="-122"/>
                <a:ea typeface="黑体" panose="02010600030101010101" pitchFamily="49" charset="-122"/>
              </a:rPr>
              <a:t>目标实现步骤</a:t>
            </a:r>
            <a:endParaRPr lang="zh-CN" altLang="en-US" sz="2200" dirty="0">
              <a:latin typeface="黑体" panose="02010600030101010101" pitchFamily="49" charset="-122"/>
              <a:ea typeface="黑体" panose="02010600030101010101" pitchFamily="49" charset="-122"/>
            </a:endParaRPr>
          </a:p>
        </p:txBody>
      </p:sp>
      <p:grpSp>
        <p:nvGrpSpPr>
          <p:cNvPr id="367" name="组合 366"/>
          <p:cNvGrpSpPr/>
          <p:nvPr/>
        </p:nvGrpSpPr>
        <p:grpSpPr>
          <a:xfrm>
            <a:off x="6213830" y="1420606"/>
            <a:ext cx="5015927" cy="1065118"/>
            <a:chOff x="4304043" y="1286668"/>
            <a:chExt cx="3837944" cy="9488139"/>
          </a:xfrm>
          <a:effectLst>
            <a:outerShdw blurRad="139700" dist="101600" dir="7200000" algn="tr" rotWithShape="0">
              <a:schemeClr val="tx2">
                <a:lumMod val="50000"/>
                <a:alpha val="30000"/>
              </a:schemeClr>
            </a:outerShdw>
          </a:effectLst>
        </p:grpSpPr>
        <p:sp>
          <p:nvSpPr>
            <p:cNvPr id="368" name="圆角矩形 367"/>
            <p:cNvSpPr/>
            <p:nvPr/>
          </p:nvSpPr>
          <p:spPr>
            <a:xfrm>
              <a:off x="4304043" y="1286668"/>
              <a:ext cx="3837944" cy="9488139"/>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9" name="圆角矩形 368"/>
            <p:cNvSpPr/>
            <p:nvPr/>
          </p:nvSpPr>
          <p:spPr>
            <a:xfrm>
              <a:off x="4327204" y="1373332"/>
              <a:ext cx="3800799" cy="9401475"/>
            </a:xfrm>
            <a:prstGeom prst="roundRect">
              <a:avLst/>
            </a:prstGeom>
            <a:gradFill>
              <a:gsLst>
                <a:gs pos="42000">
                  <a:srgbClr val="F0F0F0"/>
                </a:gs>
                <a:gs pos="0">
                  <a:schemeClr val="bg1"/>
                </a:gs>
                <a:gs pos="100000">
                  <a:srgbClr val="D3D8DF"/>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0" name="组合 369"/>
          <p:cNvGrpSpPr/>
          <p:nvPr/>
        </p:nvGrpSpPr>
        <p:grpSpPr>
          <a:xfrm>
            <a:off x="6213830" y="2639724"/>
            <a:ext cx="5015927" cy="1065118"/>
            <a:chOff x="4304043" y="1286668"/>
            <a:chExt cx="3837944" cy="9488139"/>
          </a:xfrm>
          <a:effectLst>
            <a:outerShdw blurRad="139700" dist="101600" dir="7200000" algn="tr" rotWithShape="0">
              <a:schemeClr val="tx2">
                <a:lumMod val="50000"/>
                <a:alpha val="30000"/>
              </a:schemeClr>
            </a:outerShdw>
          </a:effectLst>
        </p:grpSpPr>
        <p:sp>
          <p:nvSpPr>
            <p:cNvPr id="371" name="圆角矩形 370"/>
            <p:cNvSpPr/>
            <p:nvPr/>
          </p:nvSpPr>
          <p:spPr>
            <a:xfrm>
              <a:off x="4304043" y="1286668"/>
              <a:ext cx="3837944" cy="9488139"/>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2" name="圆角矩形 371"/>
            <p:cNvSpPr/>
            <p:nvPr/>
          </p:nvSpPr>
          <p:spPr>
            <a:xfrm>
              <a:off x="4327204" y="1373332"/>
              <a:ext cx="3800799" cy="9401475"/>
            </a:xfrm>
            <a:prstGeom prst="roundRect">
              <a:avLst/>
            </a:prstGeom>
            <a:gradFill>
              <a:gsLst>
                <a:gs pos="42000">
                  <a:srgbClr val="F0F0F0"/>
                </a:gs>
                <a:gs pos="0">
                  <a:schemeClr val="bg1"/>
                </a:gs>
                <a:gs pos="100000">
                  <a:srgbClr val="D3D8DF"/>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4" name="组合 373"/>
          <p:cNvGrpSpPr/>
          <p:nvPr/>
        </p:nvGrpSpPr>
        <p:grpSpPr>
          <a:xfrm>
            <a:off x="6213830" y="3858842"/>
            <a:ext cx="5015927" cy="1065118"/>
            <a:chOff x="4304043" y="1286668"/>
            <a:chExt cx="3837944" cy="9488139"/>
          </a:xfrm>
          <a:effectLst>
            <a:outerShdw blurRad="139700" dist="101600" dir="7200000" algn="tr" rotWithShape="0">
              <a:schemeClr val="tx2">
                <a:lumMod val="50000"/>
                <a:alpha val="30000"/>
              </a:schemeClr>
            </a:outerShdw>
          </a:effectLst>
        </p:grpSpPr>
        <p:sp>
          <p:nvSpPr>
            <p:cNvPr id="375" name="圆角矩形 374"/>
            <p:cNvSpPr/>
            <p:nvPr/>
          </p:nvSpPr>
          <p:spPr>
            <a:xfrm>
              <a:off x="4304043" y="1286668"/>
              <a:ext cx="3837944" cy="9488139"/>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6" name="圆角矩形 375"/>
            <p:cNvSpPr/>
            <p:nvPr/>
          </p:nvSpPr>
          <p:spPr>
            <a:xfrm>
              <a:off x="4327204" y="1373332"/>
              <a:ext cx="3800799" cy="9401475"/>
            </a:xfrm>
            <a:prstGeom prst="roundRect">
              <a:avLst/>
            </a:prstGeom>
            <a:gradFill>
              <a:gsLst>
                <a:gs pos="42000">
                  <a:srgbClr val="F0F0F0"/>
                </a:gs>
                <a:gs pos="0">
                  <a:schemeClr val="bg1"/>
                </a:gs>
                <a:gs pos="100000">
                  <a:srgbClr val="D3D8DF"/>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7" name="组合 376"/>
          <p:cNvGrpSpPr/>
          <p:nvPr/>
        </p:nvGrpSpPr>
        <p:grpSpPr>
          <a:xfrm>
            <a:off x="6213830" y="5077961"/>
            <a:ext cx="5015927" cy="1065118"/>
            <a:chOff x="4304043" y="1286668"/>
            <a:chExt cx="3837944" cy="9488139"/>
          </a:xfrm>
          <a:effectLst>
            <a:outerShdw blurRad="139700" dist="101600" dir="7200000" algn="tr" rotWithShape="0">
              <a:schemeClr val="tx2">
                <a:lumMod val="50000"/>
                <a:alpha val="30000"/>
              </a:schemeClr>
            </a:outerShdw>
          </a:effectLst>
        </p:grpSpPr>
        <p:sp>
          <p:nvSpPr>
            <p:cNvPr id="378" name="圆角矩形 377"/>
            <p:cNvSpPr/>
            <p:nvPr/>
          </p:nvSpPr>
          <p:spPr>
            <a:xfrm>
              <a:off x="4304043" y="1286668"/>
              <a:ext cx="3837944" cy="9488139"/>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9" name="圆角矩形 378"/>
            <p:cNvSpPr/>
            <p:nvPr/>
          </p:nvSpPr>
          <p:spPr>
            <a:xfrm>
              <a:off x="4327204" y="1373332"/>
              <a:ext cx="3800799" cy="9401475"/>
            </a:xfrm>
            <a:prstGeom prst="roundRect">
              <a:avLst/>
            </a:prstGeom>
            <a:gradFill>
              <a:gsLst>
                <a:gs pos="42000">
                  <a:srgbClr val="F0F0F0"/>
                </a:gs>
                <a:gs pos="0">
                  <a:schemeClr val="bg1"/>
                </a:gs>
                <a:gs pos="100000">
                  <a:srgbClr val="D3D8DF"/>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0" name="组合 379"/>
          <p:cNvGrpSpPr/>
          <p:nvPr/>
        </p:nvGrpSpPr>
        <p:grpSpPr>
          <a:xfrm>
            <a:off x="977156" y="3285026"/>
            <a:ext cx="1297774" cy="1297774"/>
            <a:chOff x="863831" y="3760325"/>
            <a:chExt cx="1430338" cy="1430338"/>
          </a:xfrm>
          <a:effectLst>
            <a:outerShdw blurRad="50800" dist="50800" dir="5400000" algn="ctr" rotWithShape="0">
              <a:schemeClr val="tx1">
                <a:alpha val="29000"/>
              </a:schemeClr>
            </a:outerShdw>
          </a:effectLst>
        </p:grpSpPr>
        <p:pic>
          <p:nvPicPr>
            <p:cNvPr id="381" name="Picture 2" descr="C:\Users\Administrator\Desktop\Nipic_2457331_20121102221811051371.png"/>
            <p:cNvPicPr>
              <a:picLocks noChangeAspect="1" noChangeArrowheads="1"/>
            </p:cNvPicPr>
            <p:nvPr/>
          </p:nvPicPr>
          <p:blipFill>
            <a:blip r:embed="rId4" cstate="screen">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5"/>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382" name="TextBox 381"/>
            <p:cNvSpPr txBox="1"/>
            <p:nvPr/>
          </p:nvSpPr>
          <p:spPr>
            <a:xfrm>
              <a:off x="1153212" y="4032839"/>
              <a:ext cx="881960" cy="915881"/>
            </a:xfrm>
            <a:prstGeom prst="rect">
              <a:avLst/>
            </a:prstGeom>
            <a:noFill/>
          </p:spPr>
          <p:txBody>
            <a:bodyPr wrap="none" rtlCol="0">
              <a:spAutoFit/>
            </a:bodyPr>
            <a:lstStyle/>
            <a:p>
              <a:pPr algn="ctr"/>
              <a:r>
                <a:rPr lang="zh-CN" altLang="en-US" sz="2400" b="1" dirty="0" smtClean="0">
                  <a:effectLst>
                    <a:innerShdw blurRad="63500" dist="50800" dir="13500000">
                      <a:schemeClr val="accent1">
                        <a:lumMod val="50000"/>
                        <a:alpha val="50000"/>
                      </a:schemeClr>
                    </a:innerShdw>
                  </a:effectLst>
                  <a:latin typeface="微软雅黑" panose="020B0503020204020204" charset="-122"/>
                  <a:ea typeface="微软雅黑" panose="020B0503020204020204" charset="-122"/>
                </a:rPr>
                <a:t>初步</a:t>
              </a:r>
              <a:endParaRPr lang="en-US" altLang="zh-CN" sz="2400" b="1" dirty="0" smtClean="0">
                <a:effectLst>
                  <a:innerShdw blurRad="63500" dist="50800" dir="13500000">
                    <a:schemeClr val="accent1">
                      <a:lumMod val="50000"/>
                      <a:alpha val="50000"/>
                    </a:schemeClr>
                  </a:innerShdw>
                </a:effectLst>
                <a:latin typeface="微软雅黑" panose="020B0503020204020204" charset="-122"/>
                <a:ea typeface="微软雅黑" panose="020B0503020204020204" charset="-122"/>
              </a:endParaRPr>
            </a:p>
            <a:p>
              <a:pPr algn="ctr"/>
              <a:r>
                <a:rPr lang="zh-CN" altLang="en-US" sz="2400" b="1" dirty="0" smtClean="0">
                  <a:effectLst>
                    <a:innerShdw blurRad="63500" dist="50800" dir="13500000">
                      <a:schemeClr val="accent1">
                        <a:lumMod val="50000"/>
                        <a:alpha val="50000"/>
                      </a:schemeClr>
                    </a:innerShdw>
                  </a:effectLst>
                  <a:latin typeface="微软雅黑" panose="020B0503020204020204" charset="-122"/>
                  <a:ea typeface="微软雅黑" panose="020B0503020204020204" charset="-122"/>
                </a:rPr>
                <a:t>目标</a:t>
              </a:r>
              <a:endParaRPr lang="zh-CN" altLang="en-US" sz="2400" b="1" dirty="0">
                <a:effectLst>
                  <a:innerShdw blurRad="63500" dist="50800" dir="13500000">
                    <a:schemeClr val="accent1">
                      <a:lumMod val="50000"/>
                      <a:alpha val="50000"/>
                    </a:schemeClr>
                  </a:innerShdw>
                </a:effectLst>
                <a:latin typeface="微软雅黑" panose="020B0503020204020204" charset="-122"/>
                <a:ea typeface="微软雅黑" panose="020B0503020204020204" charset="-122"/>
              </a:endParaRPr>
            </a:p>
          </p:txBody>
        </p:sp>
      </p:grpSp>
      <p:grpSp>
        <p:nvGrpSpPr>
          <p:cNvPr id="383" name="组合 382"/>
          <p:cNvGrpSpPr/>
          <p:nvPr/>
        </p:nvGrpSpPr>
        <p:grpSpPr>
          <a:xfrm>
            <a:off x="3116033" y="3139162"/>
            <a:ext cx="1568854" cy="1568854"/>
            <a:chOff x="863831" y="3760325"/>
            <a:chExt cx="1430338" cy="1430338"/>
          </a:xfrm>
          <a:effectLst>
            <a:outerShdw blurRad="50800" dist="50800" dir="5400000" algn="ctr" rotWithShape="0">
              <a:schemeClr val="tx1">
                <a:alpha val="29000"/>
              </a:schemeClr>
            </a:outerShdw>
          </a:effectLst>
        </p:grpSpPr>
        <p:pic>
          <p:nvPicPr>
            <p:cNvPr id="384" name="Picture 2" descr="C:\Users\Administrator\Desktop\Nipic_2457331_20121102221811051371.png"/>
            <p:cNvPicPr>
              <a:picLocks noChangeAspect="1" noChangeArrowheads="1"/>
            </p:cNvPicPr>
            <p:nvPr/>
          </p:nvPicPr>
          <p:blipFill>
            <a:blip r:embed="rId6" cstate="screen">
              <a:extLst>
                <a:ext uri="{BEBA8EAE-BF5A-486C-A8C5-ECC9F3942E4B}">
                  <a14:imgProps xmlns:a14="http://schemas.microsoft.com/office/drawing/2010/main">
                    <a14:imgLayer r:embed="rId7">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5"/>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385" name="TextBox 384"/>
            <p:cNvSpPr txBox="1"/>
            <p:nvPr/>
          </p:nvSpPr>
          <p:spPr>
            <a:xfrm>
              <a:off x="1008664" y="4104885"/>
              <a:ext cx="1150472" cy="869868"/>
            </a:xfrm>
            <a:prstGeom prst="rect">
              <a:avLst/>
            </a:prstGeom>
            <a:noFill/>
          </p:spPr>
          <p:txBody>
            <a:bodyPr wrap="none" rtlCol="0">
              <a:spAutoFit/>
            </a:bodyPr>
            <a:lstStyle/>
            <a:p>
              <a:pPr algn="ctr"/>
              <a:r>
                <a:rPr lang="zh-CN" altLang="en-US" sz="2800" b="1" dirty="0" smtClean="0">
                  <a:effectLst>
                    <a:innerShdw blurRad="63500" dist="50800" dir="13500000">
                      <a:schemeClr val="accent1">
                        <a:lumMod val="50000"/>
                        <a:alpha val="50000"/>
                      </a:schemeClr>
                    </a:innerShdw>
                  </a:effectLst>
                  <a:latin typeface="微软雅黑" panose="020B0503020204020204" charset="-122"/>
                  <a:ea typeface="微软雅黑" panose="020B0503020204020204" charset="-122"/>
                </a:rPr>
                <a:t>进一步</a:t>
              </a:r>
              <a:endParaRPr lang="en-US" altLang="zh-CN" sz="2800" b="1" dirty="0" smtClean="0">
                <a:effectLst>
                  <a:innerShdw blurRad="63500" dist="50800" dir="13500000">
                    <a:schemeClr val="accent1">
                      <a:lumMod val="50000"/>
                      <a:alpha val="50000"/>
                    </a:schemeClr>
                  </a:innerShdw>
                </a:effectLst>
                <a:latin typeface="微软雅黑" panose="020B0503020204020204" charset="-122"/>
                <a:ea typeface="微软雅黑" panose="020B0503020204020204" charset="-122"/>
              </a:endParaRPr>
            </a:p>
            <a:p>
              <a:pPr algn="ctr"/>
              <a:r>
                <a:rPr lang="zh-CN" altLang="en-US" sz="2800" b="1" dirty="0">
                  <a:effectLst>
                    <a:innerShdw blurRad="63500" dist="50800" dir="13500000">
                      <a:schemeClr val="accent1">
                        <a:lumMod val="50000"/>
                        <a:alpha val="50000"/>
                      </a:schemeClr>
                    </a:innerShdw>
                  </a:effectLst>
                  <a:latin typeface="微软雅黑" panose="020B0503020204020204" charset="-122"/>
                  <a:ea typeface="微软雅黑" panose="020B0503020204020204" charset="-122"/>
                </a:rPr>
                <a:t>目标</a:t>
              </a:r>
            </a:p>
          </p:txBody>
        </p:sp>
      </p:grpSp>
      <p:sp>
        <p:nvSpPr>
          <p:cNvPr id="389" name="矩形 87"/>
          <p:cNvSpPr>
            <a:spLocks noChangeArrowheads="1"/>
          </p:cNvSpPr>
          <p:nvPr/>
        </p:nvSpPr>
        <p:spPr bwMode="auto">
          <a:xfrm>
            <a:off x="6382447" y="1537666"/>
            <a:ext cx="4678692" cy="830997"/>
          </a:xfrm>
          <a:prstGeom prst="rect">
            <a:avLst/>
          </a:prstGeom>
          <a:noFill/>
          <a:ln w="9525">
            <a:noFill/>
            <a:miter lim="800000"/>
          </a:ln>
        </p:spPr>
        <p:txBody>
          <a:bodyPr wrap="square">
            <a:spAutoFit/>
          </a:bodyPr>
          <a:lstStyle/>
          <a:p>
            <a:pPr eaLnBrk="0" fontAlgn="ctr" hangingPunct="0">
              <a:buClr>
                <a:srgbClr val="FF0000"/>
              </a:buClr>
              <a:buSzPct val="70000"/>
            </a:pPr>
            <a:r>
              <a:rPr lang="zh-CN" altLang="en-US" sz="1600" b="1" dirty="0" smtClean="0">
                <a:solidFill>
                  <a:schemeClr val="accent4">
                    <a:lumMod val="50000"/>
                  </a:schemeClr>
                </a:solidFill>
                <a:latin typeface="微软雅黑" panose="020B0503020204020204" charset="-122"/>
                <a:ea typeface="微软雅黑" panose="020B0503020204020204" charset="-122"/>
              </a:rPr>
              <a:t>目标内涵一</a:t>
            </a:r>
            <a:r>
              <a:rPr lang="zh-CN" altLang="en-US" sz="1600" dirty="0" smtClean="0">
                <a:latin typeface="微软雅黑" panose="020B0503020204020204" charset="-122"/>
                <a:ea typeface="微软雅黑" panose="020B0503020204020204" charset="-122"/>
              </a:rPr>
              <a:t>：您的文字内容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您的文字内容</a:t>
            </a:r>
          </a:p>
        </p:txBody>
      </p:sp>
      <p:sp>
        <p:nvSpPr>
          <p:cNvPr id="390" name="矩形 87"/>
          <p:cNvSpPr>
            <a:spLocks noChangeArrowheads="1"/>
          </p:cNvSpPr>
          <p:nvPr/>
        </p:nvSpPr>
        <p:spPr bwMode="auto">
          <a:xfrm>
            <a:off x="6345598" y="5195021"/>
            <a:ext cx="4678692" cy="830997"/>
          </a:xfrm>
          <a:prstGeom prst="rect">
            <a:avLst/>
          </a:prstGeom>
          <a:noFill/>
          <a:ln w="9525">
            <a:noFill/>
            <a:miter lim="800000"/>
          </a:ln>
        </p:spPr>
        <p:txBody>
          <a:bodyPr wrap="square">
            <a:spAutoFit/>
          </a:bodyPr>
          <a:lstStyle/>
          <a:p>
            <a:pPr eaLnBrk="0" fontAlgn="ctr" hangingPunct="0">
              <a:buClr>
                <a:srgbClr val="FF0000"/>
              </a:buClr>
              <a:buSzPct val="70000"/>
            </a:pPr>
            <a:r>
              <a:rPr lang="zh-CN" altLang="en-US" sz="1600" b="1" dirty="0" smtClean="0">
                <a:solidFill>
                  <a:schemeClr val="accent4">
                    <a:lumMod val="50000"/>
                  </a:schemeClr>
                </a:solidFill>
                <a:latin typeface="微软雅黑" panose="020B0503020204020204" charset="-122"/>
                <a:ea typeface="微软雅黑" panose="020B0503020204020204" charset="-122"/>
              </a:rPr>
              <a:t>目标内涵一</a:t>
            </a:r>
            <a:r>
              <a:rPr lang="zh-CN" altLang="en-US" sz="1600" dirty="0" smtClean="0">
                <a:latin typeface="微软雅黑" panose="020B0503020204020204" charset="-122"/>
                <a:ea typeface="微软雅黑" panose="020B0503020204020204" charset="-122"/>
              </a:rPr>
              <a:t>：您的文字内容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您的文字内容</a:t>
            </a:r>
          </a:p>
        </p:txBody>
      </p:sp>
      <p:sp>
        <p:nvSpPr>
          <p:cNvPr id="391" name="矩形 87"/>
          <p:cNvSpPr>
            <a:spLocks noChangeArrowheads="1"/>
          </p:cNvSpPr>
          <p:nvPr/>
        </p:nvSpPr>
        <p:spPr bwMode="auto">
          <a:xfrm>
            <a:off x="6353099" y="3959070"/>
            <a:ext cx="4678692" cy="830997"/>
          </a:xfrm>
          <a:prstGeom prst="rect">
            <a:avLst/>
          </a:prstGeom>
          <a:noFill/>
          <a:ln w="9525">
            <a:noFill/>
            <a:miter lim="800000"/>
          </a:ln>
        </p:spPr>
        <p:txBody>
          <a:bodyPr wrap="square">
            <a:spAutoFit/>
          </a:bodyPr>
          <a:lstStyle/>
          <a:p>
            <a:pPr eaLnBrk="0" fontAlgn="ctr" hangingPunct="0">
              <a:buClr>
                <a:srgbClr val="FF0000"/>
              </a:buClr>
              <a:buSzPct val="70000"/>
            </a:pPr>
            <a:r>
              <a:rPr lang="zh-CN" altLang="en-US" sz="1600" b="1" dirty="0" smtClean="0">
                <a:solidFill>
                  <a:schemeClr val="accent4">
                    <a:lumMod val="50000"/>
                  </a:schemeClr>
                </a:solidFill>
                <a:latin typeface="微软雅黑" panose="020B0503020204020204" charset="-122"/>
                <a:ea typeface="微软雅黑" panose="020B0503020204020204" charset="-122"/>
              </a:rPr>
              <a:t>目标内涵一</a:t>
            </a:r>
            <a:r>
              <a:rPr lang="zh-CN" altLang="en-US" sz="1600" dirty="0" smtClean="0">
                <a:latin typeface="微软雅黑" panose="020B0503020204020204" charset="-122"/>
                <a:ea typeface="微软雅黑" panose="020B0503020204020204" charset="-122"/>
              </a:rPr>
              <a:t>：您的文字内容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您的文字内容</a:t>
            </a:r>
          </a:p>
        </p:txBody>
      </p:sp>
      <p:sp>
        <p:nvSpPr>
          <p:cNvPr id="392" name="矩形 87"/>
          <p:cNvSpPr>
            <a:spLocks noChangeArrowheads="1"/>
          </p:cNvSpPr>
          <p:nvPr/>
        </p:nvSpPr>
        <p:spPr bwMode="auto">
          <a:xfrm>
            <a:off x="6375677" y="2798967"/>
            <a:ext cx="4678692" cy="830997"/>
          </a:xfrm>
          <a:prstGeom prst="rect">
            <a:avLst/>
          </a:prstGeom>
          <a:noFill/>
          <a:ln w="9525">
            <a:noFill/>
            <a:miter lim="800000"/>
          </a:ln>
        </p:spPr>
        <p:txBody>
          <a:bodyPr wrap="square">
            <a:spAutoFit/>
          </a:bodyPr>
          <a:lstStyle/>
          <a:p>
            <a:pPr eaLnBrk="0" fontAlgn="ctr" hangingPunct="0">
              <a:buClr>
                <a:srgbClr val="FF0000"/>
              </a:buClr>
              <a:buSzPct val="70000"/>
            </a:pPr>
            <a:r>
              <a:rPr lang="zh-CN" altLang="en-US" sz="1600" b="1" dirty="0" smtClean="0">
                <a:solidFill>
                  <a:schemeClr val="accent4">
                    <a:lumMod val="50000"/>
                  </a:schemeClr>
                </a:solidFill>
                <a:latin typeface="微软雅黑" panose="020B0503020204020204" charset="-122"/>
                <a:ea typeface="微软雅黑" panose="020B0503020204020204" charset="-122"/>
              </a:rPr>
              <a:t>目标内涵一</a:t>
            </a:r>
            <a:r>
              <a:rPr lang="zh-CN" altLang="en-US" sz="1600" dirty="0" smtClean="0">
                <a:latin typeface="微软雅黑" panose="020B0503020204020204" charset="-122"/>
                <a:ea typeface="微软雅黑" panose="020B0503020204020204" charset="-122"/>
              </a:rPr>
              <a:t>：您的文字内容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a:t>
            </a:r>
            <a:r>
              <a:rPr lang="zh-CN" altLang="en-US" sz="1600" dirty="0" smtClean="0">
                <a:latin typeface="微软雅黑" panose="020B0503020204020204" charset="-122"/>
                <a:ea typeface="微软雅黑" panose="020B0503020204020204" charset="-122"/>
              </a:rPr>
              <a:t>内容</a:t>
            </a:r>
            <a:r>
              <a:rPr lang="zh-CN" altLang="en-US" sz="1600" dirty="0">
                <a:latin typeface="微软雅黑" panose="020B0503020204020204" charset="-122"/>
                <a:ea typeface="微软雅黑" panose="020B0503020204020204" charset="-122"/>
              </a:rPr>
              <a:t>您的文字内容</a:t>
            </a:r>
          </a:p>
        </p:txBody>
      </p:sp>
      <p:cxnSp>
        <p:nvCxnSpPr>
          <p:cNvPr id="393" name="直接连接符 392"/>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p:transition advClick="0" advTm="2000"/>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93"/>
                                            </p:tgtEl>
                                            <p:attrNameLst>
                                              <p:attrName>style.visibility</p:attrName>
                                            </p:attrNameLst>
                                          </p:cBhvr>
                                          <p:to>
                                            <p:strVal val="visible"/>
                                          </p:to>
                                        </p:set>
                                        <p:animEffect transition="in" filter="wipe(left)">
                                          <p:cBhvr>
                                            <p:cTn id="7" dur="300"/>
                                            <p:tgtEl>
                                              <p:spTgt spid="393"/>
                                            </p:tgtEl>
                                          </p:cBhvr>
                                        </p:animEffect>
                                      </p:childTnLst>
                                    </p:cTn>
                                  </p:par>
                                </p:childTnLst>
                              </p:cTn>
                            </p:par>
                            <p:par>
                              <p:cTn id="8" fill="hold">
                                <p:stCondLst>
                                  <p:cond delay="500"/>
                                </p:stCondLst>
                                <p:childTnLst>
                                  <p:par>
                                    <p:cTn id="9" presetID="2" presetClass="entr" presetSubtype="1" fill="hold" grpId="0" nodeType="afterEffect" p14:presetBounceEnd="33000">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14:bounceEnd="33000">
                                          <p:cBhvr additive="base">
                                            <p:cTn id="11" dur="300" fill="hold"/>
                                            <p:tgtEl>
                                              <p:spTgt spid="45"/>
                                            </p:tgtEl>
                                            <p:attrNameLst>
                                              <p:attrName>ppt_x</p:attrName>
                                            </p:attrNameLst>
                                          </p:cBhvr>
                                          <p:tavLst>
                                            <p:tav tm="0">
                                              <p:val>
                                                <p:strVal val="#ppt_x"/>
                                              </p:val>
                                            </p:tav>
                                            <p:tav tm="100000">
                                              <p:val>
                                                <p:strVal val="#ppt_x"/>
                                              </p:val>
                                            </p:tav>
                                          </p:tavLst>
                                        </p:anim>
                                        <p:anim calcmode="lin" valueType="num" p14:bounceEnd="33000">
                                          <p:cBhvr additive="base">
                                            <p:cTn id="12" dur="300" fill="hold"/>
                                            <p:tgtEl>
                                              <p:spTgt spid="4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6"/>
                                            </p:tgtEl>
                                            <p:attrNameLst>
                                              <p:attrName>style.visibility</p:attrName>
                                            </p:attrNameLst>
                                          </p:cBhvr>
                                          <p:to>
                                            <p:strVal val="visible"/>
                                          </p:to>
                                        </p:set>
                                        <p:anim by="(-#ppt_w*2)" calcmode="lin" valueType="num">
                                          <p:cBhvr rctx="PPT">
                                            <p:cTn id="16" dur="250" autoRev="1" fill="hold">
                                              <p:stCondLst>
                                                <p:cond delay="0"/>
                                              </p:stCondLst>
                                            </p:cTn>
                                            <p:tgtEl>
                                              <p:spTgt spid="46"/>
                                            </p:tgtEl>
                                            <p:attrNameLst>
                                              <p:attrName>ppt_w</p:attrName>
                                            </p:attrNameLst>
                                          </p:cBhvr>
                                        </p:anim>
                                        <p:anim by="(#ppt_w*0.50)" calcmode="lin" valueType="num">
                                          <p:cBhvr>
                                            <p:cTn id="17" dur="250" decel="50000" autoRev="1" fill="hold">
                                              <p:stCondLst>
                                                <p:cond delay="0"/>
                                              </p:stCondLst>
                                            </p:cTn>
                                            <p:tgtEl>
                                              <p:spTgt spid="46"/>
                                            </p:tgtEl>
                                            <p:attrNameLst>
                                              <p:attrName>ppt_x</p:attrName>
                                            </p:attrNameLst>
                                          </p:cBhvr>
                                        </p:anim>
                                        <p:anim from="(-#ppt_h/2)" to="(#ppt_y)" calcmode="lin" valueType="num">
                                          <p:cBhvr>
                                            <p:cTn id="18" dur="500" fill="hold">
                                              <p:stCondLst>
                                                <p:cond delay="0"/>
                                              </p:stCondLst>
                                            </p:cTn>
                                            <p:tgtEl>
                                              <p:spTgt spid="46"/>
                                            </p:tgtEl>
                                            <p:attrNameLst>
                                              <p:attrName>ppt_y</p:attrName>
                                            </p:attrNameLst>
                                          </p:cBhvr>
                                        </p:anim>
                                        <p:animRot by="21600000">
                                          <p:cBhvr>
                                            <p:cTn id="19" dur="500" fill="hold">
                                              <p:stCondLst>
                                                <p:cond delay="0"/>
                                              </p:stCondLst>
                                            </p:cTn>
                                            <p:tgtEl>
                                              <p:spTgt spid="46"/>
                                            </p:tgtEl>
                                            <p:attrNameLst>
                                              <p:attrName>r</p:attrName>
                                            </p:attrNameLst>
                                          </p:cBhvr>
                                        </p:animRot>
                                      </p:childTnLst>
                                    </p:cTn>
                                  </p:par>
                                  <p:par>
                                    <p:cTn id="20" presetID="53" presetClass="entr" presetSubtype="16" fill="hold" nodeType="withEffect">
                                      <p:stCondLst>
                                        <p:cond delay="500"/>
                                      </p:stCondLst>
                                      <p:childTnLst>
                                        <p:set>
                                          <p:cBhvr>
                                            <p:cTn id="21" dur="1" fill="hold">
                                              <p:stCondLst>
                                                <p:cond delay="0"/>
                                              </p:stCondLst>
                                            </p:cTn>
                                            <p:tgtEl>
                                              <p:spTgt spid="380"/>
                                            </p:tgtEl>
                                            <p:attrNameLst>
                                              <p:attrName>style.visibility</p:attrName>
                                            </p:attrNameLst>
                                          </p:cBhvr>
                                          <p:to>
                                            <p:strVal val="visible"/>
                                          </p:to>
                                        </p:set>
                                        <p:anim calcmode="lin" valueType="num">
                                          <p:cBhvr>
                                            <p:cTn id="22" dur="500" fill="hold"/>
                                            <p:tgtEl>
                                              <p:spTgt spid="380"/>
                                            </p:tgtEl>
                                            <p:attrNameLst>
                                              <p:attrName>ppt_w</p:attrName>
                                            </p:attrNameLst>
                                          </p:cBhvr>
                                          <p:tavLst>
                                            <p:tav tm="0">
                                              <p:val>
                                                <p:fltVal val="0"/>
                                              </p:val>
                                            </p:tav>
                                            <p:tav tm="100000">
                                              <p:val>
                                                <p:strVal val="#ppt_w"/>
                                              </p:val>
                                            </p:tav>
                                          </p:tavLst>
                                        </p:anim>
                                        <p:anim calcmode="lin" valueType="num">
                                          <p:cBhvr>
                                            <p:cTn id="23" dur="500" fill="hold"/>
                                            <p:tgtEl>
                                              <p:spTgt spid="380"/>
                                            </p:tgtEl>
                                            <p:attrNameLst>
                                              <p:attrName>ppt_h</p:attrName>
                                            </p:attrNameLst>
                                          </p:cBhvr>
                                          <p:tavLst>
                                            <p:tav tm="0">
                                              <p:val>
                                                <p:fltVal val="0"/>
                                              </p:val>
                                            </p:tav>
                                            <p:tav tm="100000">
                                              <p:val>
                                                <p:strVal val="#ppt_h"/>
                                              </p:val>
                                            </p:tav>
                                          </p:tavLst>
                                        </p:anim>
                                        <p:animEffect transition="in" filter="fade">
                                          <p:cBhvr>
                                            <p:cTn id="24" dur="500"/>
                                            <p:tgtEl>
                                              <p:spTgt spid="380"/>
                                            </p:tgtEl>
                                          </p:cBhvr>
                                        </p:animEffect>
                                      </p:childTnLst>
                                    </p:cTn>
                                  </p:par>
                                </p:childTnLst>
                              </p:cTn>
                            </p:par>
                            <p:par>
                              <p:cTn id="25" fill="hold">
                                <p:stCondLst>
                                  <p:cond delay="1299"/>
                                </p:stCondLst>
                                <p:childTnLst>
                                  <p:par>
                                    <p:cTn id="26" presetID="2" presetClass="entr" presetSubtype="8"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500" fill="hold"/>
                                            <p:tgtEl>
                                              <p:spTgt spid="28"/>
                                            </p:tgtEl>
                                            <p:attrNameLst>
                                              <p:attrName>ppt_x</p:attrName>
                                            </p:attrNameLst>
                                          </p:cBhvr>
                                          <p:tavLst>
                                            <p:tav tm="0">
                                              <p:val>
                                                <p:strVal val="0-#ppt_w/2"/>
                                              </p:val>
                                            </p:tav>
                                            <p:tav tm="100000">
                                              <p:val>
                                                <p:strVal val="#ppt_x"/>
                                              </p:val>
                                            </p:tav>
                                          </p:tavLst>
                                        </p:anim>
                                        <p:anim calcmode="lin" valueType="num">
                                          <p:cBhvr additive="base">
                                            <p:cTn id="29" dur="500" fill="hold"/>
                                            <p:tgtEl>
                                              <p:spTgt spid="28"/>
                                            </p:tgtEl>
                                            <p:attrNameLst>
                                              <p:attrName>ppt_y</p:attrName>
                                            </p:attrNameLst>
                                          </p:cBhvr>
                                          <p:tavLst>
                                            <p:tav tm="0">
                                              <p:val>
                                                <p:strVal val="#ppt_y"/>
                                              </p:val>
                                            </p:tav>
                                            <p:tav tm="100000">
                                              <p:val>
                                                <p:strVal val="#ppt_y"/>
                                              </p:val>
                                            </p:tav>
                                          </p:tavLst>
                                        </p:anim>
                                      </p:childTnLst>
                                    </p:cTn>
                                  </p:par>
                                  <p:par>
                                    <p:cTn id="30" presetID="53" presetClass="entr" presetSubtype="16" fill="hold" nodeType="withEffect">
                                      <p:stCondLst>
                                        <p:cond delay="500"/>
                                      </p:stCondLst>
                                      <p:childTnLst>
                                        <p:set>
                                          <p:cBhvr>
                                            <p:cTn id="31" dur="1" fill="hold">
                                              <p:stCondLst>
                                                <p:cond delay="0"/>
                                              </p:stCondLst>
                                            </p:cTn>
                                            <p:tgtEl>
                                              <p:spTgt spid="383"/>
                                            </p:tgtEl>
                                            <p:attrNameLst>
                                              <p:attrName>style.visibility</p:attrName>
                                            </p:attrNameLst>
                                          </p:cBhvr>
                                          <p:to>
                                            <p:strVal val="visible"/>
                                          </p:to>
                                        </p:set>
                                        <p:anim calcmode="lin" valueType="num">
                                          <p:cBhvr>
                                            <p:cTn id="32" dur="500" fill="hold"/>
                                            <p:tgtEl>
                                              <p:spTgt spid="383"/>
                                            </p:tgtEl>
                                            <p:attrNameLst>
                                              <p:attrName>ppt_w</p:attrName>
                                            </p:attrNameLst>
                                          </p:cBhvr>
                                          <p:tavLst>
                                            <p:tav tm="0">
                                              <p:val>
                                                <p:fltVal val="0"/>
                                              </p:val>
                                            </p:tav>
                                            <p:tav tm="100000">
                                              <p:val>
                                                <p:strVal val="#ppt_w"/>
                                              </p:val>
                                            </p:tav>
                                          </p:tavLst>
                                        </p:anim>
                                        <p:anim calcmode="lin" valueType="num">
                                          <p:cBhvr>
                                            <p:cTn id="33" dur="500" fill="hold"/>
                                            <p:tgtEl>
                                              <p:spTgt spid="383"/>
                                            </p:tgtEl>
                                            <p:attrNameLst>
                                              <p:attrName>ppt_h</p:attrName>
                                            </p:attrNameLst>
                                          </p:cBhvr>
                                          <p:tavLst>
                                            <p:tav tm="0">
                                              <p:val>
                                                <p:fltVal val="0"/>
                                              </p:val>
                                            </p:tav>
                                            <p:tav tm="100000">
                                              <p:val>
                                                <p:strVal val="#ppt_h"/>
                                              </p:val>
                                            </p:tav>
                                          </p:tavLst>
                                        </p:anim>
                                        <p:animEffect transition="in" filter="fade">
                                          <p:cBhvr>
                                            <p:cTn id="34" dur="500"/>
                                            <p:tgtEl>
                                              <p:spTgt spid="383"/>
                                            </p:tgtEl>
                                          </p:cBhvr>
                                        </p:animEffect>
                                      </p:childTnLst>
                                    </p:cTn>
                                  </p:par>
                                </p:childTnLst>
                              </p:cTn>
                            </p:par>
                            <p:par>
                              <p:cTn id="35" fill="hold">
                                <p:stCondLst>
                                  <p:cond delay="1799"/>
                                </p:stCondLst>
                                <p:childTnLst>
                                  <p:par>
                                    <p:cTn id="36" presetID="22" presetClass="entr" presetSubtype="4"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down)">
                                          <p:cBhvr>
                                            <p:cTn id="38" dur="500"/>
                                            <p:tgtEl>
                                              <p:spTgt spid="39"/>
                                            </p:tgtEl>
                                          </p:cBhvr>
                                        </p:animEffect>
                                      </p:childTnLst>
                                    </p:cTn>
                                  </p:par>
                                </p:childTnLst>
                              </p:cTn>
                            </p:par>
                            <p:par>
                              <p:cTn id="39" fill="hold">
                                <p:stCondLst>
                                  <p:cond delay="2299"/>
                                </p:stCondLst>
                                <p:childTnLst>
                                  <p:par>
                                    <p:cTn id="40" presetID="42" presetClass="entr" presetSubtype="0" fill="hold" nodeType="afterEffect">
                                      <p:stCondLst>
                                        <p:cond delay="0"/>
                                      </p:stCondLst>
                                      <p:childTnLst>
                                        <p:set>
                                          <p:cBhvr>
                                            <p:cTn id="41" dur="1" fill="hold">
                                              <p:stCondLst>
                                                <p:cond delay="0"/>
                                              </p:stCondLst>
                                            </p:cTn>
                                            <p:tgtEl>
                                              <p:spTgt spid="367"/>
                                            </p:tgtEl>
                                            <p:attrNameLst>
                                              <p:attrName>style.visibility</p:attrName>
                                            </p:attrNameLst>
                                          </p:cBhvr>
                                          <p:to>
                                            <p:strVal val="visible"/>
                                          </p:to>
                                        </p:set>
                                        <p:animEffect transition="in" filter="fade">
                                          <p:cBhvr>
                                            <p:cTn id="42" dur="750"/>
                                            <p:tgtEl>
                                              <p:spTgt spid="367"/>
                                            </p:tgtEl>
                                          </p:cBhvr>
                                        </p:animEffect>
                                        <p:anim calcmode="lin" valueType="num">
                                          <p:cBhvr>
                                            <p:cTn id="43" dur="750" fill="hold"/>
                                            <p:tgtEl>
                                              <p:spTgt spid="367"/>
                                            </p:tgtEl>
                                            <p:attrNameLst>
                                              <p:attrName>ppt_x</p:attrName>
                                            </p:attrNameLst>
                                          </p:cBhvr>
                                          <p:tavLst>
                                            <p:tav tm="0">
                                              <p:val>
                                                <p:strVal val="#ppt_x"/>
                                              </p:val>
                                            </p:tav>
                                            <p:tav tm="100000">
                                              <p:val>
                                                <p:strVal val="#ppt_x"/>
                                              </p:val>
                                            </p:tav>
                                          </p:tavLst>
                                        </p:anim>
                                        <p:anim calcmode="lin" valueType="num">
                                          <p:cBhvr>
                                            <p:cTn id="44" dur="750" fill="hold"/>
                                            <p:tgtEl>
                                              <p:spTgt spid="367"/>
                                            </p:tgtEl>
                                            <p:attrNameLst>
                                              <p:attrName>ppt_y</p:attrName>
                                            </p:attrNameLst>
                                          </p:cBhvr>
                                          <p:tavLst>
                                            <p:tav tm="0">
                                              <p:val>
                                                <p:strVal val="#ppt_y+.1"/>
                                              </p:val>
                                            </p:tav>
                                            <p:tav tm="100000">
                                              <p:val>
                                                <p:strVal val="#ppt_y"/>
                                              </p:val>
                                            </p:tav>
                                          </p:tavLst>
                                        </p:anim>
                                      </p:childTnLst>
                                    </p:cTn>
                                  </p:par>
                                  <p:par>
                                    <p:cTn id="45" presetID="22" presetClass="entr" presetSubtype="8" fill="hold" grpId="0" nodeType="withEffect">
                                      <p:stCondLst>
                                        <p:cond delay="750"/>
                                      </p:stCondLst>
                                      <p:childTnLst>
                                        <p:set>
                                          <p:cBhvr>
                                            <p:cTn id="46" dur="1" fill="hold">
                                              <p:stCondLst>
                                                <p:cond delay="0"/>
                                              </p:stCondLst>
                                            </p:cTn>
                                            <p:tgtEl>
                                              <p:spTgt spid="389"/>
                                            </p:tgtEl>
                                            <p:attrNameLst>
                                              <p:attrName>style.visibility</p:attrName>
                                            </p:attrNameLst>
                                          </p:cBhvr>
                                          <p:to>
                                            <p:strVal val="visible"/>
                                          </p:to>
                                        </p:set>
                                        <p:animEffect transition="in" filter="wipe(left)">
                                          <p:cBhvr>
                                            <p:cTn id="47" dur="300"/>
                                            <p:tgtEl>
                                              <p:spTgt spid="389"/>
                                            </p:tgtEl>
                                          </p:cBhvr>
                                        </p:animEffect>
                                      </p:childTnLst>
                                    </p:cTn>
                                  </p:par>
                                </p:childTnLst>
                              </p:cTn>
                            </p:par>
                            <p:par>
                              <p:cTn id="48" fill="hold">
                                <p:stCondLst>
                                  <p:cond delay="3299"/>
                                </p:stCondLst>
                                <p:childTnLst>
                                  <p:par>
                                    <p:cTn id="49" presetID="22" presetClass="entr" presetSubtype="4" fill="hold"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wipe(down)">
                                          <p:cBhvr>
                                            <p:cTn id="51" dur="500"/>
                                            <p:tgtEl>
                                              <p:spTgt spid="40"/>
                                            </p:tgtEl>
                                          </p:cBhvr>
                                        </p:animEffect>
                                      </p:childTnLst>
                                    </p:cTn>
                                  </p:par>
                                </p:childTnLst>
                              </p:cTn>
                            </p:par>
                            <p:par>
                              <p:cTn id="52" fill="hold">
                                <p:stCondLst>
                                  <p:cond delay="3799"/>
                                </p:stCondLst>
                                <p:childTnLst>
                                  <p:par>
                                    <p:cTn id="53" presetID="42" presetClass="entr" presetSubtype="0" fill="hold" nodeType="afterEffect">
                                      <p:stCondLst>
                                        <p:cond delay="0"/>
                                      </p:stCondLst>
                                      <p:childTnLst>
                                        <p:set>
                                          <p:cBhvr>
                                            <p:cTn id="54" dur="1" fill="hold">
                                              <p:stCondLst>
                                                <p:cond delay="0"/>
                                              </p:stCondLst>
                                            </p:cTn>
                                            <p:tgtEl>
                                              <p:spTgt spid="370"/>
                                            </p:tgtEl>
                                            <p:attrNameLst>
                                              <p:attrName>style.visibility</p:attrName>
                                            </p:attrNameLst>
                                          </p:cBhvr>
                                          <p:to>
                                            <p:strVal val="visible"/>
                                          </p:to>
                                        </p:set>
                                        <p:animEffect transition="in" filter="fade">
                                          <p:cBhvr>
                                            <p:cTn id="55" dur="750"/>
                                            <p:tgtEl>
                                              <p:spTgt spid="370"/>
                                            </p:tgtEl>
                                          </p:cBhvr>
                                        </p:animEffect>
                                        <p:anim calcmode="lin" valueType="num">
                                          <p:cBhvr>
                                            <p:cTn id="56" dur="750" fill="hold"/>
                                            <p:tgtEl>
                                              <p:spTgt spid="370"/>
                                            </p:tgtEl>
                                            <p:attrNameLst>
                                              <p:attrName>ppt_x</p:attrName>
                                            </p:attrNameLst>
                                          </p:cBhvr>
                                          <p:tavLst>
                                            <p:tav tm="0">
                                              <p:val>
                                                <p:strVal val="#ppt_x"/>
                                              </p:val>
                                            </p:tav>
                                            <p:tav tm="100000">
                                              <p:val>
                                                <p:strVal val="#ppt_x"/>
                                              </p:val>
                                            </p:tav>
                                          </p:tavLst>
                                        </p:anim>
                                        <p:anim calcmode="lin" valueType="num">
                                          <p:cBhvr>
                                            <p:cTn id="57" dur="750" fill="hold"/>
                                            <p:tgtEl>
                                              <p:spTgt spid="370"/>
                                            </p:tgtEl>
                                            <p:attrNameLst>
                                              <p:attrName>ppt_y</p:attrName>
                                            </p:attrNameLst>
                                          </p:cBhvr>
                                          <p:tavLst>
                                            <p:tav tm="0">
                                              <p:val>
                                                <p:strVal val="#ppt_y+.1"/>
                                              </p:val>
                                            </p:tav>
                                            <p:tav tm="100000">
                                              <p:val>
                                                <p:strVal val="#ppt_y"/>
                                              </p:val>
                                            </p:tav>
                                          </p:tavLst>
                                        </p:anim>
                                      </p:childTnLst>
                                    </p:cTn>
                                  </p:par>
                                  <p:par>
                                    <p:cTn id="58" presetID="22" presetClass="entr" presetSubtype="8" fill="hold" grpId="0" nodeType="withEffect">
                                      <p:stCondLst>
                                        <p:cond delay="750"/>
                                      </p:stCondLst>
                                      <p:childTnLst>
                                        <p:set>
                                          <p:cBhvr>
                                            <p:cTn id="59" dur="1" fill="hold">
                                              <p:stCondLst>
                                                <p:cond delay="0"/>
                                              </p:stCondLst>
                                            </p:cTn>
                                            <p:tgtEl>
                                              <p:spTgt spid="392"/>
                                            </p:tgtEl>
                                            <p:attrNameLst>
                                              <p:attrName>style.visibility</p:attrName>
                                            </p:attrNameLst>
                                          </p:cBhvr>
                                          <p:to>
                                            <p:strVal val="visible"/>
                                          </p:to>
                                        </p:set>
                                        <p:animEffect transition="in" filter="wipe(left)">
                                          <p:cBhvr>
                                            <p:cTn id="60" dur="300"/>
                                            <p:tgtEl>
                                              <p:spTgt spid="392"/>
                                            </p:tgtEl>
                                          </p:cBhvr>
                                        </p:animEffect>
                                      </p:childTnLst>
                                    </p:cTn>
                                  </p:par>
                                </p:childTnLst>
                              </p:cTn>
                            </p:par>
                            <p:par>
                              <p:cTn id="61" fill="hold">
                                <p:stCondLst>
                                  <p:cond delay="4799"/>
                                </p:stCondLst>
                                <p:childTnLst>
                                  <p:par>
                                    <p:cTn id="62" presetID="22" presetClass="entr" presetSubtype="8" fill="hold" nodeType="after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wipe(left)">
                                          <p:cBhvr>
                                            <p:cTn id="64" dur="500"/>
                                            <p:tgtEl>
                                              <p:spTgt spid="41"/>
                                            </p:tgtEl>
                                          </p:cBhvr>
                                        </p:animEffect>
                                      </p:childTnLst>
                                    </p:cTn>
                                  </p:par>
                                </p:childTnLst>
                              </p:cTn>
                            </p:par>
                            <p:par>
                              <p:cTn id="65" fill="hold">
                                <p:stCondLst>
                                  <p:cond delay="5299"/>
                                </p:stCondLst>
                                <p:childTnLst>
                                  <p:par>
                                    <p:cTn id="66" presetID="42" presetClass="entr" presetSubtype="0" fill="hold" nodeType="afterEffect">
                                      <p:stCondLst>
                                        <p:cond delay="0"/>
                                      </p:stCondLst>
                                      <p:childTnLst>
                                        <p:set>
                                          <p:cBhvr>
                                            <p:cTn id="67" dur="1" fill="hold">
                                              <p:stCondLst>
                                                <p:cond delay="0"/>
                                              </p:stCondLst>
                                            </p:cTn>
                                            <p:tgtEl>
                                              <p:spTgt spid="374"/>
                                            </p:tgtEl>
                                            <p:attrNameLst>
                                              <p:attrName>style.visibility</p:attrName>
                                            </p:attrNameLst>
                                          </p:cBhvr>
                                          <p:to>
                                            <p:strVal val="visible"/>
                                          </p:to>
                                        </p:set>
                                        <p:animEffect transition="in" filter="fade">
                                          <p:cBhvr>
                                            <p:cTn id="68" dur="750"/>
                                            <p:tgtEl>
                                              <p:spTgt spid="374"/>
                                            </p:tgtEl>
                                          </p:cBhvr>
                                        </p:animEffect>
                                        <p:anim calcmode="lin" valueType="num">
                                          <p:cBhvr>
                                            <p:cTn id="69" dur="750" fill="hold"/>
                                            <p:tgtEl>
                                              <p:spTgt spid="374"/>
                                            </p:tgtEl>
                                            <p:attrNameLst>
                                              <p:attrName>ppt_x</p:attrName>
                                            </p:attrNameLst>
                                          </p:cBhvr>
                                          <p:tavLst>
                                            <p:tav tm="0">
                                              <p:val>
                                                <p:strVal val="#ppt_x"/>
                                              </p:val>
                                            </p:tav>
                                            <p:tav tm="100000">
                                              <p:val>
                                                <p:strVal val="#ppt_x"/>
                                              </p:val>
                                            </p:tav>
                                          </p:tavLst>
                                        </p:anim>
                                        <p:anim calcmode="lin" valueType="num">
                                          <p:cBhvr>
                                            <p:cTn id="70" dur="750" fill="hold"/>
                                            <p:tgtEl>
                                              <p:spTgt spid="374"/>
                                            </p:tgtEl>
                                            <p:attrNameLst>
                                              <p:attrName>ppt_y</p:attrName>
                                            </p:attrNameLst>
                                          </p:cBhvr>
                                          <p:tavLst>
                                            <p:tav tm="0">
                                              <p:val>
                                                <p:strVal val="#ppt_y+.1"/>
                                              </p:val>
                                            </p:tav>
                                            <p:tav tm="100000">
                                              <p:val>
                                                <p:strVal val="#ppt_y"/>
                                              </p:val>
                                            </p:tav>
                                          </p:tavLst>
                                        </p:anim>
                                      </p:childTnLst>
                                    </p:cTn>
                                  </p:par>
                                  <p:par>
                                    <p:cTn id="71" presetID="22" presetClass="entr" presetSubtype="8" fill="hold" grpId="0" nodeType="withEffect">
                                      <p:stCondLst>
                                        <p:cond delay="750"/>
                                      </p:stCondLst>
                                      <p:childTnLst>
                                        <p:set>
                                          <p:cBhvr>
                                            <p:cTn id="72" dur="1" fill="hold">
                                              <p:stCondLst>
                                                <p:cond delay="0"/>
                                              </p:stCondLst>
                                            </p:cTn>
                                            <p:tgtEl>
                                              <p:spTgt spid="391"/>
                                            </p:tgtEl>
                                            <p:attrNameLst>
                                              <p:attrName>style.visibility</p:attrName>
                                            </p:attrNameLst>
                                          </p:cBhvr>
                                          <p:to>
                                            <p:strVal val="visible"/>
                                          </p:to>
                                        </p:set>
                                        <p:animEffect transition="in" filter="wipe(left)">
                                          <p:cBhvr>
                                            <p:cTn id="73" dur="300"/>
                                            <p:tgtEl>
                                              <p:spTgt spid="391"/>
                                            </p:tgtEl>
                                          </p:cBhvr>
                                        </p:animEffect>
                                      </p:childTnLst>
                                    </p:cTn>
                                  </p:par>
                                </p:childTnLst>
                              </p:cTn>
                            </p:par>
                            <p:par>
                              <p:cTn id="74" fill="hold">
                                <p:stCondLst>
                                  <p:cond delay="6299"/>
                                </p:stCondLst>
                                <p:childTnLst>
                                  <p:par>
                                    <p:cTn id="75" presetID="22" presetClass="entr" presetSubtype="8" fill="hold" nodeType="after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wipe(left)">
                                          <p:cBhvr>
                                            <p:cTn id="77" dur="500"/>
                                            <p:tgtEl>
                                              <p:spTgt spid="44"/>
                                            </p:tgtEl>
                                          </p:cBhvr>
                                        </p:animEffect>
                                      </p:childTnLst>
                                    </p:cTn>
                                  </p:par>
                                </p:childTnLst>
                              </p:cTn>
                            </p:par>
                            <p:par>
                              <p:cTn id="78" fill="hold">
                                <p:stCondLst>
                                  <p:cond delay="6799"/>
                                </p:stCondLst>
                                <p:childTnLst>
                                  <p:par>
                                    <p:cTn id="79" presetID="42" presetClass="entr" presetSubtype="0" fill="hold" nodeType="afterEffect">
                                      <p:stCondLst>
                                        <p:cond delay="0"/>
                                      </p:stCondLst>
                                      <p:childTnLst>
                                        <p:set>
                                          <p:cBhvr>
                                            <p:cTn id="80" dur="1" fill="hold">
                                              <p:stCondLst>
                                                <p:cond delay="0"/>
                                              </p:stCondLst>
                                            </p:cTn>
                                            <p:tgtEl>
                                              <p:spTgt spid="377"/>
                                            </p:tgtEl>
                                            <p:attrNameLst>
                                              <p:attrName>style.visibility</p:attrName>
                                            </p:attrNameLst>
                                          </p:cBhvr>
                                          <p:to>
                                            <p:strVal val="visible"/>
                                          </p:to>
                                        </p:set>
                                        <p:animEffect transition="in" filter="fade">
                                          <p:cBhvr>
                                            <p:cTn id="81" dur="750"/>
                                            <p:tgtEl>
                                              <p:spTgt spid="377"/>
                                            </p:tgtEl>
                                          </p:cBhvr>
                                        </p:animEffect>
                                        <p:anim calcmode="lin" valueType="num">
                                          <p:cBhvr>
                                            <p:cTn id="82" dur="750" fill="hold"/>
                                            <p:tgtEl>
                                              <p:spTgt spid="377"/>
                                            </p:tgtEl>
                                            <p:attrNameLst>
                                              <p:attrName>ppt_x</p:attrName>
                                            </p:attrNameLst>
                                          </p:cBhvr>
                                          <p:tavLst>
                                            <p:tav tm="0">
                                              <p:val>
                                                <p:strVal val="#ppt_x"/>
                                              </p:val>
                                            </p:tav>
                                            <p:tav tm="100000">
                                              <p:val>
                                                <p:strVal val="#ppt_x"/>
                                              </p:val>
                                            </p:tav>
                                          </p:tavLst>
                                        </p:anim>
                                        <p:anim calcmode="lin" valueType="num">
                                          <p:cBhvr>
                                            <p:cTn id="83" dur="750" fill="hold"/>
                                            <p:tgtEl>
                                              <p:spTgt spid="377"/>
                                            </p:tgtEl>
                                            <p:attrNameLst>
                                              <p:attrName>ppt_y</p:attrName>
                                            </p:attrNameLst>
                                          </p:cBhvr>
                                          <p:tavLst>
                                            <p:tav tm="0">
                                              <p:val>
                                                <p:strVal val="#ppt_y+.1"/>
                                              </p:val>
                                            </p:tav>
                                            <p:tav tm="100000">
                                              <p:val>
                                                <p:strVal val="#ppt_y"/>
                                              </p:val>
                                            </p:tav>
                                          </p:tavLst>
                                        </p:anim>
                                      </p:childTnLst>
                                    </p:cTn>
                                  </p:par>
                                  <p:par>
                                    <p:cTn id="84" presetID="22" presetClass="entr" presetSubtype="8" fill="hold" grpId="0" nodeType="withEffect">
                                      <p:stCondLst>
                                        <p:cond delay="750"/>
                                      </p:stCondLst>
                                      <p:childTnLst>
                                        <p:set>
                                          <p:cBhvr>
                                            <p:cTn id="85" dur="1" fill="hold">
                                              <p:stCondLst>
                                                <p:cond delay="0"/>
                                              </p:stCondLst>
                                            </p:cTn>
                                            <p:tgtEl>
                                              <p:spTgt spid="390"/>
                                            </p:tgtEl>
                                            <p:attrNameLst>
                                              <p:attrName>style.visibility</p:attrName>
                                            </p:attrNameLst>
                                          </p:cBhvr>
                                          <p:to>
                                            <p:strVal val="visible"/>
                                          </p:to>
                                        </p:set>
                                        <p:animEffect transition="in" filter="wipe(left)">
                                          <p:cBhvr>
                                            <p:cTn id="86" dur="300"/>
                                            <p:tgtEl>
                                              <p:spTgt spid="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P spid="45" grpId="0" bldLvl="0" animBg="1"/>
          <p:bldP spid="46" grpId="0"/>
          <p:bldP spid="389" grpId="0"/>
          <p:bldP spid="390" grpId="0"/>
          <p:bldP spid="391" grpId="0"/>
          <p:bldP spid="39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93"/>
                                            </p:tgtEl>
                                            <p:attrNameLst>
                                              <p:attrName>style.visibility</p:attrName>
                                            </p:attrNameLst>
                                          </p:cBhvr>
                                          <p:to>
                                            <p:strVal val="visible"/>
                                          </p:to>
                                        </p:set>
                                        <p:animEffect transition="in" filter="wipe(left)">
                                          <p:cBhvr>
                                            <p:cTn id="7" dur="300"/>
                                            <p:tgtEl>
                                              <p:spTgt spid="393"/>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300" fill="hold"/>
                                            <p:tgtEl>
                                              <p:spTgt spid="45"/>
                                            </p:tgtEl>
                                            <p:attrNameLst>
                                              <p:attrName>ppt_x</p:attrName>
                                            </p:attrNameLst>
                                          </p:cBhvr>
                                          <p:tavLst>
                                            <p:tav tm="0">
                                              <p:val>
                                                <p:strVal val="#ppt_x"/>
                                              </p:val>
                                            </p:tav>
                                            <p:tav tm="100000">
                                              <p:val>
                                                <p:strVal val="#ppt_x"/>
                                              </p:val>
                                            </p:tav>
                                          </p:tavLst>
                                        </p:anim>
                                        <p:anim calcmode="lin" valueType="num">
                                          <p:cBhvr additive="base">
                                            <p:cTn id="12" dur="300" fill="hold"/>
                                            <p:tgtEl>
                                              <p:spTgt spid="4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6"/>
                                            </p:tgtEl>
                                            <p:attrNameLst>
                                              <p:attrName>style.visibility</p:attrName>
                                            </p:attrNameLst>
                                          </p:cBhvr>
                                          <p:to>
                                            <p:strVal val="visible"/>
                                          </p:to>
                                        </p:set>
                                        <p:anim by="(-#ppt_w*2)" calcmode="lin" valueType="num">
                                          <p:cBhvr rctx="PPT">
                                            <p:cTn id="16" dur="250" autoRev="1" fill="hold">
                                              <p:stCondLst>
                                                <p:cond delay="0"/>
                                              </p:stCondLst>
                                            </p:cTn>
                                            <p:tgtEl>
                                              <p:spTgt spid="46"/>
                                            </p:tgtEl>
                                            <p:attrNameLst>
                                              <p:attrName>ppt_w</p:attrName>
                                            </p:attrNameLst>
                                          </p:cBhvr>
                                        </p:anim>
                                        <p:anim by="(#ppt_w*0.50)" calcmode="lin" valueType="num">
                                          <p:cBhvr>
                                            <p:cTn id="17" dur="250" decel="50000" autoRev="1" fill="hold">
                                              <p:stCondLst>
                                                <p:cond delay="0"/>
                                              </p:stCondLst>
                                            </p:cTn>
                                            <p:tgtEl>
                                              <p:spTgt spid="46"/>
                                            </p:tgtEl>
                                            <p:attrNameLst>
                                              <p:attrName>ppt_x</p:attrName>
                                            </p:attrNameLst>
                                          </p:cBhvr>
                                        </p:anim>
                                        <p:anim from="(-#ppt_h/2)" to="(#ppt_y)" calcmode="lin" valueType="num">
                                          <p:cBhvr>
                                            <p:cTn id="18" dur="500" fill="hold">
                                              <p:stCondLst>
                                                <p:cond delay="0"/>
                                              </p:stCondLst>
                                            </p:cTn>
                                            <p:tgtEl>
                                              <p:spTgt spid="46"/>
                                            </p:tgtEl>
                                            <p:attrNameLst>
                                              <p:attrName>ppt_y</p:attrName>
                                            </p:attrNameLst>
                                          </p:cBhvr>
                                        </p:anim>
                                        <p:animRot by="21600000">
                                          <p:cBhvr>
                                            <p:cTn id="19" dur="500" fill="hold">
                                              <p:stCondLst>
                                                <p:cond delay="0"/>
                                              </p:stCondLst>
                                            </p:cTn>
                                            <p:tgtEl>
                                              <p:spTgt spid="46"/>
                                            </p:tgtEl>
                                            <p:attrNameLst>
                                              <p:attrName>r</p:attrName>
                                            </p:attrNameLst>
                                          </p:cBhvr>
                                        </p:animRot>
                                      </p:childTnLst>
                                    </p:cTn>
                                  </p:par>
                                  <p:par>
                                    <p:cTn id="20" presetID="53" presetClass="entr" presetSubtype="16" fill="hold" nodeType="withEffect">
                                      <p:stCondLst>
                                        <p:cond delay="500"/>
                                      </p:stCondLst>
                                      <p:childTnLst>
                                        <p:set>
                                          <p:cBhvr>
                                            <p:cTn id="21" dur="1" fill="hold">
                                              <p:stCondLst>
                                                <p:cond delay="0"/>
                                              </p:stCondLst>
                                            </p:cTn>
                                            <p:tgtEl>
                                              <p:spTgt spid="380"/>
                                            </p:tgtEl>
                                            <p:attrNameLst>
                                              <p:attrName>style.visibility</p:attrName>
                                            </p:attrNameLst>
                                          </p:cBhvr>
                                          <p:to>
                                            <p:strVal val="visible"/>
                                          </p:to>
                                        </p:set>
                                        <p:anim calcmode="lin" valueType="num">
                                          <p:cBhvr>
                                            <p:cTn id="22" dur="500" fill="hold"/>
                                            <p:tgtEl>
                                              <p:spTgt spid="380"/>
                                            </p:tgtEl>
                                            <p:attrNameLst>
                                              <p:attrName>ppt_w</p:attrName>
                                            </p:attrNameLst>
                                          </p:cBhvr>
                                          <p:tavLst>
                                            <p:tav tm="0">
                                              <p:val>
                                                <p:fltVal val="0"/>
                                              </p:val>
                                            </p:tav>
                                            <p:tav tm="100000">
                                              <p:val>
                                                <p:strVal val="#ppt_w"/>
                                              </p:val>
                                            </p:tav>
                                          </p:tavLst>
                                        </p:anim>
                                        <p:anim calcmode="lin" valueType="num">
                                          <p:cBhvr>
                                            <p:cTn id="23" dur="500" fill="hold"/>
                                            <p:tgtEl>
                                              <p:spTgt spid="380"/>
                                            </p:tgtEl>
                                            <p:attrNameLst>
                                              <p:attrName>ppt_h</p:attrName>
                                            </p:attrNameLst>
                                          </p:cBhvr>
                                          <p:tavLst>
                                            <p:tav tm="0">
                                              <p:val>
                                                <p:fltVal val="0"/>
                                              </p:val>
                                            </p:tav>
                                            <p:tav tm="100000">
                                              <p:val>
                                                <p:strVal val="#ppt_h"/>
                                              </p:val>
                                            </p:tav>
                                          </p:tavLst>
                                        </p:anim>
                                        <p:animEffect transition="in" filter="fade">
                                          <p:cBhvr>
                                            <p:cTn id="24" dur="500"/>
                                            <p:tgtEl>
                                              <p:spTgt spid="380"/>
                                            </p:tgtEl>
                                          </p:cBhvr>
                                        </p:animEffect>
                                      </p:childTnLst>
                                    </p:cTn>
                                  </p:par>
                                </p:childTnLst>
                              </p:cTn>
                            </p:par>
                            <p:par>
                              <p:cTn id="25" fill="hold">
                                <p:stCondLst>
                                  <p:cond delay="1299"/>
                                </p:stCondLst>
                                <p:childTnLst>
                                  <p:par>
                                    <p:cTn id="26" presetID="2" presetClass="entr" presetSubtype="8"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500" fill="hold"/>
                                            <p:tgtEl>
                                              <p:spTgt spid="28"/>
                                            </p:tgtEl>
                                            <p:attrNameLst>
                                              <p:attrName>ppt_x</p:attrName>
                                            </p:attrNameLst>
                                          </p:cBhvr>
                                          <p:tavLst>
                                            <p:tav tm="0">
                                              <p:val>
                                                <p:strVal val="0-#ppt_w/2"/>
                                              </p:val>
                                            </p:tav>
                                            <p:tav tm="100000">
                                              <p:val>
                                                <p:strVal val="#ppt_x"/>
                                              </p:val>
                                            </p:tav>
                                          </p:tavLst>
                                        </p:anim>
                                        <p:anim calcmode="lin" valueType="num">
                                          <p:cBhvr additive="base">
                                            <p:cTn id="29" dur="500" fill="hold"/>
                                            <p:tgtEl>
                                              <p:spTgt spid="28"/>
                                            </p:tgtEl>
                                            <p:attrNameLst>
                                              <p:attrName>ppt_y</p:attrName>
                                            </p:attrNameLst>
                                          </p:cBhvr>
                                          <p:tavLst>
                                            <p:tav tm="0">
                                              <p:val>
                                                <p:strVal val="#ppt_y"/>
                                              </p:val>
                                            </p:tav>
                                            <p:tav tm="100000">
                                              <p:val>
                                                <p:strVal val="#ppt_y"/>
                                              </p:val>
                                            </p:tav>
                                          </p:tavLst>
                                        </p:anim>
                                      </p:childTnLst>
                                    </p:cTn>
                                  </p:par>
                                  <p:par>
                                    <p:cTn id="30" presetID="53" presetClass="entr" presetSubtype="16" fill="hold" nodeType="withEffect">
                                      <p:stCondLst>
                                        <p:cond delay="500"/>
                                      </p:stCondLst>
                                      <p:childTnLst>
                                        <p:set>
                                          <p:cBhvr>
                                            <p:cTn id="31" dur="1" fill="hold">
                                              <p:stCondLst>
                                                <p:cond delay="0"/>
                                              </p:stCondLst>
                                            </p:cTn>
                                            <p:tgtEl>
                                              <p:spTgt spid="383"/>
                                            </p:tgtEl>
                                            <p:attrNameLst>
                                              <p:attrName>style.visibility</p:attrName>
                                            </p:attrNameLst>
                                          </p:cBhvr>
                                          <p:to>
                                            <p:strVal val="visible"/>
                                          </p:to>
                                        </p:set>
                                        <p:anim calcmode="lin" valueType="num">
                                          <p:cBhvr>
                                            <p:cTn id="32" dur="500" fill="hold"/>
                                            <p:tgtEl>
                                              <p:spTgt spid="383"/>
                                            </p:tgtEl>
                                            <p:attrNameLst>
                                              <p:attrName>ppt_w</p:attrName>
                                            </p:attrNameLst>
                                          </p:cBhvr>
                                          <p:tavLst>
                                            <p:tav tm="0">
                                              <p:val>
                                                <p:fltVal val="0"/>
                                              </p:val>
                                            </p:tav>
                                            <p:tav tm="100000">
                                              <p:val>
                                                <p:strVal val="#ppt_w"/>
                                              </p:val>
                                            </p:tav>
                                          </p:tavLst>
                                        </p:anim>
                                        <p:anim calcmode="lin" valueType="num">
                                          <p:cBhvr>
                                            <p:cTn id="33" dur="500" fill="hold"/>
                                            <p:tgtEl>
                                              <p:spTgt spid="383"/>
                                            </p:tgtEl>
                                            <p:attrNameLst>
                                              <p:attrName>ppt_h</p:attrName>
                                            </p:attrNameLst>
                                          </p:cBhvr>
                                          <p:tavLst>
                                            <p:tav tm="0">
                                              <p:val>
                                                <p:fltVal val="0"/>
                                              </p:val>
                                            </p:tav>
                                            <p:tav tm="100000">
                                              <p:val>
                                                <p:strVal val="#ppt_h"/>
                                              </p:val>
                                            </p:tav>
                                          </p:tavLst>
                                        </p:anim>
                                        <p:animEffect transition="in" filter="fade">
                                          <p:cBhvr>
                                            <p:cTn id="34" dur="500"/>
                                            <p:tgtEl>
                                              <p:spTgt spid="383"/>
                                            </p:tgtEl>
                                          </p:cBhvr>
                                        </p:animEffect>
                                      </p:childTnLst>
                                    </p:cTn>
                                  </p:par>
                                </p:childTnLst>
                              </p:cTn>
                            </p:par>
                            <p:par>
                              <p:cTn id="35" fill="hold">
                                <p:stCondLst>
                                  <p:cond delay="1799"/>
                                </p:stCondLst>
                                <p:childTnLst>
                                  <p:par>
                                    <p:cTn id="36" presetID="22" presetClass="entr" presetSubtype="4"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down)">
                                          <p:cBhvr>
                                            <p:cTn id="38" dur="500"/>
                                            <p:tgtEl>
                                              <p:spTgt spid="39"/>
                                            </p:tgtEl>
                                          </p:cBhvr>
                                        </p:animEffect>
                                      </p:childTnLst>
                                    </p:cTn>
                                  </p:par>
                                </p:childTnLst>
                              </p:cTn>
                            </p:par>
                            <p:par>
                              <p:cTn id="39" fill="hold">
                                <p:stCondLst>
                                  <p:cond delay="2299"/>
                                </p:stCondLst>
                                <p:childTnLst>
                                  <p:par>
                                    <p:cTn id="40" presetID="42" presetClass="entr" presetSubtype="0" fill="hold" nodeType="afterEffect">
                                      <p:stCondLst>
                                        <p:cond delay="0"/>
                                      </p:stCondLst>
                                      <p:childTnLst>
                                        <p:set>
                                          <p:cBhvr>
                                            <p:cTn id="41" dur="1" fill="hold">
                                              <p:stCondLst>
                                                <p:cond delay="0"/>
                                              </p:stCondLst>
                                            </p:cTn>
                                            <p:tgtEl>
                                              <p:spTgt spid="367"/>
                                            </p:tgtEl>
                                            <p:attrNameLst>
                                              <p:attrName>style.visibility</p:attrName>
                                            </p:attrNameLst>
                                          </p:cBhvr>
                                          <p:to>
                                            <p:strVal val="visible"/>
                                          </p:to>
                                        </p:set>
                                        <p:animEffect transition="in" filter="fade">
                                          <p:cBhvr>
                                            <p:cTn id="42" dur="750"/>
                                            <p:tgtEl>
                                              <p:spTgt spid="367"/>
                                            </p:tgtEl>
                                          </p:cBhvr>
                                        </p:animEffect>
                                        <p:anim calcmode="lin" valueType="num">
                                          <p:cBhvr>
                                            <p:cTn id="43" dur="750" fill="hold"/>
                                            <p:tgtEl>
                                              <p:spTgt spid="367"/>
                                            </p:tgtEl>
                                            <p:attrNameLst>
                                              <p:attrName>ppt_x</p:attrName>
                                            </p:attrNameLst>
                                          </p:cBhvr>
                                          <p:tavLst>
                                            <p:tav tm="0">
                                              <p:val>
                                                <p:strVal val="#ppt_x"/>
                                              </p:val>
                                            </p:tav>
                                            <p:tav tm="100000">
                                              <p:val>
                                                <p:strVal val="#ppt_x"/>
                                              </p:val>
                                            </p:tav>
                                          </p:tavLst>
                                        </p:anim>
                                        <p:anim calcmode="lin" valueType="num">
                                          <p:cBhvr>
                                            <p:cTn id="44" dur="750" fill="hold"/>
                                            <p:tgtEl>
                                              <p:spTgt spid="367"/>
                                            </p:tgtEl>
                                            <p:attrNameLst>
                                              <p:attrName>ppt_y</p:attrName>
                                            </p:attrNameLst>
                                          </p:cBhvr>
                                          <p:tavLst>
                                            <p:tav tm="0">
                                              <p:val>
                                                <p:strVal val="#ppt_y+.1"/>
                                              </p:val>
                                            </p:tav>
                                            <p:tav tm="100000">
                                              <p:val>
                                                <p:strVal val="#ppt_y"/>
                                              </p:val>
                                            </p:tav>
                                          </p:tavLst>
                                        </p:anim>
                                      </p:childTnLst>
                                    </p:cTn>
                                  </p:par>
                                  <p:par>
                                    <p:cTn id="45" presetID="22" presetClass="entr" presetSubtype="8" fill="hold" grpId="0" nodeType="withEffect">
                                      <p:stCondLst>
                                        <p:cond delay="750"/>
                                      </p:stCondLst>
                                      <p:childTnLst>
                                        <p:set>
                                          <p:cBhvr>
                                            <p:cTn id="46" dur="1" fill="hold">
                                              <p:stCondLst>
                                                <p:cond delay="0"/>
                                              </p:stCondLst>
                                            </p:cTn>
                                            <p:tgtEl>
                                              <p:spTgt spid="389"/>
                                            </p:tgtEl>
                                            <p:attrNameLst>
                                              <p:attrName>style.visibility</p:attrName>
                                            </p:attrNameLst>
                                          </p:cBhvr>
                                          <p:to>
                                            <p:strVal val="visible"/>
                                          </p:to>
                                        </p:set>
                                        <p:animEffect transition="in" filter="wipe(left)">
                                          <p:cBhvr>
                                            <p:cTn id="47" dur="300"/>
                                            <p:tgtEl>
                                              <p:spTgt spid="389"/>
                                            </p:tgtEl>
                                          </p:cBhvr>
                                        </p:animEffect>
                                      </p:childTnLst>
                                    </p:cTn>
                                  </p:par>
                                </p:childTnLst>
                              </p:cTn>
                            </p:par>
                            <p:par>
                              <p:cTn id="48" fill="hold">
                                <p:stCondLst>
                                  <p:cond delay="3299"/>
                                </p:stCondLst>
                                <p:childTnLst>
                                  <p:par>
                                    <p:cTn id="49" presetID="22" presetClass="entr" presetSubtype="4" fill="hold"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wipe(down)">
                                          <p:cBhvr>
                                            <p:cTn id="51" dur="500"/>
                                            <p:tgtEl>
                                              <p:spTgt spid="40"/>
                                            </p:tgtEl>
                                          </p:cBhvr>
                                        </p:animEffect>
                                      </p:childTnLst>
                                    </p:cTn>
                                  </p:par>
                                </p:childTnLst>
                              </p:cTn>
                            </p:par>
                            <p:par>
                              <p:cTn id="52" fill="hold">
                                <p:stCondLst>
                                  <p:cond delay="3799"/>
                                </p:stCondLst>
                                <p:childTnLst>
                                  <p:par>
                                    <p:cTn id="53" presetID="42" presetClass="entr" presetSubtype="0" fill="hold" nodeType="afterEffect">
                                      <p:stCondLst>
                                        <p:cond delay="0"/>
                                      </p:stCondLst>
                                      <p:childTnLst>
                                        <p:set>
                                          <p:cBhvr>
                                            <p:cTn id="54" dur="1" fill="hold">
                                              <p:stCondLst>
                                                <p:cond delay="0"/>
                                              </p:stCondLst>
                                            </p:cTn>
                                            <p:tgtEl>
                                              <p:spTgt spid="370"/>
                                            </p:tgtEl>
                                            <p:attrNameLst>
                                              <p:attrName>style.visibility</p:attrName>
                                            </p:attrNameLst>
                                          </p:cBhvr>
                                          <p:to>
                                            <p:strVal val="visible"/>
                                          </p:to>
                                        </p:set>
                                        <p:animEffect transition="in" filter="fade">
                                          <p:cBhvr>
                                            <p:cTn id="55" dur="750"/>
                                            <p:tgtEl>
                                              <p:spTgt spid="370"/>
                                            </p:tgtEl>
                                          </p:cBhvr>
                                        </p:animEffect>
                                        <p:anim calcmode="lin" valueType="num">
                                          <p:cBhvr>
                                            <p:cTn id="56" dur="750" fill="hold"/>
                                            <p:tgtEl>
                                              <p:spTgt spid="370"/>
                                            </p:tgtEl>
                                            <p:attrNameLst>
                                              <p:attrName>ppt_x</p:attrName>
                                            </p:attrNameLst>
                                          </p:cBhvr>
                                          <p:tavLst>
                                            <p:tav tm="0">
                                              <p:val>
                                                <p:strVal val="#ppt_x"/>
                                              </p:val>
                                            </p:tav>
                                            <p:tav tm="100000">
                                              <p:val>
                                                <p:strVal val="#ppt_x"/>
                                              </p:val>
                                            </p:tav>
                                          </p:tavLst>
                                        </p:anim>
                                        <p:anim calcmode="lin" valueType="num">
                                          <p:cBhvr>
                                            <p:cTn id="57" dur="750" fill="hold"/>
                                            <p:tgtEl>
                                              <p:spTgt spid="370"/>
                                            </p:tgtEl>
                                            <p:attrNameLst>
                                              <p:attrName>ppt_y</p:attrName>
                                            </p:attrNameLst>
                                          </p:cBhvr>
                                          <p:tavLst>
                                            <p:tav tm="0">
                                              <p:val>
                                                <p:strVal val="#ppt_y+.1"/>
                                              </p:val>
                                            </p:tav>
                                            <p:tav tm="100000">
                                              <p:val>
                                                <p:strVal val="#ppt_y"/>
                                              </p:val>
                                            </p:tav>
                                          </p:tavLst>
                                        </p:anim>
                                      </p:childTnLst>
                                    </p:cTn>
                                  </p:par>
                                  <p:par>
                                    <p:cTn id="58" presetID="22" presetClass="entr" presetSubtype="8" fill="hold" grpId="0" nodeType="withEffect">
                                      <p:stCondLst>
                                        <p:cond delay="750"/>
                                      </p:stCondLst>
                                      <p:childTnLst>
                                        <p:set>
                                          <p:cBhvr>
                                            <p:cTn id="59" dur="1" fill="hold">
                                              <p:stCondLst>
                                                <p:cond delay="0"/>
                                              </p:stCondLst>
                                            </p:cTn>
                                            <p:tgtEl>
                                              <p:spTgt spid="392"/>
                                            </p:tgtEl>
                                            <p:attrNameLst>
                                              <p:attrName>style.visibility</p:attrName>
                                            </p:attrNameLst>
                                          </p:cBhvr>
                                          <p:to>
                                            <p:strVal val="visible"/>
                                          </p:to>
                                        </p:set>
                                        <p:animEffect transition="in" filter="wipe(left)">
                                          <p:cBhvr>
                                            <p:cTn id="60" dur="300"/>
                                            <p:tgtEl>
                                              <p:spTgt spid="392"/>
                                            </p:tgtEl>
                                          </p:cBhvr>
                                        </p:animEffect>
                                      </p:childTnLst>
                                    </p:cTn>
                                  </p:par>
                                </p:childTnLst>
                              </p:cTn>
                            </p:par>
                            <p:par>
                              <p:cTn id="61" fill="hold">
                                <p:stCondLst>
                                  <p:cond delay="4799"/>
                                </p:stCondLst>
                                <p:childTnLst>
                                  <p:par>
                                    <p:cTn id="62" presetID="22" presetClass="entr" presetSubtype="8" fill="hold" nodeType="after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wipe(left)">
                                          <p:cBhvr>
                                            <p:cTn id="64" dur="500"/>
                                            <p:tgtEl>
                                              <p:spTgt spid="41"/>
                                            </p:tgtEl>
                                          </p:cBhvr>
                                        </p:animEffect>
                                      </p:childTnLst>
                                    </p:cTn>
                                  </p:par>
                                </p:childTnLst>
                              </p:cTn>
                            </p:par>
                            <p:par>
                              <p:cTn id="65" fill="hold">
                                <p:stCondLst>
                                  <p:cond delay="5299"/>
                                </p:stCondLst>
                                <p:childTnLst>
                                  <p:par>
                                    <p:cTn id="66" presetID="42" presetClass="entr" presetSubtype="0" fill="hold" nodeType="afterEffect">
                                      <p:stCondLst>
                                        <p:cond delay="0"/>
                                      </p:stCondLst>
                                      <p:childTnLst>
                                        <p:set>
                                          <p:cBhvr>
                                            <p:cTn id="67" dur="1" fill="hold">
                                              <p:stCondLst>
                                                <p:cond delay="0"/>
                                              </p:stCondLst>
                                            </p:cTn>
                                            <p:tgtEl>
                                              <p:spTgt spid="374"/>
                                            </p:tgtEl>
                                            <p:attrNameLst>
                                              <p:attrName>style.visibility</p:attrName>
                                            </p:attrNameLst>
                                          </p:cBhvr>
                                          <p:to>
                                            <p:strVal val="visible"/>
                                          </p:to>
                                        </p:set>
                                        <p:animEffect transition="in" filter="fade">
                                          <p:cBhvr>
                                            <p:cTn id="68" dur="750"/>
                                            <p:tgtEl>
                                              <p:spTgt spid="374"/>
                                            </p:tgtEl>
                                          </p:cBhvr>
                                        </p:animEffect>
                                        <p:anim calcmode="lin" valueType="num">
                                          <p:cBhvr>
                                            <p:cTn id="69" dur="750" fill="hold"/>
                                            <p:tgtEl>
                                              <p:spTgt spid="374"/>
                                            </p:tgtEl>
                                            <p:attrNameLst>
                                              <p:attrName>ppt_x</p:attrName>
                                            </p:attrNameLst>
                                          </p:cBhvr>
                                          <p:tavLst>
                                            <p:tav tm="0">
                                              <p:val>
                                                <p:strVal val="#ppt_x"/>
                                              </p:val>
                                            </p:tav>
                                            <p:tav tm="100000">
                                              <p:val>
                                                <p:strVal val="#ppt_x"/>
                                              </p:val>
                                            </p:tav>
                                          </p:tavLst>
                                        </p:anim>
                                        <p:anim calcmode="lin" valueType="num">
                                          <p:cBhvr>
                                            <p:cTn id="70" dur="750" fill="hold"/>
                                            <p:tgtEl>
                                              <p:spTgt spid="374"/>
                                            </p:tgtEl>
                                            <p:attrNameLst>
                                              <p:attrName>ppt_y</p:attrName>
                                            </p:attrNameLst>
                                          </p:cBhvr>
                                          <p:tavLst>
                                            <p:tav tm="0">
                                              <p:val>
                                                <p:strVal val="#ppt_y+.1"/>
                                              </p:val>
                                            </p:tav>
                                            <p:tav tm="100000">
                                              <p:val>
                                                <p:strVal val="#ppt_y"/>
                                              </p:val>
                                            </p:tav>
                                          </p:tavLst>
                                        </p:anim>
                                      </p:childTnLst>
                                    </p:cTn>
                                  </p:par>
                                  <p:par>
                                    <p:cTn id="71" presetID="22" presetClass="entr" presetSubtype="8" fill="hold" grpId="0" nodeType="withEffect">
                                      <p:stCondLst>
                                        <p:cond delay="750"/>
                                      </p:stCondLst>
                                      <p:childTnLst>
                                        <p:set>
                                          <p:cBhvr>
                                            <p:cTn id="72" dur="1" fill="hold">
                                              <p:stCondLst>
                                                <p:cond delay="0"/>
                                              </p:stCondLst>
                                            </p:cTn>
                                            <p:tgtEl>
                                              <p:spTgt spid="391"/>
                                            </p:tgtEl>
                                            <p:attrNameLst>
                                              <p:attrName>style.visibility</p:attrName>
                                            </p:attrNameLst>
                                          </p:cBhvr>
                                          <p:to>
                                            <p:strVal val="visible"/>
                                          </p:to>
                                        </p:set>
                                        <p:animEffect transition="in" filter="wipe(left)">
                                          <p:cBhvr>
                                            <p:cTn id="73" dur="300"/>
                                            <p:tgtEl>
                                              <p:spTgt spid="391"/>
                                            </p:tgtEl>
                                          </p:cBhvr>
                                        </p:animEffect>
                                      </p:childTnLst>
                                    </p:cTn>
                                  </p:par>
                                </p:childTnLst>
                              </p:cTn>
                            </p:par>
                            <p:par>
                              <p:cTn id="74" fill="hold">
                                <p:stCondLst>
                                  <p:cond delay="6299"/>
                                </p:stCondLst>
                                <p:childTnLst>
                                  <p:par>
                                    <p:cTn id="75" presetID="22" presetClass="entr" presetSubtype="8" fill="hold" nodeType="after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wipe(left)">
                                          <p:cBhvr>
                                            <p:cTn id="77" dur="500"/>
                                            <p:tgtEl>
                                              <p:spTgt spid="44"/>
                                            </p:tgtEl>
                                          </p:cBhvr>
                                        </p:animEffect>
                                      </p:childTnLst>
                                    </p:cTn>
                                  </p:par>
                                </p:childTnLst>
                              </p:cTn>
                            </p:par>
                            <p:par>
                              <p:cTn id="78" fill="hold">
                                <p:stCondLst>
                                  <p:cond delay="6799"/>
                                </p:stCondLst>
                                <p:childTnLst>
                                  <p:par>
                                    <p:cTn id="79" presetID="42" presetClass="entr" presetSubtype="0" fill="hold" nodeType="afterEffect">
                                      <p:stCondLst>
                                        <p:cond delay="0"/>
                                      </p:stCondLst>
                                      <p:childTnLst>
                                        <p:set>
                                          <p:cBhvr>
                                            <p:cTn id="80" dur="1" fill="hold">
                                              <p:stCondLst>
                                                <p:cond delay="0"/>
                                              </p:stCondLst>
                                            </p:cTn>
                                            <p:tgtEl>
                                              <p:spTgt spid="377"/>
                                            </p:tgtEl>
                                            <p:attrNameLst>
                                              <p:attrName>style.visibility</p:attrName>
                                            </p:attrNameLst>
                                          </p:cBhvr>
                                          <p:to>
                                            <p:strVal val="visible"/>
                                          </p:to>
                                        </p:set>
                                        <p:animEffect transition="in" filter="fade">
                                          <p:cBhvr>
                                            <p:cTn id="81" dur="750"/>
                                            <p:tgtEl>
                                              <p:spTgt spid="377"/>
                                            </p:tgtEl>
                                          </p:cBhvr>
                                        </p:animEffect>
                                        <p:anim calcmode="lin" valueType="num">
                                          <p:cBhvr>
                                            <p:cTn id="82" dur="750" fill="hold"/>
                                            <p:tgtEl>
                                              <p:spTgt spid="377"/>
                                            </p:tgtEl>
                                            <p:attrNameLst>
                                              <p:attrName>ppt_x</p:attrName>
                                            </p:attrNameLst>
                                          </p:cBhvr>
                                          <p:tavLst>
                                            <p:tav tm="0">
                                              <p:val>
                                                <p:strVal val="#ppt_x"/>
                                              </p:val>
                                            </p:tav>
                                            <p:tav tm="100000">
                                              <p:val>
                                                <p:strVal val="#ppt_x"/>
                                              </p:val>
                                            </p:tav>
                                          </p:tavLst>
                                        </p:anim>
                                        <p:anim calcmode="lin" valueType="num">
                                          <p:cBhvr>
                                            <p:cTn id="83" dur="750" fill="hold"/>
                                            <p:tgtEl>
                                              <p:spTgt spid="377"/>
                                            </p:tgtEl>
                                            <p:attrNameLst>
                                              <p:attrName>ppt_y</p:attrName>
                                            </p:attrNameLst>
                                          </p:cBhvr>
                                          <p:tavLst>
                                            <p:tav tm="0">
                                              <p:val>
                                                <p:strVal val="#ppt_y+.1"/>
                                              </p:val>
                                            </p:tav>
                                            <p:tav tm="100000">
                                              <p:val>
                                                <p:strVal val="#ppt_y"/>
                                              </p:val>
                                            </p:tav>
                                          </p:tavLst>
                                        </p:anim>
                                      </p:childTnLst>
                                    </p:cTn>
                                  </p:par>
                                  <p:par>
                                    <p:cTn id="84" presetID="22" presetClass="entr" presetSubtype="8" fill="hold" grpId="0" nodeType="withEffect">
                                      <p:stCondLst>
                                        <p:cond delay="750"/>
                                      </p:stCondLst>
                                      <p:childTnLst>
                                        <p:set>
                                          <p:cBhvr>
                                            <p:cTn id="85" dur="1" fill="hold">
                                              <p:stCondLst>
                                                <p:cond delay="0"/>
                                              </p:stCondLst>
                                            </p:cTn>
                                            <p:tgtEl>
                                              <p:spTgt spid="390"/>
                                            </p:tgtEl>
                                            <p:attrNameLst>
                                              <p:attrName>style.visibility</p:attrName>
                                            </p:attrNameLst>
                                          </p:cBhvr>
                                          <p:to>
                                            <p:strVal val="visible"/>
                                          </p:to>
                                        </p:set>
                                        <p:animEffect transition="in" filter="wipe(left)">
                                          <p:cBhvr>
                                            <p:cTn id="86" dur="300"/>
                                            <p:tgtEl>
                                              <p:spTgt spid="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P spid="45" grpId="0" bldLvl="0" animBg="1"/>
          <p:bldP spid="46" grpId="0"/>
          <p:bldP spid="389" grpId="0"/>
          <p:bldP spid="390" grpId="0"/>
          <p:bldP spid="391" grpId="0"/>
          <p:bldP spid="392"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Box 6"/>
          <p:cNvSpPr txBox="1"/>
          <p:nvPr/>
        </p:nvSpPr>
        <p:spPr>
          <a:xfrm>
            <a:off x="3487142" y="1814275"/>
            <a:ext cx="5325037" cy="1323439"/>
          </a:xfrm>
          <a:prstGeom prst="rect">
            <a:avLst/>
          </a:prstGeom>
          <a:noFill/>
        </p:spPr>
        <p:txBody>
          <a:bodyPr wrap="square" rtlCol="0">
            <a:spAutoFit/>
          </a:bodyPr>
          <a:lstStyle/>
          <a:p>
            <a:pPr algn="ctr"/>
            <a:r>
              <a:rPr lang="zh-CN" altLang="en-US"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回</a:t>
            </a:r>
            <a:r>
              <a:rPr lang="zh-CN" altLang="en-US"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首</a:t>
            </a:r>
            <a:r>
              <a:rPr lang="en-US" altLang="zh-CN"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20XX</a:t>
            </a:r>
            <a:r>
              <a:rPr lang="zh-CN" altLang="en-US"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  </a:t>
            </a:r>
            <a:endParaRPr lang="zh-CN" altLang="en-US"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endParaRPr>
          </a:p>
        </p:txBody>
      </p:sp>
      <p:sp>
        <p:nvSpPr>
          <p:cNvPr id="8" name="TextBox 6"/>
          <p:cNvSpPr txBox="1"/>
          <p:nvPr/>
        </p:nvSpPr>
        <p:spPr>
          <a:xfrm>
            <a:off x="2775271" y="3024505"/>
            <a:ext cx="6748780" cy="1479550"/>
          </a:xfrm>
          <a:prstGeom prst="rect">
            <a:avLst/>
          </a:prstGeom>
          <a:noFill/>
        </p:spPr>
        <p:txBody>
          <a:bodyPr wrap="square" rtlCol="0">
            <a:spAutoFit/>
          </a:bodyPr>
          <a:lstStyle/>
          <a:p>
            <a:pPr algn="ctr"/>
            <a:r>
              <a:rPr lang="zh-CN" altLang="en-US" sz="44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我们团结一心、顽强拼搏</a:t>
            </a:r>
          </a:p>
          <a:p>
            <a:pPr algn="ctr"/>
            <a:r>
              <a:rPr lang="zh-CN" altLang="en-US" sz="44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   取得了卓越的成绩！ </a:t>
            </a:r>
          </a:p>
        </p:txBody>
      </p:sp>
      <p:pic>
        <p:nvPicPr>
          <p:cNvPr id="31" name="光" descr="D:\desktop\图片3.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64995" y="2640965"/>
            <a:ext cx="9342120" cy="570230"/>
          </a:xfrm>
          <a:prstGeom prst="rect">
            <a:avLst/>
          </a:prstGeom>
          <a:noFill/>
          <a:effectLst>
            <a:outerShdw blurRad="533400" algn="tl" rotWithShape="0">
              <a:srgbClr val="FFFF00">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400"/>
                                        <p:tgtEl>
                                          <p:spTgt spid="31"/>
                                        </p:tgtEl>
                                      </p:cBhvr>
                                    </p:animEffect>
                                  </p:childTnLst>
                                </p:cTn>
                              </p:par>
                              <p:par>
                                <p:cTn id="18" presetID="6" presetClass="emph" presetSubtype="0" autoRev="1" fill="hold" nodeType="withEffect">
                                  <p:stCondLst>
                                    <p:cond delay="200"/>
                                  </p:stCondLst>
                                  <p:childTnLst>
                                    <p:animScale>
                                      <p:cBhvr>
                                        <p:cTn id="19" dur="200" fill="hold"/>
                                        <p:tgtEl>
                                          <p:spTgt spid="31"/>
                                        </p:tgtEl>
                                      </p:cBhvr>
                                      <p:by x="800000" y="800000"/>
                                    </p:animScale>
                                  </p:childTnLst>
                                </p:cTn>
                              </p:par>
                              <p:par>
                                <p:cTn id="20" presetID="10" presetClass="exit" presetSubtype="0" fill="hold" nodeType="withEffect">
                                  <p:stCondLst>
                                    <p:cond delay="400"/>
                                  </p:stCondLst>
                                  <p:childTnLst>
                                    <p:animEffect transition="out" filter="fade">
                                      <p:cBhvr>
                                        <p:cTn id="21" dur="500"/>
                                        <p:tgtEl>
                                          <p:spTgt spid="31"/>
                                        </p:tgtEl>
                                      </p:cBhvr>
                                    </p:animEffect>
                                    <p:set>
                                      <p:cBhvr>
                                        <p:cTn id="22" dur="1" fill="hold">
                                          <p:stCondLst>
                                            <p:cond delay="499"/>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grpSp>
        <p:nvGrpSpPr>
          <p:cNvPr id="15" name="组合 14"/>
          <p:cNvGrpSpPr/>
          <p:nvPr/>
        </p:nvGrpSpPr>
        <p:grpSpPr>
          <a:xfrm>
            <a:off x="6229967" y="3183467"/>
            <a:ext cx="5261149" cy="2280355"/>
            <a:chOff x="4304043" y="1286668"/>
            <a:chExt cx="3837944" cy="9488139"/>
          </a:xfrm>
          <a:effectLst>
            <a:outerShdw blurRad="139700" dist="101600" dir="7200000" algn="tr" rotWithShape="0">
              <a:schemeClr val="tx2">
                <a:lumMod val="50000"/>
                <a:alpha val="30000"/>
              </a:schemeClr>
            </a:outerShdw>
          </a:effectLst>
        </p:grpSpPr>
        <p:sp>
          <p:nvSpPr>
            <p:cNvPr id="16" name="圆角矩形 15"/>
            <p:cNvSpPr/>
            <p:nvPr/>
          </p:nvSpPr>
          <p:spPr>
            <a:xfrm>
              <a:off x="4304043" y="1286668"/>
              <a:ext cx="3837944" cy="9488139"/>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320513" y="1373338"/>
              <a:ext cx="3800800" cy="9401469"/>
            </a:xfrm>
            <a:prstGeom prst="roundRect">
              <a:avLst/>
            </a:prstGeom>
            <a:gradFill>
              <a:gsLst>
                <a:gs pos="42000">
                  <a:srgbClr val="F0F0F0"/>
                </a:gs>
                <a:gs pos="0">
                  <a:schemeClr val="bg1"/>
                </a:gs>
                <a:gs pos="100000">
                  <a:srgbClr val="D3D8DF"/>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21"/>
          <p:cNvSpPr txBox="1"/>
          <p:nvPr/>
        </p:nvSpPr>
        <p:spPr>
          <a:xfrm>
            <a:off x="6302499" y="1996477"/>
            <a:ext cx="5609960" cy="1096010"/>
          </a:xfrm>
          <a:prstGeom prst="rect">
            <a:avLst/>
          </a:prstGeom>
          <a:noFill/>
        </p:spPr>
        <p:txBody>
          <a:bodyPr wrap="square" lIns="91413" tIns="45706" rIns="91413" bIns="45706" rtlCol="0">
            <a:spAutoFit/>
          </a:bodyPr>
          <a:lstStyle/>
          <a:p>
            <a:r>
              <a:rPr lang="en-US" sz="6600" spc="-150" dirty="0" smtClean="0">
                <a:solidFill>
                  <a:schemeClr val="accent4">
                    <a:lumMod val="50000"/>
                  </a:schemeClr>
                </a:solidFill>
                <a:effectLst>
                  <a:outerShdw blurRad="139700" dist="101600" dir="7200000" algn="tl" rotWithShape="0">
                    <a:schemeClr val="tx2">
                      <a:lumMod val="50000"/>
                      <a:alpha val="32000"/>
                    </a:schemeClr>
                  </a:outerShdw>
                </a:effectLst>
                <a:latin typeface="黑体" panose="02010600030101010101" pitchFamily="49" charset="-122"/>
                <a:ea typeface="黑体" panose="02010600030101010101" pitchFamily="49" charset="-122"/>
                <a:cs typeface="Open Sans Semibold" panose="020B0706030804020204" pitchFamily="34" charset="0"/>
              </a:rPr>
              <a:t>SOLIDARITY</a:t>
            </a:r>
          </a:p>
        </p:txBody>
      </p:sp>
      <p:sp>
        <p:nvSpPr>
          <p:cNvPr id="23" name="Parallelogram 18"/>
          <p:cNvSpPr/>
          <p:nvPr/>
        </p:nvSpPr>
        <p:spPr>
          <a:xfrm rot="344337">
            <a:off x="3325320" y="3580159"/>
            <a:ext cx="2620384" cy="3968673"/>
          </a:xfrm>
          <a:prstGeom prst="parallelogram">
            <a:avLst>
              <a:gd name="adj" fmla="val 43813"/>
            </a:avLst>
          </a:prstGeom>
          <a:gradFill>
            <a:gsLst>
              <a:gs pos="0">
                <a:srgbClr val="FECF40"/>
              </a:gs>
              <a:gs pos="100000">
                <a:srgbClr val="846C2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en-US">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4" name="Rectangle 9"/>
          <p:cNvSpPr/>
          <p:nvPr/>
        </p:nvSpPr>
        <p:spPr>
          <a:xfrm>
            <a:off x="-1" y="1080655"/>
            <a:ext cx="5638801" cy="5777344"/>
          </a:xfrm>
          <a:custGeom>
            <a:avLst/>
            <a:gdLst/>
            <a:ahLst/>
            <a:cxnLst/>
            <a:rect l="l" t="t" r="r" b="b"/>
            <a:pathLst>
              <a:path w="6534392" h="6005876">
                <a:moveTo>
                  <a:pt x="6534392" y="0"/>
                </a:moveTo>
                <a:lnTo>
                  <a:pt x="6534392" y="2695105"/>
                </a:lnTo>
                <a:lnTo>
                  <a:pt x="5040945" y="6005876"/>
                </a:lnTo>
                <a:lnTo>
                  <a:pt x="0" y="6005876"/>
                </a:lnTo>
                <a:lnTo>
                  <a:pt x="0" y="547823"/>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en-US">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5" name="Rectangle 14" descr="2"/>
          <p:cNvSpPr>
            <a:spLocks noChangeArrowheads="1"/>
          </p:cNvSpPr>
          <p:nvPr/>
        </p:nvSpPr>
        <p:spPr bwMode="gray">
          <a:xfrm>
            <a:off x="7016305" y="3834146"/>
            <a:ext cx="3430707" cy="369253"/>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lIns="121841" tIns="60920" rIns="121841" bIns="60920">
            <a:spAutoFit/>
          </a:bodyPr>
          <a:lstStyle/>
          <a:p>
            <a:pPr eaLnBrk="1" hangingPunct="1"/>
            <a:r>
              <a:rPr lang="en-US" altLang="zh-CN" sz="1600" b="1" dirty="0">
                <a:ea typeface="宋体" panose="02010600030101010101" pitchFamily="2" charset="-122"/>
              </a:rPr>
              <a:t>Leadership showdown</a:t>
            </a:r>
            <a:endParaRPr lang="zh-CN" altLang="en-US" sz="1600" b="1" dirty="0">
              <a:ea typeface="宋体" panose="02010600030101010101" pitchFamily="2" charset="-122"/>
            </a:endParaRPr>
          </a:p>
        </p:txBody>
      </p:sp>
      <p:sp>
        <p:nvSpPr>
          <p:cNvPr id="27" name="Text Box 27" descr="2"/>
          <p:cNvSpPr txBox="1">
            <a:spLocks noChangeArrowheads="1"/>
          </p:cNvSpPr>
          <p:nvPr/>
        </p:nvSpPr>
        <p:spPr bwMode="gray">
          <a:xfrm>
            <a:off x="6979336" y="3360340"/>
            <a:ext cx="2439699" cy="533401"/>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solidFill>
                  <a:schemeClr val="tx1"/>
                </a:solidFill>
                <a:miter lim="800000"/>
                <a:headEnd/>
                <a:tailEnd/>
              </a14:hiddenLine>
            </a:ext>
          </a:extLst>
        </p:spPr>
        <p:txBody>
          <a:bodyPr wrap="square" lIns="121841" tIns="60920" rIns="121841" bIns="60920">
            <a:spAutoFit/>
          </a:bodyPr>
          <a:lstStyle>
            <a:lvl1pPr defTabSz="457200" eaLnBrk="0" hangingPunct="0">
              <a:defRPr>
                <a:solidFill>
                  <a:schemeClr val="tx1"/>
                </a:solidFill>
                <a:latin typeface="Arial" panose="020B0604020202020204" pitchFamily="34" charset="0"/>
              </a:defRPr>
            </a:lvl1pPr>
            <a:lvl2pPr defTabSz="457200" eaLnBrk="0" hangingPunct="0">
              <a:defRPr>
                <a:solidFill>
                  <a:schemeClr val="tx1"/>
                </a:solidFill>
                <a:latin typeface="Arial" panose="020B0604020202020204" pitchFamily="34" charset="0"/>
              </a:defRPr>
            </a:lvl2pPr>
            <a:lvl3pPr defTabSz="457200" eaLnBrk="0" hangingPunct="0">
              <a:defRPr>
                <a:solidFill>
                  <a:schemeClr val="tx1"/>
                </a:solidFill>
                <a:latin typeface="Arial" panose="020B0604020202020204" pitchFamily="34" charset="0"/>
              </a:defRPr>
            </a:lvl3pPr>
            <a:lvl4pPr defTabSz="457200" eaLnBrk="0" hangingPunct="0">
              <a:defRPr>
                <a:solidFill>
                  <a:schemeClr val="tx1"/>
                </a:solidFill>
                <a:latin typeface="Arial" panose="020B0604020202020204" pitchFamily="34" charset="0"/>
              </a:defRPr>
            </a:lvl4pPr>
            <a:lvl5pPr defTabSz="457200" eaLnBrk="0" hangingPunct="0">
              <a:defRPr>
                <a:solidFill>
                  <a:schemeClr val="tx1"/>
                </a:solidFill>
                <a:latin typeface="Arial" panose="020B0604020202020204" pitchFamily="34" charset="0"/>
              </a:defRPr>
            </a:lvl5pPr>
            <a:lvl6pPr algn="ctr" defTabSz="457200" eaLnBrk="0" fontAlgn="base" hangingPunct="0">
              <a:spcBef>
                <a:spcPct val="0"/>
              </a:spcBef>
              <a:spcAft>
                <a:spcPct val="0"/>
              </a:spcAft>
              <a:defRPr>
                <a:solidFill>
                  <a:schemeClr val="tx1"/>
                </a:solidFill>
                <a:latin typeface="Arial" panose="020B0604020202020204" pitchFamily="34" charset="0"/>
              </a:defRPr>
            </a:lvl6pPr>
            <a:lvl7pPr algn="ctr" defTabSz="457200" eaLnBrk="0" fontAlgn="base" hangingPunct="0">
              <a:spcBef>
                <a:spcPct val="0"/>
              </a:spcBef>
              <a:spcAft>
                <a:spcPct val="0"/>
              </a:spcAft>
              <a:defRPr>
                <a:solidFill>
                  <a:schemeClr val="tx1"/>
                </a:solidFill>
                <a:latin typeface="Arial" panose="020B0604020202020204" pitchFamily="34" charset="0"/>
              </a:defRPr>
            </a:lvl7pPr>
            <a:lvl8pPr algn="ctr" defTabSz="457200" eaLnBrk="0" fontAlgn="base" hangingPunct="0">
              <a:spcBef>
                <a:spcPct val="0"/>
              </a:spcBef>
              <a:spcAft>
                <a:spcPct val="0"/>
              </a:spcAft>
              <a:defRPr>
                <a:solidFill>
                  <a:schemeClr val="tx1"/>
                </a:solidFill>
                <a:latin typeface="Arial" panose="020B0604020202020204" pitchFamily="34" charset="0"/>
              </a:defRPr>
            </a:lvl8pPr>
            <a:lvl9pPr algn="ctr"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zh-CN" altLang="en-US" sz="2700" b="1" dirty="0">
                <a:solidFill>
                  <a:srgbClr val="333333"/>
                </a:solidFill>
                <a:latin typeface="黑体" panose="02010600030101010101" pitchFamily="49" charset="-122"/>
                <a:ea typeface="黑体" panose="02010600030101010101" pitchFamily="49" charset="-122"/>
              </a:rPr>
              <a:t>团队力量</a:t>
            </a:r>
            <a:endParaRPr lang="en-US" altLang="zh-CN" sz="2700" b="1" dirty="0">
              <a:solidFill>
                <a:srgbClr val="333333"/>
              </a:solidFill>
              <a:latin typeface="黑体" panose="02010600030101010101" pitchFamily="49" charset="-122"/>
              <a:ea typeface="黑体" panose="02010600030101010101" pitchFamily="49" charset="-122"/>
            </a:endParaRPr>
          </a:p>
        </p:txBody>
      </p:sp>
      <p:sp>
        <p:nvSpPr>
          <p:cNvPr id="47" name="AutoShape 23"/>
          <p:cNvSpPr>
            <a:spLocks noChangeArrowheads="1"/>
          </p:cNvSpPr>
          <p:nvPr/>
        </p:nvSpPr>
        <p:spPr bwMode="auto">
          <a:xfrm>
            <a:off x="6415768" y="3472946"/>
            <a:ext cx="324217" cy="303460"/>
          </a:xfrm>
          <a:prstGeom prst="chevron">
            <a:avLst>
              <a:gd name="adj" fmla="val 56250"/>
            </a:avLst>
          </a:prstGeom>
          <a:gradFill>
            <a:gsLst>
              <a:gs pos="0">
                <a:srgbClr val="FECF40"/>
              </a:gs>
              <a:gs pos="100000">
                <a:srgbClr val="846C21"/>
              </a:gs>
            </a:gsLst>
            <a:lin ang="5400000" scaled="0"/>
          </a:gradFill>
          <a:ln>
            <a:noFill/>
          </a:ln>
          <a:effectLst/>
        </p:spPr>
        <p:txBody>
          <a:bodyPr wrap="none" lIns="121841" tIns="60920" rIns="121841" bIns="60920" anchor="ctr"/>
          <a:lstStyle/>
          <a:p>
            <a:endParaRPr lang="zh-CN" altLang="en-US"/>
          </a:p>
        </p:txBody>
      </p:sp>
      <p:sp>
        <p:nvSpPr>
          <p:cNvPr id="48" name="AutoShape 23"/>
          <p:cNvSpPr>
            <a:spLocks noChangeArrowheads="1"/>
          </p:cNvSpPr>
          <p:nvPr/>
        </p:nvSpPr>
        <p:spPr bwMode="auto">
          <a:xfrm>
            <a:off x="6674590" y="3472946"/>
            <a:ext cx="324217" cy="303460"/>
          </a:xfrm>
          <a:prstGeom prst="chevron">
            <a:avLst>
              <a:gd name="adj" fmla="val 56250"/>
            </a:avLst>
          </a:prstGeom>
          <a:gradFill>
            <a:gsLst>
              <a:gs pos="0">
                <a:srgbClr val="FECF40"/>
              </a:gs>
              <a:gs pos="100000">
                <a:srgbClr val="846C21"/>
              </a:gs>
            </a:gsLst>
            <a:lin ang="5400000" scaled="0"/>
          </a:gradFill>
          <a:ln>
            <a:noFill/>
          </a:ln>
          <a:effectLst/>
        </p:spPr>
        <p:txBody>
          <a:bodyPr wrap="none" lIns="121841" tIns="60920" rIns="121841" bIns="60920" anchor="ctr"/>
          <a:lstStyle/>
          <a:p>
            <a:endParaRPr lang="zh-CN" altLang="en-US"/>
          </a:p>
        </p:txBody>
      </p:sp>
      <p:pic>
        <p:nvPicPr>
          <p:cNvPr id="49" name="Picture 2" descr="C:\Users\Administrator\Desktop\855.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3759835" y="1200150"/>
            <a:ext cx="1878965" cy="3437255"/>
          </a:xfrm>
          <a:prstGeom prst="rect">
            <a:avLst/>
          </a:prstGeom>
          <a:noFill/>
          <a:extLst>
            <a:ext uri="{909E8E84-426E-40DD-AFC4-6F175D3DCCD1}">
              <a14:hiddenFill xmlns:a14="http://schemas.microsoft.com/office/drawing/2010/main">
                <a:solidFill>
                  <a:srgbClr val="FFFFFF"/>
                </a:solidFill>
              </a14:hiddenFill>
            </a:ext>
          </a:extLst>
        </p:spPr>
      </p:pic>
      <p:sp>
        <p:nvSpPr>
          <p:cNvPr id="53" name="矩形 52"/>
          <p:cNvSpPr/>
          <p:nvPr/>
        </p:nvSpPr>
        <p:spPr>
          <a:xfrm>
            <a:off x="7035761" y="4122786"/>
            <a:ext cx="4255713" cy="1090298"/>
          </a:xfrm>
          <a:prstGeom prst="rect">
            <a:avLst/>
          </a:prstGeom>
        </p:spPr>
        <p:txBody>
          <a:bodyPr wrap="square">
            <a:spAutoFit/>
          </a:bodyPr>
          <a:lstStyle/>
          <a:p>
            <a:pPr>
              <a:lnSpc>
                <a:spcPct val="150000"/>
              </a:lnSpc>
            </a:pPr>
            <a:r>
              <a:rPr lang="zh-CN" altLang="en-US" sz="1500" dirty="0">
                <a:latin typeface="微软雅黑" panose="020B0503020204020204" charset="-122"/>
                <a:ea typeface="微软雅黑" panose="020B0503020204020204" charset="-122"/>
              </a:rPr>
              <a:t>请输入相关内容请输入相关内容请输入相关</a:t>
            </a:r>
            <a:r>
              <a:rPr lang="zh-CN" altLang="en-US" sz="1500" dirty="0" smtClean="0">
                <a:latin typeface="微软雅黑" panose="020B0503020204020204" charset="-122"/>
                <a:ea typeface="微软雅黑" panose="020B0503020204020204" charset="-122"/>
              </a:rPr>
              <a:t>内容请</a:t>
            </a:r>
            <a:r>
              <a:rPr lang="zh-CN" altLang="en-US" sz="1500" dirty="0">
                <a:latin typeface="微软雅黑" panose="020B0503020204020204" charset="-122"/>
                <a:ea typeface="微软雅黑" panose="020B0503020204020204" charset="-122"/>
              </a:rPr>
              <a:t>输入相关内容请输入相关内容请输入相关</a:t>
            </a:r>
            <a:r>
              <a:rPr lang="zh-CN" altLang="en-US" sz="1500" dirty="0" smtClean="0">
                <a:latin typeface="微软雅黑" panose="020B0503020204020204" charset="-122"/>
                <a:ea typeface="微软雅黑" panose="020B0503020204020204" charset="-122"/>
              </a:rPr>
              <a:t>内容请</a:t>
            </a:r>
            <a:r>
              <a:rPr lang="zh-CN" altLang="en-US" sz="1500" dirty="0">
                <a:latin typeface="微软雅黑" panose="020B0503020204020204" charset="-122"/>
                <a:ea typeface="微软雅黑" panose="020B0503020204020204" charset="-122"/>
              </a:rPr>
              <a:t>输入相关内容请输入相关内容请输入相关</a:t>
            </a:r>
            <a:r>
              <a:rPr lang="zh-CN" altLang="en-US" sz="1500" dirty="0" smtClean="0">
                <a:latin typeface="微软雅黑" panose="020B0503020204020204" charset="-122"/>
                <a:ea typeface="微软雅黑" panose="020B0503020204020204" charset="-122"/>
              </a:rPr>
              <a:t>内容</a:t>
            </a:r>
            <a:endParaRPr lang="zh-CN" altLang="en-US" sz="1500" dirty="0">
              <a:latin typeface="微软雅黑" panose="020B0503020204020204" charset="-122"/>
              <a:ea typeface="微软雅黑" panose="020B0503020204020204" charset="-122"/>
            </a:endParaRPr>
          </a:p>
        </p:txBody>
      </p:sp>
      <p:sp>
        <p:nvSpPr>
          <p:cNvPr id="18" name="椭圆 17"/>
          <p:cNvSpPr/>
          <p:nvPr/>
        </p:nvSpPr>
        <p:spPr>
          <a:xfrm>
            <a:off x="10939290" y="5834475"/>
            <a:ext cx="500908" cy="500908"/>
          </a:xfrm>
          <a:prstGeom prst="ellipse">
            <a:avLst/>
          </a:prstGeom>
          <a:gradFill>
            <a:gsLst>
              <a:gs pos="0">
                <a:srgbClr val="FECF40"/>
              </a:gs>
              <a:gs pos="100000">
                <a:srgbClr val="846C21"/>
              </a:gs>
            </a:gsLst>
            <a:lin ang="5400000" scaled="0"/>
          </a:gra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8207013" y="6070393"/>
            <a:ext cx="274777" cy="274777"/>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758550" y="6177484"/>
            <a:ext cx="137389" cy="137389"/>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8564865" y="6056300"/>
            <a:ext cx="137389" cy="137389"/>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0214573" y="6090911"/>
            <a:ext cx="250454" cy="250454"/>
          </a:xfrm>
          <a:prstGeom prst="ellipse">
            <a:avLst/>
          </a:prstGeom>
          <a:gradFill>
            <a:gsLst>
              <a:gs pos="0">
                <a:srgbClr val="FECF40"/>
              </a:gs>
              <a:gs pos="100000">
                <a:srgbClr val="846C21"/>
              </a:gs>
            </a:gsLst>
            <a:lin ang="5400000" scaled="0"/>
          </a:gra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0515796" y="6065559"/>
            <a:ext cx="274777" cy="274777"/>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7572980" y="6187991"/>
            <a:ext cx="137389" cy="137389"/>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0870595" y="5911098"/>
            <a:ext cx="137389" cy="137389"/>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9510163" y="5992722"/>
            <a:ext cx="322151" cy="322151"/>
          </a:xfrm>
          <a:prstGeom prst="ellipse">
            <a:avLst/>
          </a:prstGeom>
          <a:gradFill>
            <a:gsLst>
              <a:gs pos="0">
                <a:srgbClr val="FECF40"/>
              </a:gs>
              <a:gs pos="100000">
                <a:srgbClr val="846C21"/>
              </a:gs>
            </a:gsLst>
            <a:lin ang="5400000" scaled="0"/>
          </a:gra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1440198" y="6055682"/>
            <a:ext cx="274777" cy="274777"/>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6709488" y="6059015"/>
            <a:ext cx="274777" cy="274777"/>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6424278" y="6190247"/>
            <a:ext cx="137389" cy="137389"/>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8832702" y="5875744"/>
            <a:ext cx="274777" cy="274777"/>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7193265" y="6112078"/>
            <a:ext cx="137389" cy="137389"/>
          </a:xfrm>
          <a:prstGeom prst="ellipse">
            <a:avLst/>
          </a:prstGeom>
          <a:gradFill>
            <a:gsLst>
              <a:gs pos="0">
                <a:srgbClr val="FECF40"/>
              </a:gs>
              <a:gs pos="100000">
                <a:srgbClr val="846C21"/>
              </a:gs>
            </a:gsLst>
            <a:lin ang="5400000" scaled="0"/>
          </a:gra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6" name="直接连接符 45"/>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p:transition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300"/>
                                        <p:tgtEl>
                                          <p:spTgt spid="46"/>
                                        </p:tgtEl>
                                      </p:cBhvr>
                                    </p:animEffect>
                                  </p:childTnLst>
                                </p:cTn>
                              </p:par>
                            </p:childTnLst>
                          </p:cTn>
                        </p:par>
                        <p:par>
                          <p:cTn id="8" fill="hold">
                            <p:stCondLst>
                              <p:cond delay="500"/>
                            </p:stCondLst>
                            <p:childTnLst>
                              <p:par>
                                <p:cTn id="9" presetID="2" presetClass="entr" presetSubtype="12" decel="10000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750" fill="hold"/>
                                        <p:tgtEl>
                                          <p:spTgt spid="24"/>
                                        </p:tgtEl>
                                        <p:attrNameLst>
                                          <p:attrName>ppt_x</p:attrName>
                                        </p:attrNameLst>
                                      </p:cBhvr>
                                      <p:tavLst>
                                        <p:tav tm="0">
                                          <p:val>
                                            <p:strVal val="0-#ppt_w/2"/>
                                          </p:val>
                                        </p:tav>
                                        <p:tav tm="100000">
                                          <p:val>
                                            <p:strVal val="#ppt_x"/>
                                          </p:val>
                                        </p:tav>
                                      </p:tavLst>
                                    </p:anim>
                                    <p:anim calcmode="lin" valueType="num">
                                      <p:cBhvr additive="base">
                                        <p:cTn id="12" dur="75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par>
                                <p:cTn id="18" presetID="2" presetClass="entr" presetSubtype="12" decel="100000" fill="hold" grpId="0"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750" fill="hold"/>
                                        <p:tgtEl>
                                          <p:spTgt spid="23"/>
                                        </p:tgtEl>
                                        <p:attrNameLst>
                                          <p:attrName>ppt_x</p:attrName>
                                        </p:attrNameLst>
                                      </p:cBhvr>
                                      <p:tavLst>
                                        <p:tav tm="0">
                                          <p:val>
                                            <p:strVal val="0-#ppt_w/2"/>
                                          </p:val>
                                        </p:tav>
                                        <p:tav tm="100000">
                                          <p:val>
                                            <p:strVal val="#ppt_x"/>
                                          </p:val>
                                        </p:tav>
                                      </p:tavLst>
                                    </p:anim>
                                    <p:anim calcmode="lin" valueType="num">
                                      <p:cBhvr additive="base">
                                        <p:cTn id="21" dur="750" fill="hold"/>
                                        <p:tgtEl>
                                          <p:spTgt spid="23"/>
                                        </p:tgtEl>
                                        <p:attrNameLst>
                                          <p:attrName>ppt_y</p:attrName>
                                        </p:attrNameLst>
                                      </p:cBhvr>
                                      <p:tavLst>
                                        <p:tav tm="0">
                                          <p:val>
                                            <p:strVal val="1+#ppt_h/2"/>
                                          </p:val>
                                        </p:tav>
                                        <p:tav tm="100000">
                                          <p:val>
                                            <p:strVal val="#ppt_y"/>
                                          </p:val>
                                        </p:tav>
                                      </p:tavLst>
                                    </p:anim>
                                  </p:childTnLst>
                                </p:cTn>
                              </p:par>
                            </p:childTnLst>
                          </p:cTn>
                        </p:par>
                        <p:par>
                          <p:cTn id="22" fill="hold">
                            <p:stCondLst>
                              <p:cond delay="500"/>
                            </p:stCondLst>
                            <p:childTnLst>
                              <p:par>
                                <p:cTn id="23" presetID="2" presetClass="entr" presetSubtype="4" decel="10000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750" fill="hold"/>
                                        <p:tgtEl>
                                          <p:spTgt spid="22"/>
                                        </p:tgtEl>
                                        <p:attrNameLst>
                                          <p:attrName>ppt_x</p:attrName>
                                        </p:attrNameLst>
                                      </p:cBhvr>
                                      <p:tavLst>
                                        <p:tav tm="0">
                                          <p:val>
                                            <p:strVal val="#ppt_x"/>
                                          </p:val>
                                        </p:tav>
                                        <p:tav tm="100000">
                                          <p:val>
                                            <p:strVal val="#ppt_x"/>
                                          </p:val>
                                        </p:tav>
                                      </p:tavLst>
                                    </p:anim>
                                    <p:anim calcmode="lin" valueType="num">
                                      <p:cBhvr additive="base">
                                        <p:cTn id="26" dur="750" fill="hold"/>
                                        <p:tgtEl>
                                          <p:spTgt spid="22"/>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42" presetClass="entr" presetSubtype="0"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750"/>
                                        <p:tgtEl>
                                          <p:spTgt spid="15"/>
                                        </p:tgtEl>
                                      </p:cBhvr>
                                    </p:animEffect>
                                    <p:anim calcmode="lin" valueType="num">
                                      <p:cBhvr>
                                        <p:cTn id="31" dur="750" fill="hold"/>
                                        <p:tgtEl>
                                          <p:spTgt spid="15"/>
                                        </p:tgtEl>
                                        <p:attrNameLst>
                                          <p:attrName>ppt_x</p:attrName>
                                        </p:attrNameLst>
                                      </p:cBhvr>
                                      <p:tavLst>
                                        <p:tav tm="0">
                                          <p:val>
                                            <p:strVal val="#ppt_x"/>
                                          </p:val>
                                        </p:tav>
                                        <p:tav tm="100000">
                                          <p:val>
                                            <p:strVal val="#ppt_x"/>
                                          </p:val>
                                        </p:tav>
                                      </p:tavLst>
                                    </p:anim>
                                    <p:anim calcmode="lin" valueType="num">
                                      <p:cBhvr>
                                        <p:cTn id="32" dur="750" fill="hold"/>
                                        <p:tgtEl>
                                          <p:spTgt spid="15"/>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2" presetClass="entr" presetSubtype="8"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 calcmode="lin" valueType="num">
                                      <p:cBhvr additive="base">
                                        <p:cTn id="36" dur="500" fill="hold"/>
                                        <p:tgtEl>
                                          <p:spTgt spid="47"/>
                                        </p:tgtEl>
                                        <p:attrNameLst>
                                          <p:attrName>ppt_x</p:attrName>
                                        </p:attrNameLst>
                                      </p:cBhvr>
                                      <p:tavLst>
                                        <p:tav tm="0">
                                          <p:val>
                                            <p:strVal val="0-#ppt_w/2"/>
                                          </p:val>
                                        </p:tav>
                                        <p:tav tm="100000">
                                          <p:val>
                                            <p:strVal val="#ppt_x"/>
                                          </p:val>
                                        </p:tav>
                                      </p:tavLst>
                                    </p:anim>
                                    <p:anim calcmode="lin" valueType="num">
                                      <p:cBhvr additive="base">
                                        <p:cTn id="37" dur="500" fill="hold"/>
                                        <p:tgtEl>
                                          <p:spTgt spid="47"/>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8"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500" fill="hold"/>
                                        <p:tgtEl>
                                          <p:spTgt spid="48"/>
                                        </p:tgtEl>
                                        <p:attrNameLst>
                                          <p:attrName>ppt_x</p:attrName>
                                        </p:attrNameLst>
                                      </p:cBhvr>
                                      <p:tavLst>
                                        <p:tav tm="0">
                                          <p:val>
                                            <p:strVal val="0-#ppt_w/2"/>
                                          </p:val>
                                        </p:tav>
                                        <p:tav tm="100000">
                                          <p:val>
                                            <p:strVal val="#ppt_x"/>
                                          </p:val>
                                        </p:tav>
                                      </p:tavLst>
                                    </p:anim>
                                    <p:anim calcmode="lin" valueType="num">
                                      <p:cBhvr additive="base">
                                        <p:cTn id="42" dur="500" fill="hold"/>
                                        <p:tgtEl>
                                          <p:spTgt spid="48"/>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12" presetClass="entr" presetSubtype="8"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slide(fromLeft)">
                                      <p:cBhvr>
                                        <p:cTn id="46" dur="500"/>
                                        <p:tgtEl>
                                          <p:spTgt spid="27"/>
                                        </p:tgtEl>
                                      </p:cBhvr>
                                    </p:animEffect>
                                  </p:childTnLst>
                                </p:cTn>
                              </p:par>
                            </p:childTnLst>
                          </p:cTn>
                        </p:par>
                        <p:par>
                          <p:cTn id="47" fill="hold">
                            <p:stCondLst>
                              <p:cond delay="4000"/>
                            </p:stCondLst>
                            <p:childTnLst>
                              <p:par>
                                <p:cTn id="48" presetID="56" presetClass="entr" presetSubtype="0" fill="hold" grpId="0" nodeType="afterEffect">
                                  <p:stCondLst>
                                    <p:cond delay="0"/>
                                  </p:stCondLst>
                                  <p:iterate type="lt">
                                    <p:tmPct val="10000"/>
                                  </p:iterate>
                                  <p:childTnLst>
                                    <p:set>
                                      <p:cBhvr>
                                        <p:cTn id="49" dur="1" fill="hold">
                                          <p:stCondLst>
                                            <p:cond delay="0"/>
                                          </p:stCondLst>
                                        </p:cTn>
                                        <p:tgtEl>
                                          <p:spTgt spid="25"/>
                                        </p:tgtEl>
                                        <p:attrNameLst>
                                          <p:attrName>style.visibility</p:attrName>
                                        </p:attrNameLst>
                                      </p:cBhvr>
                                      <p:to>
                                        <p:strVal val="visible"/>
                                      </p:to>
                                    </p:set>
                                    <p:anim by="(-#ppt_w*2)" calcmode="lin" valueType="num">
                                      <p:cBhvr rctx="PPT">
                                        <p:cTn id="50" dur="250" autoRev="1" fill="hold">
                                          <p:stCondLst>
                                            <p:cond delay="0"/>
                                          </p:stCondLst>
                                        </p:cTn>
                                        <p:tgtEl>
                                          <p:spTgt spid="25"/>
                                        </p:tgtEl>
                                        <p:attrNameLst>
                                          <p:attrName>ppt_w</p:attrName>
                                        </p:attrNameLst>
                                      </p:cBhvr>
                                    </p:anim>
                                    <p:anim by="(#ppt_w*0.50)" calcmode="lin" valueType="num">
                                      <p:cBhvr>
                                        <p:cTn id="51" dur="250" decel="50000" autoRev="1" fill="hold">
                                          <p:stCondLst>
                                            <p:cond delay="0"/>
                                          </p:stCondLst>
                                        </p:cTn>
                                        <p:tgtEl>
                                          <p:spTgt spid="25"/>
                                        </p:tgtEl>
                                        <p:attrNameLst>
                                          <p:attrName>ppt_x</p:attrName>
                                        </p:attrNameLst>
                                      </p:cBhvr>
                                    </p:anim>
                                    <p:anim from="(-#ppt_h/2)" to="(#ppt_y)" calcmode="lin" valueType="num">
                                      <p:cBhvr>
                                        <p:cTn id="52" dur="500" fill="hold">
                                          <p:stCondLst>
                                            <p:cond delay="0"/>
                                          </p:stCondLst>
                                        </p:cTn>
                                        <p:tgtEl>
                                          <p:spTgt spid="25"/>
                                        </p:tgtEl>
                                        <p:attrNameLst>
                                          <p:attrName>ppt_y</p:attrName>
                                        </p:attrNameLst>
                                      </p:cBhvr>
                                    </p:anim>
                                    <p:animRot by="21600000">
                                      <p:cBhvr>
                                        <p:cTn id="53" dur="500" fill="hold">
                                          <p:stCondLst>
                                            <p:cond delay="0"/>
                                          </p:stCondLst>
                                        </p:cTn>
                                        <p:tgtEl>
                                          <p:spTgt spid="25"/>
                                        </p:tgtEl>
                                        <p:attrNameLst>
                                          <p:attrName>r</p:attrName>
                                        </p:attrNameLst>
                                      </p:cBhvr>
                                    </p:animRot>
                                  </p:childTnLst>
                                </p:cTn>
                              </p:par>
                              <p:par>
                                <p:cTn id="54" presetID="2" presetClass="entr" presetSubtype="4" fill="hold" grpId="0" nodeType="withEffect">
                                  <p:stCondLst>
                                    <p:cond delay="1250"/>
                                  </p:stCondLst>
                                  <p:childTnLst>
                                    <p:set>
                                      <p:cBhvr>
                                        <p:cTn id="55" dur="1" fill="hold">
                                          <p:stCondLst>
                                            <p:cond delay="0"/>
                                          </p:stCondLst>
                                        </p:cTn>
                                        <p:tgtEl>
                                          <p:spTgt spid="53"/>
                                        </p:tgtEl>
                                        <p:attrNameLst>
                                          <p:attrName>style.visibility</p:attrName>
                                        </p:attrNameLst>
                                      </p:cBhvr>
                                      <p:to>
                                        <p:strVal val="visible"/>
                                      </p:to>
                                    </p:set>
                                    <p:anim calcmode="lin" valueType="num">
                                      <p:cBhvr additive="base">
                                        <p:cTn id="56" dur="500" fill="hold"/>
                                        <p:tgtEl>
                                          <p:spTgt spid="53"/>
                                        </p:tgtEl>
                                        <p:attrNameLst>
                                          <p:attrName>ppt_x</p:attrName>
                                        </p:attrNameLst>
                                      </p:cBhvr>
                                      <p:tavLst>
                                        <p:tav tm="0">
                                          <p:val>
                                            <p:strVal val="#ppt_x"/>
                                          </p:val>
                                        </p:tav>
                                        <p:tav tm="100000">
                                          <p:val>
                                            <p:strVal val="#ppt_x"/>
                                          </p:val>
                                        </p:tav>
                                      </p:tavLst>
                                    </p:anim>
                                    <p:anim calcmode="lin" valueType="num">
                                      <p:cBhvr additive="base">
                                        <p:cTn id="57" dur="500" fill="hold"/>
                                        <p:tgtEl>
                                          <p:spTgt spid="53"/>
                                        </p:tgtEl>
                                        <p:attrNameLst>
                                          <p:attrName>ppt_y</p:attrName>
                                        </p:attrNameLst>
                                      </p:cBhvr>
                                      <p:tavLst>
                                        <p:tav tm="0">
                                          <p:val>
                                            <p:strVal val="1+#ppt_h/2"/>
                                          </p:val>
                                        </p:tav>
                                        <p:tav tm="100000">
                                          <p:val>
                                            <p:strVal val="#ppt_y"/>
                                          </p:val>
                                        </p:tav>
                                      </p:tavLst>
                                    </p:anim>
                                  </p:childTnLst>
                                </p:cTn>
                              </p:par>
                            </p:childTnLst>
                          </p:cTn>
                        </p:par>
                        <p:par>
                          <p:cTn id="58" fill="hold">
                            <p:stCondLst>
                              <p:cond delay="5750"/>
                            </p:stCondLst>
                            <p:childTnLst>
                              <p:par>
                                <p:cTn id="59" presetID="53" presetClass="entr" presetSubtype="16"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ppt_w</p:attrName>
                                        </p:attrNameLst>
                                      </p:cBhvr>
                                      <p:tavLst>
                                        <p:tav tm="0">
                                          <p:val>
                                            <p:fltVal val="0"/>
                                          </p:val>
                                        </p:tav>
                                        <p:tav tm="100000">
                                          <p:val>
                                            <p:strVal val="#ppt_w"/>
                                          </p:val>
                                        </p:tav>
                                      </p:tavLst>
                                    </p:anim>
                                    <p:anim calcmode="lin" valueType="num">
                                      <p:cBhvr>
                                        <p:cTn id="62" dur="500" fill="hold"/>
                                        <p:tgtEl>
                                          <p:spTgt spid="18"/>
                                        </p:tgtEl>
                                        <p:attrNameLst>
                                          <p:attrName>ppt_h</p:attrName>
                                        </p:attrNameLst>
                                      </p:cBhvr>
                                      <p:tavLst>
                                        <p:tav tm="0">
                                          <p:val>
                                            <p:fltVal val="0"/>
                                          </p:val>
                                        </p:tav>
                                        <p:tav tm="100000">
                                          <p:val>
                                            <p:strVal val="#ppt_h"/>
                                          </p:val>
                                        </p:tav>
                                      </p:tavLst>
                                    </p:anim>
                                    <p:animEffect transition="in" filter="fade">
                                      <p:cBhvr>
                                        <p:cTn id="63" dur="500"/>
                                        <p:tgtEl>
                                          <p:spTgt spid="18"/>
                                        </p:tgtEl>
                                      </p:cBhvr>
                                    </p:animEffect>
                                  </p:childTnLst>
                                </p:cTn>
                              </p:par>
                              <p:par>
                                <p:cTn id="64" presetID="53" presetClass="entr" presetSubtype="16" fill="hold" grpId="0" nodeType="withEffect">
                                  <p:stCondLst>
                                    <p:cond delay="200"/>
                                  </p:stCondLst>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ppt_w</p:attrName>
                                        </p:attrNameLst>
                                      </p:cBhvr>
                                      <p:tavLst>
                                        <p:tav tm="0">
                                          <p:val>
                                            <p:fltVal val="0"/>
                                          </p:val>
                                        </p:tav>
                                        <p:tav tm="100000">
                                          <p:val>
                                            <p:strVal val="#ppt_w"/>
                                          </p:val>
                                        </p:tav>
                                      </p:tavLst>
                                    </p:anim>
                                    <p:anim calcmode="lin" valueType="num">
                                      <p:cBhvr>
                                        <p:cTn id="67" dur="500" fill="hold"/>
                                        <p:tgtEl>
                                          <p:spTgt spid="20"/>
                                        </p:tgtEl>
                                        <p:attrNameLst>
                                          <p:attrName>ppt_h</p:attrName>
                                        </p:attrNameLst>
                                      </p:cBhvr>
                                      <p:tavLst>
                                        <p:tav tm="0">
                                          <p:val>
                                            <p:fltVal val="0"/>
                                          </p:val>
                                        </p:tav>
                                        <p:tav tm="100000">
                                          <p:val>
                                            <p:strVal val="#ppt_h"/>
                                          </p:val>
                                        </p:tav>
                                      </p:tavLst>
                                    </p:anim>
                                    <p:animEffect transition="in" filter="fade">
                                      <p:cBhvr>
                                        <p:cTn id="68" dur="500"/>
                                        <p:tgtEl>
                                          <p:spTgt spid="20"/>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p:cTn id="71" dur="500" fill="hold"/>
                                        <p:tgtEl>
                                          <p:spTgt spid="21"/>
                                        </p:tgtEl>
                                        <p:attrNameLst>
                                          <p:attrName>ppt_w</p:attrName>
                                        </p:attrNameLst>
                                      </p:cBhvr>
                                      <p:tavLst>
                                        <p:tav tm="0">
                                          <p:val>
                                            <p:fltVal val="0"/>
                                          </p:val>
                                        </p:tav>
                                        <p:tav tm="100000">
                                          <p:val>
                                            <p:strVal val="#ppt_w"/>
                                          </p:val>
                                        </p:tav>
                                      </p:tavLst>
                                    </p:anim>
                                    <p:anim calcmode="lin" valueType="num">
                                      <p:cBhvr>
                                        <p:cTn id="72" dur="500" fill="hold"/>
                                        <p:tgtEl>
                                          <p:spTgt spid="21"/>
                                        </p:tgtEl>
                                        <p:attrNameLst>
                                          <p:attrName>ppt_h</p:attrName>
                                        </p:attrNameLst>
                                      </p:cBhvr>
                                      <p:tavLst>
                                        <p:tav tm="0">
                                          <p:val>
                                            <p:fltVal val="0"/>
                                          </p:val>
                                        </p:tav>
                                        <p:tav tm="100000">
                                          <p:val>
                                            <p:strVal val="#ppt_h"/>
                                          </p:val>
                                        </p:tav>
                                      </p:tavLst>
                                    </p:anim>
                                    <p:animEffect transition="in" filter="fade">
                                      <p:cBhvr>
                                        <p:cTn id="73" dur="500"/>
                                        <p:tgtEl>
                                          <p:spTgt spid="21"/>
                                        </p:tgtEl>
                                      </p:cBhvr>
                                    </p:animEffect>
                                  </p:childTnLst>
                                </p:cTn>
                              </p:par>
                              <p:par>
                                <p:cTn id="74" presetID="53" presetClass="entr" presetSubtype="16" fill="hold" grpId="0" nodeType="withEffect">
                                  <p:stCondLst>
                                    <p:cond delay="200"/>
                                  </p:stCondLst>
                                  <p:childTnLst>
                                    <p:set>
                                      <p:cBhvr>
                                        <p:cTn id="75" dur="1" fill="hold">
                                          <p:stCondLst>
                                            <p:cond delay="0"/>
                                          </p:stCondLst>
                                        </p:cTn>
                                        <p:tgtEl>
                                          <p:spTgt spid="29"/>
                                        </p:tgtEl>
                                        <p:attrNameLst>
                                          <p:attrName>style.visibility</p:attrName>
                                        </p:attrNameLst>
                                      </p:cBhvr>
                                      <p:to>
                                        <p:strVal val="visible"/>
                                      </p:to>
                                    </p:set>
                                    <p:anim calcmode="lin" valueType="num">
                                      <p:cBhvr>
                                        <p:cTn id="76" dur="500" fill="hold"/>
                                        <p:tgtEl>
                                          <p:spTgt spid="29"/>
                                        </p:tgtEl>
                                        <p:attrNameLst>
                                          <p:attrName>ppt_w</p:attrName>
                                        </p:attrNameLst>
                                      </p:cBhvr>
                                      <p:tavLst>
                                        <p:tav tm="0">
                                          <p:val>
                                            <p:fltVal val="0"/>
                                          </p:val>
                                        </p:tav>
                                        <p:tav tm="100000">
                                          <p:val>
                                            <p:strVal val="#ppt_w"/>
                                          </p:val>
                                        </p:tav>
                                      </p:tavLst>
                                    </p:anim>
                                    <p:anim calcmode="lin" valueType="num">
                                      <p:cBhvr>
                                        <p:cTn id="77" dur="500" fill="hold"/>
                                        <p:tgtEl>
                                          <p:spTgt spid="29"/>
                                        </p:tgtEl>
                                        <p:attrNameLst>
                                          <p:attrName>ppt_h</p:attrName>
                                        </p:attrNameLst>
                                      </p:cBhvr>
                                      <p:tavLst>
                                        <p:tav tm="0">
                                          <p:val>
                                            <p:fltVal val="0"/>
                                          </p:val>
                                        </p:tav>
                                        <p:tav tm="100000">
                                          <p:val>
                                            <p:strVal val="#ppt_h"/>
                                          </p:val>
                                        </p:tav>
                                      </p:tavLst>
                                    </p:anim>
                                    <p:animEffect transition="in" filter="fade">
                                      <p:cBhvr>
                                        <p:cTn id="78" dur="500"/>
                                        <p:tgtEl>
                                          <p:spTgt spid="2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31"/>
                                        </p:tgtEl>
                                        <p:attrNameLst>
                                          <p:attrName>style.visibility</p:attrName>
                                        </p:attrNameLst>
                                      </p:cBhvr>
                                      <p:to>
                                        <p:strVal val="visible"/>
                                      </p:to>
                                    </p:set>
                                    <p:anim calcmode="lin" valueType="num">
                                      <p:cBhvr>
                                        <p:cTn id="81" dur="500" fill="hold"/>
                                        <p:tgtEl>
                                          <p:spTgt spid="31"/>
                                        </p:tgtEl>
                                        <p:attrNameLst>
                                          <p:attrName>ppt_w</p:attrName>
                                        </p:attrNameLst>
                                      </p:cBhvr>
                                      <p:tavLst>
                                        <p:tav tm="0">
                                          <p:val>
                                            <p:fltVal val="0"/>
                                          </p:val>
                                        </p:tav>
                                        <p:tav tm="100000">
                                          <p:val>
                                            <p:strVal val="#ppt_w"/>
                                          </p:val>
                                        </p:tav>
                                      </p:tavLst>
                                    </p:anim>
                                    <p:anim calcmode="lin" valueType="num">
                                      <p:cBhvr>
                                        <p:cTn id="82" dur="500" fill="hold"/>
                                        <p:tgtEl>
                                          <p:spTgt spid="31"/>
                                        </p:tgtEl>
                                        <p:attrNameLst>
                                          <p:attrName>ppt_h</p:attrName>
                                        </p:attrNameLst>
                                      </p:cBhvr>
                                      <p:tavLst>
                                        <p:tav tm="0">
                                          <p:val>
                                            <p:fltVal val="0"/>
                                          </p:val>
                                        </p:tav>
                                        <p:tav tm="100000">
                                          <p:val>
                                            <p:strVal val="#ppt_h"/>
                                          </p:val>
                                        </p:tav>
                                      </p:tavLst>
                                    </p:anim>
                                    <p:animEffect transition="in" filter="fade">
                                      <p:cBhvr>
                                        <p:cTn id="83" dur="500"/>
                                        <p:tgtEl>
                                          <p:spTgt spid="31"/>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33"/>
                                        </p:tgtEl>
                                        <p:attrNameLst>
                                          <p:attrName>style.visibility</p:attrName>
                                        </p:attrNameLst>
                                      </p:cBhvr>
                                      <p:to>
                                        <p:strVal val="visible"/>
                                      </p:to>
                                    </p:set>
                                    <p:anim calcmode="lin" valueType="num">
                                      <p:cBhvr>
                                        <p:cTn id="86" dur="500" fill="hold"/>
                                        <p:tgtEl>
                                          <p:spTgt spid="33"/>
                                        </p:tgtEl>
                                        <p:attrNameLst>
                                          <p:attrName>ppt_w</p:attrName>
                                        </p:attrNameLst>
                                      </p:cBhvr>
                                      <p:tavLst>
                                        <p:tav tm="0">
                                          <p:val>
                                            <p:fltVal val="0"/>
                                          </p:val>
                                        </p:tav>
                                        <p:tav tm="100000">
                                          <p:val>
                                            <p:strVal val="#ppt_w"/>
                                          </p:val>
                                        </p:tav>
                                      </p:tavLst>
                                    </p:anim>
                                    <p:anim calcmode="lin" valueType="num">
                                      <p:cBhvr>
                                        <p:cTn id="87" dur="500" fill="hold"/>
                                        <p:tgtEl>
                                          <p:spTgt spid="33"/>
                                        </p:tgtEl>
                                        <p:attrNameLst>
                                          <p:attrName>ppt_h</p:attrName>
                                        </p:attrNameLst>
                                      </p:cBhvr>
                                      <p:tavLst>
                                        <p:tav tm="0">
                                          <p:val>
                                            <p:fltVal val="0"/>
                                          </p:val>
                                        </p:tav>
                                        <p:tav tm="100000">
                                          <p:val>
                                            <p:strVal val="#ppt_h"/>
                                          </p:val>
                                        </p:tav>
                                      </p:tavLst>
                                    </p:anim>
                                    <p:animEffect transition="in" filter="fade">
                                      <p:cBhvr>
                                        <p:cTn id="88" dur="500"/>
                                        <p:tgtEl>
                                          <p:spTgt spid="33"/>
                                        </p:tgtEl>
                                      </p:cBhvr>
                                    </p:animEffect>
                                  </p:childTnLst>
                                </p:cTn>
                              </p:par>
                              <p:par>
                                <p:cTn id="89" presetID="53" presetClass="entr" presetSubtype="16" fill="hold" grpId="0" nodeType="withEffect">
                                  <p:stCondLst>
                                    <p:cond delay="200"/>
                                  </p:stCondLst>
                                  <p:childTnLst>
                                    <p:set>
                                      <p:cBhvr>
                                        <p:cTn id="90" dur="1" fill="hold">
                                          <p:stCondLst>
                                            <p:cond delay="0"/>
                                          </p:stCondLst>
                                        </p:cTn>
                                        <p:tgtEl>
                                          <p:spTgt spid="36"/>
                                        </p:tgtEl>
                                        <p:attrNameLst>
                                          <p:attrName>style.visibility</p:attrName>
                                        </p:attrNameLst>
                                      </p:cBhvr>
                                      <p:to>
                                        <p:strVal val="visible"/>
                                      </p:to>
                                    </p:set>
                                    <p:anim calcmode="lin" valueType="num">
                                      <p:cBhvr>
                                        <p:cTn id="91" dur="500" fill="hold"/>
                                        <p:tgtEl>
                                          <p:spTgt spid="36"/>
                                        </p:tgtEl>
                                        <p:attrNameLst>
                                          <p:attrName>ppt_w</p:attrName>
                                        </p:attrNameLst>
                                      </p:cBhvr>
                                      <p:tavLst>
                                        <p:tav tm="0">
                                          <p:val>
                                            <p:fltVal val="0"/>
                                          </p:val>
                                        </p:tav>
                                        <p:tav tm="100000">
                                          <p:val>
                                            <p:strVal val="#ppt_w"/>
                                          </p:val>
                                        </p:tav>
                                      </p:tavLst>
                                    </p:anim>
                                    <p:anim calcmode="lin" valueType="num">
                                      <p:cBhvr>
                                        <p:cTn id="92" dur="500" fill="hold"/>
                                        <p:tgtEl>
                                          <p:spTgt spid="36"/>
                                        </p:tgtEl>
                                        <p:attrNameLst>
                                          <p:attrName>ppt_h</p:attrName>
                                        </p:attrNameLst>
                                      </p:cBhvr>
                                      <p:tavLst>
                                        <p:tav tm="0">
                                          <p:val>
                                            <p:fltVal val="0"/>
                                          </p:val>
                                        </p:tav>
                                        <p:tav tm="100000">
                                          <p:val>
                                            <p:strVal val="#ppt_h"/>
                                          </p:val>
                                        </p:tav>
                                      </p:tavLst>
                                    </p:anim>
                                    <p:animEffect transition="in" filter="fade">
                                      <p:cBhvr>
                                        <p:cTn id="93" dur="500"/>
                                        <p:tgtEl>
                                          <p:spTgt spid="36"/>
                                        </p:tgtEl>
                                      </p:cBhvr>
                                    </p:animEffect>
                                  </p:childTnLst>
                                </p:cTn>
                              </p:par>
                              <p:par>
                                <p:cTn id="94" presetID="53" presetClass="entr" presetSubtype="16" fill="hold" grpId="0" nodeType="withEffect">
                                  <p:stCondLst>
                                    <p:cond delay="200"/>
                                  </p:stCondLst>
                                  <p:childTnLst>
                                    <p:set>
                                      <p:cBhvr>
                                        <p:cTn id="95" dur="1" fill="hold">
                                          <p:stCondLst>
                                            <p:cond delay="0"/>
                                          </p:stCondLst>
                                        </p:cTn>
                                        <p:tgtEl>
                                          <p:spTgt spid="37"/>
                                        </p:tgtEl>
                                        <p:attrNameLst>
                                          <p:attrName>style.visibility</p:attrName>
                                        </p:attrNameLst>
                                      </p:cBhvr>
                                      <p:to>
                                        <p:strVal val="visible"/>
                                      </p:to>
                                    </p:set>
                                    <p:anim calcmode="lin" valueType="num">
                                      <p:cBhvr>
                                        <p:cTn id="96" dur="500" fill="hold"/>
                                        <p:tgtEl>
                                          <p:spTgt spid="37"/>
                                        </p:tgtEl>
                                        <p:attrNameLst>
                                          <p:attrName>ppt_w</p:attrName>
                                        </p:attrNameLst>
                                      </p:cBhvr>
                                      <p:tavLst>
                                        <p:tav tm="0">
                                          <p:val>
                                            <p:fltVal val="0"/>
                                          </p:val>
                                        </p:tav>
                                        <p:tav tm="100000">
                                          <p:val>
                                            <p:strVal val="#ppt_w"/>
                                          </p:val>
                                        </p:tav>
                                      </p:tavLst>
                                    </p:anim>
                                    <p:anim calcmode="lin" valueType="num">
                                      <p:cBhvr>
                                        <p:cTn id="97" dur="500" fill="hold"/>
                                        <p:tgtEl>
                                          <p:spTgt spid="37"/>
                                        </p:tgtEl>
                                        <p:attrNameLst>
                                          <p:attrName>ppt_h</p:attrName>
                                        </p:attrNameLst>
                                      </p:cBhvr>
                                      <p:tavLst>
                                        <p:tav tm="0">
                                          <p:val>
                                            <p:fltVal val="0"/>
                                          </p:val>
                                        </p:tav>
                                        <p:tav tm="100000">
                                          <p:val>
                                            <p:strVal val="#ppt_h"/>
                                          </p:val>
                                        </p:tav>
                                      </p:tavLst>
                                    </p:anim>
                                    <p:animEffect transition="in" filter="fade">
                                      <p:cBhvr>
                                        <p:cTn id="98" dur="500"/>
                                        <p:tgtEl>
                                          <p:spTgt spid="37"/>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38"/>
                                        </p:tgtEl>
                                        <p:attrNameLst>
                                          <p:attrName>style.visibility</p:attrName>
                                        </p:attrNameLst>
                                      </p:cBhvr>
                                      <p:to>
                                        <p:strVal val="visible"/>
                                      </p:to>
                                    </p:set>
                                    <p:anim calcmode="lin" valueType="num">
                                      <p:cBhvr>
                                        <p:cTn id="101" dur="500" fill="hold"/>
                                        <p:tgtEl>
                                          <p:spTgt spid="38"/>
                                        </p:tgtEl>
                                        <p:attrNameLst>
                                          <p:attrName>ppt_w</p:attrName>
                                        </p:attrNameLst>
                                      </p:cBhvr>
                                      <p:tavLst>
                                        <p:tav tm="0">
                                          <p:val>
                                            <p:fltVal val="0"/>
                                          </p:val>
                                        </p:tav>
                                        <p:tav tm="100000">
                                          <p:val>
                                            <p:strVal val="#ppt_w"/>
                                          </p:val>
                                        </p:tav>
                                      </p:tavLst>
                                    </p:anim>
                                    <p:anim calcmode="lin" valueType="num">
                                      <p:cBhvr>
                                        <p:cTn id="102" dur="500" fill="hold"/>
                                        <p:tgtEl>
                                          <p:spTgt spid="38"/>
                                        </p:tgtEl>
                                        <p:attrNameLst>
                                          <p:attrName>ppt_h</p:attrName>
                                        </p:attrNameLst>
                                      </p:cBhvr>
                                      <p:tavLst>
                                        <p:tav tm="0">
                                          <p:val>
                                            <p:fltVal val="0"/>
                                          </p:val>
                                        </p:tav>
                                        <p:tav tm="100000">
                                          <p:val>
                                            <p:strVal val="#ppt_h"/>
                                          </p:val>
                                        </p:tav>
                                      </p:tavLst>
                                    </p:anim>
                                    <p:animEffect transition="in" filter="fade">
                                      <p:cBhvr>
                                        <p:cTn id="103" dur="500"/>
                                        <p:tgtEl>
                                          <p:spTgt spid="38"/>
                                        </p:tgtEl>
                                      </p:cBhvr>
                                    </p:animEffect>
                                  </p:childTnLst>
                                </p:cTn>
                              </p:par>
                              <p:par>
                                <p:cTn id="104" presetID="53" presetClass="entr" presetSubtype="16" fill="hold" grpId="0" nodeType="withEffect">
                                  <p:stCondLst>
                                    <p:cond delay="400"/>
                                  </p:stCondLst>
                                  <p:childTnLst>
                                    <p:set>
                                      <p:cBhvr>
                                        <p:cTn id="105" dur="1" fill="hold">
                                          <p:stCondLst>
                                            <p:cond delay="0"/>
                                          </p:stCondLst>
                                        </p:cTn>
                                        <p:tgtEl>
                                          <p:spTgt spid="39"/>
                                        </p:tgtEl>
                                        <p:attrNameLst>
                                          <p:attrName>style.visibility</p:attrName>
                                        </p:attrNameLst>
                                      </p:cBhvr>
                                      <p:to>
                                        <p:strVal val="visible"/>
                                      </p:to>
                                    </p:set>
                                    <p:anim calcmode="lin" valueType="num">
                                      <p:cBhvr>
                                        <p:cTn id="106" dur="500" fill="hold"/>
                                        <p:tgtEl>
                                          <p:spTgt spid="39"/>
                                        </p:tgtEl>
                                        <p:attrNameLst>
                                          <p:attrName>ppt_w</p:attrName>
                                        </p:attrNameLst>
                                      </p:cBhvr>
                                      <p:tavLst>
                                        <p:tav tm="0">
                                          <p:val>
                                            <p:fltVal val="0"/>
                                          </p:val>
                                        </p:tav>
                                        <p:tav tm="100000">
                                          <p:val>
                                            <p:strVal val="#ppt_w"/>
                                          </p:val>
                                        </p:tav>
                                      </p:tavLst>
                                    </p:anim>
                                    <p:anim calcmode="lin" valueType="num">
                                      <p:cBhvr>
                                        <p:cTn id="107" dur="500" fill="hold"/>
                                        <p:tgtEl>
                                          <p:spTgt spid="39"/>
                                        </p:tgtEl>
                                        <p:attrNameLst>
                                          <p:attrName>ppt_h</p:attrName>
                                        </p:attrNameLst>
                                      </p:cBhvr>
                                      <p:tavLst>
                                        <p:tav tm="0">
                                          <p:val>
                                            <p:fltVal val="0"/>
                                          </p:val>
                                        </p:tav>
                                        <p:tav tm="100000">
                                          <p:val>
                                            <p:strVal val="#ppt_h"/>
                                          </p:val>
                                        </p:tav>
                                      </p:tavLst>
                                    </p:anim>
                                    <p:animEffect transition="in" filter="fade">
                                      <p:cBhvr>
                                        <p:cTn id="108" dur="500"/>
                                        <p:tgtEl>
                                          <p:spTgt spid="39"/>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0"/>
                                        </p:tgtEl>
                                        <p:attrNameLst>
                                          <p:attrName>style.visibility</p:attrName>
                                        </p:attrNameLst>
                                      </p:cBhvr>
                                      <p:to>
                                        <p:strVal val="visible"/>
                                      </p:to>
                                    </p:set>
                                    <p:anim calcmode="lin" valueType="num">
                                      <p:cBhvr>
                                        <p:cTn id="111" dur="500" fill="hold"/>
                                        <p:tgtEl>
                                          <p:spTgt spid="40"/>
                                        </p:tgtEl>
                                        <p:attrNameLst>
                                          <p:attrName>ppt_w</p:attrName>
                                        </p:attrNameLst>
                                      </p:cBhvr>
                                      <p:tavLst>
                                        <p:tav tm="0">
                                          <p:val>
                                            <p:fltVal val="0"/>
                                          </p:val>
                                        </p:tav>
                                        <p:tav tm="100000">
                                          <p:val>
                                            <p:strVal val="#ppt_w"/>
                                          </p:val>
                                        </p:tav>
                                      </p:tavLst>
                                    </p:anim>
                                    <p:anim calcmode="lin" valueType="num">
                                      <p:cBhvr>
                                        <p:cTn id="112" dur="500" fill="hold"/>
                                        <p:tgtEl>
                                          <p:spTgt spid="40"/>
                                        </p:tgtEl>
                                        <p:attrNameLst>
                                          <p:attrName>ppt_h</p:attrName>
                                        </p:attrNameLst>
                                      </p:cBhvr>
                                      <p:tavLst>
                                        <p:tav tm="0">
                                          <p:val>
                                            <p:fltVal val="0"/>
                                          </p:val>
                                        </p:tav>
                                        <p:tav tm="100000">
                                          <p:val>
                                            <p:strVal val="#ppt_h"/>
                                          </p:val>
                                        </p:tav>
                                      </p:tavLst>
                                    </p:anim>
                                    <p:animEffect transition="in" filter="fade">
                                      <p:cBhvr>
                                        <p:cTn id="113" dur="500"/>
                                        <p:tgtEl>
                                          <p:spTgt spid="40"/>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41"/>
                                        </p:tgtEl>
                                        <p:attrNameLst>
                                          <p:attrName>style.visibility</p:attrName>
                                        </p:attrNameLst>
                                      </p:cBhvr>
                                      <p:to>
                                        <p:strVal val="visible"/>
                                      </p:to>
                                    </p:set>
                                    <p:anim calcmode="lin" valueType="num">
                                      <p:cBhvr>
                                        <p:cTn id="116" dur="500" fill="hold"/>
                                        <p:tgtEl>
                                          <p:spTgt spid="41"/>
                                        </p:tgtEl>
                                        <p:attrNameLst>
                                          <p:attrName>ppt_w</p:attrName>
                                        </p:attrNameLst>
                                      </p:cBhvr>
                                      <p:tavLst>
                                        <p:tav tm="0">
                                          <p:val>
                                            <p:fltVal val="0"/>
                                          </p:val>
                                        </p:tav>
                                        <p:tav tm="100000">
                                          <p:val>
                                            <p:strVal val="#ppt_w"/>
                                          </p:val>
                                        </p:tav>
                                      </p:tavLst>
                                    </p:anim>
                                    <p:anim calcmode="lin" valueType="num">
                                      <p:cBhvr>
                                        <p:cTn id="117" dur="500" fill="hold"/>
                                        <p:tgtEl>
                                          <p:spTgt spid="41"/>
                                        </p:tgtEl>
                                        <p:attrNameLst>
                                          <p:attrName>ppt_h</p:attrName>
                                        </p:attrNameLst>
                                      </p:cBhvr>
                                      <p:tavLst>
                                        <p:tav tm="0">
                                          <p:val>
                                            <p:fltVal val="0"/>
                                          </p:val>
                                        </p:tav>
                                        <p:tav tm="100000">
                                          <p:val>
                                            <p:strVal val="#ppt_h"/>
                                          </p:val>
                                        </p:tav>
                                      </p:tavLst>
                                    </p:anim>
                                    <p:animEffect transition="in" filter="fade">
                                      <p:cBhvr>
                                        <p:cTn id="118" dur="500"/>
                                        <p:tgtEl>
                                          <p:spTgt spid="41"/>
                                        </p:tgtEl>
                                      </p:cBhvr>
                                    </p:animEffect>
                                  </p:childTnLst>
                                </p:cTn>
                              </p:par>
                              <p:par>
                                <p:cTn id="119" presetID="53" presetClass="entr" presetSubtype="16" fill="hold" grpId="0" nodeType="withEffect">
                                  <p:stCondLst>
                                    <p:cond delay="400"/>
                                  </p:stCondLst>
                                  <p:childTnLst>
                                    <p:set>
                                      <p:cBhvr>
                                        <p:cTn id="120" dur="1" fill="hold">
                                          <p:stCondLst>
                                            <p:cond delay="0"/>
                                          </p:stCondLst>
                                        </p:cTn>
                                        <p:tgtEl>
                                          <p:spTgt spid="42"/>
                                        </p:tgtEl>
                                        <p:attrNameLst>
                                          <p:attrName>style.visibility</p:attrName>
                                        </p:attrNameLst>
                                      </p:cBhvr>
                                      <p:to>
                                        <p:strVal val="visible"/>
                                      </p:to>
                                    </p:set>
                                    <p:anim calcmode="lin" valueType="num">
                                      <p:cBhvr>
                                        <p:cTn id="121" dur="500" fill="hold"/>
                                        <p:tgtEl>
                                          <p:spTgt spid="42"/>
                                        </p:tgtEl>
                                        <p:attrNameLst>
                                          <p:attrName>ppt_w</p:attrName>
                                        </p:attrNameLst>
                                      </p:cBhvr>
                                      <p:tavLst>
                                        <p:tav tm="0">
                                          <p:val>
                                            <p:fltVal val="0"/>
                                          </p:val>
                                        </p:tav>
                                        <p:tav tm="100000">
                                          <p:val>
                                            <p:strVal val="#ppt_w"/>
                                          </p:val>
                                        </p:tav>
                                      </p:tavLst>
                                    </p:anim>
                                    <p:anim calcmode="lin" valueType="num">
                                      <p:cBhvr>
                                        <p:cTn id="122" dur="500" fill="hold"/>
                                        <p:tgtEl>
                                          <p:spTgt spid="42"/>
                                        </p:tgtEl>
                                        <p:attrNameLst>
                                          <p:attrName>ppt_h</p:attrName>
                                        </p:attrNameLst>
                                      </p:cBhvr>
                                      <p:tavLst>
                                        <p:tav tm="0">
                                          <p:val>
                                            <p:fltVal val="0"/>
                                          </p:val>
                                        </p:tav>
                                        <p:tav tm="100000">
                                          <p:val>
                                            <p:strVal val="#ppt_h"/>
                                          </p:val>
                                        </p:tav>
                                      </p:tavLst>
                                    </p:anim>
                                    <p:animEffect transition="in" filter="fade">
                                      <p:cBhvr>
                                        <p:cTn id="123" dur="500"/>
                                        <p:tgtEl>
                                          <p:spTgt spid="42"/>
                                        </p:tgtEl>
                                      </p:cBhvr>
                                    </p:animEffect>
                                  </p:childTnLst>
                                </p:cTn>
                              </p:par>
                              <p:par>
                                <p:cTn id="124" presetID="53" presetClass="entr" presetSubtype="16" fill="hold" grpId="0" nodeType="withEffect">
                                  <p:stCondLst>
                                    <p:cond delay="200"/>
                                  </p:stCondLst>
                                  <p:childTnLst>
                                    <p:set>
                                      <p:cBhvr>
                                        <p:cTn id="125" dur="1" fill="hold">
                                          <p:stCondLst>
                                            <p:cond delay="0"/>
                                          </p:stCondLst>
                                        </p:cTn>
                                        <p:tgtEl>
                                          <p:spTgt spid="43"/>
                                        </p:tgtEl>
                                        <p:attrNameLst>
                                          <p:attrName>style.visibility</p:attrName>
                                        </p:attrNameLst>
                                      </p:cBhvr>
                                      <p:to>
                                        <p:strVal val="visible"/>
                                      </p:to>
                                    </p:set>
                                    <p:anim calcmode="lin" valueType="num">
                                      <p:cBhvr>
                                        <p:cTn id="126" dur="500" fill="hold"/>
                                        <p:tgtEl>
                                          <p:spTgt spid="43"/>
                                        </p:tgtEl>
                                        <p:attrNameLst>
                                          <p:attrName>ppt_w</p:attrName>
                                        </p:attrNameLst>
                                      </p:cBhvr>
                                      <p:tavLst>
                                        <p:tav tm="0">
                                          <p:val>
                                            <p:fltVal val="0"/>
                                          </p:val>
                                        </p:tav>
                                        <p:tav tm="100000">
                                          <p:val>
                                            <p:strVal val="#ppt_w"/>
                                          </p:val>
                                        </p:tav>
                                      </p:tavLst>
                                    </p:anim>
                                    <p:anim calcmode="lin" valueType="num">
                                      <p:cBhvr>
                                        <p:cTn id="127" dur="500" fill="hold"/>
                                        <p:tgtEl>
                                          <p:spTgt spid="43"/>
                                        </p:tgtEl>
                                        <p:attrNameLst>
                                          <p:attrName>ppt_h</p:attrName>
                                        </p:attrNameLst>
                                      </p:cBhvr>
                                      <p:tavLst>
                                        <p:tav tm="0">
                                          <p:val>
                                            <p:fltVal val="0"/>
                                          </p:val>
                                        </p:tav>
                                        <p:tav tm="100000">
                                          <p:val>
                                            <p:strVal val="#ppt_h"/>
                                          </p:val>
                                        </p:tav>
                                      </p:tavLst>
                                    </p:anim>
                                    <p:animEffect transition="in" filter="fade">
                                      <p:cBhvr>
                                        <p:cTn id="12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bldLvl="0" animBg="1"/>
      <p:bldP spid="24" grpId="0" bldLvl="0" animBg="1"/>
      <p:bldP spid="25" grpId="0" bldLvl="0" animBg="1"/>
      <p:bldP spid="27" grpId="0" bldLvl="0" animBg="1"/>
      <p:bldP spid="47" grpId="0" bldLvl="0" animBg="1"/>
      <p:bldP spid="48" grpId="0" bldLvl="0" animBg="1"/>
      <p:bldP spid="53" grpId="0"/>
      <p:bldP spid="18" grpId="0" bldLvl="0" animBg="1"/>
      <p:bldP spid="20" grpId="0" bldLvl="0" animBg="1"/>
      <p:bldP spid="21" grpId="0" bldLvl="0" animBg="1"/>
      <p:bldP spid="29" grpId="0" bldLvl="0" animBg="1"/>
      <p:bldP spid="31" grpId="0" bldLvl="0" animBg="1"/>
      <p:bldP spid="33"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74760" name="AutoShape 8"/>
          <p:cNvSpPr>
            <a:spLocks noChangeArrowheads="1"/>
          </p:cNvSpPr>
          <p:nvPr/>
        </p:nvSpPr>
        <p:spPr bwMode="auto">
          <a:xfrm>
            <a:off x="7967663" y="2276475"/>
            <a:ext cx="3176587" cy="4103688"/>
          </a:xfrm>
          <a:prstGeom prst="roundRect">
            <a:avLst>
              <a:gd name="adj" fmla="val 16667"/>
            </a:avLst>
          </a:prstGeom>
          <a:noFill/>
          <a:ln w="25400">
            <a:solidFill>
              <a:schemeClr val="tx1"/>
            </a:solidFill>
            <a:prstDash val="sysDot"/>
            <a:round/>
          </a:ln>
        </p:spPr>
        <p:txBody>
          <a:bodyPr wrap="none" anchor="ctr"/>
          <a:lstStyle/>
          <a:p>
            <a:endParaRPr lang="zh-CN" altLang="en-US" sz="1800"/>
          </a:p>
        </p:txBody>
      </p:sp>
      <p:grpSp>
        <p:nvGrpSpPr>
          <p:cNvPr id="3" name="组合 1"/>
          <p:cNvGrpSpPr/>
          <p:nvPr/>
        </p:nvGrpSpPr>
        <p:grpSpPr>
          <a:xfrm>
            <a:off x="637522" y="1351423"/>
            <a:ext cx="5567081" cy="4764756"/>
            <a:chOff x="1243649" y="1306887"/>
            <a:chExt cx="6153580" cy="5266736"/>
          </a:xfrm>
          <a:gradFill>
            <a:gsLst>
              <a:gs pos="0">
                <a:srgbClr val="FECF40"/>
              </a:gs>
              <a:gs pos="100000">
                <a:srgbClr val="846C21"/>
              </a:gs>
            </a:gsLst>
            <a:lin ang="5400000" scaled="0"/>
          </a:gradFill>
          <a:effectLst>
            <a:outerShdw blurRad="139700" dist="88900" dir="7200000" algn="tl" rotWithShape="0">
              <a:schemeClr val="accent1">
                <a:lumMod val="50000"/>
                <a:alpha val="33000"/>
              </a:schemeClr>
            </a:outerShdw>
          </a:effectLst>
        </p:grpSpPr>
        <p:sp>
          <p:nvSpPr>
            <p:cNvPr id="244" name="任意多边形 243"/>
            <p:cNvSpPr/>
            <p:nvPr/>
          </p:nvSpPr>
          <p:spPr bwMode="gray">
            <a:xfrm>
              <a:off x="3611263" y="4109462"/>
              <a:ext cx="1445846" cy="1188744"/>
            </a:xfrm>
            <a:custGeom>
              <a:avLst/>
              <a:gdLst>
                <a:gd name="connsiteX0" fmla="*/ 1597670 w 5621432"/>
                <a:gd name="connsiteY0" fmla="*/ 4265814 h 4315196"/>
                <a:gd name="connsiteX1" fmla="*/ 1601110 w 5621432"/>
                <a:gd name="connsiteY1" fmla="*/ 4267402 h 4315196"/>
                <a:gd name="connsiteX2" fmla="*/ 1601110 w 5621432"/>
                <a:gd name="connsiteY2" fmla="*/ 4315196 h 4315196"/>
                <a:gd name="connsiteX3" fmla="*/ 1597670 w 5621432"/>
                <a:gd name="connsiteY3" fmla="*/ 4315196 h 4315196"/>
                <a:gd name="connsiteX4" fmla="*/ 1479324 w 5621432"/>
                <a:gd name="connsiteY4" fmla="*/ 3933314 h 4315196"/>
                <a:gd name="connsiteX5" fmla="*/ 1482764 w 5621432"/>
                <a:gd name="connsiteY5" fmla="*/ 3939665 h 4315196"/>
                <a:gd name="connsiteX6" fmla="*/ 1482764 w 5621432"/>
                <a:gd name="connsiteY6" fmla="*/ 4207538 h 4315196"/>
                <a:gd name="connsiteX7" fmla="*/ 1479324 w 5621432"/>
                <a:gd name="connsiteY7" fmla="*/ 4205951 h 4315196"/>
                <a:gd name="connsiteX8" fmla="*/ 3551353 w 5621432"/>
                <a:gd name="connsiteY8" fmla="*/ 3386610 h 4315196"/>
                <a:gd name="connsiteX9" fmla="*/ 3727897 w 5621432"/>
                <a:gd name="connsiteY9" fmla="*/ 3386610 h 4315196"/>
                <a:gd name="connsiteX10" fmla="*/ 3729746 w 5621432"/>
                <a:gd name="connsiteY10" fmla="*/ 3393438 h 4315196"/>
                <a:gd name="connsiteX11" fmla="*/ 3553818 w 5621432"/>
                <a:gd name="connsiteY11" fmla="*/ 3393438 h 4315196"/>
                <a:gd name="connsiteX12" fmla="*/ 1005046 w 5621432"/>
                <a:gd name="connsiteY12" fmla="*/ 3223568 h 4315196"/>
                <a:gd name="connsiteX13" fmla="*/ 1009381 w 5621432"/>
                <a:gd name="connsiteY13" fmla="*/ 3229570 h 4315196"/>
                <a:gd name="connsiteX14" fmla="*/ 951103 w 5621432"/>
                <a:gd name="connsiteY14" fmla="*/ 3283367 h 4315196"/>
                <a:gd name="connsiteX15" fmla="*/ 946768 w 5621432"/>
                <a:gd name="connsiteY15" fmla="*/ 3277364 h 4315196"/>
                <a:gd name="connsiteX16" fmla="*/ 2899475 w 5621432"/>
                <a:gd name="connsiteY16" fmla="*/ 3120324 h 4315196"/>
                <a:gd name="connsiteX17" fmla="*/ 2902915 w 5621432"/>
                <a:gd name="connsiteY17" fmla="*/ 3120324 h 4315196"/>
                <a:gd name="connsiteX18" fmla="*/ 2902915 w 5621432"/>
                <a:gd name="connsiteY18" fmla="*/ 3443350 h 4315196"/>
                <a:gd name="connsiteX19" fmla="*/ 2899475 w 5621432"/>
                <a:gd name="connsiteY19" fmla="*/ 3441233 h 4315196"/>
                <a:gd name="connsiteX20" fmla="*/ 532481 w 5621432"/>
                <a:gd name="connsiteY20" fmla="*/ 1695265 h 4315196"/>
                <a:gd name="connsiteX21" fmla="*/ 535997 w 5621432"/>
                <a:gd name="connsiteY21" fmla="*/ 1700133 h 4315196"/>
                <a:gd name="connsiteX22" fmla="*/ 477156 w 5621432"/>
                <a:gd name="connsiteY22" fmla="*/ 3221001 h 4315196"/>
                <a:gd name="connsiteX23" fmla="*/ 473384 w 5621432"/>
                <a:gd name="connsiteY23" fmla="*/ 3222742 h 4315196"/>
                <a:gd name="connsiteX24" fmla="*/ 531945 w 5621432"/>
                <a:gd name="connsiteY24" fmla="*/ 1475097 h 4315196"/>
                <a:gd name="connsiteX25" fmla="*/ 535997 w 5621432"/>
                <a:gd name="connsiteY25" fmla="*/ 1481642 h 4315196"/>
                <a:gd name="connsiteX26" fmla="*/ 418770 w 5621432"/>
                <a:gd name="connsiteY26" fmla="*/ 1535749 h 4315196"/>
                <a:gd name="connsiteX27" fmla="*/ 414211 w 5621432"/>
                <a:gd name="connsiteY27" fmla="*/ 1529437 h 4315196"/>
                <a:gd name="connsiteX28" fmla="*/ 295865 w 5621432"/>
                <a:gd name="connsiteY28" fmla="*/ 932240 h 4315196"/>
                <a:gd name="connsiteX29" fmla="*/ 299305 w 5621432"/>
                <a:gd name="connsiteY29" fmla="*/ 935415 h 4315196"/>
                <a:gd name="connsiteX30" fmla="*/ 299305 w 5621432"/>
                <a:gd name="connsiteY30" fmla="*/ 1098012 h 4315196"/>
                <a:gd name="connsiteX31" fmla="*/ 295865 w 5621432"/>
                <a:gd name="connsiteY31" fmla="*/ 1092455 h 4315196"/>
                <a:gd name="connsiteX32" fmla="*/ 3668724 w 5621432"/>
                <a:gd name="connsiteY32" fmla="*/ 873964 h 4315196"/>
                <a:gd name="connsiteX33" fmla="*/ 3787070 w 5621432"/>
                <a:gd name="connsiteY33" fmla="*/ 928587 h 4315196"/>
                <a:gd name="connsiteX34" fmla="*/ 3846243 w 5621432"/>
                <a:gd name="connsiteY34" fmla="*/ 1037832 h 4315196"/>
                <a:gd name="connsiteX35" fmla="*/ 4082934 w 5621432"/>
                <a:gd name="connsiteY35" fmla="*/ 983209 h 4315196"/>
                <a:gd name="connsiteX36" fmla="*/ 4378799 w 5621432"/>
                <a:gd name="connsiteY36" fmla="*/ 1201700 h 4315196"/>
                <a:gd name="connsiteX37" fmla="*/ 4615491 w 5621432"/>
                <a:gd name="connsiteY37" fmla="*/ 1256323 h 4315196"/>
                <a:gd name="connsiteX38" fmla="*/ 4852183 w 5621432"/>
                <a:gd name="connsiteY38" fmla="*/ 1310946 h 4315196"/>
                <a:gd name="connsiteX39" fmla="*/ 5207221 w 5621432"/>
                <a:gd name="connsiteY39" fmla="*/ 1529437 h 4315196"/>
                <a:gd name="connsiteX40" fmla="*/ 5384740 w 5621432"/>
                <a:gd name="connsiteY40" fmla="*/ 1584060 h 4315196"/>
                <a:gd name="connsiteX41" fmla="*/ 5621432 w 5621432"/>
                <a:gd name="connsiteY41" fmla="*/ 1747928 h 4315196"/>
                <a:gd name="connsiteX42" fmla="*/ 5621432 w 5621432"/>
                <a:gd name="connsiteY42" fmla="*/ 2021041 h 4315196"/>
                <a:gd name="connsiteX43" fmla="*/ 5503086 w 5621432"/>
                <a:gd name="connsiteY43" fmla="*/ 2021041 h 4315196"/>
                <a:gd name="connsiteX44" fmla="*/ 5266394 w 5621432"/>
                <a:gd name="connsiteY44" fmla="*/ 2130287 h 4315196"/>
                <a:gd name="connsiteX45" fmla="*/ 4911356 w 5621432"/>
                <a:gd name="connsiteY45" fmla="*/ 2130287 h 4315196"/>
                <a:gd name="connsiteX46" fmla="*/ 4793010 w 5621432"/>
                <a:gd name="connsiteY46" fmla="*/ 2239532 h 4315196"/>
                <a:gd name="connsiteX47" fmla="*/ 4793010 w 5621432"/>
                <a:gd name="connsiteY47" fmla="*/ 2294155 h 4315196"/>
                <a:gd name="connsiteX48" fmla="*/ 4852183 w 5621432"/>
                <a:gd name="connsiteY48" fmla="*/ 2403401 h 4315196"/>
                <a:gd name="connsiteX49" fmla="*/ 4852183 w 5621432"/>
                <a:gd name="connsiteY49" fmla="*/ 2458023 h 4315196"/>
                <a:gd name="connsiteX50" fmla="*/ 4793010 w 5621432"/>
                <a:gd name="connsiteY50" fmla="*/ 2567269 h 4315196"/>
                <a:gd name="connsiteX51" fmla="*/ 4852183 w 5621432"/>
                <a:gd name="connsiteY51" fmla="*/ 2567269 h 4315196"/>
                <a:gd name="connsiteX52" fmla="*/ 5148048 w 5621432"/>
                <a:gd name="connsiteY52" fmla="*/ 2895005 h 4315196"/>
                <a:gd name="connsiteX53" fmla="*/ 5207221 w 5621432"/>
                <a:gd name="connsiteY53" fmla="*/ 3113496 h 4315196"/>
                <a:gd name="connsiteX54" fmla="*/ 5148048 w 5621432"/>
                <a:gd name="connsiteY54" fmla="*/ 3277364 h 4315196"/>
                <a:gd name="connsiteX55" fmla="*/ 5148048 w 5621432"/>
                <a:gd name="connsiteY55" fmla="*/ 3331987 h 4315196"/>
                <a:gd name="connsiteX56" fmla="*/ 5088875 w 5621432"/>
                <a:gd name="connsiteY56" fmla="*/ 3441233 h 4315196"/>
                <a:gd name="connsiteX57" fmla="*/ 4970529 w 5621432"/>
                <a:gd name="connsiteY57" fmla="*/ 3441233 h 4315196"/>
                <a:gd name="connsiteX58" fmla="*/ 4911356 w 5621432"/>
                <a:gd name="connsiteY58" fmla="*/ 3331987 h 4315196"/>
                <a:gd name="connsiteX59" fmla="*/ 4852183 w 5621432"/>
                <a:gd name="connsiteY59" fmla="*/ 3331987 h 4315196"/>
                <a:gd name="connsiteX60" fmla="*/ 4674664 w 5621432"/>
                <a:gd name="connsiteY60" fmla="*/ 2949628 h 4315196"/>
                <a:gd name="connsiteX61" fmla="*/ 4497145 w 5621432"/>
                <a:gd name="connsiteY61" fmla="*/ 2949628 h 4315196"/>
                <a:gd name="connsiteX62" fmla="*/ 4378799 w 5621432"/>
                <a:gd name="connsiteY62" fmla="*/ 2840382 h 4315196"/>
                <a:gd name="connsiteX63" fmla="*/ 4319626 w 5621432"/>
                <a:gd name="connsiteY63" fmla="*/ 2895005 h 4315196"/>
                <a:gd name="connsiteX64" fmla="*/ 4260454 w 5621432"/>
                <a:gd name="connsiteY64" fmla="*/ 3113496 h 4315196"/>
                <a:gd name="connsiteX65" fmla="*/ 4082934 w 5621432"/>
                <a:gd name="connsiteY65" fmla="*/ 3004251 h 4315196"/>
                <a:gd name="connsiteX66" fmla="*/ 4082934 w 5621432"/>
                <a:gd name="connsiteY66" fmla="*/ 3168119 h 4315196"/>
                <a:gd name="connsiteX67" fmla="*/ 3964589 w 5621432"/>
                <a:gd name="connsiteY67" fmla="*/ 3222742 h 4315196"/>
                <a:gd name="connsiteX68" fmla="*/ 3905416 w 5621432"/>
                <a:gd name="connsiteY68" fmla="*/ 3168119 h 4315196"/>
                <a:gd name="connsiteX69" fmla="*/ 3787070 w 5621432"/>
                <a:gd name="connsiteY69" fmla="*/ 3168119 h 4315196"/>
                <a:gd name="connsiteX70" fmla="*/ 3734248 w 5621432"/>
                <a:gd name="connsiteY70" fmla="*/ 3151866 h 4315196"/>
                <a:gd name="connsiteX71" fmla="*/ 3723828 w 5621432"/>
                <a:gd name="connsiteY71" fmla="*/ 3131027 h 4315196"/>
                <a:gd name="connsiteX72" fmla="*/ 3638103 w 5621432"/>
                <a:gd name="connsiteY72" fmla="*/ 3035777 h 4315196"/>
                <a:gd name="connsiteX73" fmla="*/ 3561903 w 5621432"/>
                <a:gd name="connsiteY73" fmla="*/ 3073877 h 4315196"/>
                <a:gd name="connsiteX74" fmla="*/ 3495228 w 5621432"/>
                <a:gd name="connsiteY74" fmla="*/ 2997677 h 4315196"/>
                <a:gd name="connsiteX75" fmla="*/ 3438078 w 5621432"/>
                <a:gd name="connsiteY75" fmla="*/ 2892902 h 4315196"/>
                <a:gd name="connsiteX76" fmla="*/ 3323778 w 5621432"/>
                <a:gd name="connsiteY76" fmla="*/ 2854802 h 4315196"/>
                <a:gd name="connsiteX77" fmla="*/ 3285678 w 5621432"/>
                <a:gd name="connsiteY77" fmla="*/ 2778602 h 4315196"/>
                <a:gd name="connsiteX78" fmla="*/ 3266628 w 5621432"/>
                <a:gd name="connsiteY78" fmla="*/ 2673827 h 4315196"/>
                <a:gd name="connsiteX79" fmla="*/ 3342828 w 5621432"/>
                <a:gd name="connsiteY79" fmla="*/ 2607152 h 4315196"/>
                <a:gd name="connsiteX80" fmla="*/ 3457128 w 5621432"/>
                <a:gd name="connsiteY80" fmla="*/ 2530952 h 4315196"/>
                <a:gd name="connsiteX81" fmla="*/ 3428553 w 5621432"/>
                <a:gd name="connsiteY81" fmla="*/ 2435702 h 4315196"/>
                <a:gd name="connsiteX82" fmla="*/ 3352353 w 5621432"/>
                <a:gd name="connsiteY82" fmla="*/ 2349977 h 4315196"/>
                <a:gd name="connsiteX83" fmla="*/ 3466653 w 5621432"/>
                <a:gd name="connsiteY83" fmla="*/ 2302352 h 4315196"/>
                <a:gd name="connsiteX84" fmla="*/ 3466653 w 5621432"/>
                <a:gd name="connsiteY84" fmla="*/ 2254727 h 4315196"/>
                <a:gd name="connsiteX85" fmla="*/ 3580953 w 5621432"/>
                <a:gd name="connsiteY85" fmla="*/ 2235677 h 4315196"/>
                <a:gd name="connsiteX86" fmla="*/ 3733353 w 5621432"/>
                <a:gd name="connsiteY86" fmla="*/ 2340452 h 4315196"/>
                <a:gd name="connsiteX87" fmla="*/ 3800028 w 5621432"/>
                <a:gd name="connsiteY87" fmla="*/ 2330927 h 4315196"/>
                <a:gd name="connsiteX88" fmla="*/ 3923853 w 5621432"/>
                <a:gd name="connsiteY88" fmla="*/ 2283302 h 4315196"/>
                <a:gd name="connsiteX89" fmla="*/ 3961953 w 5621432"/>
                <a:gd name="connsiteY89" fmla="*/ 2369027 h 4315196"/>
                <a:gd name="connsiteX90" fmla="*/ 4038153 w 5621432"/>
                <a:gd name="connsiteY90" fmla="*/ 2426177 h 4315196"/>
                <a:gd name="connsiteX91" fmla="*/ 4123878 w 5621432"/>
                <a:gd name="connsiteY91" fmla="*/ 2407127 h 4315196"/>
                <a:gd name="connsiteX92" fmla="*/ 4200078 w 5621432"/>
                <a:gd name="connsiteY92" fmla="*/ 2340452 h 4315196"/>
                <a:gd name="connsiteX93" fmla="*/ 4247703 w 5621432"/>
                <a:gd name="connsiteY93" fmla="*/ 2216627 h 4315196"/>
                <a:gd name="connsiteX94" fmla="*/ 4285803 w 5621432"/>
                <a:gd name="connsiteY94" fmla="*/ 2149952 h 4315196"/>
                <a:gd name="connsiteX95" fmla="*/ 4257228 w 5621432"/>
                <a:gd name="connsiteY95" fmla="*/ 2092802 h 4315196"/>
                <a:gd name="connsiteX96" fmla="*/ 4304853 w 5621432"/>
                <a:gd name="connsiteY96" fmla="*/ 2016602 h 4315196"/>
                <a:gd name="connsiteX97" fmla="*/ 4371528 w 5621432"/>
                <a:gd name="connsiteY97" fmla="*/ 2026127 h 4315196"/>
                <a:gd name="connsiteX98" fmla="*/ 4447728 w 5621432"/>
                <a:gd name="connsiteY98" fmla="*/ 1988027 h 4315196"/>
                <a:gd name="connsiteX99" fmla="*/ 4495353 w 5621432"/>
                <a:gd name="connsiteY99" fmla="*/ 2035652 h 4315196"/>
                <a:gd name="connsiteX100" fmla="*/ 4533453 w 5621432"/>
                <a:gd name="connsiteY100" fmla="*/ 2016602 h 4315196"/>
                <a:gd name="connsiteX101" fmla="*/ 4523928 w 5621432"/>
                <a:gd name="connsiteY101" fmla="*/ 1959452 h 4315196"/>
                <a:gd name="connsiteX102" fmla="*/ 4562028 w 5621432"/>
                <a:gd name="connsiteY102" fmla="*/ 1911827 h 4315196"/>
                <a:gd name="connsiteX103" fmla="*/ 4562028 w 5621432"/>
                <a:gd name="connsiteY103" fmla="*/ 1835627 h 4315196"/>
                <a:gd name="connsiteX104" fmla="*/ 4619178 w 5621432"/>
                <a:gd name="connsiteY104" fmla="*/ 1788002 h 4315196"/>
                <a:gd name="connsiteX105" fmla="*/ 4600128 w 5621432"/>
                <a:gd name="connsiteY105" fmla="*/ 1759427 h 4315196"/>
                <a:gd name="connsiteX106" fmla="*/ 4657278 w 5621432"/>
                <a:gd name="connsiteY106" fmla="*/ 1711802 h 4315196"/>
                <a:gd name="connsiteX107" fmla="*/ 4666803 w 5621432"/>
                <a:gd name="connsiteY107" fmla="*/ 1673702 h 4315196"/>
                <a:gd name="connsiteX108" fmla="*/ 4733478 w 5621432"/>
                <a:gd name="connsiteY108" fmla="*/ 1664177 h 4315196"/>
                <a:gd name="connsiteX109" fmla="*/ 4771578 w 5621432"/>
                <a:gd name="connsiteY109" fmla="*/ 1635602 h 4315196"/>
                <a:gd name="connsiteX110" fmla="*/ 4819203 w 5621432"/>
                <a:gd name="connsiteY110" fmla="*/ 1587977 h 4315196"/>
                <a:gd name="connsiteX111" fmla="*/ 4800153 w 5621432"/>
                <a:gd name="connsiteY111" fmla="*/ 1559402 h 4315196"/>
                <a:gd name="connsiteX112" fmla="*/ 4723953 w 5621432"/>
                <a:gd name="connsiteY112" fmla="*/ 1483202 h 4315196"/>
                <a:gd name="connsiteX113" fmla="*/ 4685853 w 5621432"/>
                <a:gd name="connsiteY113" fmla="*/ 1435577 h 4315196"/>
                <a:gd name="connsiteX114" fmla="*/ 4723953 w 5621432"/>
                <a:gd name="connsiteY114" fmla="*/ 1416527 h 4315196"/>
                <a:gd name="connsiteX115" fmla="*/ 4733478 w 5621432"/>
                <a:gd name="connsiteY115" fmla="*/ 1378427 h 4315196"/>
                <a:gd name="connsiteX116" fmla="*/ 4762053 w 5621432"/>
                <a:gd name="connsiteY116" fmla="*/ 1321277 h 4315196"/>
                <a:gd name="connsiteX117" fmla="*/ 4883954 w 5621432"/>
                <a:gd name="connsiteY117" fmla="*/ 1335209 h 4315196"/>
                <a:gd name="connsiteX118" fmla="*/ 4855623 w 5621432"/>
                <a:gd name="connsiteY118" fmla="*/ 1317774 h 4315196"/>
                <a:gd name="connsiteX119" fmla="*/ 4618931 w 5621432"/>
                <a:gd name="connsiteY119" fmla="*/ 1263151 h 4315196"/>
                <a:gd name="connsiteX120" fmla="*/ 4382239 w 5621432"/>
                <a:gd name="connsiteY120" fmla="*/ 1208528 h 4315196"/>
                <a:gd name="connsiteX121" fmla="*/ 4086374 w 5621432"/>
                <a:gd name="connsiteY121" fmla="*/ 990037 h 4315196"/>
                <a:gd name="connsiteX122" fmla="*/ 3849683 w 5621432"/>
                <a:gd name="connsiteY122" fmla="*/ 1044660 h 4315196"/>
                <a:gd name="connsiteX123" fmla="*/ 3790510 w 5621432"/>
                <a:gd name="connsiteY123" fmla="*/ 935415 h 4315196"/>
                <a:gd name="connsiteX124" fmla="*/ 3672164 w 5621432"/>
                <a:gd name="connsiteY124" fmla="*/ 880792 h 4315196"/>
                <a:gd name="connsiteX125" fmla="*/ 3494645 w 5621432"/>
                <a:gd name="connsiteY125" fmla="*/ 1099283 h 4315196"/>
                <a:gd name="connsiteX126" fmla="*/ 3198780 w 5621432"/>
                <a:gd name="connsiteY126" fmla="*/ 1044660 h 4315196"/>
                <a:gd name="connsiteX127" fmla="*/ 3080434 w 5621432"/>
                <a:gd name="connsiteY127" fmla="*/ 935415 h 4315196"/>
                <a:gd name="connsiteX128" fmla="*/ 3078456 w 5621432"/>
                <a:gd name="connsiteY128" fmla="*/ 929936 h 4315196"/>
                <a:gd name="connsiteX129" fmla="*/ 3195340 w 5621432"/>
                <a:gd name="connsiteY129" fmla="*/ 1037832 h 4315196"/>
                <a:gd name="connsiteX130" fmla="*/ 3491205 w 5621432"/>
                <a:gd name="connsiteY130" fmla="*/ 1092455 h 4315196"/>
                <a:gd name="connsiteX131" fmla="*/ 2545655 w 5621432"/>
                <a:gd name="connsiteY131" fmla="*/ 328411 h 4315196"/>
                <a:gd name="connsiteX132" fmla="*/ 2840302 w 5621432"/>
                <a:gd name="connsiteY132" fmla="*/ 491605 h 4315196"/>
                <a:gd name="connsiteX133" fmla="*/ 2958648 w 5621432"/>
                <a:gd name="connsiteY133" fmla="*/ 491605 h 4315196"/>
                <a:gd name="connsiteX134" fmla="*/ 2958648 w 5621432"/>
                <a:gd name="connsiteY134" fmla="*/ 498433 h 4315196"/>
                <a:gd name="connsiteX135" fmla="*/ 2843742 w 5621432"/>
                <a:gd name="connsiteY135" fmla="*/ 498433 h 4315196"/>
                <a:gd name="connsiteX136" fmla="*/ 2547877 w 5621432"/>
                <a:gd name="connsiteY136" fmla="*/ 334565 h 4315196"/>
                <a:gd name="connsiteX137" fmla="*/ 177347 w 5621432"/>
                <a:gd name="connsiteY137" fmla="*/ 327896 h 4315196"/>
                <a:gd name="connsiteX138" fmla="*/ 180959 w 5621432"/>
                <a:gd name="connsiteY138" fmla="*/ 334565 h 4315196"/>
                <a:gd name="connsiteX139" fmla="*/ 62613 w 5621432"/>
                <a:gd name="connsiteY139" fmla="*/ 443810 h 4315196"/>
                <a:gd name="connsiteX140" fmla="*/ 3440 w 5621432"/>
                <a:gd name="connsiteY140" fmla="*/ 662301 h 4315196"/>
                <a:gd name="connsiteX141" fmla="*/ 3440 w 5621432"/>
                <a:gd name="connsiteY141" fmla="*/ 711683 h 4315196"/>
                <a:gd name="connsiteX142" fmla="*/ 0 w 5621432"/>
                <a:gd name="connsiteY142" fmla="*/ 710096 h 4315196"/>
                <a:gd name="connsiteX143" fmla="*/ 0 w 5621432"/>
                <a:gd name="connsiteY143" fmla="*/ 655473 h 4315196"/>
                <a:gd name="connsiteX144" fmla="*/ 59173 w 5621432"/>
                <a:gd name="connsiteY144" fmla="*/ 436982 h 4315196"/>
                <a:gd name="connsiteX145" fmla="*/ 2485265 w 5621432"/>
                <a:gd name="connsiteY145" fmla="*/ 163868 h 4315196"/>
                <a:gd name="connsiteX146" fmla="*/ 2487869 w 5621432"/>
                <a:gd name="connsiteY146" fmla="*/ 171082 h 4315196"/>
                <a:gd name="connsiteX147" fmla="*/ 2370359 w 5621432"/>
                <a:gd name="connsiteY147" fmla="*/ 225319 h 4315196"/>
                <a:gd name="connsiteX148" fmla="*/ 2192840 w 5621432"/>
                <a:gd name="connsiteY148" fmla="*/ 225319 h 4315196"/>
                <a:gd name="connsiteX149" fmla="*/ 2192840 w 5621432"/>
                <a:gd name="connsiteY149" fmla="*/ 279942 h 4315196"/>
                <a:gd name="connsiteX150" fmla="*/ 2252013 w 5621432"/>
                <a:gd name="connsiteY150" fmla="*/ 498433 h 4315196"/>
                <a:gd name="connsiteX151" fmla="*/ 2133667 w 5621432"/>
                <a:gd name="connsiteY151" fmla="*/ 662301 h 4315196"/>
                <a:gd name="connsiteX152" fmla="*/ 1896975 w 5621432"/>
                <a:gd name="connsiteY152" fmla="*/ 607678 h 4315196"/>
                <a:gd name="connsiteX153" fmla="*/ 1660283 w 5621432"/>
                <a:gd name="connsiteY153" fmla="*/ 662301 h 4315196"/>
                <a:gd name="connsiteX154" fmla="*/ 1601110 w 5621432"/>
                <a:gd name="connsiteY154" fmla="*/ 880792 h 4315196"/>
                <a:gd name="connsiteX155" fmla="*/ 1305245 w 5621432"/>
                <a:gd name="connsiteY155" fmla="*/ 880792 h 4315196"/>
                <a:gd name="connsiteX156" fmla="*/ 1186899 w 5621432"/>
                <a:gd name="connsiteY156" fmla="*/ 771546 h 4315196"/>
                <a:gd name="connsiteX157" fmla="*/ 1127727 w 5621432"/>
                <a:gd name="connsiteY157" fmla="*/ 716924 h 4315196"/>
                <a:gd name="connsiteX158" fmla="*/ 1127727 w 5621432"/>
                <a:gd name="connsiteY158" fmla="*/ 771546 h 4315196"/>
                <a:gd name="connsiteX159" fmla="*/ 950208 w 5621432"/>
                <a:gd name="connsiteY159" fmla="*/ 826169 h 4315196"/>
                <a:gd name="connsiteX160" fmla="*/ 772689 w 5621432"/>
                <a:gd name="connsiteY160" fmla="*/ 553056 h 4315196"/>
                <a:gd name="connsiteX161" fmla="*/ 654343 w 5621432"/>
                <a:gd name="connsiteY161" fmla="*/ 553056 h 4315196"/>
                <a:gd name="connsiteX162" fmla="*/ 654343 w 5621432"/>
                <a:gd name="connsiteY162" fmla="*/ 546228 h 4315196"/>
                <a:gd name="connsiteX163" fmla="*/ 769249 w 5621432"/>
                <a:gd name="connsiteY163" fmla="*/ 546228 h 4315196"/>
                <a:gd name="connsiteX164" fmla="*/ 946768 w 5621432"/>
                <a:gd name="connsiteY164" fmla="*/ 819341 h 4315196"/>
                <a:gd name="connsiteX165" fmla="*/ 1124286 w 5621432"/>
                <a:gd name="connsiteY165" fmla="*/ 764718 h 4315196"/>
                <a:gd name="connsiteX166" fmla="*/ 1124286 w 5621432"/>
                <a:gd name="connsiteY166" fmla="*/ 710096 h 4315196"/>
                <a:gd name="connsiteX167" fmla="*/ 1183459 w 5621432"/>
                <a:gd name="connsiteY167" fmla="*/ 764718 h 4315196"/>
                <a:gd name="connsiteX168" fmla="*/ 1301805 w 5621432"/>
                <a:gd name="connsiteY168" fmla="*/ 873964 h 4315196"/>
                <a:gd name="connsiteX169" fmla="*/ 1597670 w 5621432"/>
                <a:gd name="connsiteY169" fmla="*/ 873964 h 4315196"/>
                <a:gd name="connsiteX170" fmla="*/ 1656843 w 5621432"/>
                <a:gd name="connsiteY170" fmla="*/ 655473 h 4315196"/>
                <a:gd name="connsiteX171" fmla="*/ 1893535 w 5621432"/>
                <a:gd name="connsiteY171" fmla="*/ 600850 h 4315196"/>
                <a:gd name="connsiteX172" fmla="*/ 2130227 w 5621432"/>
                <a:gd name="connsiteY172" fmla="*/ 655473 h 4315196"/>
                <a:gd name="connsiteX173" fmla="*/ 2248573 w 5621432"/>
                <a:gd name="connsiteY173" fmla="*/ 491605 h 4315196"/>
                <a:gd name="connsiteX174" fmla="*/ 2189400 w 5621432"/>
                <a:gd name="connsiteY174" fmla="*/ 273114 h 4315196"/>
                <a:gd name="connsiteX175" fmla="*/ 2189400 w 5621432"/>
                <a:gd name="connsiteY175" fmla="*/ 218491 h 4315196"/>
                <a:gd name="connsiteX176" fmla="*/ 2366919 w 5621432"/>
                <a:gd name="connsiteY176" fmla="*/ 218491 h 4315196"/>
                <a:gd name="connsiteX177" fmla="*/ 118346 w 5621432"/>
                <a:gd name="connsiteY177" fmla="*/ 0 h 4315196"/>
                <a:gd name="connsiteX178" fmla="*/ 236692 w 5621432"/>
                <a:gd name="connsiteY178" fmla="*/ 0 h 4315196"/>
                <a:gd name="connsiteX179" fmla="*/ 295865 w 5621432"/>
                <a:gd name="connsiteY179" fmla="*/ 109246 h 4315196"/>
                <a:gd name="connsiteX180" fmla="*/ 473384 w 5621432"/>
                <a:gd name="connsiteY180" fmla="*/ 109246 h 4315196"/>
                <a:gd name="connsiteX181" fmla="*/ 650903 w 5621432"/>
                <a:gd name="connsiteY181" fmla="*/ 273114 h 4315196"/>
                <a:gd name="connsiteX182" fmla="*/ 650903 w 5621432"/>
                <a:gd name="connsiteY182" fmla="*/ 276766 h 4315196"/>
                <a:gd name="connsiteX183" fmla="*/ 476824 w 5621432"/>
                <a:gd name="connsiteY183" fmla="*/ 116074 h 4315196"/>
                <a:gd name="connsiteX184" fmla="*/ 299305 w 5621432"/>
                <a:gd name="connsiteY184" fmla="*/ 116074 h 4315196"/>
                <a:gd name="connsiteX185" fmla="*/ 240132 w 5621432"/>
                <a:gd name="connsiteY185" fmla="*/ 6828 h 4315196"/>
                <a:gd name="connsiteX186" fmla="*/ 121786 w 5621432"/>
                <a:gd name="connsiteY186" fmla="*/ 6828 h 4315196"/>
                <a:gd name="connsiteX187" fmla="*/ 121786 w 5621432"/>
                <a:gd name="connsiteY187" fmla="*/ 224842 h 4315196"/>
                <a:gd name="connsiteX188" fmla="*/ 118346 w 5621432"/>
                <a:gd name="connsiteY188"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5621432" h="4315196">
                  <a:moveTo>
                    <a:pt x="1597670" y="4265814"/>
                  </a:moveTo>
                  <a:lnTo>
                    <a:pt x="1601110" y="4267402"/>
                  </a:lnTo>
                  <a:lnTo>
                    <a:pt x="1601110" y="4315196"/>
                  </a:lnTo>
                  <a:lnTo>
                    <a:pt x="1597670" y="4315196"/>
                  </a:lnTo>
                  <a:close/>
                  <a:moveTo>
                    <a:pt x="1479324" y="3933314"/>
                  </a:moveTo>
                  <a:lnTo>
                    <a:pt x="1482764" y="3939665"/>
                  </a:lnTo>
                  <a:lnTo>
                    <a:pt x="1482764" y="4207538"/>
                  </a:lnTo>
                  <a:lnTo>
                    <a:pt x="1479324" y="4205951"/>
                  </a:lnTo>
                  <a:close/>
                  <a:moveTo>
                    <a:pt x="3551353" y="3386610"/>
                  </a:moveTo>
                  <a:lnTo>
                    <a:pt x="3727897" y="3386610"/>
                  </a:lnTo>
                  <a:lnTo>
                    <a:pt x="3729746" y="3393438"/>
                  </a:lnTo>
                  <a:lnTo>
                    <a:pt x="3553818" y="3393438"/>
                  </a:lnTo>
                  <a:close/>
                  <a:moveTo>
                    <a:pt x="1005046" y="3223568"/>
                  </a:moveTo>
                  <a:lnTo>
                    <a:pt x="1009381" y="3229570"/>
                  </a:lnTo>
                  <a:lnTo>
                    <a:pt x="951103" y="3283367"/>
                  </a:lnTo>
                  <a:lnTo>
                    <a:pt x="946768" y="3277364"/>
                  </a:lnTo>
                  <a:close/>
                  <a:moveTo>
                    <a:pt x="2899475" y="3120324"/>
                  </a:moveTo>
                  <a:lnTo>
                    <a:pt x="2902915" y="3120324"/>
                  </a:lnTo>
                  <a:lnTo>
                    <a:pt x="2902915" y="3443350"/>
                  </a:lnTo>
                  <a:lnTo>
                    <a:pt x="2899475" y="3441233"/>
                  </a:lnTo>
                  <a:close/>
                  <a:moveTo>
                    <a:pt x="532481" y="1695265"/>
                  </a:moveTo>
                  <a:lnTo>
                    <a:pt x="535997" y="1700133"/>
                  </a:lnTo>
                  <a:lnTo>
                    <a:pt x="477156" y="3221001"/>
                  </a:lnTo>
                  <a:lnTo>
                    <a:pt x="473384" y="3222742"/>
                  </a:lnTo>
                  <a:close/>
                  <a:moveTo>
                    <a:pt x="531945" y="1475097"/>
                  </a:moveTo>
                  <a:lnTo>
                    <a:pt x="535997" y="1481642"/>
                  </a:lnTo>
                  <a:lnTo>
                    <a:pt x="418770" y="1535749"/>
                  </a:lnTo>
                  <a:lnTo>
                    <a:pt x="414211" y="1529437"/>
                  </a:lnTo>
                  <a:close/>
                  <a:moveTo>
                    <a:pt x="295865" y="932240"/>
                  </a:moveTo>
                  <a:lnTo>
                    <a:pt x="299305" y="935415"/>
                  </a:lnTo>
                  <a:lnTo>
                    <a:pt x="299305" y="1098012"/>
                  </a:lnTo>
                  <a:lnTo>
                    <a:pt x="295865" y="1092455"/>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6602"/>
                  </a:lnTo>
                  <a:lnTo>
                    <a:pt x="4371528" y="2026127"/>
                  </a:lnTo>
                  <a:lnTo>
                    <a:pt x="4447728" y="1988027"/>
                  </a:lnTo>
                  <a:lnTo>
                    <a:pt x="4495353" y="2035652"/>
                  </a:lnTo>
                  <a:lnTo>
                    <a:pt x="4533453" y="2016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close/>
                  <a:moveTo>
                    <a:pt x="2545655" y="328411"/>
                  </a:moveTo>
                  <a:lnTo>
                    <a:pt x="2840302" y="491605"/>
                  </a:lnTo>
                  <a:lnTo>
                    <a:pt x="2958648" y="491605"/>
                  </a:lnTo>
                  <a:lnTo>
                    <a:pt x="2958648" y="498433"/>
                  </a:lnTo>
                  <a:lnTo>
                    <a:pt x="2843742" y="498433"/>
                  </a:lnTo>
                  <a:lnTo>
                    <a:pt x="2547877" y="334565"/>
                  </a:lnTo>
                  <a:close/>
                  <a:moveTo>
                    <a:pt x="177347" y="327896"/>
                  </a:moveTo>
                  <a:lnTo>
                    <a:pt x="180959" y="334565"/>
                  </a:lnTo>
                  <a:lnTo>
                    <a:pt x="62613" y="443810"/>
                  </a:lnTo>
                  <a:lnTo>
                    <a:pt x="3440" y="662301"/>
                  </a:lnTo>
                  <a:lnTo>
                    <a:pt x="3440" y="711683"/>
                  </a:lnTo>
                  <a:lnTo>
                    <a:pt x="0" y="710096"/>
                  </a:lnTo>
                  <a:lnTo>
                    <a:pt x="0" y="655473"/>
                  </a:lnTo>
                  <a:lnTo>
                    <a:pt x="59173" y="436982"/>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close/>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45" name="任意多边形 244"/>
            <p:cNvSpPr/>
            <p:nvPr/>
          </p:nvSpPr>
          <p:spPr bwMode="gray">
            <a:xfrm>
              <a:off x="3608512" y="4113168"/>
              <a:ext cx="1255281" cy="1188744"/>
            </a:xfrm>
            <a:custGeom>
              <a:avLst/>
              <a:gdLst>
                <a:gd name="connsiteX0" fmla="*/ 118346 w 4880514"/>
                <a:gd name="connsiteY0" fmla="*/ 0 h 4315196"/>
                <a:gd name="connsiteX1" fmla="*/ 236692 w 4880514"/>
                <a:gd name="connsiteY1" fmla="*/ 0 h 4315196"/>
                <a:gd name="connsiteX2" fmla="*/ 295865 w 4880514"/>
                <a:gd name="connsiteY2" fmla="*/ 109246 h 4315196"/>
                <a:gd name="connsiteX3" fmla="*/ 473384 w 4880514"/>
                <a:gd name="connsiteY3" fmla="*/ 109246 h 4315196"/>
                <a:gd name="connsiteX4" fmla="*/ 650903 w 4880514"/>
                <a:gd name="connsiteY4" fmla="*/ 273114 h 4315196"/>
                <a:gd name="connsiteX5" fmla="*/ 650903 w 4880514"/>
                <a:gd name="connsiteY5" fmla="*/ 546228 h 4315196"/>
                <a:gd name="connsiteX6" fmla="*/ 769249 w 4880514"/>
                <a:gd name="connsiteY6" fmla="*/ 546228 h 4315196"/>
                <a:gd name="connsiteX7" fmla="*/ 946768 w 4880514"/>
                <a:gd name="connsiteY7" fmla="*/ 819341 h 4315196"/>
                <a:gd name="connsiteX8" fmla="*/ 1124287 w 4880514"/>
                <a:gd name="connsiteY8" fmla="*/ 764718 h 4315196"/>
                <a:gd name="connsiteX9" fmla="*/ 1124287 w 4880514"/>
                <a:gd name="connsiteY9" fmla="*/ 710096 h 4315196"/>
                <a:gd name="connsiteX10" fmla="*/ 1183459 w 4880514"/>
                <a:gd name="connsiteY10" fmla="*/ 764718 h 4315196"/>
                <a:gd name="connsiteX11" fmla="*/ 1301805 w 4880514"/>
                <a:gd name="connsiteY11" fmla="*/ 873964 h 4315196"/>
                <a:gd name="connsiteX12" fmla="*/ 1597670 w 4880514"/>
                <a:gd name="connsiteY12" fmla="*/ 873964 h 4315196"/>
                <a:gd name="connsiteX13" fmla="*/ 1656843 w 4880514"/>
                <a:gd name="connsiteY13" fmla="*/ 655473 h 4315196"/>
                <a:gd name="connsiteX14" fmla="*/ 1893535 w 4880514"/>
                <a:gd name="connsiteY14" fmla="*/ 600850 h 4315196"/>
                <a:gd name="connsiteX15" fmla="*/ 2130227 w 4880514"/>
                <a:gd name="connsiteY15" fmla="*/ 655473 h 4315196"/>
                <a:gd name="connsiteX16" fmla="*/ 2248573 w 4880514"/>
                <a:gd name="connsiteY16" fmla="*/ 491605 h 4315196"/>
                <a:gd name="connsiteX17" fmla="*/ 2189400 w 4880514"/>
                <a:gd name="connsiteY17" fmla="*/ 273114 h 4315196"/>
                <a:gd name="connsiteX18" fmla="*/ 2189400 w 4880514"/>
                <a:gd name="connsiteY18" fmla="*/ 218491 h 4315196"/>
                <a:gd name="connsiteX19" fmla="*/ 2366919 w 4880514"/>
                <a:gd name="connsiteY19" fmla="*/ 218491 h 4315196"/>
                <a:gd name="connsiteX20" fmla="*/ 2485265 w 4880514"/>
                <a:gd name="connsiteY20" fmla="*/ 163868 h 4315196"/>
                <a:gd name="connsiteX21" fmla="*/ 2544437 w 4880514"/>
                <a:gd name="connsiteY21" fmla="*/ 327737 h 4315196"/>
                <a:gd name="connsiteX22" fmla="*/ 2840302 w 4880514"/>
                <a:gd name="connsiteY22" fmla="*/ 491605 h 4315196"/>
                <a:gd name="connsiteX23" fmla="*/ 2958648 w 4880514"/>
                <a:gd name="connsiteY23" fmla="*/ 491605 h 4315196"/>
                <a:gd name="connsiteX24" fmla="*/ 2958648 w 4880514"/>
                <a:gd name="connsiteY24" fmla="*/ 600850 h 4315196"/>
                <a:gd name="connsiteX25" fmla="*/ 3076994 w 4880514"/>
                <a:gd name="connsiteY25" fmla="*/ 928587 h 4315196"/>
                <a:gd name="connsiteX26" fmla="*/ 3195340 w 4880514"/>
                <a:gd name="connsiteY26" fmla="*/ 1037832 h 4315196"/>
                <a:gd name="connsiteX27" fmla="*/ 3491205 w 4880514"/>
                <a:gd name="connsiteY27" fmla="*/ 1092455 h 4315196"/>
                <a:gd name="connsiteX28" fmla="*/ 3668724 w 4880514"/>
                <a:gd name="connsiteY28" fmla="*/ 873964 h 4315196"/>
                <a:gd name="connsiteX29" fmla="*/ 3787070 w 4880514"/>
                <a:gd name="connsiteY29" fmla="*/ 928587 h 4315196"/>
                <a:gd name="connsiteX30" fmla="*/ 3846243 w 4880514"/>
                <a:gd name="connsiteY30" fmla="*/ 1037832 h 4315196"/>
                <a:gd name="connsiteX31" fmla="*/ 4082934 w 4880514"/>
                <a:gd name="connsiteY31" fmla="*/ 983209 h 4315196"/>
                <a:gd name="connsiteX32" fmla="*/ 4378799 w 4880514"/>
                <a:gd name="connsiteY32" fmla="*/ 1201700 h 4315196"/>
                <a:gd name="connsiteX33" fmla="*/ 4615491 w 4880514"/>
                <a:gd name="connsiteY33" fmla="*/ 1256323 h 4315196"/>
                <a:gd name="connsiteX34" fmla="*/ 4852183 w 4880514"/>
                <a:gd name="connsiteY34" fmla="*/ 1310946 h 4315196"/>
                <a:gd name="connsiteX35" fmla="*/ 4880514 w 4880514"/>
                <a:gd name="connsiteY35" fmla="*/ 1328381 h 4315196"/>
                <a:gd name="connsiteX36" fmla="*/ 4758613 w 4880514"/>
                <a:gd name="connsiteY36" fmla="*/ 1314449 h 4315196"/>
                <a:gd name="connsiteX37" fmla="*/ 4730038 w 4880514"/>
                <a:gd name="connsiteY37" fmla="*/ 1371599 h 4315196"/>
                <a:gd name="connsiteX38" fmla="*/ 4720513 w 4880514"/>
                <a:gd name="connsiteY38" fmla="*/ 1409699 h 4315196"/>
                <a:gd name="connsiteX39" fmla="*/ 4682413 w 4880514"/>
                <a:gd name="connsiteY39" fmla="*/ 1428749 h 4315196"/>
                <a:gd name="connsiteX40" fmla="*/ 4720513 w 4880514"/>
                <a:gd name="connsiteY40" fmla="*/ 1476374 h 4315196"/>
                <a:gd name="connsiteX41" fmla="*/ 4796713 w 4880514"/>
                <a:gd name="connsiteY41" fmla="*/ 1552574 h 4315196"/>
                <a:gd name="connsiteX42" fmla="*/ 4815763 w 4880514"/>
                <a:gd name="connsiteY42" fmla="*/ 1581149 h 4315196"/>
                <a:gd name="connsiteX43" fmla="*/ 4768138 w 4880514"/>
                <a:gd name="connsiteY43" fmla="*/ 1628774 h 4315196"/>
                <a:gd name="connsiteX44" fmla="*/ 4730038 w 4880514"/>
                <a:gd name="connsiteY44" fmla="*/ 1657349 h 4315196"/>
                <a:gd name="connsiteX45" fmla="*/ 4663363 w 4880514"/>
                <a:gd name="connsiteY45" fmla="*/ 1666874 h 4315196"/>
                <a:gd name="connsiteX46" fmla="*/ 4653838 w 4880514"/>
                <a:gd name="connsiteY46" fmla="*/ 1704974 h 4315196"/>
                <a:gd name="connsiteX47" fmla="*/ 4596688 w 4880514"/>
                <a:gd name="connsiteY47" fmla="*/ 1752599 h 4315196"/>
                <a:gd name="connsiteX48" fmla="*/ 4615738 w 4880514"/>
                <a:gd name="connsiteY48" fmla="*/ 1781174 h 4315196"/>
                <a:gd name="connsiteX49" fmla="*/ 4558588 w 4880514"/>
                <a:gd name="connsiteY49" fmla="*/ 1828799 h 4315196"/>
                <a:gd name="connsiteX50" fmla="*/ 4558588 w 4880514"/>
                <a:gd name="connsiteY50" fmla="*/ 1904999 h 4315196"/>
                <a:gd name="connsiteX51" fmla="*/ 4520488 w 4880514"/>
                <a:gd name="connsiteY51" fmla="*/ 1952624 h 4315196"/>
                <a:gd name="connsiteX52" fmla="*/ 4530013 w 4880514"/>
                <a:gd name="connsiteY52" fmla="*/ 2009774 h 4315196"/>
                <a:gd name="connsiteX53" fmla="*/ 4491913 w 4880514"/>
                <a:gd name="connsiteY53" fmla="*/ 2028824 h 4315196"/>
                <a:gd name="connsiteX54" fmla="*/ 4444288 w 4880514"/>
                <a:gd name="connsiteY54" fmla="*/ 1981199 h 4315196"/>
                <a:gd name="connsiteX55" fmla="*/ 4368088 w 4880514"/>
                <a:gd name="connsiteY55" fmla="*/ 2019299 h 4315196"/>
                <a:gd name="connsiteX56" fmla="*/ 4301413 w 4880514"/>
                <a:gd name="connsiteY56" fmla="*/ 2009774 h 4315196"/>
                <a:gd name="connsiteX57" fmla="*/ 4253788 w 4880514"/>
                <a:gd name="connsiteY57" fmla="*/ 2085974 h 4315196"/>
                <a:gd name="connsiteX58" fmla="*/ 4282363 w 4880514"/>
                <a:gd name="connsiteY58" fmla="*/ 2143124 h 4315196"/>
                <a:gd name="connsiteX59" fmla="*/ 4244263 w 4880514"/>
                <a:gd name="connsiteY59" fmla="*/ 2209799 h 4315196"/>
                <a:gd name="connsiteX60" fmla="*/ 4196638 w 4880514"/>
                <a:gd name="connsiteY60" fmla="*/ 2333624 h 4315196"/>
                <a:gd name="connsiteX61" fmla="*/ 4120438 w 4880514"/>
                <a:gd name="connsiteY61" fmla="*/ 2400299 h 4315196"/>
                <a:gd name="connsiteX62" fmla="*/ 4034713 w 4880514"/>
                <a:gd name="connsiteY62" fmla="*/ 2419349 h 4315196"/>
                <a:gd name="connsiteX63" fmla="*/ 3958513 w 4880514"/>
                <a:gd name="connsiteY63" fmla="*/ 2362199 h 4315196"/>
                <a:gd name="connsiteX64" fmla="*/ 3920413 w 4880514"/>
                <a:gd name="connsiteY64" fmla="*/ 2276474 h 4315196"/>
                <a:gd name="connsiteX65" fmla="*/ 3796588 w 4880514"/>
                <a:gd name="connsiteY65" fmla="*/ 2324099 h 4315196"/>
                <a:gd name="connsiteX66" fmla="*/ 3729913 w 4880514"/>
                <a:gd name="connsiteY66" fmla="*/ 2333624 h 4315196"/>
                <a:gd name="connsiteX67" fmla="*/ 3577513 w 4880514"/>
                <a:gd name="connsiteY67" fmla="*/ 2228849 h 4315196"/>
                <a:gd name="connsiteX68" fmla="*/ 3463213 w 4880514"/>
                <a:gd name="connsiteY68" fmla="*/ 2247899 h 4315196"/>
                <a:gd name="connsiteX69" fmla="*/ 3463213 w 4880514"/>
                <a:gd name="connsiteY69" fmla="*/ 2295524 h 4315196"/>
                <a:gd name="connsiteX70" fmla="*/ 3348913 w 4880514"/>
                <a:gd name="connsiteY70" fmla="*/ 2343149 h 4315196"/>
                <a:gd name="connsiteX71" fmla="*/ 3425113 w 4880514"/>
                <a:gd name="connsiteY71" fmla="*/ 2428874 h 4315196"/>
                <a:gd name="connsiteX72" fmla="*/ 3453688 w 4880514"/>
                <a:gd name="connsiteY72" fmla="*/ 2524124 h 4315196"/>
                <a:gd name="connsiteX73" fmla="*/ 3339388 w 4880514"/>
                <a:gd name="connsiteY73" fmla="*/ 2600324 h 4315196"/>
                <a:gd name="connsiteX74" fmla="*/ 3263188 w 4880514"/>
                <a:gd name="connsiteY74" fmla="*/ 2666999 h 4315196"/>
                <a:gd name="connsiteX75" fmla="*/ 3282238 w 4880514"/>
                <a:gd name="connsiteY75" fmla="*/ 2771774 h 4315196"/>
                <a:gd name="connsiteX76" fmla="*/ 3320338 w 4880514"/>
                <a:gd name="connsiteY76" fmla="*/ 2847974 h 4315196"/>
                <a:gd name="connsiteX77" fmla="*/ 3434638 w 4880514"/>
                <a:gd name="connsiteY77" fmla="*/ 2886074 h 4315196"/>
                <a:gd name="connsiteX78" fmla="*/ 3491788 w 4880514"/>
                <a:gd name="connsiteY78" fmla="*/ 2990849 h 4315196"/>
                <a:gd name="connsiteX79" fmla="*/ 3558463 w 4880514"/>
                <a:gd name="connsiteY79" fmla="*/ 3067049 h 4315196"/>
                <a:gd name="connsiteX80" fmla="*/ 3634663 w 4880514"/>
                <a:gd name="connsiteY80" fmla="*/ 3028949 h 4315196"/>
                <a:gd name="connsiteX81" fmla="*/ 3720388 w 4880514"/>
                <a:gd name="connsiteY81" fmla="*/ 3124199 h 4315196"/>
                <a:gd name="connsiteX82" fmla="*/ 3734217 w 4880514"/>
                <a:gd name="connsiteY82" fmla="*/ 3151856 h 4315196"/>
                <a:gd name="connsiteX83" fmla="*/ 3609551 w 4880514"/>
                <a:gd name="connsiteY83" fmla="*/ 3113496 h 4315196"/>
                <a:gd name="connsiteX84" fmla="*/ 3491205 w 4880514"/>
                <a:gd name="connsiteY84" fmla="*/ 3222742 h 4315196"/>
                <a:gd name="connsiteX85" fmla="*/ 3550378 w 4880514"/>
                <a:gd name="connsiteY85" fmla="*/ 3386610 h 4315196"/>
                <a:gd name="connsiteX86" fmla="*/ 3727897 w 4880514"/>
                <a:gd name="connsiteY86" fmla="*/ 3386610 h 4315196"/>
                <a:gd name="connsiteX87" fmla="*/ 3787070 w 4880514"/>
                <a:gd name="connsiteY87" fmla="*/ 3605101 h 4315196"/>
                <a:gd name="connsiteX88" fmla="*/ 3372859 w 4880514"/>
                <a:gd name="connsiteY88" fmla="*/ 3605101 h 4315196"/>
                <a:gd name="connsiteX89" fmla="*/ 3254513 w 4880514"/>
                <a:gd name="connsiteY89" fmla="*/ 3441233 h 4315196"/>
                <a:gd name="connsiteX90" fmla="*/ 3076994 w 4880514"/>
                <a:gd name="connsiteY90" fmla="*/ 3550478 h 4315196"/>
                <a:gd name="connsiteX91" fmla="*/ 2899475 w 4880514"/>
                <a:gd name="connsiteY91" fmla="*/ 3441233 h 4315196"/>
                <a:gd name="connsiteX92" fmla="*/ 2899475 w 4880514"/>
                <a:gd name="connsiteY92" fmla="*/ 3113496 h 4315196"/>
                <a:gd name="connsiteX93" fmla="*/ 2662783 w 4880514"/>
                <a:gd name="connsiteY93" fmla="*/ 3113496 h 4315196"/>
                <a:gd name="connsiteX94" fmla="*/ 2662783 w 4880514"/>
                <a:gd name="connsiteY94" fmla="*/ 3331987 h 4315196"/>
                <a:gd name="connsiteX95" fmla="*/ 2485265 w 4880514"/>
                <a:gd name="connsiteY95" fmla="*/ 3386610 h 4315196"/>
                <a:gd name="connsiteX96" fmla="*/ 2485265 w 4880514"/>
                <a:gd name="connsiteY96" fmla="*/ 3441233 h 4315196"/>
                <a:gd name="connsiteX97" fmla="*/ 2307746 w 4880514"/>
                <a:gd name="connsiteY97" fmla="*/ 3659723 h 4315196"/>
                <a:gd name="connsiteX98" fmla="*/ 2189400 w 4880514"/>
                <a:gd name="connsiteY98" fmla="*/ 3659723 h 4315196"/>
                <a:gd name="connsiteX99" fmla="*/ 2189400 w 4880514"/>
                <a:gd name="connsiteY99" fmla="*/ 4315196 h 4315196"/>
                <a:gd name="connsiteX100" fmla="*/ 2011881 w 4880514"/>
                <a:gd name="connsiteY100" fmla="*/ 4315196 h 4315196"/>
                <a:gd name="connsiteX101" fmla="*/ 1952708 w 4880514"/>
                <a:gd name="connsiteY101" fmla="*/ 4205951 h 4315196"/>
                <a:gd name="connsiteX102" fmla="*/ 1834362 w 4880514"/>
                <a:gd name="connsiteY102" fmla="*/ 4315196 h 4315196"/>
                <a:gd name="connsiteX103" fmla="*/ 1597670 w 4880514"/>
                <a:gd name="connsiteY103" fmla="*/ 4315196 h 4315196"/>
                <a:gd name="connsiteX104" fmla="*/ 1597670 w 4880514"/>
                <a:gd name="connsiteY104" fmla="*/ 4260574 h 4315196"/>
                <a:gd name="connsiteX105" fmla="*/ 1479324 w 4880514"/>
                <a:gd name="connsiteY105" fmla="*/ 4205951 h 4315196"/>
                <a:gd name="connsiteX106" fmla="*/ 1479324 w 4880514"/>
                <a:gd name="connsiteY106" fmla="*/ 3932837 h 4315196"/>
                <a:gd name="connsiteX107" fmla="*/ 1183459 w 4880514"/>
                <a:gd name="connsiteY107" fmla="*/ 3386610 h 4315196"/>
                <a:gd name="connsiteX108" fmla="*/ 1065114 w 4880514"/>
                <a:gd name="connsiteY108" fmla="*/ 3386610 h 4315196"/>
                <a:gd name="connsiteX109" fmla="*/ 1065114 w 4880514"/>
                <a:gd name="connsiteY109" fmla="*/ 3441233 h 4315196"/>
                <a:gd name="connsiteX110" fmla="*/ 946768 w 4880514"/>
                <a:gd name="connsiteY110" fmla="*/ 3277364 h 4315196"/>
                <a:gd name="connsiteX111" fmla="*/ 1005941 w 4880514"/>
                <a:gd name="connsiteY111" fmla="*/ 3222742 h 4315196"/>
                <a:gd name="connsiteX112" fmla="*/ 769249 w 4880514"/>
                <a:gd name="connsiteY112" fmla="*/ 2895005 h 4315196"/>
                <a:gd name="connsiteX113" fmla="*/ 650903 w 4880514"/>
                <a:gd name="connsiteY113" fmla="*/ 2949628 h 4315196"/>
                <a:gd name="connsiteX114" fmla="*/ 591730 w 4880514"/>
                <a:gd name="connsiteY114" fmla="*/ 3168119 h 4315196"/>
                <a:gd name="connsiteX115" fmla="*/ 473384 w 4880514"/>
                <a:gd name="connsiteY115" fmla="*/ 3222742 h 4315196"/>
                <a:gd name="connsiteX116" fmla="*/ 532557 w 4880514"/>
                <a:gd name="connsiteY116" fmla="*/ 1693305 h 4315196"/>
                <a:gd name="connsiteX117" fmla="*/ 414211 w 4880514"/>
                <a:gd name="connsiteY117" fmla="*/ 1529437 h 4315196"/>
                <a:gd name="connsiteX118" fmla="*/ 532557 w 4880514"/>
                <a:gd name="connsiteY118" fmla="*/ 1474814 h 4315196"/>
                <a:gd name="connsiteX119" fmla="*/ 295865 w 4880514"/>
                <a:gd name="connsiteY119" fmla="*/ 1092455 h 4315196"/>
                <a:gd name="connsiteX120" fmla="*/ 295865 w 4880514"/>
                <a:gd name="connsiteY120" fmla="*/ 928587 h 4315196"/>
                <a:gd name="connsiteX121" fmla="*/ 118346 w 4880514"/>
                <a:gd name="connsiteY121" fmla="*/ 764718 h 4315196"/>
                <a:gd name="connsiteX122" fmla="*/ 0 w 4880514"/>
                <a:gd name="connsiteY122" fmla="*/ 710096 h 4315196"/>
                <a:gd name="connsiteX123" fmla="*/ 0 w 4880514"/>
                <a:gd name="connsiteY123" fmla="*/ 655473 h 4315196"/>
                <a:gd name="connsiteX124" fmla="*/ 59173 w 4880514"/>
                <a:gd name="connsiteY124" fmla="*/ 436982 h 4315196"/>
                <a:gd name="connsiteX125" fmla="*/ 177519 w 4880514"/>
                <a:gd name="connsiteY125" fmla="*/ 327737 h 4315196"/>
                <a:gd name="connsiteX126" fmla="*/ 118346 w 4880514"/>
                <a:gd name="connsiteY126"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close/>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46" name="Freeform 5"/>
            <p:cNvSpPr/>
            <p:nvPr/>
          </p:nvSpPr>
          <p:spPr bwMode="invGray">
            <a:xfrm>
              <a:off x="4833464" y="6269641"/>
              <a:ext cx="338010" cy="303982"/>
            </a:xfrm>
            <a:custGeom>
              <a:avLst/>
              <a:gdLst>
                <a:gd name="T0" fmla="*/ 2147483646 w 177"/>
                <a:gd name="T1" fmla="*/ 2147483646 h 161"/>
                <a:gd name="T2" fmla="*/ 2147483646 w 177"/>
                <a:gd name="T3" fmla="*/ 2147483646 h 161"/>
                <a:gd name="T4" fmla="*/ 2147483646 w 177"/>
                <a:gd name="T5" fmla="*/ 2147483646 h 161"/>
                <a:gd name="T6" fmla="*/ 2147483646 w 177"/>
                <a:gd name="T7" fmla="*/ 2147483646 h 161"/>
                <a:gd name="T8" fmla="*/ 2147483646 w 177"/>
                <a:gd name="T9" fmla="*/ 0 h 161"/>
                <a:gd name="T10" fmla="*/ 2147483646 w 177"/>
                <a:gd name="T11" fmla="*/ 2147483646 h 161"/>
                <a:gd name="T12" fmla="*/ 2147483646 w 177"/>
                <a:gd name="T13" fmla="*/ 0 h 161"/>
                <a:gd name="T14" fmla="*/ 2147483646 w 177"/>
                <a:gd name="T15" fmla="*/ 2147483646 h 161"/>
                <a:gd name="T16" fmla="*/ 2147483646 w 177"/>
                <a:gd name="T17" fmla="*/ 2147483646 h 161"/>
                <a:gd name="T18" fmla="*/ 2147483646 w 177"/>
                <a:gd name="T19" fmla="*/ 2147483646 h 161"/>
                <a:gd name="T20" fmla="*/ 2147483646 w 177"/>
                <a:gd name="T21" fmla="*/ 2147483646 h 161"/>
                <a:gd name="T22" fmla="*/ 2147483646 w 177"/>
                <a:gd name="T23" fmla="*/ 2147483646 h 161"/>
                <a:gd name="T24" fmla="*/ 2147483646 w 177"/>
                <a:gd name="T25" fmla="*/ 2147483646 h 161"/>
                <a:gd name="T26" fmla="*/ 2147483646 w 177"/>
                <a:gd name="T27" fmla="*/ 2147483646 h 161"/>
                <a:gd name="T28" fmla="*/ 2147483646 w 177"/>
                <a:gd name="T29" fmla="*/ 2147483646 h 161"/>
                <a:gd name="T30" fmla="*/ 2147483646 w 177"/>
                <a:gd name="T31" fmla="*/ 2147483646 h 161"/>
                <a:gd name="T32" fmla="*/ 2147483646 w 177"/>
                <a:gd name="T33" fmla="*/ 2147483646 h 161"/>
                <a:gd name="T34" fmla="*/ 2147483646 w 177"/>
                <a:gd name="T35" fmla="*/ 2147483646 h 161"/>
                <a:gd name="T36" fmla="*/ 0 w 177"/>
                <a:gd name="T37" fmla="*/ 2147483646 h 161"/>
                <a:gd name="T38" fmla="*/ 0 w 177"/>
                <a:gd name="T39" fmla="*/ 2147483646 h 161"/>
                <a:gd name="T40" fmla="*/ 2147483646 w 177"/>
                <a:gd name="T41" fmla="*/ 2147483646 h 161"/>
                <a:gd name="T42" fmla="*/ 2147483646 w 177"/>
                <a:gd name="T43" fmla="*/ 214748364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48" name="Freeform 7"/>
            <p:cNvSpPr/>
            <p:nvPr/>
          </p:nvSpPr>
          <p:spPr bwMode="invGray">
            <a:xfrm>
              <a:off x="6048382" y="1306887"/>
              <a:ext cx="1348847" cy="1318392"/>
            </a:xfrm>
            <a:custGeom>
              <a:avLst/>
              <a:gdLst>
                <a:gd name="T0" fmla="*/ 2147483646 w 705"/>
                <a:gd name="T1" fmla="*/ 2147483646 h 697"/>
                <a:gd name="T2" fmla="*/ 2147483646 w 705"/>
                <a:gd name="T3" fmla="*/ 2147483646 h 697"/>
                <a:gd name="T4" fmla="*/ 2147483646 w 705"/>
                <a:gd name="T5" fmla="*/ 2147483646 h 697"/>
                <a:gd name="T6" fmla="*/ 2147483646 w 705"/>
                <a:gd name="T7" fmla="*/ 2147483646 h 697"/>
                <a:gd name="T8" fmla="*/ 2147483646 w 705"/>
                <a:gd name="T9" fmla="*/ 2147483646 h 697"/>
                <a:gd name="T10" fmla="*/ 2147483646 w 705"/>
                <a:gd name="T11" fmla="*/ 2147483646 h 697"/>
                <a:gd name="T12" fmla="*/ 2147483646 w 705"/>
                <a:gd name="T13" fmla="*/ 2147483646 h 697"/>
                <a:gd name="T14" fmla="*/ 2147483646 w 705"/>
                <a:gd name="T15" fmla="*/ 2147483646 h 697"/>
                <a:gd name="T16" fmla="*/ 2147483646 w 705"/>
                <a:gd name="T17" fmla="*/ 2147483646 h 697"/>
                <a:gd name="T18" fmla="*/ 2147483646 w 705"/>
                <a:gd name="T19" fmla="*/ 2147483646 h 697"/>
                <a:gd name="T20" fmla="*/ 2147483646 w 705"/>
                <a:gd name="T21" fmla="*/ 2147483646 h 697"/>
                <a:gd name="T22" fmla="*/ 2147483646 w 705"/>
                <a:gd name="T23" fmla="*/ 2147483646 h 697"/>
                <a:gd name="T24" fmla="*/ 2147483646 w 705"/>
                <a:gd name="T25" fmla="*/ 2147483646 h 697"/>
                <a:gd name="T26" fmla="*/ 2147483646 w 705"/>
                <a:gd name="T27" fmla="*/ 2147483646 h 697"/>
                <a:gd name="T28" fmla="*/ 2147483646 w 705"/>
                <a:gd name="T29" fmla="*/ 2147483646 h 697"/>
                <a:gd name="T30" fmla="*/ 2147483646 w 705"/>
                <a:gd name="T31" fmla="*/ 2147483646 h 697"/>
                <a:gd name="T32" fmla="*/ 2147483646 w 705"/>
                <a:gd name="T33" fmla="*/ 2147483646 h 697"/>
                <a:gd name="T34" fmla="*/ 2147483646 w 705"/>
                <a:gd name="T35" fmla="*/ 2147483646 h 697"/>
                <a:gd name="T36" fmla="*/ 2147483646 w 705"/>
                <a:gd name="T37" fmla="*/ 2147483646 h 697"/>
                <a:gd name="T38" fmla="*/ 2147483646 w 705"/>
                <a:gd name="T39" fmla="*/ 2147483646 h 697"/>
                <a:gd name="T40" fmla="*/ 2147483646 w 705"/>
                <a:gd name="T41" fmla="*/ 2147483646 h 697"/>
                <a:gd name="T42" fmla="*/ 2147483646 w 705"/>
                <a:gd name="T43" fmla="*/ 2147483646 h 697"/>
                <a:gd name="T44" fmla="*/ 2147483646 w 705"/>
                <a:gd name="T45" fmla="*/ 2147483646 h 697"/>
                <a:gd name="T46" fmla="*/ 2147483646 w 705"/>
                <a:gd name="T47" fmla="*/ 2147483646 h 697"/>
                <a:gd name="T48" fmla="*/ 2147483646 w 705"/>
                <a:gd name="T49" fmla="*/ 2147483646 h 697"/>
                <a:gd name="T50" fmla="*/ 2147483646 w 705"/>
                <a:gd name="T51" fmla="*/ 2147483646 h 697"/>
                <a:gd name="T52" fmla="*/ 2147483646 w 705"/>
                <a:gd name="T53" fmla="*/ 2147483646 h 697"/>
                <a:gd name="T54" fmla="*/ 2147483646 w 705"/>
                <a:gd name="T55" fmla="*/ 2147483646 h 697"/>
                <a:gd name="T56" fmla="*/ 2147483646 w 705"/>
                <a:gd name="T57" fmla="*/ 2147483646 h 697"/>
                <a:gd name="T58" fmla="*/ 2147483646 w 705"/>
                <a:gd name="T59" fmla="*/ 2147483646 h 697"/>
                <a:gd name="T60" fmla="*/ 2147483646 w 705"/>
                <a:gd name="T61" fmla="*/ 2147483646 h 697"/>
                <a:gd name="T62" fmla="*/ 2147483646 w 705"/>
                <a:gd name="T63" fmla="*/ 2147483646 h 697"/>
                <a:gd name="T64" fmla="*/ 2147483646 w 705"/>
                <a:gd name="T65" fmla="*/ 2147483646 h 697"/>
                <a:gd name="T66" fmla="*/ 2147483646 w 705"/>
                <a:gd name="T67" fmla="*/ 2147483646 h 697"/>
                <a:gd name="T68" fmla="*/ 2147483646 w 705"/>
                <a:gd name="T69" fmla="*/ 2147483646 h 697"/>
                <a:gd name="T70" fmla="*/ 2147483646 w 705"/>
                <a:gd name="T71" fmla="*/ 2147483646 h 697"/>
                <a:gd name="T72" fmla="*/ 2147483646 w 705"/>
                <a:gd name="T73" fmla="*/ 2147483646 h 697"/>
                <a:gd name="T74" fmla="*/ 2147483646 w 705"/>
                <a:gd name="T75" fmla="*/ 214748364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50" name="Freeform 8"/>
            <p:cNvSpPr/>
            <p:nvPr/>
          </p:nvSpPr>
          <p:spPr bwMode="invGray">
            <a:xfrm>
              <a:off x="6183905" y="2321297"/>
              <a:ext cx="1012431" cy="759953"/>
            </a:xfrm>
            <a:custGeom>
              <a:avLst/>
              <a:gdLst>
                <a:gd name="T0" fmla="*/ 2147483646 w 529"/>
                <a:gd name="T1" fmla="*/ 2147483646 h 401"/>
                <a:gd name="T2" fmla="*/ 2147483646 w 529"/>
                <a:gd name="T3" fmla="*/ 2147483646 h 401"/>
                <a:gd name="T4" fmla="*/ 2147483646 w 529"/>
                <a:gd name="T5" fmla="*/ 2147483646 h 401"/>
                <a:gd name="T6" fmla="*/ 2147483646 w 529"/>
                <a:gd name="T7" fmla="*/ 2147483646 h 401"/>
                <a:gd name="T8" fmla="*/ 2147483646 w 529"/>
                <a:gd name="T9" fmla="*/ 2147483646 h 401"/>
                <a:gd name="T10" fmla="*/ 2147483646 w 529"/>
                <a:gd name="T11" fmla="*/ 2147483646 h 401"/>
                <a:gd name="T12" fmla="*/ 2147483646 w 529"/>
                <a:gd name="T13" fmla="*/ 2147483646 h 401"/>
                <a:gd name="T14" fmla="*/ 2147483646 w 529"/>
                <a:gd name="T15" fmla="*/ 2147483646 h 401"/>
                <a:gd name="T16" fmla="*/ 2147483646 w 529"/>
                <a:gd name="T17" fmla="*/ 2147483646 h 401"/>
                <a:gd name="T18" fmla="*/ 2147483646 w 529"/>
                <a:gd name="T19" fmla="*/ 2147483646 h 401"/>
                <a:gd name="T20" fmla="*/ 2147483646 w 529"/>
                <a:gd name="T21" fmla="*/ 2147483646 h 401"/>
                <a:gd name="T22" fmla="*/ 2147483646 w 529"/>
                <a:gd name="T23" fmla="*/ 2147483646 h 401"/>
                <a:gd name="T24" fmla="*/ 2147483646 w 529"/>
                <a:gd name="T25" fmla="*/ 2147483646 h 401"/>
                <a:gd name="T26" fmla="*/ 2147483646 w 529"/>
                <a:gd name="T27" fmla="*/ 2147483646 h 401"/>
                <a:gd name="T28" fmla="*/ 2147483646 w 529"/>
                <a:gd name="T29" fmla="*/ 2147483646 h 401"/>
                <a:gd name="T30" fmla="*/ 2147483646 w 529"/>
                <a:gd name="T31" fmla="*/ 2147483646 h 401"/>
                <a:gd name="T32" fmla="*/ 2147483646 w 529"/>
                <a:gd name="T33" fmla="*/ 2147483646 h 401"/>
                <a:gd name="T34" fmla="*/ 2147483646 w 529"/>
                <a:gd name="T35" fmla="*/ 2147483646 h 401"/>
                <a:gd name="T36" fmla="*/ 2147483646 w 529"/>
                <a:gd name="T37" fmla="*/ 0 h 401"/>
                <a:gd name="T38" fmla="*/ 2147483646 w 529"/>
                <a:gd name="T39" fmla="*/ 2147483646 h 401"/>
                <a:gd name="T40" fmla="*/ 2147483646 w 529"/>
                <a:gd name="T41" fmla="*/ 2147483646 h 401"/>
                <a:gd name="T42" fmla="*/ 2147483646 w 529"/>
                <a:gd name="T43" fmla="*/ 2147483646 h 401"/>
                <a:gd name="T44" fmla="*/ 2147483646 w 529"/>
                <a:gd name="T45" fmla="*/ 2147483646 h 401"/>
                <a:gd name="T46" fmla="*/ 2147483646 w 529"/>
                <a:gd name="T47" fmla="*/ 2147483646 h 401"/>
                <a:gd name="T48" fmla="*/ 0 w 529"/>
                <a:gd name="T49" fmla="*/ 2147483646 h 401"/>
                <a:gd name="T50" fmla="*/ 2147483646 w 529"/>
                <a:gd name="T51" fmla="*/ 2147483646 h 401"/>
                <a:gd name="T52" fmla="*/ 2147483646 w 529"/>
                <a:gd name="T53" fmla="*/ 2147483646 h 401"/>
                <a:gd name="T54" fmla="*/ 2147483646 w 529"/>
                <a:gd name="T55" fmla="*/ 2147483646 h 401"/>
                <a:gd name="T56" fmla="*/ 2147483646 w 529"/>
                <a:gd name="T57" fmla="*/ 2147483646 h 401"/>
                <a:gd name="T58" fmla="*/ 2147483646 w 529"/>
                <a:gd name="T59" fmla="*/ 2147483646 h 401"/>
                <a:gd name="T60" fmla="*/ 2147483646 w 529"/>
                <a:gd name="T61" fmla="*/ 2147483646 h 401"/>
                <a:gd name="T62" fmla="*/ 2147483646 w 529"/>
                <a:gd name="T63" fmla="*/ 2147483646 h 401"/>
                <a:gd name="T64" fmla="*/ 2147483646 w 529"/>
                <a:gd name="T65" fmla="*/ 2147483646 h 401"/>
                <a:gd name="T66" fmla="*/ 2147483646 w 529"/>
                <a:gd name="T67" fmla="*/ 2147483646 h 401"/>
                <a:gd name="T68" fmla="*/ 2147483646 w 529"/>
                <a:gd name="T69" fmla="*/ 2147483646 h 401"/>
                <a:gd name="T70" fmla="*/ 2147483646 w 529"/>
                <a:gd name="T71" fmla="*/ 2147483646 h 401"/>
                <a:gd name="T72" fmla="*/ 2147483646 w 529"/>
                <a:gd name="T73" fmla="*/ 2147483646 h 401"/>
                <a:gd name="T74" fmla="*/ 2147483646 w 529"/>
                <a:gd name="T75" fmla="*/ 2147483646 h 401"/>
                <a:gd name="T76" fmla="*/ 2147483646 w 529"/>
                <a:gd name="T77" fmla="*/ 2147483646 h 401"/>
                <a:gd name="T78" fmla="*/ 2147483646 w 529"/>
                <a:gd name="T79" fmla="*/ 2147483646 h 401"/>
                <a:gd name="T80" fmla="*/ 2147483646 w 529"/>
                <a:gd name="T81" fmla="*/ 2147483646 h 401"/>
                <a:gd name="T82" fmla="*/ 2147483646 w 529"/>
                <a:gd name="T83" fmla="*/ 2147483646 h 401"/>
                <a:gd name="T84" fmla="*/ 2147483646 w 529"/>
                <a:gd name="T85" fmla="*/ 2147483646 h 401"/>
                <a:gd name="T86" fmla="*/ 2147483646 w 529"/>
                <a:gd name="T87" fmla="*/ 2147483646 h 401"/>
                <a:gd name="T88" fmla="*/ 2147483646 w 529"/>
                <a:gd name="T89" fmla="*/ 2147483646 h 401"/>
                <a:gd name="T90" fmla="*/ 2147483646 w 529"/>
                <a:gd name="T91" fmla="*/ 2147483646 h 401"/>
                <a:gd name="T92" fmla="*/ 2147483646 w 529"/>
                <a:gd name="T93" fmla="*/ 2147483646 h 401"/>
                <a:gd name="T94" fmla="*/ 2147483646 w 529"/>
                <a:gd name="T95" fmla="*/ 2147483646 h 401"/>
                <a:gd name="T96" fmla="*/ 2147483646 w 529"/>
                <a:gd name="T97" fmla="*/ 2147483646 h 401"/>
                <a:gd name="T98" fmla="*/ 2147483646 w 529"/>
                <a:gd name="T99" fmla="*/ 2147483646 h 401"/>
                <a:gd name="T100" fmla="*/ 2147483646 w 529"/>
                <a:gd name="T101" fmla="*/ 2147483646 h 401"/>
                <a:gd name="T102" fmla="*/ 2147483646 w 529"/>
                <a:gd name="T103" fmla="*/ 2147483646 h 401"/>
                <a:gd name="T104" fmla="*/ 2147483646 w 529"/>
                <a:gd name="T105" fmla="*/ 2147483646 h 401"/>
                <a:gd name="T106" fmla="*/ 2147483646 w 529"/>
                <a:gd name="T107" fmla="*/ 2147483646 h 401"/>
                <a:gd name="T108" fmla="*/ 2147483646 w 529"/>
                <a:gd name="T109" fmla="*/ 2147483646 h 401"/>
                <a:gd name="T110" fmla="*/ 2147483646 w 529"/>
                <a:gd name="T111" fmla="*/ 2147483646 h 401"/>
                <a:gd name="T112" fmla="*/ 2147483646 w 529"/>
                <a:gd name="T113" fmla="*/ 2147483646 h 401"/>
                <a:gd name="T114" fmla="*/ 2147483646 w 529"/>
                <a:gd name="T115" fmla="*/ 2147483646 h 401"/>
                <a:gd name="T116" fmla="*/ 2147483646 w 529"/>
                <a:gd name="T117" fmla="*/ 2147483646 h 401"/>
                <a:gd name="T118" fmla="*/ 2147483646 w 529"/>
                <a:gd name="T119" fmla="*/ 214748364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52" name="Freeform 9"/>
            <p:cNvSpPr/>
            <p:nvPr/>
          </p:nvSpPr>
          <p:spPr bwMode="gray">
            <a:xfrm>
              <a:off x="5970258" y="2743112"/>
              <a:ext cx="722254" cy="746291"/>
            </a:xfrm>
            <a:custGeom>
              <a:avLst/>
              <a:gdLst>
                <a:gd name="T0" fmla="*/ 2147483646 w 377"/>
                <a:gd name="T1" fmla="*/ 2147483646 h 393"/>
                <a:gd name="T2" fmla="*/ 2147483646 w 377"/>
                <a:gd name="T3" fmla="*/ 2147483646 h 393"/>
                <a:gd name="T4" fmla="*/ 2147483646 w 377"/>
                <a:gd name="T5" fmla="*/ 2147483646 h 393"/>
                <a:gd name="T6" fmla="*/ 2147483646 w 377"/>
                <a:gd name="T7" fmla="*/ 2147483646 h 393"/>
                <a:gd name="T8" fmla="*/ 2147483646 w 377"/>
                <a:gd name="T9" fmla="*/ 2147483646 h 393"/>
                <a:gd name="T10" fmla="*/ 2147483646 w 377"/>
                <a:gd name="T11" fmla="*/ 2147483646 h 393"/>
                <a:gd name="T12" fmla="*/ 2147483646 w 377"/>
                <a:gd name="T13" fmla="*/ 0 h 393"/>
                <a:gd name="T14" fmla="*/ 2147483646 w 377"/>
                <a:gd name="T15" fmla="*/ 0 h 393"/>
                <a:gd name="T16" fmla="*/ 2147483646 w 377"/>
                <a:gd name="T17" fmla="*/ 2147483646 h 393"/>
                <a:gd name="T18" fmla="*/ 2147483646 w 377"/>
                <a:gd name="T19" fmla="*/ 2147483646 h 393"/>
                <a:gd name="T20" fmla="*/ 2147483646 w 377"/>
                <a:gd name="T21" fmla="*/ 2147483646 h 393"/>
                <a:gd name="T22" fmla="*/ 2147483646 w 377"/>
                <a:gd name="T23" fmla="*/ 2147483646 h 393"/>
                <a:gd name="T24" fmla="*/ 2147483646 w 377"/>
                <a:gd name="T25" fmla="*/ 2147483646 h 393"/>
                <a:gd name="T26" fmla="*/ 2147483646 w 377"/>
                <a:gd name="T27" fmla="*/ 2147483646 h 393"/>
                <a:gd name="T28" fmla="*/ 2147483646 w 377"/>
                <a:gd name="T29" fmla="*/ 2147483646 h 393"/>
                <a:gd name="T30" fmla="*/ 2147483646 w 377"/>
                <a:gd name="T31" fmla="*/ 2147483646 h 393"/>
                <a:gd name="T32" fmla="*/ 2147483646 w 377"/>
                <a:gd name="T33" fmla="*/ 2147483646 h 393"/>
                <a:gd name="T34" fmla="*/ 2147483646 w 377"/>
                <a:gd name="T35" fmla="*/ 2147483646 h 393"/>
                <a:gd name="T36" fmla="*/ 2147483646 w 377"/>
                <a:gd name="T37" fmla="*/ 2147483646 h 393"/>
                <a:gd name="T38" fmla="*/ 0 w 377"/>
                <a:gd name="T39" fmla="*/ 2147483646 h 393"/>
                <a:gd name="T40" fmla="*/ 2147483646 w 377"/>
                <a:gd name="T41" fmla="*/ 2147483646 h 393"/>
                <a:gd name="T42" fmla="*/ 2147483646 w 377"/>
                <a:gd name="T43" fmla="*/ 2147483646 h 393"/>
                <a:gd name="T44" fmla="*/ 2147483646 w 377"/>
                <a:gd name="T45" fmla="*/ 2147483646 h 393"/>
                <a:gd name="T46" fmla="*/ 2147483646 w 377"/>
                <a:gd name="T47" fmla="*/ 2147483646 h 393"/>
                <a:gd name="T48" fmla="*/ 2147483646 w 377"/>
                <a:gd name="T49" fmla="*/ 2147483646 h 393"/>
                <a:gd name="T50" fmla="*/ 2147483646 w 377"/>
                <a:gd name="T51" fmla="*/ 2147483646 h 393"/>
                <a:gd name="T52" fmla="*/ 2147483646 w 377"/>
                <a:gd name="T53" fmla="*/ 2147483646 h 393"/>
                <a:gd name="T54" fmla="*/ 2147483646 w 377"/>
                <a:gd name="T55" fmla="*/ 2147483646 h 393"/>
                <a:gd name="T56" fmla="*/ 2147483646 w 377"/>
                <a:gd name="T57" fmla="*/ 2147483646 h 393"/>
                <a:gd name="T58" fmla="*/ 2147483646 w 377"/>
                <a:gd name="T59" fmla="*/ 2147483646 h 393"/>
                <a:gd name="T60" fmla="*/ 2147483646 w 377"/>
                <a:gd name="T61" fmla="*/ 2147483646 h 393"/>
                <a:gd name="T62" fmla="*/ 2147483646 w 377"/>
                <a:gd name="T63" fmla="*/ 2147483646 h 393"/>
                <a:gd name="T64" fmla="*/ 2147483646 w 377"/>
                <a:gd name="T65" fmla="*/ 2147483646 h 393"/>
                <a:gd name="T66" fmla="*/ 2147483646 w 377"/>
                <a:gd name="T67" fmla="*/ 2147483646 h 393"/>
                <a:gd name="T68" fmla="*/ 2147483646 w 377"/>
                <a:gd name="T69" fmla="*/ 2147483646 h 393"/>
                <a:gd name="T70" fmla="*/ 2147483646 w 377"/>
                <a:gd name="T71" fmla="*/ 2147483646 h 393"/>
                <a:gd name="T72" fmla="*/ 2147483646 w 377"/>
                <a:gd name="T73" fmla="*/ 2147483646 h 393"/>
                <a:gd name="T74" fmla="*/ 2147483646 w 377"/>
                <a:gd name="T75" fmla="*/ 2147483646 h 393"/>
                <a:gd name="T76" fmla="*/ 2147483646 w 377"/>
                <a:gd name="T77" fmla="*/ 2147483646 h 393"/>
                <a:gd name="T78" fmla="*/ 2147483646 w 377"/>
                <a:gd name="T79" fmla="*/ 2147483646 h 393"/>
                <a:gd name="T80" fmla="*/ 2147483646 w 377"/>
                <a:gd name="T81" fmla="*/ 2147483646 h 393"/>
                <a:gd name="T82" fmla="*/ 2147483646 w 377"/>
                <a:gd name="T83" fmla="*/ 2147483646 h 393"/>
                <a:gd name="T84" fmla="*/ 2147483646 w 377"/>
                <a:gd name="T85" fmla="*/ 2147483646 h 393"/>
                <a:gd name="T86" fmla="*/ 2147483646 w 377"/>
                <a:gd name="T87" fmla="*/ 2147483646 h 393"/>
                <a:gd name="T88" fmla="*/ 2147483646 w 377"/>
                <a:gd name="T89" fmla="*/ 2147483646 h 393"/>
                <a:gd name="T90" fmla="*/ 2147483646 w 377"/>
                <a:gd name="T91" fmla="*/ 214748364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54" name="Freeform 10"/>
            <p:cNvSpPr/>
            <p:nvPr/>
          </p:nvSpPr>
          <p:spPr bwMode="gray">
            <a:xfrm>
              <a:off x="5420195" y="2912183"/>
              <a:ext cx="674426" cy="1016116"/>
            </a:xfrm>
            <a:custGeom>
              <a:avLst/>
              <a:gdLst>
                <a:gd name="T0" fmla="*/ 2147483646 w 353"/>
                <a:gd name="T1" fmla="*/ 2147483646 h 537"/>
                <a:gd name="T2" fmla="*/ 2147483646 w 353"/>
                <a:gd name="T3" fmla="*/ 2147483646 h 537"/>
                <a:gd name="T4" fmla="*/ 2147483646 w 353"/>
                <a:gd name="T5" fmla="*/ 2147483646 h 537"/>
                <a:gd name="T6" fmla="*/ 2147483646 w 353"/>
                <a:gd name="T7" fmla="*/ 0 h 537"/>
                <a:gd name="T8" fmla="*/ 2147483646 w 353"/>
                <a:gd name="T9" fmla="*/ 2147483646 h 537"/>
                <a:gd name="T10" fmla="*/ 2147483646 w 353"/>
                <a:gd name="T11" fmla="*/ 2147483646 h 537"/>
                <a:gd name="T12" fmla="*/ 2147483646 w 353"/>
                <a:gd name="T13" fmla="*/ 2147483646 h 537"/>
                <a:gd name="T14" fmla="*/ 2147483646 w 353"/>
                <a:gd name="T15" fmla="*/ 2147483646 h 537"/>
                <a:gd name="T16" fmla="*/ 2147483646 w 353"/>
                <a:gd name="T17" fmla="*/ 2147483646 h 537"/>
                <a:gd name="T18" fmla="*/ 2147483646 w 353"/>
                <a:gd name="T19" fmla="*/ 2147483646 h 537"/>
                <a:gd name="T20" fmla="*/ 2147483646 w 353"/>
                <a:gd name="T21" fmla="*/ 2147483646 h 537"/>
                <a:gd name="T22" fmla="*/ 2147483646 w 353"/>
                <a:gd name="T23" fmla="*/ 2147483646 h 537"/>
                <a:gd name="T24" fmla="*/ 2147483646 w 353"/>
                <a:gd name="T25" fmla="*/ 2147483646 h 537"/>
                <a:gd name="T26" fmla="*/ 2147483646 w 353"/>
                <a:gd name="T27" fmla="*/ 2147483646 h 537"/>
                <a:gd name="T28" fmla="*/ 2147483646 w 353"/>
                <a:gd name="T29" fmla="*/ 2147483646 h 537"/>
                <a:gd name="T30" fmla="*/ 2147483646 w 353"/>
                <a:gd name="T31" fmla="*/ 2147483646 h 537"/>
                <a:gd name="T32" fmla="*/ 2147483646 w 353"/>
                <a:gd name="T33" fmla="*/ 2147483646 h 537"/>
                <a:gd name="T34" fmla="*/ 2147483646 w 353"/>
                <a:gd name="T35" fmla="*/ 2147483646 h 537"/>
                <a:gd name="T36" fmla="*/ 2147483646 w 353"/>
                <a:gd name="T37" fmla="*/ 2147483646 h 537"/>
                <a:gd name="T38" fmla="*/ 2147483646 w 353"/>
                <a:gd name="T39" fmla="*/ 2147483646 h 537"/>
                <a:gd name="T40" fmla="*/ 2147483646 w 353"/>
                <a:gd name="T41" fmla="*/ 2147483646 h 537"/>
                <a:gd name="T42" fmla="*/ 2147483646 w 353"/>
                <a:gd name="T43" fmla="*/ 2147483646 h 537"/>
                <a:gd name="T44" fmla="*/ 2147483646 w 353"/>
                <a:gd name="T45" fmla="*/ 2147483646 h 537"/>
                <a:gd name="T46" fmla="*/ 2147483646 w 353"/>
                <a:gd name="T47" fmla="*/ 2147483646 h 537"/>
                <a:gd name="T48" fmla="*/ 2147483646 w 353"/>
                <a:gd name="T49" fmla="*/ 2147483646 h 537"/>
                <a:gd name="T50" fmla="*/ 2147483646 w 353"/>
                <a:gd name="T51" fmla="*/ 2147483646 h 537"/>
                <a:gd name="T52" fmla="*/ 2147483646 w 353"/>
                <a:gd name="T53" fmla="*/ 2147483646 h 537"/>
                <a:gd name="T54" fmla="*/ 2147483646 w 353"/>
                <a:gd name="T55" fmla="*/ 2147483646 h 537"/>
                <a:gd name="T56" fmla="*/ 2147483646 w 353"/>
                <a:gd name="T57" fmla="*/ 2147483646 h 537"/>
                <a:gd name="T58" fmla="*/ 2147483646 w 353"/>
                <a:gd name="T59" fmla="*/ 2147483646 h 537"/>
                <a:gd name="T60" fmla="*/ 2147483646 w 353"/>
                <a:gd name="T61" fmla="*/ 2147483646 h 537"/>
                <a:gd name="T62" fmla="*/ 2147483646 w 353"/>
                <a:gd name="T63" fmla="*/ 2147483646 h 537"/>
                <a:gd name="T64" fmla="*/ 2147483646 w 353"/>
                <a:gd name="T65" fmla="*/ 214748364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56" name="Freeform 14"/>
            <p:cNvSpPr/>
            <p:nvPr/>
          </p:nvSpPr>
          <p:spPr bwMode="gray">
            <a:xfrm>
              <a:off x="5601956" y="3578210"/>
              <a:ext cx="830672" cy="548190"/>
            </a:xfrm>
            <a:custGeom>
              <a:avLst/>
              <a:gdLst>
                <a:gd name="T0" fmla="*/ 2147483646 w 433"/>
                <a:gd name="T1" fmla="*/ 2147483646 h 289"/>
                <a:gd name="T2" fmla="*/ 2147483646 w 433"/>
                <a:gd name="T3" fmla="*/ 2147483646 h 289"/>
                <a:gd name="T4" fmla="*/ 2147483646 w 433"/>
                <a:gd name="T5" fmla="*/ 2147483646 h 289"/>
                <a:gd name="T6" fmla="*/ 2147483646 w 433"/>
                <a:gd name="T7" fmla="*/ 2147483646 h 289"/>
                <a:gd name="T8" fmla="*/ 2147483646 w 433"/>
                <a:gd name="T9" fmla="*/ 2147483646 h 289"/>
                <a:gd name="T10" fmla="*/ 2147483646 w 433"/>
                <a:gd name="T11" fmla="*/ 2147483646 h 289"/>
                <a:gd name="T12" fmla="*/ 2147483646 w 433"/>
                <a:gd name="T13" fmla="*/ 2147483646 h 289"/>
                <a:gd name="T14" fmla="*/ 2147483646 w 433"/>
                <a:gd name="T15" fmla="*/ 2147483646 h 289"/>
                <a:gd name="T16" fmla="*/ 2147483646 w 433"/>
                <a:gd name="T17" fmla="*/ 2147483646 h 289"/>
                <a:gd name="T18" fmla="*/ 2147483646 w 433"/>
                <a:gd name="T19" fmla="*/ 2147483646 h 289"/>
                <a:gd name="T20" fmla="*/ 0 w 433"/>
                <a:gd name="T21" fmla="*/ 2147483646 h 289"/>
                <a:gd name="T22" fmla="*/ 2147483646 w 433"/>
                <a:gd name="T23" fmla="*/ 2147483646 h 289"/>
                <a:gd name="T24" fmla="*/ 2147483646 w 433"/>
                <a:gd name="T25" fmla="*/ 2147483646 h 289"/>
                <a:gd name="T26" fmla="*/ 2147483646 w 433"/>
                <a:gd name="T27" fmla="*/ 2147483646 h 289"/>
                <a:gd name="T28" fmla="*/ 2147483646 w 433"/>
                <a:gd name="T29" fmla="*/ 2147483646 h 289"/>
                <a:gd name="T30" fmla="*/ 2147483646 w 433"/>
                <a:gd name="T31" fmla="*/ 2147483646 h 289"/>
                <a:gd name="T32" fmla="*/ 2147483646 w 433"/>
                <a:gd name="T33" fmla="*/ 2147483646 h 289"/>
                <a:gd name="T34" fmla="*/ 2147483646 w 433"/>
                <a:gd name="T35" fmla="*/ 2147483646 h 289"/>
                <a:gd name="T36" fmla="*/ 2147483646 w 433"/>
                <a:gd name="T37" fmla="*/ 2147483646 h 289"/>
                <a:gd name="T38" fmla="*/ 2147483646 w 433"/>
                <a:gd name="T39" fmla="*/ 2147483646 h 289"/>
                <a:gd name="T40" fmla="*/ 2147483646 w 433"/>
                <a:gd name="T41" fmla="*/ 2147483646 h 289"/>
                <a:gd name="T42" fmla="*/ 2147483646 w 433"/>
                <a:gd name="T43" fmla="*/ 2147483646 h 289"/>
                <a:gd name="T44" fmla="*/ 2147483646 w 433"/>
                <a:gd name="T45" fmla="*/ 2147483646 h 289"/>
                <a:gd name="T46" fmla="*/ 2147483646 w 433"/>
                <a:gd name="T47" fmla="*/ 2147483646 h 289"/>
                <a:gd name="T48" fmla="*/ 2147483646 w 433"/>
                <a:gd name="T49" fmla="*/ 2147483646 h 289"/>
                <a:gd name="T50" fmla="*/ 2147483646 w 433"/>
                <a:gd name="T51" fmla="*/ 2147483646 h 289"/>
                <a:gd name="T52" fmla="*/ 2147483646 w 433"/>
                <a:gd name="T53" fmla="*/ 2147483646 h 289"/>
                <a:gd name="T54" fmla="*/ 2147483646 w 433"/>
                <a:gd name="T55" fmla="*/ 2147483646 h 289"/>
                <a:gd name="T56" fmla="*/ 2147483646 w 433"/>
                <a:gd name="T57" fmla="*/ 2147483646 h 289"/>
                <a:gd name="T58" fmla="*/ 2147483646 w 433"/>
                <a:gd name="T59" fmla="*/ 2147483646 h 289"/>
                <a:gd name="T60" fmla="*/ 2147483646 w 433"/>
                <a:gd name="T61" fmla="*/ 2147483646 h 289"/>
                <a:gd name="T62" fmla="*/ 2147483646 w 433"/>
                <a:gd name="T63" fmla="*/ 2147483646 h 289"/>
                <a:gd name="T64" fmla="*/ 2147483646 w 433"/>
                <a:gd name="T65" fmla="*/ 2147483646 h 289"/>
                <a:gd name="T66" fmla="*/ 2147483646 w 433"/>
                <a:gd name="T67" fmla="*/ 2147483646 h 289"/>
                <a:gd name="T68" fmla="*/ 2147483646 w 433"/>
                <a:gd name="T69" fmla="*/ 2147483646 h 289"/>
                <a:gd name="T70" fmla="*/ 2147483646 w 433"/>
                <a:gd name="T71" fmla="*/ 2147483646 h 289"/>
                <a:gd name="T72" fmla="*/ 2147483646 w 433"/>
                <a:gd name="T73" fmla="*/ 2147483646 h 289"/>
                <a:gd name="T74" fmla="*/ 2147483646 w 433"/>
                <a:gd name="T75" fmla="*/ 2147483646 h 289"/>
                <a:gd name="T76" fmla="*/ 2147483646 w 433"/>
                <a:gd name="T77" fmla="*/ 2147483646 h 289"/>
                <a:gd name="T78" fmla="*/ 2147483646 w 433"/>
                <a:gd name="T79" fmla="*/ 0 h 289"/>
                <a:gd name="T80" fmla="*/ 2147483646 w 433"/>
                <a:gd name="T81" fmla="*/ 2147483646 h 289"/>
                <a:gd name="T82" fmla="*/ 2147483646 w 433"/>
                <a:gd name="T83" fmla="*/ 2147483646 h 289"/>
                <a:gd name="T84" fmla="*/ 2147483646 w 433"/>
                <a:gd name="T85" fmla="*/ 2147483646 h 289"/>
                <a:gd name="T86" fmla="*/ 2147483646 w 433"/>
                <a:gd name="T87" fmla="*/ 2147483646 h 289"/>
                <a:gd name="T88" fmla="*/ 2147483646 w 433"/>
                <a:gd name="T89" fmla="*/ 2147483646 h 289"/>
                <a:gd name="T90" fmla="*/ 2147483646 w 433"/>
                <a:gd name="T91" fmla="*/ 2147483646 h 289"/>
                <a:gd name="T92" fmla="*/ 2147483646 w 433"/>
                <a:gd name="T93" fmla="*/ 0 h 289"/>
                <a:gd name="T94" fmla="*/ 2147483646 w 433"/>
                <a:gd name="T95" fmla="*/ 0 h 289"/>
                <a:gd name="T96" fmla="*/ 2147483646 w 433"/>
                <a:gd name="T97" fmla="*/ 0 h 289"/>
                <a:gd name="T98" fmla="*/ 2147483646 w 433"/>
                <a:gd name="T99" fmla="*/ 2147483646 h 289"/>
                <a:gd name="T100" fmla="*/ 2147483646 w 433"/>
                <a:gd name="T101" fmla="*/ 214748364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58" name="Freeform 18"/>
            <p:cNvSpPr/>
            <p:nvPr/>
          </p:nvSpPr>
          <p:spPr bwMode="gray">
            <a:xfrm>
              <a:off x="5801255" y="5016146"/>
              <a:ext cx="522957" cy="698475"/>
            </a:xfrm>
            <a:custGeom>
              <a:avLst/>
              <a:gdLst>
                <a:gd name="T0" fmla="*/ 2147483646 w 273"/>
                <a:gd name="T1" fmla="*/ 2147483646 h 369"/>
                <a:gd name="T2" fmla="*/ 2147483646 w 273"/>
                <a:gd name="T3" fmla="*/ 2147483646 h 369"/>
                <a:gd name="T4" fmla="*/ 2147483646 w 273"/>
                <a:gd name="T5" fmla="*/ 2147483646 h 369"/>
                <a:gd name="T6" fmla="*/ 2147483646 w 273"/>
                <a:gd name="T7" fmla="*/ 2147483646 h 369"/>
                <a:gd name="T8" fmla="*/ 2147483646 w 273"/>
                <a:gd name="T9" fmla="*/ 2147483646 h 369"/>
                <a:gd name="T10" fmla="*/ 2147483646 w 273"/>
                <a:gd name="T11" fmla="*/ 2147483646 h 369"/>
                <a:gd name="T12" fmla="*/ 2147483646 w 273"/>
                <a:gd name="T13" fmla="*/ 2147483646 h 369"/>
                <a:gd name="T14" fmla="*/ 2147483646 w 273"/>
                <a:gd name="T15" fmla="*/ 2147483646 h 369"/>
                <a:gd name="T16" fmla="*/ 2147483646 w 273"/>
                <a:gd name="T17" fmla="*/ 2147483646 h 369"/>
                <a:gd name="T18" fmla="*/ 2147483646 w 273"/>
                <a:gd name="T19" fmla="*/ 2147483646 h 369"/>
                <a:gd name="T20" fmla="*/ 2147483646 w 273"/>
                <a:gd name="T21" fmla="*/ 2147483646 h 369"/>
                <a:gd name="T22" fmla="*/ 2147483646 w 273"/>
                <a:gd name="T23" fmla="*/ 2147483646 h 369"/>
                <a:gd name="T24" fmla="*/ 2147483646 w 273"/>
                <a:gd name="T25" fmla="*/ 0 h 369"/>
                <a:gd name="T26" fmla="*/ 2147483646 w 273"/>
                <a:gd name="T27" fmla="*/ 0 h 369"/>
                <a:gd name="T28" fmla="*/ 2147483646 w 273"/>
                <a:gd name="T29" fmla="*/ 2147483646 h 369"/>
                <a:gd name="T30" fmla="*/ 2147483646 w 273"/>
                <a:gd name="T31" fmla="*/ 2147483646 h 369"/>
                <a:gd name="T32" fmla="*/ 2147483646 w 273"/>
                <a:gd name="T33" fmla="*/ 2147483646 h 369"/>
                <a:gd name="T34" fmla="*/ 2147483646 w 273"/>
                <a:gd name="T35" fmla="*/ 2147483646 h 369"/>
                <a:gd name="T36" fmla="*/ 2147483646 w 273"/>
                <a:gd name="T37" fmla="*/ 2147483646 h 369"/>
                <a:gd name="T38" fmla="*/ 2147483646 w 273"/>
                <a:gd name="T39" fmla="*/ 2147483646 h 369"/>
                <a:gd name="T40" fmla="*/ 2147483646 w 273"/>
                <a:gd name="T41" fmla="*/ 2147483646 h 369"/>
                <a:gd name="T42" fmla="*/ 2147483646 w 273"/>
                <a:gd name="T43" fmla="*/ 2147483646 h 369"/>
                <a:gd name="T44" fmla="*/ 2147483646 w 273"/>
                <a:gd name="T45" fmla="*/ 2147483646 h 369"/>
                <a:gd name="T46" fmla="*/ 2147483646 w 273"/>
                <a:gd name="T47" fmla="*/ 2147483646 h 369"/>
                <a:gd name="T48" fmla="*/ 2147483646 w 273"/>
                <a:gd name="T49" fmla="*/ 2147483646 h 369"/>
                <a:gd name="T50" fmla="*/ 2147483646 w 273"/>
                <a:gd name="T51" fmla="*/ 2147483646 h 369"/>
                <a:gd name="T52" fmla="*/ 2147483646 w 273"/>
                <a:gd name="T53" fmla="*/ 2147483646 h 369"/>
                <a:gd name="T54" fmla="*/ 2147483646 w 273"/>
                <a:gd name="T55" fmla="*/ 2147483646 h 369"/>
                <a:gd name="T56" fmla="*/ 0 w 273"/>
                <a:gd name="T57" fmla="*/ 2147483646 h 369"/>
                <a:gd name="T58" fmla="*/ 2147483646 w 273"/>
                <a:gd name="T59" fmla="*/ 2147483646 h 369"/>
                <a:gd name="T60" fmla="*/ 2147483646 w 273"/>
                <a:gd name="T61" fmla="*/ 2147483646 h 369"/>
                <a:gd name="T62" fmla="*/ 2147483646 w 273"/>
                <a:gd name="T63" fmla="*/ 2147483646 h 369"/>
                <a:gd name="T64" fmla="*/ 2147483646 w 273"/>
                <a:gd name="T65" fmla="*/ 2147483646 h 369"/>
                <a:gd name="T66" fmla="*/ 2147483646 w 273"/>
                <a:gd name="T67" fmla="*/ 2147483646 h 369"/>
                <a:gd name="T68" fmla="*/ 2147483646 w 273"/>
                <a:gd name="T69" fmla="*/ 2147483646 h 369"/>
                <a:gd name="T70" fmla="*/ 2147483646 w 273"/>
                <a:gd name="T71" fmla="*/ 2147483646 h 369"/>
                <a:gd name="T72" fmla="*/ 2147483646 w 273"/>
                <a:gd name="T73" fmla="*/ 2147483646 h 369"/>
                <a:gd name="T74" fmla="*/ 2147483646 w 273"/>
                <a:gd name="T75" fmla="*/ 2147483646 h 369"/>
                <a:gd name="T76" fmla="*/ 2147483646 w 273"/>
                <a:gd name="T77" fmla="*/ 2147483646 h 369"/>
                <a:gd name="T78" fmla="*/ 2147483646 w 273"/>
                <a:gd name="T79" fmla="*/ 2147483646 h 369"/>
                <a:gd name="T80" fmla="*/ 2147483646 w 273"/>
                <a:gd name="T81" fmla="*/ 2147483646 h 369"/>
                <a:gd name="T82" fmla="*/ 2147483646 w 273"/>
                <a:gd name="T83" fmla="*/ 2147483646 h 369"/>
                <a:gd name="T84" fmla="*/ 2147483646 w 273"/>
                <a:gd name="T85" fmla="*/ 2147483646 h 369"/>
                <a:gd name="T86" fmla="*/ 2147483646 w 273"/>
                <a:gd name="T87" fmla="*/ 2147483646 h 369"/>
                <a:gd name="T88" fmla="*/ 2147483646 w 273"/>
                <a:gd name="T89" fmla="*/ 2147483646 h 369"/>
                <a:gd name="T90" fmla="*/ 2147483646 w 273"/>
                <a:gd name="T91" fmla="*/ 2147483646 h 369"/>
                <a:gd name="T92" fmla="*/ 2147483646 w 273"/>
                <a:gd name="T93" fmla="*/ 2147483646 h 369"/>
                <a:gd name="T94" fmla="*/ 2147483646 w 273"/>
                <a:gd name="T95" fmla="*/ 2147483646 h 369"/>
                <a:gd name="T96" fmla="*/ 2147483646 w 273"/>
                <a:gd name="T97" fmla="*/ 2147483646 h 369"/>
                <a:gd name="T98" fmla="*/ 2147483646 w 273"/>
                <a:gd name="T99" fmla="*/ 214748364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60" name="Freeform 26"/>
            <p:cNvSpPr/>
            <p:nvPr/>
          </p:nvSpPr>
          <p:spPr bwMode="gray">
            <a:xfrm>
              <a:off x="5495133" y="4771935"/>
              <a:ext cx="585138" cy="807772"/>
            </a:xfrm>
            <a:custGeom>
              <a:avLst/>
              <a:gdLst>
                <a:gd name="T0" fmla="*/ 2147483646 w 305"/>
                <a:gd name="T1" fmla="*/ 2147483646 h 425"/>
                <a:gd name="T2" fmla="*/ 2147483646 w 305"/>
                <a:gd name="T3" fmla="*/ 2147483646 h 425"/>
                <a:gd name="T4" fmla="*/ 2147483646 w 305"/>
                <a:gd name="T5" fmla="*/ 2147483646 h 425"/>
                <a:gd name="T6" fmla="*/ 2147483646 w 305"/>
                <a:gd name="T7" fmla="*/ 2147483646 h 425"/>
                <a:gd name="T8" fmla="*/ 2147483646 w 305"/>
                <a:gd name="T9" fmla="*/ 2147483646 h 425"/>
                <a:gd name="T10" fmla="*/ 2147483646 w 305"/>
                <a:gd name="T11" fmla="*/ 2147483646 h 425"/>
                <a:gd name="T12" fmla="*/ 2147483646 w 305"/>
                <a:gd name="T13" fmla="*/ 2147483646 h 425"/>
                <a:gd name="T14" fmla="*/ 2147483646 w 305"/>
                <a:gd name="T15" fmla="*/ 2147483646 h 425"/>
                <a:gd name="T16" fmla="*/ 2147483646 w 305"/>
                <a:gd name="T17" fmla="*/ 2147483646 h 425"/>
                <a:gd name="T18" fmla="*/ 2147483646 w 305"/>
                <a:gd name="T19" fmla="*/ 2147483646 h 425"/>
                <a:gd name="T20" fmla="*/ 2147483646 w 305"/>
                <a:gd name="T21" fmla="*/ 2147483646 h 425"/>
                <a:gd name="T22" fmla="*/ 2147483646 w 305"/>
                <a:gd name="T23" fmla="*/ 2147483646 h 425"/>
                <a:gd name="T24" fmla="*/ 2147483646 w 305"/>
                <a:gd name="T25" fmla="*/ 2147483646 h 425"/>
                <a:gd name="T26" fmla="*/ 2147483646 w 305"/>
                <a:gd name="T27" fmla="*/ 2147483646 h 425"/>
                <a:gd name="T28" fmla="*/ 2147483646 w 305"/>
                <a:gd name="T29" fmla="*/ 2147483646 h 425"/>
                <a:gd name="T30" fmla="*/ 2147483646 w 305"/>
                <a:gd name="T31" fmla="*/ 2147483646 h 425"/>
                <a:gd name="T32" fmla="*/ 2147483646 w 305"/>
                <a:gd name="T33" fmla="*/ 2147483646 h 425"/>
                <a:gd name="T34" fmla="*/ 2147483646 w 305"/>
                <a:gd name="T35" fmla="*/ 2147483646 h 425"/>
                <a:gd name="T36" fmla="*/ 2147483646 w 305"/>
                <a:gd name="T37" fmla="*/ 2147483646 h 425"/>
                <a:gd name="T38" fmla="*/ 2147483646 w 305"/>
                <a:gd name="T39" fmla="*/ 2147483646 h 425"/>
                <a:gd name="T40" fmla="*/ 2147483646 w 305"/>
                <a:gd name="T41" fmla="*/ 2147483646 h 425"/>
                <a:gd name="T42" fmla="*/ 2147483646 w 305"/>
                <a:gd name="T43" fmla="*/ 2147483646 h 425"/>
                <a:gd name="T44" fmla="*/ 2147483646 w 305"/>
                <a:gd name="T45" fmla="*/ 2147483646 h 425"/>
                <a:gd name="T46" fmla="*/ 2147483646 w 305"/>
                <a:gd name="T47" fmla="*/ 2147483646 h 425"/>
                <a:gd name="T48" fmla="*/ 2147483646 w 305"/>
                <a:gd name="T49" fmla="*/ 2147483646 h 425"/>
                <a:gd name="T50" fmla="*/ 2147483646 w 305"/>
                <a:gd name="T51" fmla="*/ 2147483646 h 425"/>
                <a:gd name="T52" fmla="*/ 2147483646 w 305"/>
                <a:gd name="T53" fmla="*/ 2147483646 h 425"/>
                <a:gd name="T54" fmla="*/ 2147483646 w 305"/>
                <a:gd name="T55" fmla="*/ 2147483646 h 425"/>
                <a:gd name="T56" fmla="*/ 2147483646 w 305"/>
                <a:gd name="T57" fmla="*/ 2147483646 h 425"/>
                <a:gd name="T58" fmla="*/ 2147483646 w 305"/>
                <a:gd name="T59" fmla="*/ 2147483646 h 425"/>
                <a:gd name="T60" fmla="*/ 2147483646 w 305"/>
                <a:gd name="T61" fmla="*/ 2147483646 h 425"/>
                <a:gd name="T62" fmla="*/ 2147483646 w 305"/>
                <a:gd name="T63" fmla="*/ 2147483646 h 425"/>
                <a:gd name="T64" fmla="*/ 2147483646 w 305"/>
                <a:gd name="T65" fmla="*/ 2147483646 h 425"/>
                <a:gd name="T66" fmla="*/ 2147483646 w 305"/>
                <a:gd name="T67" fmla="*/ 2147483646 h 425"/>
                <a:gd name="T68" fmla="*/ 2147483646 w 305"/>
                <a:gd name="T69" fmla="*/ 2147483646 h 425"/>
                <a:gd name="T70" fmla="*/ 2147483646 w 305"/>
                <a:gd name="T71" fmla="*/ 2147483646 h 425"/>
                <a:gd name="T72" fmla="*/ 0 w 305"/>
                <a:gd name="T73" fmla="*/ 2147483646 h 425"/>
                <a:gd name="T74" fmla="*/ 2147483646 w 305"/>
                <a:gd name="T75" fmla="*/ 2147483646 h 425"/>
                <a:gd name="T76" fmla="*/ 2147483646 w 305"/>
                <a:gd name="T77" fmla="*/ 2147483646 h 425"/>
                <a:gd name="T78" fmla="*/ 2147483646 w 305"/>
                <a:gd name="T79" fmla="*/ 2147483646 h 425"/>
                <a:gd name="T80" fmla="*/ 2147483646 w 305"/>
                <a:gd name="T81" fmla="*/ 2147483646 h 425"/>
                <a:gd name="T82" fmla="*/ 2147483646 w 305"/>
                <a:gd name="T83" fmla="*/ 2147483646 h 425"/>
                <a:gd name="T84" fmla="*/ 2147483646 w 305"/>
                <a:gd name="T85" fmla="*/ 2147483646 h 425"/>
                <a:gd name="T86" fmla="*/ 2147483646 w 305"/>
                <a:gd name="T87" fmla="*/ 2147483646 h 425"/>
                <a:gd name="T88" fmla="*/ 2147483646 w 305"/>
                <a:gd name="T89" fmla="*/ 2147483646 h 425"/>
                <a:gd name="T90" fmla="*/ 2147483646 w 305"/>
                <a:gd name="T91" fmla="*/ 2147483646 h 425"/>
                <a:gd name="T92" fmla="*/ 2147483646 w 305"/>
                <a:gd name="T93" fmla="*/ 2147483646 h 425"/>
                <a:gd name="T94" fmla="*/ 2147483646 w 305"/>
                <a:gd name="T95" fmla="*/ 2147483646 h 425"/>
                <a:gd name="T96" fmla="*/ 2147483646 w 305"/>
                <a:gd name="T97" fmla="*/ 0 h 425"/>
                <a:gd name="T98" fmla="*/ 2147483646 w 305"/>
                <a:gd name="T99" fmla="*/ 2147483646 h 425"/>
                <a:gd name="T100" fmla="*/ 2147483646 w 305"/>
                <a:gd name="T101" fmla="*/ 2147483646 h 425"/>
                <a:gd name="T102" fmla="*/ 2147483646 w 305"/>
                <a:gd name="T103" fmla="*/ 2147483646 h 425"/>
                <a:gd name="T104" fmla="*/ 2147483646 w 305"/>
                <a:gd name="T105" fmla="*/ 2147483646 h 425"/>
                <a:gd name="T106" fmla="*/ 2147483646 w 305"/>
                <a:gd name="T107" fmla="*/ 2147483646 h 425"/>
                <a:gd name="T108" fmla="*/ 2147483646 w 305"/>
                <a:gd name="T109" fmla="*/ 0 h 425"/>
                <a:gd name="T110" fmla="*/ 2147483646 w 305"/>
                <a:gd name="T111" fmla="*/ 2147483646 h 425"/>
                <a:gd name="T112" fmla="*/ 2147483646 w 305"/>
                <a:gd name="T113" fmla="*/ 2147483646 h 425"/>
                <a:gd name="T114" fmla="*/ 2147483646 w 305"/>
                <a:gd name="T115" fmla="*/ 2147483646 h 425"/>
                <a:gd name="T116" fmla="*/ 2147483646 w 305"/>
                <a:gd name="T117" fmla="*/ 2147483646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62" name="Freeform 29"/>
            <p:cNvSpPr/>
            <p:nvPr/>
          </p:nvSpPr>
          <p:spPr bwMode="gray">
            <a:xfrm>
              <a:off x="5601956" y="4107616"/>
              <a:ext cx="583544" cy="729213"/>
            </a:xfrm>
            <a:custGeom>
              <a:avLst/>
              <a:gdLst>
                <a:gd name="T0" fmla="*/ 2147483646 w 305"/>
                <a:gd name="T1" fmla="*/ 0 h 385"/>
                <a:gd name="T2" fmla="*/ 2147483646 w 305"/>
                <a:gd name="T3" fmla="*/ 2147483646 h 385"/>
                <a:gd name="T4" fmla="*/ 2147483646 w 305"/>
                <a:gd name="T5" fmla="*/ 2147483646 h 385"/>
                <a:gd name="T6" fmla="*/ 2147483646 w 305"/>
                <a:gd name="T7" fmla="*/ 2147483646 h 385"/>
                <a:gd name="T8" fmla="*/ 2147483646 w 305"/>
                <a:gd name="T9" fmla="*/ 2147483646 h 385"/>
                <a:gd name="T10" fmla="*/ 2147483646 w 305"/>
                <a:gd name="T11" fmla="*/ 2147483646 h 385"/>
                <a:gd name="T12" fmla="*/ 2147483646 w 305"/>
                <a:gd name="T13" fmla="*/ 2147483646 h 385"/>
                <a:gd name="T14" fmla="*/ 2147483646 w 305"/>
                <a:gd name="T15" fmla="*/ 2147483646 h 385"/>
                <a:gd name="T16" fmla="*/ 2147483646 w 305"/>
                <a:gd name="T17" fmla="*/ 2147483646 h 385"/>
                <a:gd name="T18" fmla="*/ 2147483646 w 305"/>
                <a:gd name="T19" fmla="*/ 2147483646 h 385"/>
                <a:gd name="T20" fmla="*/ 2147483646 w 305"/>
                <a:gd name="T21" fmla="*/ 2147483646 h 385"/>
                <a:gd name="T22" fmla="*/ 2147483646 w 305"/>
                <a:gd name="T23" fmla="*/ 2147483646 h 385"/>
                <a:gd name="T24" fmla="*/ 2147483646 w 305"/>
                <a:gd name="T25" fmla="*/ 2147483646 h 385"/>
                <a:gd name="T26" fmla="*/ 2147483646 w 305"/>
                <a:gd name="T27" fmla="*/ 2147483646 h 385"/>
                <a:gd name="T28" fmla="*/ 2147483646 w 305"/>
                <a:gd name="T29" fmla="*/ 2147483646 h 385"/>
                <a:gd name="T30" fmla="*/ 2147483646 w 305"/>
                <a:gd name="T31" fmla="*/ 2147483646 h 385"/>
                <a:gd name="T32" fmla="*/ 2147483646 w 305"/>
                <a:gd name="T33" fmla="*/ 2147483646 h 385"/>
                <a:gd name="T34" fmla="*/ 2147483646 w 305"/>
                <a:gd name="T35" fmla="*/ 2147483646 h 385"/>
                <a:gd name="T36" fmla="*/ 2147483646 w 305"/>
                <a:gd name="T37" fmla="*/ 2147483646 h 385"/>
                <a:gd name="T38" fmla="*/ 2147483646 w 305"/>
                <a:gd name="T39" fmla="*/ 2147483646 h 385"/>
                <a:gd name="T40" fmla="*/ 2147483646 w 305"/>
                <a:gd name="T41" fmla="*/ 2147483646 h 385"/>
                <a:gd name="T42" fmla="*/ 2147483646 w 305"/>
                <a:gd name="T43" fmla="*/ 2147483646 h 385"/>
                <a:gd name="T44" fmla="*/ 2147483646 w 305"/>
                <a:gd name="T45" fmla="*/ 2147483646 h 385"/>
                <a:gd name="T46" fmla="*/ 2147483646 w 305"/>
                <a:gd name="T47" fmla="*/ 2147483646 h 385"/>
                <a:gd name="T48" fmla="*/ 2147483646 w 305"/>
                <a:gd name="T49" fmla="*/ 2147483646 h 385"/>
                <a:gd name="T50" fmla="*/ 2147483646 w 305"/>
                <a:gd name="T51" fmla="*/ 2147483646 h 385"/>
                <a:gd name="T52" fmla="*/ 0 w 305"/>
                <a:gd name="T53" fmla="*/ 2147483646 h 385"/>
                <a:gd name="T54" fmla="*/ 2147483646 w 305"/>
                <a:gd name="T55" fmla="*/ 2147483646 h 385"/>
                <a:gd name="T56" fmla="*/ 2147483646 w 305"/>
                <a:gd name="T57" fmla="*/ 2147483646 h 385"/>
                <a:gd name="T58" fmla="*/ 2147483646 w 305"/>
                <a:gd name="T59" fmla="*/ 2147483646 h 385"/>
                <a:gd name="T60" fmla="*/ 2147483646 w 305"/>
                <a:gd name="T61" fmla="*/ 2147483646 h 385"/>
                <a:gd name="T62" fmla="*/ 2147483646 w 305"/>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64" name="Freeform 28"/>
            <p:cNvSpPr/>
            <p:nvPr/>
          </p:nvSpPr>
          <p:spPr bwMode="gray">
            <a:xfrm>
              <a:off x="4852596" y="4321086"/>
              <a:ext cx="935901" cy="604547"/>
            </a:xfrm>
            <a:custGeom>
              <a:avLst/>
              <a:gdLst>
                <a:gd name="T0" fmla="*/ 2147483646 w 489"/>
                <a:gd name="T1" fmla="*/ 2147483646 h 321"/>
                <a:gd name="T2" fmla="*/ 2147483646 w 489"/>
                <a:gd name="T3" fmla="*/ 2147483646 h 321"/>
                <a:gd name="T4" fmla="*/ 2147483646 w 489"/>
                <a:gd name="T5" fmla="*/ 2147483646 h 321"/>
                <a:gd name="T6" fmla="*/ 2147483646 w 489"/>
                <a:gd name="T7" fmla="*/ 2147483646 h 321"/>
                <a:gd name="T8" fmla="*/ 2147483646 w 489"/>
                <a:gd name="T9" fmla="*/ 2147483646 h 321"/>
                <a:gd name="T10" fmla="*/ 2147483646 w 489"/>
                <a:gd name="T11" fmla="*/ 2147483646 h 321"/>
                <a:gd name="T12" fmla="*/ 2147483646 w 489"/>
                <a:gd name="T13" fmla="*/ 2147483646 h 321"/>
                <a:gd name="T14" fmla="*/ 2147483646 w 489"/>
                <a:gd name="T15" fmla="*/ 2147483646 h 321"/>
                <a:gd name="T16" fmla="*/ 2147483646 w 489"/>
                <a:gd name="T17" fmla="*/ 2147483646 h 321"/>
                <a:gd name="T18" fmla="*/ 2147483646 w 489"/>
                <a:gd name="T19" fmla="*/ 2147483646 h 321"/>
                <a:gd name="T20" fmla="*/ 2147483646 w 489"/>
                <a:gd name="T21" fmla="*/ 2147483646 h 321"/>
                <a:gd name="T22" fmla="*/ 2147483646 w 489"/>
                <a:gd name="T23" fmla="*/ 2147483646 h 321"/>
                <a:gd name="T24" fmla="*/ 2147483646 w 489"/>
                <a:gd name="T25" fmla="*/ 2147483646 h 321"/>
                <a:gd name="T26" fmla="*/ 2147483646 w 489"/>
                <a:gd name="T27" fmla="*/ 2147483646 h 321"/>
                <a:gd name="T28" fmla="*/ 2147483646 w 489"/>
                <a:gd name="T29" fmla="*/ 2147483646 h 321"/>
                <a:gd name="T30" fmla="*/ 2147483646 w 489"/>
                <a:gd name="T31" fmla="*/ 2147483646 h 321"/>
                <a:gd name="T32" fmla="*/ 2147483646 w 489"/>
                <a:gd name="T33" fmla="*/ 2147483646 h 321"/>
                <a:gd name="T34" fmla="*/ 2147483646 w 489"/>
                <a:gd name="T35" fmla="*/ 2147483646 h 321"/>
                <a:gd name="T36" fmla="*/ 2147483646 w 489"/>
                <a:gd name="T37" fmla="*/ 2147483646 h 321"/>
                <a:gd name="T38" fmla="*/ 2147483646 w 489"/>
                <a:gd name="T39" fmla="*/ 2147483646 h 321"/>
                <a:gd name="T40" fmla="*/ 0 w 489"/>
                <a:gd name="T41" fmla="*/ 2147483646 h 321"/>
                <a:gd name="T42" fmla="*/ 2147483646 w 489"/>
                <a:gd name="T43" fmla="*/ 2147483646 h 321"/>
                <a:gd name="T44" fmla="*/ 2147483646 w 489"/>
                <a:gd name="T45" fmla="*/ 2147483646 h 321"/>
                <a:gd name="T46" fmla="*/ 0 w 489"/>
                <a:gd name="T47" fmla="*/ 2147483646 h 321"/>
                <a:gd name="T48" fmla="*/ 0 w 489"/>
                <a:gd name="T49" fmla="*/ 2147483646 h 321"/>
                <a:gd name="T50" fmla="*/ 2147483646 w 489"/>
                <a:gd name="T51" fmla="*/ 2147483646 h 321"/>
                <a:gd name="T52" fmla="*/ 2147483646 w 489"/>
                <a:gd name="T53" fmla="*/ 2147483646 h 321"/>
                <a:gd name="T54" fmla="*/ 2147483646 w 489"/>
                <a:gd name="T55" fmla="*/ 2147483646 h 321"/>
                <a:gd name="T56" fmla="*/ 2147483646 w 489"/>
                <a:gd name="T57" fmla="*/ 2147483646 h 321"/>
                <a:gd name="T58" fmla="*/ 2147483646 w 489"/>
                <a:gd name="T59" fmla="*/ 2147483646 h 321"/>
                <a:gd name="T60" fmla="*/ 2147483646 w 489"/>
                <a:gd name="T61" fmla="*/ 2147483646 h 321"/>
                <a:gd name="T62" fmla="*/ 2147483646 w 489"/>
                <a:gd name="T63" fmla="*/ 2147483646 h 321"/>
                <a:gd name="T64" fmla="*/ 2147483646 w 489"/>
                <a:gd name="T65" fmla="*/ 2147483646 h 321"/>
                <a:gd name="T66" fmla="*/ 2147483646 w 489"/>
                <a:gd name="T67" fmla="*/ 2147483646 h 321"/>
                <a:gd name="T68" fmla="*/ 2147483646 w 489"/>
                <a:gd name="T69" fmla="*/ 2147483646 h 321"/>
                <a:gd name="T70" fmla="*/ 2147483646 w 489"/>
                <a:gd name="T71" fmla="*/ 2147483646 h 321"/>
                <a:gd name="T72" fmla="*/ 2147483646 w 489"/>
                <a:gd name="T73" fmla="*/ 2147483646 h 321"/>
                <a:gd name="T74" fmla="*/ 2147483646 w 489"/>
                <a:gd name="T75" fmla="*/ 0 h 321"/>
                <a:gd name="T76" fmla="*/ 2147483646 w 489"/>
                <a:gd name="T77" fmla="*/ 2147483646 h 321"/>
                <a:gd name="T78" fmla="*/ 2147483646 w 489"/>
                <a:gd name="T79" fmla="*/ 2147483646 h 321"/>
                <a:gd name="T80" fmla="*/ 2147483646 w 489"/>
                <a:gd name="T81" fmla="*/ 2147483646 h 321"/>
                <a:gd name="T82" fmla="*/ 2147483646 w 489"/>
                <a:gd name="T83" fmla="*/ 2147483646 h 321"/>
                <a:gd name="T84" fmla="*/ 2147483646 w 489"/>
                <a:gd name="T85" fmla="*/ 2147483646 h 321"/>
                <a:gd name="T86" fmla="*/ 2147483646 w 489"/>
                <a:gd name="T87" fmla="*/ 2147483646 h 321"/>
                <a:gd name="T88" fmla="*/ 2147483646 w 489"/>
                <a:gd name="T89" fmla="*/ 2147483646 h 321"/>
                <a:gd name="T90" fmla="*/ 2147483646 w 489"/>
                <a:gd name="T91" fmla="*/ 2147483646 h 321"/>
                <a:gd name="T92" fmla="*/ 2147483646 w 489"/>
                <a:gd name="T93" fmla="*/ 2147483646 h 321"/>
                <a:gd name="T94" fmla="*/ 2147483646 w 489"/>
                <a:gd name="T95" fmla="*/ 2147483646 h 321"/>
                <a:gd name="T96" fmla="*/ 2147483646 w 489"/>
                <a:gd name="T97" fmla="*/ 2147483646 h 321"/>
                <a:gd name="T98" fmla="*/ 2147483646 w 489"/>
                <a:gd name="T99" fmla="*/ 2147483646 h 321"/>
                <a:gd name="T100" fmla="*/ 2147483646 w 489"/>
                <a:gd name="T101" fmla="*/ 2147483646 h 321"/>
                <a:gd name="T102" fmla="*/ 2147483646 w 489"/>
                <a:gd name="T103" fmla="*/ 2147483646 h 321"/>
                <a:gd name="T104" fmla="*/ 2147483646 w 489"/>
                <a:gd name="T105" fmla="*/ 2147483646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66" name="Freeform 27"/>
            <p:cNvSpPr/>
            <p:nvPr/>
          </p:nvSpPr>
          <p:spPr bwMode="gray">
            <a:xfrm>
              <a:off x="4911588" y="4771935"/>
              <a:ext cx="676017" cy="792402"/>
            </a:xfrm>
            <a:custGeom>
              <a:avLst/>
              <a:gdLst>
                <a:gd name="T0" fmla="*/ 2147483646 w 353"/>
                <a:gd name="T1" fmla="*/ 2147483646 h 417"/>
                <a:gd name="T2" fmla="*/ 2147483646 w 353"/>
                <a:gd name="T3" fmla="*/ 2147483646 h 417"/>
                <a:gd name="T4" fmla="*/ 2147483646 w 353"/>
                <a:gd name="T5" fmla="*/ 2147483646 h 417"/>
                <a:gd name="T6" fmla="*/ 2147483646 w 353"/>
                <a:gd name="T7" fmla="*/ 2147483646 h 417"/>
                <a:gd name="T8" fmla="*/ 2147483646 w 353"/>
                <a:gd name="T9" fmla="*/ 2147483646 h 417"/>
                <a:gd name="T10" fmla="*/ 2147483646 w 353"/>
                <a:gd name="T11" fmla="*/ 2147483646 h 417"/>
                <a:gd name="T12" fmla="*/ 2147483646 w 353"/>
                <a:gd name="T13" fmla="*/ 2147483646 h 417"/>
                <a:gd name="T14" fmla="*/ 2147483646 w 353"/>
                <a:gd name="T15" fmla="*/ 2147483646 h 417"/>
                <a:gd name="T16" fmla="*/ 2147483646 w 353"/>
                <a:gd name="T17" fmla="*/ 2147483646 h 417"/>
                <a:gd name="T18" fmla="*/ 2147483646 w 353"/>
                <a:gd name="T19" fmla="*/ 2147483646 h 417"/>
                <a:gd name="T20" fmla="*/ 2147483646 w 353"/>
                <a:gd name="T21" fmla="*/ 2147483646 h 417"/>
                <a:gd name="T22" fmla="*/ 2147483646 w 353"/>
                <a:gd name="T23" fmla="*/ 2147483646 h 417"/>
                <a:gd name="T24" fmla="*/ 2147483646 w 353"/>
                <a:gd name="T25" fmla="*/ 2147483646 h 417"/>
                <a:gd name="T26" fmla="*/ 2147483646 w 353"/>
                <a:gd name="T27" fmla="*/ 2147483646 h 417"/>
                <a:gd name="T28" fmla="*/ 2147483646 w 353"/>
                <a:gd name="T29" fmla="*/ 2147483646 h 417"/>
                <a:gd name="T30" fmla="*/ 2147483646 w 353"/>
                <a:gd name="T31" fmla="*/ 2147483646 h 417"/>
                <a:gd name="T32" fmla="*/ 2147483646 w 353"/>
                <a:gd name="T33" fmla="*/ 2147483646 h 417"/>
                <a:gd name="T34" fmla="*/ 2147483646 w 353"/>
                <a:gd name="T35" fmla="*/ 2147483646 h 417"/>
                <a:gd name="T36" fmla="*/ 2147483646 w 353"/>
                <a:gd name="T37" fmla="*/ 2147483646 h 417"/>
                <a:gd name="T38" fmla="*/ 2147483646 w 353"/>
                <a:gd name="T39" fmla="*/ 2147483646 h 417"/>
                <a:gd name="T40" fmla="*/ 2147483646 w 353"/>
                <a:gd name="T41" fmla="*/ 2147483646 h 417"/>
                <a:gd name="T42" fmla="*/ 2147483646 w 353"/>
                <a:gd name="T43" fmla="*/ 2147483646 h 417"/>
                <a:gd name="T44" fmla="*/ 2147483646 w 353"/>
                <a:gd name="T45" fmla="*/ 2147483646 h 417"/>
                <a:gd name="T46" fmla="*/ 2147483646 w 353"/>
                <a:gd name="T47" fmla="*/ 2147483646 h 417"/>
                <a:gd name="T48" fmla="*/ 0 w 353"/>
                <a:gd name="T49" fmla="*/ 2147483646 h 417"/>
                <a:gd name="T50" fmla="*/ 2147483646 w 353"/>
                <a:gd name="T51" fmla="*/ 2147483646 h 417"/>
                <a:gd name="T52" fmla="*/ 2147483646 w 353"/>
                <a:gd name="T53" fmla="*/ 2147483646 h 417"/>
                <a:gd name="T54" fmla="*/ 2147483646 w 353"/>
                <a:gd name="T55" fmla="*/ 2147483646 h 417"/>
                <a:gd name="T56" fmla="*/ 2147483646 w 353"/>
                <a:gd name="T57" fmla="*/ 2147483646 h 417"/>
                <a:gd name="T58" fmla="*/ 2147483646 w 353"/>
                <a:gd name="T59" fmla="*/ 2147483646 h 417"/>
                <a:gd name="T60" fmla="*/ 2147483646 w 353"/>
                <a:gd name="T61" fmla="*/ 0 h 417"/>
                <a:gd name="T62" fmla="*/ 2147483646 w 353"/>
                <a:gd name="T63" fmla="*/ 2147483646 h 417"/>
                <a:gd name="T64" fmla="*/ 2147483646 w 353"/>
                <a:gd name="T65" fmla="*/ 2147483646 h 417"/>
                <a:gd name="T66" fmla="*/ 2147483646 w 353"/>
                <a:gd name="T67" fmla="*/ 2147483646 h 417"/>
                <a:gd name="T68" fmla="*/ 2147483646 w 353"/>
                <a:gd name="T69" fmla="*/ 214748364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68" name="Freeform 19"/>
            <p:cNvSpPr/>
            <p:nvPr/>
          </p:nvSpPr>
          <p:spPr bwMode="gray">
            <a:xfrm>
              <a:off x="5004061" y="5455039"/>
              <a:ext cx="967790" cy="727508"/>
            </a:xfrm>
            <a:custGeom>
              <a:avLst/>
              <a:gdLst>
                <a:gd name="T0" fmla="*/ 2147483646 w 505"/>
                <a:gd name="T1" fmla="*/ 2147483646 h 385"/>
                <a:gd name="T2" fmla="*/ 2147483646 w 505"/>
                <a:gd name="T3" fmla="*/ 2147483646 h 385"/>
                <a:gd name="T4" fmla="*/ 2147483646 w 505"/>
                <a:gd name="T5" fmla="*/ 2147483646 h 385"/>
                <a:gd name="T6" fmla="*/ 2147483646 w 505"/>
                <a:gd name="T7" fmla="*/ 2147483646 h 385"/>
                <a:gd name="T8" fmla="*/ 2147483646 w 505"/>
                <a:gd name="T9" fmla="*/ 2147483646 h 385"/>
                <a:gd name="T10" fmla="*/ 2147483646 w 505"/>
                <a:gd name="T11" fmla="*/ 0 h 385"/>
                <a:gd name="T12" fmla="*/ 2147483646 w 505"/>
                <a:gd name="T13" fmla="*/ 0 h 385"/>
                <a:gd name="T14" fmla="*/ 2147483646 w 505"/>
                <a:gd name="T15" fmla="*/ 2147483646 h 385"/>
                <a:gd name="T16" fmla="*/ 2147483646 w 505"/>
                <a:gd name="T17" fmla="*/ 2147483646 h 385"/>
                <a:gd name="T18" fmla="*/ 2147483646 w 505"/>
                <a:gd name="T19" fmla="*/ 2147483646 h 385"/>
                <a:gd name="T20" fmla="*/ 2147483646 w 505"/>
                <a:gd name="T21" fmla="*/ 2147483646 h 385"/>
                <a:gd name="T22" fmla="*/ 2147483646 w 505"/>
                <a:gd name="T23" fmla="*/ 2147483646 h 385"/>
                <a:gd name="T24" fmla="*/ 2147483646 w 505"/>
                <a:gd name="T25" fmla="*/ 2147483646 h 385"/>
                <a:gd name="T26" fmla="*/ 2147483646 w 505"/>
                <a:gd name="T27" fmla="*/ 2147483646 h 385"/>
                <a:gd name="T28" fmla="*/ 2147483646 w 505"/>
                <a:gd name="T29" fmla="*/ 2147483646 h 385"/>
                <a:gd name="T30" fmla="*/ 2147483646 w 505"/>
                <a:gd name="T31" fmla="*/ 2147483646 h 385"/>
                <a:gd name="T32" fmla="*/ 0 w 505"/>
                <a:gd name="T33" fmla="*/ 2147483646 h 385"/>
                <a:gd name="T34" fmla="*/ 2147483646 w 505"/>
                <a:gd name="T35" fmla="*/ 2147483646 h 385"/>
                <a:gd name="T36" fmla="*/ 2147483646 w 505"/>
                <a:gd name="T37" fmla="*/ 2147483646 h 385"/>
                <a:gd name="T38" fmla="*/ 2147483646 w 505"/>
                <a:gd name="T39" fmla="*/ 2147483646 h 385"/>
                <a:gd name="T40" fmla="*/ 2147483646 w 505"/>
                <a:gd name="T41" fmla="*/ 2147483646 h 385"/>
                <a:gd name="T42" fmla="*/ 2147483646 w 505"/>
                <a:gd name="T43" fmla="*/ 2147483646 h 385"/>
                <a:gd name="T44" fmla="*/ 2147483646 w 505"/>
                <a:gd name="T45" fmla="*/ 2147483646 h 385"/>
                <a:gd name="T46" fmla="*/ 2147483646 w 505"/>
                <a:gd name="T47" fmla="*/ 2147483646 h 385"/>
                <a:gd name="T48" fmla="*/ 2147483646 w 505"/>
                <a:gd name="T49" fmla="*/ 2147483646 h 385"/>
                <a:gd name="T50" fmla="*/ 2147483646 w 505"/>
                <a:gd name="T51" fmla="*/ 2147483646 h 385"/>
                <a:gd name="T52" fmla="*/ 2147483646 w 505"/>
                <a:gd name="T53" fmla="*/ 2147483646 h 385"/>
                <a:gd name="T54" fmla="*/ 2147483646 w 505"/>
                <a:gd name="T55" fmla="*/ 2147483646 h 385"/>
                <a:gd name="T56" fmla="*/ 2147483646 w 505"/>
                <a:gd name="T57" fmla="*/ 2147483646 h 385"/>
                <a:gd name="T58" fmla="*/ 2147483646 w 505"/>
                <a:gd name="T59" fmla="*/ 2147483646 h 385"/>
                <a:gd name="T60" fmla="*/ 2147483646 w 505"/>
                <a:gd name="T61" fmla="*/ 2147483646 h 385"/>
                <a:gd name="T62" fmla="*/ 2147483646 w 505"/>
                <a:gd name="T63" fmla="*/ 2147483646 h 385"/>
                <a:gd name="T64" fmla="*/ 2147483646 w 505"/>
                <a:gd name="T65" fmla="*/ 2147483646 h 385"/>
                <a:gd name="T66" fmla="*/ 2147483646 w 505"/>
                <a:gd name="T67" fmla="*/ 2147483646 h 385"/>
                <a:gd name="T68" fmla="*/ 2147483646 w 505"/>
                <a:gd name="T69" fmla="*/ 214748364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70" name="Freeform 20"/>
            <p:cNvSpPr/>
            <p:nvPr/>
          </p:nvSpPr>
          <p:spPr bwMode="gray">
            <a:xfrm>
              <a:off x="4359932" y="5318416"/>
              <a:ext cx="953441" cy="727508"/>
            </a:xfrm>
            <a:custGeom>
              <a:avLst/>
              <a:gdLst>
                <a:gd name="T0" fmla="*/ 2147483646 w 497"/>
                <a:gd name="T1" fmla="*/ 2147483646 h 385"/>
                <a:gd name="T2" fmla="*/ 2147483646 w 497"/>
                <a:gd name="T3" fmla="*/ 2147483646 h 385"/>
                <a:gd name="T4" fmla="*/ 2147483646 w 497"/>
                <a:gd name="T5" fmla="*/ 2147483646 h 385"/>
                <a:gd name="T6" fmla="*/ 2147483646 w 497"/>
                <a:gd name="T7" fmla="*/ 2147483646 h 385"/>
                <a:gd name="T8" fmla="*/ 2147483646 w 497"/>
                <a:gd name="T9" fmla="*/ 2147483646 h 385"/>
                <a:gd name="T10" fmla="*/ 2147483646 w 497"/>
                <a:gd name="T11" fmla="*/ 2147483646 h 385"/>
                <a:gd name="T12" fmla="*/ 2147483646 w 497"/>
                <a:gd name="T13" fmla="*/ 2147483646 h 385"/>
                <a:gd name="T14" fmla="*/ 2147483646 w 497"/>
                <a:gd name="T15" fmla="*/ 2147483646 h 385"/>
                <a:gd name="T16" fmla="*/ 2147483646 w 497"/>
                <a:gd name="T17" fmla="*/ 2147483646 h 385"/>
                <a:gd name="T18" fmla="*/ 2147483646 w 497"/>
                <a:gd name="T19" fmla="*/ 2147483646 h 385"/>
                <a:gd name="T20" fmla="*/ 2147483646 w 497"/>
                <a:gd name="T21" fmla="*/ 2147483646 h 385"/>
                <a:gd name="T22" fmla="*/ 2147483646 w 497"/>
                <a:gd name="T23" fmla="*/ 2147483646 h 385"/>
                <a:gd name="T24" fmla="*/ 2147483646 w 497"/>
                <a:gd name="T25" fmla="*/ 2147483646 h 385"/>
                <a:gd name="T26" fmla="*/ 2147483646 w 497"/>
                <a:gd name="T27" fmla="*/ 2147483646 h 385"/>
                <a:gd name="T28" fmla="*/ 2147483646 w 497"/>
                <a:gd name="T29" fmla="*/ 2147483646 h 385"/>
                <a:gd name="T30" fmla="*/ 2147483646 w 497"/>
                <a:gd name="T31" fmla="*/ 2147483646 h 385"/>
                <a:gd name="T32" fmla="*/ 2147483646 w 497"/>
                <a:gd name="T33" fmla="*/ 2147483646 h 385"/>
                <a:gd name="T34" fmla="*/ 2147483646 w 497"/>
                <a:gd name="T35" fmla="*/ 2147483646 h 385"/>
                <a:gd name="T36" fmla="*/ 2147483646 w 497"/>
                <a:gd name="T37" fmla="*/ 2147483646 h 385"/>
                <a:gd name="T38" fmla="*/ 2147483646 w 497"/>
                <a:gd name="T39" fmla="*/ 2147483646 h 385"/>
                <a:gd name="T40" fmla="*/ 2147483646 w 497"/>
                <a:gd name="T41" fmla="*/ 2147483646 h 385"/>
                <a:gd name="T42" fmla="*/ 2147483646 w 497"/>
                <a:gd name="T43" fmla="*/ 2147483646 h 385"/>
                <a:gd name="T44" fmla="*/ 2147483646 w 497"/>
                <a:gd name="T45" fmla="*/ 2147483646 h 385"/>
                <a:gd name="T46" fmla="*/ 0 w 497"/>
                <a:gd name="T47" fmla="*/ 2147483646 h 385"/>
                <a:gd name="T48" fmla="*/ 2147483646 w 497"/>
                <a:gd name="T49" fmla="*/ 2147483646 h 385"/>
                <a:gd name="T50" fmla="*/ 2147483646 w 497"/>
                <a:gd name="T51" fmla="*/ 2147483646 h 385"/>
                <a:gd name="T52" fmla="*/ 2147483646 w 497"/>
                <a:gd name="T53" fmla="*/ 2147483646 h 385"/>
                <a:gd name="T54" fmla="*/ 2147483646 w 497"/>
                <a:gd name="T55" fmla="*/ 2147483646 h 385"/>
                <a:gd name="T56" fmla="*/ 2147483646 w 497"/>
                <a:gd name="T57" fmla="*/ 2147483646 h 385"/>
                <a:gd name="T58" fmla="*/ 2147483646 w 497"/>
                <a:gd name="T59" fmla="*/ 2147483646 h 385"/>
                <a:gd name="T60" fmla="*/ 2147483646 w 497"/>
                <a:gd name="T61" fmla="*/ 2147483646 h 385"/>
                <a:gd name="T62" fmla="*/ 2147483646 w 497"/>
                <a:gd name="T63" fmla="*/ 2147483646 h 385"/>
                <a:gd name="T64" fmla="*/ 2147483646 w 497"/>
                <a:gd name="T65" fmla="*/ 2147483646 h 385"/>
                <a:gd name="T66" fmla="*/ 2147483646 w 497"/>
                <a:gd name="T67" fmla="*/ 2147483646 h 385"/>
                <a:gd name="T68" fmla="*/ 2147483646 w 497"/>
                <a:gd name="T69" fmla="*/ 2147483646 h 385"/>
                <a:gd name="T70" fmla="*/ 2147483646 w 497"/>
                <a:gd name="T71" fmla="*/ 214748364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72" name="Freeform 30"/>
            <p:cNvSpPr/>
            <p:nvPr/>
          </p:nvSpPr>
          <p:spPr bwMode="gray">
            <a:xfrm>
              <a:off x="5082188" y="3880482"/>
              <a:ext cx="722255" cy="681397"/>
            </a:xfrm>
            <a:custGeom>
              <a:avLst/>
              <a:gdLst>
                <a:gd name="T0" fmla="*/ 2147483646 w 377"/>
                <a:gd name="T1" fmla="*/ 2147483646 h 361"/>
                <a:gd name="T2" fmla="*/ 2147483646 w 377"/>
                <a:gd name="T3" fmla="*/ 0 h 361"/>
                <a:gd name="T4" fmla="*/ 2147483646 w 377"/>
                <a:gd name="T5" fmla="*/ 2147483646 h 361"/>
                <a:gd name="T6" fmla="*/ 2147483646 w 377"/>
                <a:gd name="T7" fmla="*/ 2147483646 h 361"/>
                <a:gd name="T8" fmla="*/ 2147483646 w 377"/>
                <a:gd name="T9" fmla="*/ 2147483646 h 361"/>
                <a:gd name="T10" fmla="*/ 2147483646 w 377"/>
                <a:gd name="T11" fmla="*/ 2147483646 h 361"/>
                <a:gd name="T12" fmla="*/ 2147483646 w 377"/>
                <a:gd name="T13" fmla="*/ 2147483646 h 361"/>
                <a:gd name="T14" fmla="*/ 2147483646 w 377"/>
                <a:gd name="T15" fmla="*/ 2147483646 h 361"/>
                <a:gd name="T16" fmla="*/ 2147483646 w 377"/>
                <a:gd name="T17" fmla="*/ 2147483646 h 361"/>
                <a:gd name="T18" fmla="*/ 2147483646 w 377"/>
                <a:gd name="T19" fmla="*/ 2147483646 h 361"/>
                <a:gd name="T20" fmla="*/ 2147483646 w 377"/>
                <a:gd name="T21" fmla="*/ 2147483646 h 361"/>
                <a:gd name="T22" fmla="*/ 2147483646 w 377"/>
                <a:gd name="T23" fmla="*/ 2147483646 h 361"/>
                <a:gd name="T24" fmla="*/ 2147483646 w 377"/>
                <a:gd name="T25" fmla="*/ 2147483646 h 361"/>
                <a:gd name="T26" fmla="*/ 2147483646 w 377"/>
                <a:gd name="T27" fmla="*/ 2147483646 h 361"/>
                <a:gd name="T28" fmla="*/ 2147483646 w 377"/>
                <a:gd name="T29" fmla="*/ 2147483646 h 361"/>
                <a:gd name="T30" fmla="*/ 2147483646 w 377"/>
                <a:gd name="T31" fmla="*/ 2147483646 h 361"/>
                <a:gd name="T32" fmla="*/ 2147483646 w 377"/>
                <a:gd name="T33" fmla="*/ 2147483646 h 361"/>
                <a:gd name="T34" fmla="*/ 2147483646 w 377"/>
                <a:gd name="T35" fmla="*/ 2147483646 h 361"/>
                <a:gd name="T36" fmla="*/ 2147483646 w 377"/>
                <a:gd name="T37" fmla="*/ 2147483646 h 361"/>
                <a:gd name="T38" fmla="*/ 2147483646 w 377"/>
                <a:gd name="T39" fmla="*/ 2147483646 h 361"/>
                <a:gd name="T40" fmla="*/ 2147483646 w 377"/>
                <a:gd name="T41" fmla="*/ 2147483646 h 361"/>
                <a:gd name="T42" fmla="*/ 2147483646 w 377"/>
                <a:gd name="T43" fmla="*/ 2147483646 h 361"/>
                <a:gd name="T44" fmla="*/ 2147483646 w 377"/>
                <a:gd name="T45" fmla="*/ 2147483646 h 361"/>
                <a:gd name="T46" fmla="*/ 2147483646 w 377"/>
                <a:gd name="T47" fmla="*/ 2147483646 h 361"/>
                <a:gd name="T48" fmla="*/ 2147483646 w 377"/>
                <a:gd name="T49" fmla="*/ 2147483646 h 361"/>
                <a:gd name="T50" fmla="*/ 2147483646 w 377"/>
                <a:gd name="T51" fmla="*/ 2147483646 h 361"/>
                <a:gd name="T52" fmla="*/ 2147483646 w 377"/>
                <a:gd name="T53" fmla="*/ 2147483646 h 361"/>
                <a:gd name="T54" fmla="*/ 2147483646 w 377"/>
                <a:gd name="T55" fmla="*/ 2147483646 h 361"/>
                <a:gd name="T56" fmla="*/ 2147483646 w 377"/>
                <a:gd name="T57" fmla="*/ 2147483646 h 361"/>
                <a:gd name="T58" fmla="*/ 2147483646 w 377"/>
                <a:gd name="T59" fmla="*/ 2147483646 h 361"/>
                <a:gd name="T60" fmla="*/ 2147483646 w 377"/>
                <a:gd name="T61" fmla="*/ 2147483646 h 361"/>
                <a:gd name="T62" fmla="*/ 2147483646 w 377"/>
                <a:gd name="T63" fmla="*/ 2147483646 h 361"/>
                <a:gd name="T64" fmla="*/ 2147483646 w 377"/>
                <a:gd name="T65" fmla="*/ 2147483646 h 361"/>
                <a:gd name="T66" fmla="*/ 2147483646 w 377"/>
                <a:gd name="T67" fmla="*/ 2147483646 h 361"/>
                <a:gd name="T68" fmla="*/ 2147483646 w 377"/>
                <a:gd name="T69" fmla="*/ 2147483646 h 361"/>
                <a:gd name="T70" fmla="*/ 2147483646 w 377"/>
                <a:gd name="T71" fmla="*/ 2147483646 h 361"/>
                <a:gd name="T72" fmla="*/ 2147483646 w 377"/>
                <a:gd name="T73" fmla="*/ 2147483646 h 361"/>
                <a:gd name="T74" fmla="*/ 2147483646 w 377"/>
                <a:gd name="T75" fmla="*/ 2147483646 h 361"/>
                <a:gd name="T76" fmla="*/ 2147483646 w 377"/>
                <a:gd name="T77" fmla="*/ 2147483646 h 361"/>
                <a:gd name="T78" fmla="*/ 2147483646 w 377"/>
                <a:gd name="T79" fmla="*/ 2147483646 h 361"/>
                <a:gd name="T80" fmla="*/ 2147483646 w 377"/>
                <a:gd name="T81" fmla="*/ 2147483646 h 361"/>
                <a:gd name="T82" fmla="*/ 2147483646 w 377"/>
                <a:gd name="T83" fmla="*/ 2147483646 h 361"/>
                <a:gd name="T84" fmla="*/ 0 w 377"/>
                <a:gd name="T85" fmla="*/ 2147483646 h 361"/>
                <a:gd name="T86" fmla="*/ 2147483646 w 377"/>
                <a:gd name="T87" fmla="*/ 2147483646 h 361"/>
                <a:gd name="T88" fmla="*/ 2147483646 w 377"/>
                <a:gd name="T89" fmla="*/ 2147483646 h 361"/>
                <a:gd name="T90" fmla="*/ 2147483646 w 377"/>
                <a:gd name="T91" fmla="*/ 2147483646 h 361"/>
                <a:gd name="T92" fmla="*/ 2147483646 w 377"/>
                <a:gd name="T93" fmla="*/ 2147483646 h 361"/>
                <a:gd name="T94" fmla="*/ 2147483646 w 377"/>
                <a:gd name="T95" fmla="*/ 2147483646 h 361"/>
                <a:gd name="T96" fmla="*/ 2147483646 w 377"/>
                <a:gd name="T97" fmla="*/ 214748364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74" name="Freeform 31"/>
            <p:cNvSpPr/>
            <p:nvPr/>
          </p:nvSpPr>
          <p:spPr bwMode="invGray">
            <a:xfrm>
              <a:off x="5070914" y="3261692"/>
              <a:ext cx="477043" cy="865912"/>
            </a:xfrm>
            <a:custGeom>
              <a:avLst/>
              <a:gdLst>
                <a:gd name="T0" fmla="*/ 2147483646 w 249"/>
                <a:gd name="T1" fmla="*/ 2147483646 h 457"/>
                <a:gd name="T2" fmla="*/ 2147483646 w 249"/>
                <a:gd name="T3" fmla="*/ 2147483646 h 457"/>
                <a:gd name="T4" fmla="*/ 2147483646 w 249"/>
                <a:gd name="T5" fmla="*/ 2147483646 h 457"/>
                <a:gd name="T6" fmla="*/ 2147483646 w 249"/>
                <a:gd name="T7" fmla="*/ 2147483646 h 457"/>
                <a:gd name="T8" fmla="*/ 2147483646 w 249"/>
                <a:gd name="T9" fmla="*/ 2147483646 h 457"/>
                <a:gd name="T10" fmla="*/ 2147483646 w 249"/>
                <a:gd name="T11" fmla="*/ 2147483646 h 457"/>
                <a:gd name="T12" fmla="*/ 2147483646 w 249"/>
                <a:gd name="T13" fmla="*/ 2147483646 h 457"/>
                <a:gd name="T14" fmla="*/ 0 w 249"/>
                <a:gd name="T15" fmla="*/ 2147483646 h 457"/>
                <a:gd name="T16" fmla="*/ 2147483646 w 249"/>
                <a:gd name="T17" fmla="*/ 2147483646 h 457"/>
                <a:gd name="T18" fmla="*/ 2147483646 w 249"/>
                <a:gd name="T19" fmla="*/ 2147483646 h 457"/>
                <a:gd name="T20" fmla="*/ 2147483646 w 249"/>
                <a:gd name="T21" fmla="*/ 2147483646 h 457"/>
                <a:gd name="T22" fmla="*/ 2147483646 w 249"/>
                <a:gd name="T23" fmla="*/ 2147483646 h 457"/>
                <a:gd name="T24" fmla="*/ 2147483646 w 249"/>
                <a:gd name="T25" fmla="*/ 2147483646 h 457"/>
                <a:gd name="T26" fmla="*/ 2147483646 w 249"/>
                <a:gd name="T27" fmla="*/ 2147483646 h 457"/>
                <a:gd name="T28" fmla="*/ 2147483646 w 249"/>
                <a:gd name="T29" fmla="*/ 2147483646 h 457"/>
                <a:gd name="T30" fmla="*/ 2147483646 w 249"/>
                <a:gd name="T31" fmla="*/ 2147483646 h 457"/>
                <a:gd name="T32" fmla="*/ 2147483646 w 249"/>
                <a:gd name="T33" fmla="*/ 2147483646 h 457"/>
                <a:gd name="T34" fmla="*/ 2147483646 w 249"/>
                <a:gd name="T35" fmla="*/ 2147483646 h 457"/>
                <a:gd name="T36" fmla="*/ 2147483646 w 249"/>
                <a:gd name="T37" fmla="*/ 2147483646 h 457"/>
                <a:gd name="T38" fmla="*/ 2147483646 w 249"/>
                <a:gd name="T39" fmla="*/ 2147483646 h 457"/>
                <a:gd name="T40" fmla="*/ 2147483646 w 249"/>
                <a:gd name="T41" fmla="*/ 2147483646 h 457"/>
                <a:gd name="T42" fmla="*/ 2147483646 w 249"/>
                <a:gd name="T43" fmla="*/ 0 h 457"/>
                <a:gd name="T44" fmla="*/ 2147483646 w 249"/>
                <a:gd name="T45" fmla="*/ 2147483646 h 457"/>
                <a:gd name="T46" fmla="*/ 2147483646 w 249"/>
                <a:gd name="T47" fmla="*/ 0 h 457"/>
                <a:gd name="T48" fmla="*/ 2147483646 w 249"/>
                <a:gd name="T49" fmla="*/ 2147483646 h 457"/>
                <a:gd name="T50" fmla="*/ 2147483646 w 249"/>
                <a:gd name="T51" fmla="*/ 2147483646 h 457"/>
                <a:gd name="T52" fmla="*/ 2147483646 w 249"/>
                <a:gd name="T53" fmla="*/ 2147483646 h 457"/>
                <a:gd name="T54" fmla="*/ 2147483646 w 249"/>
                <a:gd name="T55" fmla="*/ 2147483646 h 457"/>
                <a:gd name="T56" fmla="*/ 2147483646 w 249"/>
                <a:gd name="T57" fmla="*/ 2147483646 h 457"/>
                <a:gd name="T58" fmla="*/ 2147483646 w 249"/>
                <a:gd name="T59" fmla="*/ 2147483646 h 457"/>
                <a:gd name="T60" fmla="*/ 2147483646 w 249"/>
                <a:gd name="T61" fmla="*/ 2147483646 h 457"/>
                <a:gd name="T62" fmla="*/ 2147483646 w 249"/>
                <a:gd name="T63" fmla="*/ 2147483646 h 457"/>
                <a:gd name="T64" fmla="*/ 2147483646 w 249"/>
                <a:gd name="T65" fmla="*/ 2147483646 h 457"/>
                <a:gd name="T66" fmla="*/ 2147483646 w 249"/>
                <a:gd name="T67" fmla="*/ 2147483646 h 457"/>
                <a:gd name="T68" fmla="*/ 2147483646 w 249"/>
                <a:gd name="T69" fmla="*/ 2147483646 h 457"/>
                <a:gd name="T70" fmla="*/ 2147483646 w 249"/>
                <a:gd name="T71" fmla="*/ 2147483646 h 457"/>
                <a:gd name="T72" fmla="*/ 2147483646 w 249"/>
                <a:gd name="T73" fmla="*/ 214748364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76" name="Freeform 35"/>
            <p:cNvSpPr/>
            <p:nvPr/>
          </p:nvSpPr>
          <p:spPr bwMode="invGray">
            <a:xfrm>
              <a:off x="3763633" y="1368366"/>
              <a:ext cx="2727987" cy="2348171"/>
            </a:xfrm>
            <a:custGeom>
              <a:avLst/>
              <a:gdLst>
                <a:gd name="T0" fmla="*/ 2147483646 w 1425"/>
                <a:gd name="T1" fmla="*/ 2147483646 h 1241"/>
                <a:gd name="T2" fmla="*/ 2147483646 w 1425"/>
                <a:gd name="T3" fmla="*/ 2147483646 h 1241"/>
                <a:gd name="T4" fmla="*/ 2147483646 w 1425"/>
                <a:gd name="T5" fmla="*/ 2147483646 h 1241"/>
                <a:gd name="T6" fmla="*/ 2147483646 w 1425"/>
                <a:gd name="T7" fmla="*/ 2147483646 h 1241"/>
                <a:gd name="T8" fmla="*/ 2147483646 w 1425"/>
                <a:gd name="T9" fmla="*/ 2147483646 h 1241"/>
                <a:gd name="T10" fmla="*/ 2147483646 w 1425"/>
                <a:gd name="T11" fmla="*/ 2147483646 h 1241"/>
                <a:gd name="T12" fmla="*/ 2147483646 w 1425"/>
                <a:gd name="T13" fmla="*/ 2147483646 h 1241"/>
                <a:gd name="T14" fmla="*/ 2147483646 w 1425"/>
                <a:gd name="T15" fmla="*/ 2147483646 h 1241"/>
                <a:gd name="T16" fmla="*/ 2147483646 w 1425"/>
                <a:gd name="T17" fmla="*/ 2147483646 h 1241"/>
                <a:gd name="T18" fmla="*/ 2147483646 w 1425"/>
                <a:gd name="T19" fmla="*/ 2147483646 h 1241"/>
                <a:gd name="T20" fmla="*/ 2147483646 w 1425"/>
                <a:gd name="T21" fmla="*/ 2147483646 h 1241"/>
                <a:gd name="T22" fmla="*/ 2147483646 w 1425"/>
                <a:gd name="T23" fmla="*/ 2147483646 h 1241"/>
                <a:gd name="T24" fmla="*/ 2147483646 w 1425"/>
                <a:gd name="T25" fmla="*/ 2147483646 h 1241"/>
                <a:gd name="T26" fmla="*/ 2147483646 w 1425"/>
                <a:gd name="T27" fmla="*/ 2147483646 h 1241"/>
                <a:gd name="T28" fmla="*/ 2147483646 w 1425"/>
                <a:gd name="T29" fmla="*/ 2147483646 h 1241"/>
                <a:gd name="T30" fmla="*/ 2147483646 w 1425"/>
                <a:gd name="T31" fmla="*/ 2147483646 h 1241"/>
                <a:gd name="T32" fmla="*/ 2147483646 w 1425"/>
                <a:gd name="T33" fmla="*/ 2147483646 h 1241"/>
                <a:gd name="T34" fmla="*/ 2147483646 w 1425"/>
                <a:gd name="T35" fmla="*/ 2147483646 h 1241"/>
                <a:gd name="T36" fmla="*/ 2147483646 w 1425"/>
                <a:gd name="T37" fmla="*/ 2147483646 h 1241"/>
                <a:gd name="T38" fmla="*/ 2147483646 w 1425"/>
                <a:gd name="T39" fmla="*/ 2147483646 h 1241"/>
                <a:gd name="T40" fmla="*/ 2147483646 w 1425"/>
                <a:gd name="T41" fmla="*/ 2147483646 h 1241"/>
                <a:gd name="T42" fmla="*/ 2147483646 w 1425"/>
                <a:gd name="T43" fmla="*/ 2147483646 h 1241"/>
                <a:gd name="T44" fmla="*/ 2147483646 w 1425"/>
                <a:gd name="T45" fmla="*/ 2147483646 h 1241"/>
                <a:gd name="T46" fmla="*/ 2147483646 w 1425"/>
                <a:gd name="T47" fmla="*/ 2147483646 h 1241"/>
                <a:gd name="T48" fmla="*/ 2147483646 w 1425"/>
                <a:gd name="T49" fmla="*/ 2147483646 h 1241"/>
                <a:gd name="T50" fmla="*/ 2147483646 w 1425"/>
                <a:gd name="T51" fmla="*/ 2147483646 h 1241"/>
                <a:gd name="T52" fmla="*/ 2147483646 w 1425"/>
                <a:gd name="T53" fmla="*/ 2147483646 h 1241"/>
                <a:gd name="T54" fmla="*/ 2147483646 w 1425"/>
                <a:gd name="T55" fmla="*/ 2147483646 h 1241"/>
                <a:gd name="T56" fmla="*/ 2147483646 w 1425"/>
                <a:gd name="T57" fmla="*/ 2147483646 h 1241"/>
                <a:gd name="T58" fmla="*/ 2147483646 w 1425"/>
                <a:gd name="T59" fmla="*/ 2147483646 h 1241"/>
                <a:gd name="T60" fmla="*/ 2147483646 w 1425"/>
                <a:gd name="T61" fmla="*/ 2147483646 h 1241"/>
                <a:gd name="T62" fmla="*/ 2147483646 w 1425"/>
                <a:gd name="T63" fmla="*/ 2147483646 h 1241"/>
                <a:gd name="T64" fmla="*/ 2147483646 w 1425"/>
                <a:gd name="T65" fmla="*/ 2147483646 h 1241"/>
                <a:gd name="T66" fmla="*/ 2147483646 w 1425"/>
                <a:gd name="T67" fmla="*/ 2147483646 h 1241"/>
                <a:gd name="T68" fmla="*/ 2147483646 w 1425"/>
                <a:gd name="T69" fmla="*/ 2147483646 h 1241"/>
                <a:gd name="T70" fmla="*/ 2147483646 w 1425"/>
                <a:gd name="T71" fmla="*/ 2147483646 h 1241"/>
                <a:gd name="T72" fmla="*/ 2147483646 w 1425"/>
                <a:gd name="T73" fmla="*/ 0 h 1241"/>
                <a:gd name="T74" fmla="*/ 2147483646 w 1425"/>
                <a:gd name="T75" fmla="*/ 2147483646 h 1241"/>
                <a:gd name="T76" fmla="*/ 2147483646 w 1425"/>
                <a:gd name="T77" fmla="*/ 2147483646 h 1241"/>
                <a:gd name="T78" fmla="*/ 2147483646 w 1425"/>
                <a:gd name="T79" fmla="*/ 2147483646 h 1241"/>
                <a:gd name="T80" fmla="*/ 2147483646 w 1425"/>
                <a:gd name="T81" fmla="*/ 2147483646 h 1241"/>
                <a:gd name="T82" fmla="*/ 2147483646 w 1425"/>
                <a:gd name="T83" fmla="*/ 2147483646 h 1241"/>
                <a:gd name="T84" fmla="*/ 2147483646 w 1425"/>
                <a:gd name="T85" fmla="*/ 2147483646 h 1241"/>
                <a:gd name="T86" fmla="*/ 2147483646 w 1425"/>
                <a:gd name="T87" fmla="*/ 2147483646 h 1241"/>
                <a:gd name="T88" fmla="*/ 2147483646 w 1425"/>
                <a:gd name="T89" fmla="*/ 2147483646 h 1241"/>
                <a:gd name="T90" fmla="*/ 2147483646 w 1425"/>
                <a:gd name="T91" fmla="*/ 2147483646 h 1241"/>
                <a:gd name="T92" fmla="*/ 2147483646 w 1425"/>
                <a:gd name="T93" fmla="*/ 2147483646 h 1241"/>
                <a:gd name="T94" fmla="*/ 2147483646 w 1425"/>
                <a:gd name="T95" fmla="*/ 2147483646 h 1241"/>
                <a:gd name="T96" fmla="*/ 2147483646 w 1425"/>
                <a:gd name="T97" fmla="*/ 2147483646 h 1241"/>
                <a:gd name="T98" fmla="*/ 2147483646 w 1425"/>
                <a:gd name="T99" fmla="*/ 2147483646 h 1241"/>
                <a:gd name="T100" fmla="*/ 2147483646 w 1425"/>
                <a:gd name="T101" fmla="*/ 2147483646 h 1241"/>
                <a:gd name="T102" fmla="*/ 2147483646 w 1425"/>
                <a:gd name="T103" fmla="*/ 2147483646 h 1241"/>
                <a:gd name="T104" fmla="*/ 2147483646 w 1425"/>
                <a:gd name="T105" fmla="*/ 2147483646 h 1241"/>
                <a:gd name="T106" fmla="*/ 2147483646 w 1425"/>
                <a:gd name="T107" fmla="*/ 2147483646 h 1241"/>
                <a:gd name="T108" fmla="*/ 2147483646 w 1425"/>
                <a:gd name="T109" fmla="*/ 214748364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78" name="Freeform 32"/>
            <p:cNvSpPr/>
            <p:nvPr/>
          </p:nvSpPr>
          <p:spPr bwMode="gray">
            <a:xfrm>
              <a:off x="4560824" y="3410851"/>
              <a:ext cx="615432" cy="1151031"/>
            </a:xfrm>
            <a:custGeom>
              <a:avLst/>
              <a:gdLst>
                <a:gd name="T0" fmla="*/ 2147483646 w 321"/>
                <a:gd name="T1" fmla="*/ 2147483646 h 609"/>
                <a:gd name="T2" fmla="*/ 2147483646 w 321"/>
                <a:gd name="T3" fmla="*/ 2147483646 h 609"/>
                <a:gd name="T4" fmla="*/ 2147483646 w 321"/>
                <a:gd name="T5" fmla="*/ 2147483646 h 609"/>
                <a:gd name="T6" fmla="*/ 2147483646 w 321"/>
                <a:gd name="T7" fmla="*/ 2147483646 h 609"/>
                <a:gd name="T8" fmla="*/ 2147483646 w 321"/>
                <a:gd name="T9" fmla="*/ 2147483646 h 609"/>
                <a:gd name="T10" fmla="*/ 2147483646 w 321"/>
                <a:gd name="T11" fmla="*/ 2147483646 h 609"/>
                <a:gd name="T12" fmla="*/ 2147483646 w 321"/>
                <a:gd name="T13" fmla="*/ 2147483646 h 609"/>
                <a:gd name="T14" fmla="*/ 2147483646 w 321"/>
                <a:gd name="T15" fmla="*/ 2147483646 h 609"/>
                <a:gd name="T16" fmla="*/ 2147483646 w 321"/>
                <a:gd name="T17" fmla="*/ 2147483646 h 609"/>
                <a:gd name="T18" fmla="*/ 2147483646 w 321"/>
                <a:gd name="T19" fmla="*/ 2147483646 h 609"/>
                <a:gd name="T20" fmla="*/ 2147483646 w 321"/>
                <a:gd name="T21" fmla="*/ 2147483646 h 609"/>
                <a:gd name="T22" fmla="*/ 2147483646 w 321"/>
                <a:gd name="T23" fmla="*/ 2147483646 h 609"/>
                <a:gd name="T24" fmla="*/ 2147483646 w 321"/>
                <a:gd name="T25" fmla="*/ 2147483646 h 609"/>
                <a:gd name="T26" fmla="*/ 0 w 321"/>
                <a:gd name="T27" fmla="*/ 2147483646 h 609"/>
                <a:gd name="T28" fmla="*/ 2147483646 w 321"/>
                <a:gd name="T29" fmla="*/ 2147483646 h 609"/>
                <a:gd name="T30" fmla="*/ 2147483646 w 321"/>
                <a:gd name="T31" fmla="*/ 2147483646 h 609"/>
                <a:gd name="T32" fmla="*/ 0 w 321"/>
                <a:gd name="T33" fmla="*/ 2147483646 h 609"/>
                <a:gd name="T34" fmla="*/ 2147483646 w 321"/>
                <a:gd name="T35" fmla="*/ 2147483646 h 609"/>
                <a:gd name="T36" fmla="*/ 2147483646 w 321"/>
                <a:gd name="T37" fmla="*/ 2147483646 h 609"/>
                <a:gd name="T38" fmla="*/ 2147483646 w 321"/>
                <a:gd name="T39" fmla="*/ 2147483646 h 609"/>
                <a:gd name="T40" fmla="*/ 2147483646 w 321"/>
                <a:gd name="T41" fmla="*/ 2147483646 h 609"/>
                <a:gd name="T42" fmla="*/ 2147483646 w 321"/>
                <a:gd name="T43" fmla="*/ 2147483646 h 609"/>
                <a:gd name="T44" fmla="*/ 2147483646 w 321"/>
                <a:gd name="T45" fmla="*/ 2147483646 h 609"/>
                <a:gd name="T46" fmla="*/ 2147483646 w 321"/>
                <a:gd name="T47" fmla="*/ 2147483646 h 609"/>
                <a:gd name="T48" fmla="*/ 2147483646 w 321"/>
                <a:gd name="T49" fmla="*/ 2147483646 h 609"/>
                <a:gd name="T50" fmla="*/ 2147483646 w 321"/>
                <a:gd name="T51" fmla="*/ 2147483646 h 609"/>
                <a:gd name="T52" fmla="*/ 2147483646 w 321"/>
                <a:gd name="T53" fmla="*/ 2147483646 h 609"/>
                <a:gd name="T54" fmla="*/ 2147483646 w 321"/>
                <a:gd name="T55" fmla="*/ 2147483646 h 609"/>
                <a:gd name="T56" fmla="*/ 2147483646 w 321"/>
                <a:gd name="T57" fmla="*/ 2147483646 h 609"/>
                <a:gd name="T58" fmla="*/ 2147483646 w 321"/>
                <a:gd name="T59" fmla="*/ 2147483646 h 609"/>
                <a:gd name="T60" fmla="*/ 2147483646 w 321"/>
                <a:gd name="T61" fmla="*/ 2147483646 h 609"/>
                <a:gd name="T62" fmla="*/ 2147483646 w 321"/>
                <a:gd name="T63" fmla="*/ 2147483646 h 609"/>
                <a:gd name="T64" fmla="*/ 2147483646 w 321"/>
                <a:gd name="T65" fmla="*/ 2147483646 h 609"/>
                <a:gd name="T66" fmla="*/ 2147483646 w 321"/>
                <a:gd name="T67" fmla="*/ 2147483646 h 609"/>
                <a:gd name="T68" fmla="*/ 2147483646 w 321"/>
                <a:gd name="T69" fmla="*/ 2147483646 h 609"/>
                <a:gd name="T70" fmla="*/ 2147483646 w 321"/>
                <a:gd name="T71" fmla="*/ 2147483646 h 609"/>
                <a:gd name="T72" fmla="*/ 2147483646 w 321"/>
                <a:gd name="T73" fmla="*/ 2147483646 h 609"/>
                <a:gd name="T74" fmla="*/ 2147483646 w 321"/>
                <a:gd name="T75" fmla="*/ 2147483646 h 609"/>
                <a:gd name="T76" fmla="*/ 2147483646 w 321"/>
                <a:gd name="T77" fmla="*/ 2147483646 h 609"/>
                <a:gd name="T78" fmla="*/ 2147483646 w 321"/>
                <a:gd name="T79" fmla="*/ 2147483646 h 609"/>
                <a:gd name="T80" fmla="*/ 2147483646 w 321"/>
                <a:gd name="T81" fmla="*/ 2147483646 h 609"/>
                <a:gd name="T82" fmla="*/ 2147483646 w 321"/>
                <a:gd name="T83" fmla="*/ 2147483646 h 609"/>
                <a:gd name="T84" fmla="*/ 2147483646 w 321"/>
                <a:gd name="T85" fmla="*/ 0 h 609"/>
                <a:gd name="T86" fmla="*/ 2147483646 w 321"/>
                <a:gd name="T87" fmla="*/ 2147483646 h 609"/>
                <a:gd name="T88" fmla="*/ 2147483646 w 321"/>
                <a:gd name="T89" fmla="*/ 2147483646 h 609"/>
                <a:gd name="T90" fmla="*/ 2147483646 w 321"/>
                <a:gd name="T91" fmla="*/ 2147483646 h 609"/>
                <a:gd name="T92" fmla="*/ 2147483646 w 321"/>
                <a:gd name="T93" fmla="*/ 2147483646 h 609"/>
                <a:gd name="T94" fmla="*/ 2147483646 w 321"/>
                <a:gd name="T95" fmla="*/ 2147483646 h 609"/>
                <a:gd name="T96" fmla="*/ 2147483646 w 321"/>
                <a:gd name="T97" fmla="*/ 2147483646 h 609"/>
                <a:gd name="T98" fmla="*/ 2147483646 w 321"/>
                <a:gd name="T99" fmla="*/ 2147483646 h 609"/>
                <a:gd name="T100" fmla="*/ 2147483646 w 321"/>
                <a:gd name="T101" fmla="*/ 2147483646 h 609"/>
                <a:gd name="T102" fmla="*/ 2147483646 w 321"/>
                <a:gd name="T103" fmla="*/ 2147483646 h 609"/>
                <a:gd name="T104" fmla="*/ 2147483646 w 321"/>
                <a:gd name="T105" fmla="*/ 2147483646 h 609"/>
                <a:gd name="T106" fmla="*/ 2147483646 w 321"/>
                <a:gd name="T107" fmla="*/ 2147483646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80" name="Freeform 33"/>
            <p:cNvSpPr/>
            <p:nvPr/>
          </p:nvSpPr>
          <p:spPr bwMode="invGray">
            <a:xfrm>
              <a:off x="4451051" y="3426220"/>
              <a:ext cx="336414" cy="592594"/>
            </a:xfrm>
            <a:custGeom>
              <a:avLst/>
              <a:gdLst>
                <a:gd name="T0" fmla="*/ 2147483646 w 177"/>
                <a:gd name="T1" fmla="*/ 2147483646 h 313"/>
                <a:gd name="T2" fmla="*/ 2147483646 w 177"/>
                <a:gd name="T3" fmla="*/ 2147483646 h 313"/>
                <a:gd name="T4" fmla="*/ 2147483646 w 177"/>
                <a:gd name="T5" fmla="*/ 2147483646 h 313"/>
                <a:gd name="T6" fmla="*/ 2147483646 w 177"/>
                <a:gd name="T7" fmla="*/ 2147483646 h 313"/>
                <a:gd name="T8" fmla="*/ 2147483646 w 177"/>
                <a:gd name="T9" fmla="*/ 0 h 313"/>
                <a:gd name="T10" fmla="*/ 2147483646 w 177"/>
                <a:gd name="T11" fmla="*/ 2147483646 h 313"/>
                <a:gd name="T12" fmla="*/ 2147483646 w 177"/>
                <a:gd name="T13" fmla="*/ 2147483646 h 313"/>
                <a:gd name="T14" fmla="*/ 2147483646 w 177"/>
                <a:gd name="T15" fmla="*/ 2147483646 h 313"/>
                <a:gd name="T16" fmla="*/ 2147483646 w 177"/>
                <a:gd name="T17" fmla="*/ 2147483646 h 313"/>
                <a:gd name="T18" fmla="*/ 0 w 177"/>
                <a:gd name="T19" fmla="*/ 2147483646 h 313"/>
                <a:gd name="T20" fmla="*/ 2147483646 w 177"/>
                <a:gd name="T21" fmla="*/ 2147483646 h 313"/>
                <a:gd name="T22" fmla="*/ 2147483646 w 177"/>
                <a:gd name="T23" fmla="*/ 2147483646 h 313"/>
                <a:gd name="T24" fmla="*/ 2147483646 w 177"/>
                <a:gd name="T25" fmla="*/ 2147483646 h 313"/>
                <a:gd name="T26" fmla="*/ 2147483646 w 177"/>
                <a:gd name="T27" fmla="*/ 2147483646 h 313"/>
                <a:gd name="T28" fmla="*/ 2147483646 w 177"/>
                <a:gd name="T29" fmla="*/ 2147483646 h 313"/>
                <a:gd name="T30" fmla="*/ 2147483646 w 177"/>
                <a:gd name="T31" fmla="*/ 2147483646 h 313"/>
                <a:gd name="T32" fmla="*/ 2147483646 w 177"/>
                <a:gd name="T33" fmla="*/ 2147483646 h 313"/>
                <a:gd name="T34" fmla="*/ 2147483646 w 177"/>
                <a:gd name="T35" fmla="*/ 2147483646 h 313"/>
                <a:gd name="T36" fmla="*/ 2147483646 w 177"/>
                <a:gd name="T37" fmla="*/ 2147483646 h 313"/>
                <a:gd name="T38" fmla="*/ 2147483646 w 177"/>
                <a:gd name="T39" fmla="*/ 2147483646 h 313"/>
                <a:gd name="T40" fmla="*/ 2147483646 w 177"/>
                <a:gd name="T41" fmla="*/ 2147483646 h 313"/>
                <a:gd name="T42" fmla="*/ 2147483646 w 177"/>
                <a:gd name="T43" fmla="*/ 2147483646 h 313"/>
                <a:gd name="T44" fmla="*/ 2147483646 w 177"/>
                <a:gd name="T45" fmla="*/ 2147483646 h 313"/>
                <a:gd name="T46" fmla="*/ 2147483646 w 177"/>
                <a:gd name="T47" fmla="*/ 2147483646 h 313"/>
                <a:gd name="T48" fmla="*/ 2147483646 w 177"/>
                <a:gd name="T49" fmla="*/ 2147483646 h 313"/>
                <a:gd name="T50" fmla="*/ 2147483646 w 177"/>
                <a:gd name="T51" fmla="*/ 2147483646 h 313"/>
                <a:gd name="T52" fmla="*/ 2147483646 w 177"/>
                <a:gd name="T53" fmla="*/ 2147483646 h 313"/>
                <a:gd name="T54" fmla="*/ 2147483646 w 177"/>
                <a:gd name="T55" fmla="*/ 21474836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82" name="Freeform 34"/>
            <p:cNvSpPr/>
            <p:nvPr/>
          </p:nvSpPr>
          <p:spPr bwMode="invGray">
            <a:xfrm>
              <a:off x="3242270" y="2837041"/>
              <a:ext cx="1642212" cy="1589924"/>
            </a:xfrm>
            <a:custGeom>
              <a:avLst/>
              <a:gdLst>
                <a:gd name="T0" fmla="*/ 2147483646 w 857"/>
                <a:gd name="T1" fmla="*/ 2147483646 h 841"/>
                <a:gd name="T2" fmla="*/ 2147483646 w 857"/>
                <a:gd name="T3" fmla="*/ 2147483646 h 841"/>
                <a:gd name="T4" fmla="*/ 2147483646 w 857"/>
                <a:gd name="T5" fmla="*/ 2147483646 h 841"/>
                <a:gd name="T6" fmla="*/ 2147483646 w 857"/>
                <a:gd name="T7" fmla="*/ 2147483646 h 841"/>
                <a:gd name="T8" fmla="*/ 2147483646 w 857"/>
                <a:gd name="T9" fmla="*/ 2147483646 h 841"/>
                <a:gd name="T10" fmla="*/ 2147483646 w 857"/>
                <a:gd name="T11" fmla="*/ 2147483646 h 841"/>
                <a:gd name="T12" fmla="*/ 2147483646 w 857"/>
                <a:gd name="T13" fmla="*/ 2147483646 h 841"/>
                <a:gd name="T14" fmla="*/ 2147483646 w 857"/>
                <a:gd name="T15" fmla="*/ 2147483646 h 841"/>
                <a:gd name="T16" fmla="*/ 2147483646 w 857"/>
                <a:gd name="T17" fmla="*/ 2147483646 h 841"/>
                <a:gd name="T18" fmla="*/ 2147483646 w 857"/>
                <a:gd name="T19" fmla="*/ 2147483646 h 841"/>
                <a:gd name="T20" fmla="*/ 2147483646 w 857"/>
                <a:gd name="T21" fmla="*/ 2147483646 h 841"/>
                <a:gd name="T22" fmla="*/ 2147483646 w 857"/>
                <a:gd name="T23" fmla="*/ 2147483646 h 841"/>
                <a:gd name="T24" fmla="*/ 2147483646 w 857"/>
                <a:gd name="T25" fmla="*/ 2147483646 h 841"/>
                <a:gd name="T26" fmla="*/ 2147483646 w 857"/>
                <a:gd name="T27" fmla="*/ 2147483646 h 841"/>
                <a:gd name="T28" fmla="*/ 2147483646 w 857"/>
                <a:gd name="T29" fmla="*/ 2147483646 h 841"/>
                <a:gd name="T30" fmla="*/ 2147483646 w 857"/>
                <a:gd name="T31" fmla="*/ 2147483646 h 841"/>
                <a:gd name="T32" fmla="*/ 2147483646 w 857"/>
                <a:gd name="T33" fmla="*/ 2147483646 h 841"/>
                <a:gd name="T34" fmla="*/ 2147483646 w 857"/>
                <a:gd name="T35" fmla="*/ 2147483646 h 841"/>
                <a:gd name="T36" fmla="*/ 2147483646 w 857"/>
                <a:gd name="T37" fmla="*/ 2147483646 h 841"/>
                <a:gd name="T38" fmla="*/ 2147483646 w 857"/>
                <a:gd name="T39" fmla="*/ 2147483646 h 841"/>
                <a:gd name="T40" fmla="*/ 2147483646 w 857"/>
                <a:gd name="T41" fmla="*/ 2147483646 h 841"/>
                <a:gd name="T42" fmla="*/ 2147483646 w 857"/>
                <a:gd name="T43" fmla="*/ 2147483646 h 841"/>
                <a:gd name="T44" fmla="*/ 2147483646 w 857"/>
                <a:gd name="T45" fmla="*/ 2147483646 h 841"/>
                <a:gd name="T46" fmla="*/ 2147483646 w 857"/>
                <a:gd name="T47" fmla="*/ 2147483646 h 841"/>
                <a:gd name="T48" fmla="*/ 2147483646 w 857"/>
                <a:gd name="T49" fmla="*/ 2147483646 h 841"/>
                <a:gd name="T50" fmla="*/ 2147483646 w 857"/>
                <a:gd name="T51" fmla="*/ 2147483646 h 841"/>
                <a:gd name="T52" fmla="*/ 2147483646 w 857"/>
                <a:gd name="T53" fmla="*/ 2147483646 h 841"/>
                <a:gd name="T54" fmla="*/ 2147483646 w 857"/>
                <a:gd name="T55" fmla="*/ 2147483646 h 841"/>
                <a:gd name="T56" fmla="*/ 2147483646 w 857"/>
                <a:gd name="T57" fmla="*/ 2147483646 h 841"/>
                <a:gd name="T58" fmla="*/ 2147483646 w 857"/>
                <a:gd name="T59" fmla="*/ 2147483646 h 841"/>
                <a:gd name="T60" fmla="*/ 2147483646 w 857"/>
                <a:gd name="T61" fmla="*/ 2147483646 h 841"/>
                <a:gd name="T62" fmla="*/ 2147483646 w 857"/>
                <a:gd name="T63" fmla="*/ 2147483646 h 841"/>
                <a:gd name="T64" fmla="*/ 2147483646 w 857"/>
                <a:gd name="T65" fmla="*/ 2147483646 h 841"/>
                <a:gd name="T66" fmla="*/ 2147483646 w 857"/>
                <a:gd name="T67" fmla="*/ 2147483646 h 841"/>
                <a:gd name="T68" fmla="*/ 2147483646 w 857"/>
                <a:gd name="T69" fmla="*/ 2147483646 h 841"/>
                <a:gd name="T70" fmla="*/ 2147483646 w 857"/>
                <a:gd name="T71" fmla="*/ 2147483646 h 841"/>
                <a:gd name="T72" fmla="*/ 2147483646 w 857"/>
                <a:gd name="T73" fmla="*/ 2147483646 h 841"/>
                <a:gd name="T74" fmla="*/ 2147483646 w 857"/>
                <a:gd name="T75" fmla="*/ 2147483646 h 841"/>
                <a:gd name="T76" fmla="*/ 2147483646 w 857"/>
                <a:gd name="T77" fmla="*/ 2147483646 h 841"/>
                <a:gd name="T78" fmla="*/ 2147483646 w 857"/>
                <a:gd name="T79" fmla="*/ 2147483646 h 841"/>
                <a:gd name="T80" fmla="*/ 2147483646 w 857"/>
                <a:gd name="T81" fmla="*/ 2147483646 h 841"/>
                <a:gd name="T82" fmla="*/ 2147483646 w 857"/>
                <a:gd name="T83" fmla="*/ 2147483646 h 841"/>
                <a:gd name="T84" fmla="*/ 2147483646 w 857"/>
                <a:gd name="T85" fmla="*/ 0 h 841"/>
                <a:gd name="T86" fmla="*/ 2147483646 w 857"/>
                <a:gd name="T87" fmla="*/ 2147483646 h 841"/>
                <a:gd name="T88" fmla="*/ 2147483646 w 857"/>
                <a:gd name="T89" fmla="*/ 2147483646 h 841"/>
                <a:gd name="T90" fmla="*/ 2147483646 w 857"/>
                <a:gd name="T91" fmla="*/ 2147483646 h 841"/>
                <a:gd name="T92" fmla="*/ 2147483646 w 857"/>
                <a:gd name="T93" fmla="*/ 2147483646 h 841"/>
                <a:gd name="T94" fmla="*/ 2147483646 w 857"/>
                <a:gd name="T95" fmla="*/ 2147483646 h 841"/>
                <a:gd name="T96" fmla="*/ 2147483646 w 857"/>
                <a:gd name="T97" fmla="*/ 2147483646 h 841"/>
                <a:gd name="T98" fmla="*/ 2147483646 w 857"/>
                <a:gd name="T99" fmla="*/ 2147483646 h 841"/>
                <a:gd name="T100" fmla="*/ 2147483646 w 857"/>
                <a:gd name="T101" fmla="*/ 2147483646 h 841"/>
                <a:gd name="T102" fmla="*/ 2147483646 w 857"/>
                <a:gd name="T103" fmla="*/ 2147483646 h 841"/>
                <a:gd name="T104" fmla="*/ 2147483646 w 857"/>
                <a:gd name="T105" fmla="*/ 2147483646 h 841"/>
                <a:gd name="T106" fmla="*/ 2147483646 w 857"/>
                <a:gd name="T107" fmla="*/ 2147483646 h 841"/>
                <a:gd name="T108" fmla="*/ 2147483646 w 857"/>
                <a:gd name="T109" fmla="*/ 2147483646 h 841"/>
                <a:gd name="T110" fmla="*/ 2147483646 w 857"/>
                <a:gd name="T111" fmla="*/ 2147483646 h 841"/>
                <a:gd name="T112" fmla="*/ 2147483646 w 857"/>
                <a:gd name="T113" fmla="*/ 214748364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84" name="Freeform 25"/>
            <p:cNvSpPr/>
            <p:nvPr/>
          </p:nvSpPr>
          <p:spPr bwMode="invGray">
            <a:xfrm>
              <a:off x="2768740" y="3289598"/>
              <a:ext cx="1503502" cy="1168109"/>
            </a:xfrm>
            <a:custGeom>
              <a:avLst/>
              <a:gdLst>
                <a:gd name="T0" fmla="*/ 2147483646 w 785"/>
                <a:gd name="T1" fmla="*/ 2147483646 h 617"/>
                <a:gd name="T2" fmla="*/ 2147483646 w 785"/>
                <a:gd name="T3" fmla="*/ 2147483646 h 617"/>
                <a:gd name="T4" fmla="*/ 2147483646 w 785"/>
                <a:gd name="T5" fmla="*/ 2147483646 h 617"/>
                <a:gd name="T6" fmla="*/ 2147483646 w 785"/>
                <a:gd name="T7" fmla="*/ 2147483646 h 617"/>
                <a:gd name="T8" fmla="*/ 2147483646 w 785"/>
                <a:gd name="T9" fmla="*/ 2147483646 h 617"/>
                <a:gd name="T10" fmla="*/ 2147483646 w 785"/>
                <a:gd name="T11" fmla="*/ 2147483646 h 617"/>
                <a:gd name="T12" fmla="*/ 2147483646 w 785"/>
                <a:gd name="T13" fmla="*/ 2147483646 h 617"/>
                <a:gd name="T14" fmla="*/ 2147483646 w 785"/>
                <a:gd name="T15" fmla="*/ 2147483646 h 617"/>
                <a:gd name="T16" fmla="*/ 2147483646 w 785"/>
                <a:gd name="T17" fmla="*/ 2147483646 h 617"/>
                <a:gd name="T18" fmla="*/ 2147483646 w 785"/>
                <a:gd name="T19" fmla="*/ 2147483646 h 617"/>
                <a:gd name="T20" fmla="*/ 2147483646 w 785"/>
                <a:gd name="T21" fmla="*/ 2147483646 h 617"/>
                <a:gd name="T22" fmla="*/ 2147483646 w 785"/>
                <a:gd name="T23" fmla="*/ 2147483646 h 617"/>
                <a:gd name="T24" fmla="*/ 2147483646 w 785"/>
                <a:gd name="T25" fmla="*/ 2147483646 h 617"/>
                <a:gd name="T26" fmla="*/ 2147483646 w 785"/>
                <a:gd name="T27" fmla="*/ 2147483646 h 617"/>
                <a:gd name="T28" fmla="*/ 2147483646 w 785"/>
                <a:gd name="T29" fmla="*/ 2147483646 h 617"/>
                <a:gd name="T30" fmla="*/ 2147483646 w 785"/>
                <a:gd name="T31" fmla="*/ 2147483646 h 617"/>
                <a:gd name="T32" fmla="*/ 2147483646 w 785"/>
                <a:gd name="T33" fmla="*/ 2147483646 h 617"/>
                <a:gd name="T34" fmla="*/ 2147483646 w 785"/>
                <a:gd name="T35" fmla="*/ 2147483646 h 617"/>
                <a:gd name="T36" fmla="*/ 2147483646 w 785"/>
                <a:gd name="T37" fmla="*/ 2147483646 h 617"/>
                <a:gd name="T38" fmla="*/ 2147483646 w 785"/>
                <a:gd name="T39" fmla="*/ 2147483646 h 617"/>
                <a:gd name="T40" fmla="*/ 0 w 785"/>
                <a:gd name="T41" fmla="*/ 2147483646 h 617"/>
                <a:gd name="T42" fmla="*/ 2147483646 w 785"/>
                <a:gd name="T43" fmla="*/ 2147483646 h 617"/>
                <a:gd name="T44" fmla="*/ 2147483646 w 785"/>
                <a:gd name="T45" fmla="*/ 2147483646 h 617"/>
                <a:gd name="T46" fmla="*/ 2147483646 w 785"/>
                <a:gd name="T47" fmla="*/ 2147483646 h 617"/>
                <a:gd name="T48" fmla="*/ 2147483646 w 785"/>
                <a:gd name="T49" fmla="*/ 2147483646 h 617"/>
                <a:gd name="T50" fmla="*/ 2147483646 w 785"/>
                <a:gd name="T51" fmla="*/ 2147483646 h 617"/>
                <a:gd name="T52" fmla="*/ 2147483646 w 785"/>
                <a:gd name="T53" fmla="*/ 2147483646 h 617"/>
                <a:gd name="T54" fmla="*/ 2147483646 w 785"/>
                <a:gd name="T55" fmla="*/ 2147483646 h 617"/>
                <a:gd name="T56" fmla="*/ 2147483646 w 785"/>
                <a:gd name="T57" fmla="*/ 2147483646 h 617"/>
                <a:gd name="T58" fmla="*/ 2147483646 w 785"/>
                <a:gd name="T59" fmla="*/ 2147483646 h 617"/>
                <a:gd name="T60" fmla="*/ 2147483646 w 785"/>
                <a:gd name="T61" fmla="*/ 0 h 617"/>
                <a:gd name="T62" fmla="*/ 2147483646 w 785"/>
                <a:gd name="T63" fmla="*/ 2147483646 h 617"/>
                <a:gd name="T64" fmla="*/ 2147483646 w 785"/>
                <a:gd name="T65" fmla="*/ 2147483646 h 617"/>
                <a:gd name="T66" fmla="*/ 2147483646 w 785"/>
                <a:gd name="T67" fmla="*/ 2147483646 h 617"/>
                <a:gd name="T68" fmla="*/ 2147483646 w 785"/>
                <a:gd name="T69" fmla="*/ 2147483646 h 617"/>
                <a:gd name="T70" fmla="*/ 2147483646 w 785"/>
                <a:gd name="T71" fmla="*/ 2147483646 h 617"/>
                <a:gd name="T72" fmla="*/ 2147483646 w 785"/>
                <a:gd name="T73" fmla="*/ 2147483646 h 617"/>
                <a:gd name="T74" fmla="*/ 2147483646 w 785"/>
                <a:gd name="T75" fmla="*/ 2147483646 h 617"/>
                <a:gd name="T76" fmla="*/ 2147483646 w 785"/>
                <a:gd name="T77" fmla="*/ 2147483646 h 617"/>
                <a:gd name="T78" fmla="*/ 2147483646 w 785"/>
                <a:gd name="T79" fmla="*/ 2147483646 h 617"/>
                <a:gd name="T80" fmla="*/ 2147483646 w 785"/>
                <a:gd name="T81" fmla="*/ 2147483646 h 617"/>
                <a:gd name="T82" fmla="*/ 2147483646 w 785"/>
                <a:gd name="T83" fmla="*/ 2147483646 h 617"/>
                <a:gd name="T84" fmla="*/ 2147483646 w 785"/>
                <a:gd name="T85" fmla="*/ 2147483646 h 617"/>
                <a:gd name="T86" fmla="*/ 2147483646 w 785"/>
                <a:gd name="T87" fmla="*/ 2147483646 h 617"/>
                <a:gd name="T88" fmla="*/ 2147483646 w 785"/>
                <a:gd name="T89" fmla="*/ 2147483646 h 617"/>
                <a:gd name="T90" fmla="*/ 2147483646 w 785"/>
                <a:gd name="T91" fmla="*/ 2147483646 h 617"/>
                <a:gd name="T92" fmla="*/ 2147483646 w 785"/>
                <a:gd name="T93" fmla="*/ 214748364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87" name="Freeform 21"/>
            <p:cNvSpPr/>
            <p:nvPr/>
          </p:nvSpPr>
          <p:spPr bwMode="invGray">
            <a:xfrm>
              <a:off x="4269050" y="4910264"/>
              <a:ext cx="707906" cy="669441"/>
            </a:xfrm>
            <a:custGeom>
              <a:avLst/>
              <a:gdLst>
                <a:gd name="T0" fmla="*/ 2147483646 w 369"/>
                <a:gd name="T1" fmla="*/ 2147483646 h 353"/>
                <a:gd name="T2" fmla="*/ 2147483646 w 369"/>
                <a:gd name="T3" fmla="*/ 2147483646 h 353"/>
                <a:gd name="T4" fmla="*/ 2147483646 w 369"/>
                <a:gd name="T5" fmla="*/ 2147483646 h 353"/>
                <a:gd name="T6" fmla="*/ 2147483646 w 369"/>
                <a:gd name="T7" fmla="*/ 2147483646 h 353"/>
                <a:gd name="T8" fmla="*/ 2147483646 w 369"/>
                <a:gd name="T9" fmla="*/ 2147483646 h 353"/>
                <a:gd name="T10" fmla="*/ 2147483646 w 369"/>
                <a:gd name="T11" fmla="*/ 2147483646 h 353"/>
                <a:gd name="T12" fmla="*/ 2147483646 w 369"/>
                <a:gd name="T13" fmla="*/ 2147483646 h 353"/>
                <a:gd name="T14" fmla="*/ 2147483646 w 369"/>
                <a:gd name="T15" fmla="*/ 2147483646 h 353"/>
                <a:gd name="T16" fmla="*/ 2147483646 w 369"/>
                <a:gd name="T17" fmla="*/ 2147483646 h 353"/>
                <a:gd name="T18" fmla="*/ 2147483646 w 369"/>
                <a:gd name="T19" fmla="*/ 2147483646 h 353"/>
                <a:gd name="T20" fmla="*/ 2147483646 w 369"/>
                <a:gd name="T21" fmla="*/ 2147483646 h 353"/>
                <a:gd name="T22" fmla="*/ 2147483646 w 369"/>
                <a:gd name="T23" fmla="*/ 2147483646 h 353"/>
                <a:gd name="T24" fmla="*/ 2147483646 w 369"/>
                <a:gd name="T25" fmla="*/ 2147483646 h 353"/>
                <a:gd name="T26" fmla="*/ 2147483646 w 369"/>
                <a:gd name="T27" fmla="*/ 0 h 353"/>
                <a:gd name="T28" fmla="*/ 2147483646 w 369"/>
                <a:gd name="T29" fmla="*/ 2147483646 h 353"/>
                <a:gd name="T30" fmla="*/ 2147483646 w 369"/>
                <a:gd name="T31" fmla="*/ 2147483646 h 353"/>
                <a:gd name="T32" fmla="*/ 2147483646 w 369"/>
                <a:gd name="T33" fmla="*/ 2147483646 h 353"/>
                <a:gd name="T34" fmla="*/ 2147483646 w 369"/>
                <a:gd name="T35" fmla="*/ 2147483646 h 353"/>
                <a:gd name="T36" fmla="*/ 2147483646 w 369"/>
                <a:gd name="T37" fmla="*/ 2147483646 h 353"/>
                <a:gd name="T38" fmla="*/ 2147483646 w 369"/>
                <a:gd name="T39" fmla="*/ 2147483646 h 353"/>
                <a:gd name="T40" fmla="*/ 2147483646 w 369"/>
                <a:gd name="T41" fmla="*/ 2147483646 h 353"/>
                <a:gd name="T42" fmla="*/ 2147483646 w 369"/>
                <a:gd name="T43" fmla="*/ 2147483646 h 353"/>
                <a:gd name="T44" fmla="*/ 2147483646 w 369"/>
                <a:gd name="T45" fmla="*/ 2147483646 h 353"/>
                <a:gd name="T46" fmla="*/ 2147483646 w 369"/>
                <a:gd name="T47" fmla="*/ 2147483646 h 353"/>
                <a:gd name="T48" fmla="*/ 2147483646 w 369"/>
                <a:gd name="T49" fmla="*/ 2147483646 h 353"/>
                <a:gd name="T50" fmla="*/ 2147483646 w 369"/>
                <a:gd name="T51" fmla="*/ 2147483646 h 353"/>
                <a:gd name="T52" fmla="*/ 2147483646 w 369"/>
                <a:gd name="T53" fmla="*/ 2147483646 h 353"/>
                <a:gd name="T54" fmla="*/ 2147483646 w 369"/>
                <a:gd name="T55" fmla="*/ 2147483646 h 353"/>
                <a:gd name="T56" fmla="*/ 2147483646 w 369"/>
                <a:gd name="T57" fmla="*/ 2147483646 h 353"/>
                <a:gd name="T58" fmla="*/ 2147483646 w 369"/>
                <a:gd name="T59" fmla="*/ 2147483646 h 353"/>
                <a:gd name="T60" fmla="*/ 2147483646 w 369"/>
                <a:gd name="T61" fmla="*/ 2147483646 h 353"/>
                <a:gd name="T62" fmla="*/ 2147483646 w 369"/>
                <a:gd name="T63" fmla="*/ 2147483646 h 353"/>
                <a:gd name="T64" fmla="*/ 2147483646 w 369"/>
                <a:gd name="T65" fmla="*/ 2147483646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89" name="Freeform 22"/>
            <p:cNvSpPr/>
            <p:nvPr/>
          </p:nvSpPr>
          <p:spPr bwMode="invGray">
            <a:xfrm>
              <a:off x="3470267" y="4864152"/>
              <a:ext cx="1090557" cy="1166402"/>
            </a:xfrm>
            <a:custGeom>
              <a:avLst/>
              <a:gdLst>
                <a:gd name="T0" fmla="*/ 2147483646 w 569"/>
                <a:gd name="T1" fmla="*/ 2147483646 h 617"/>
                <a:gd name="T2" fmla="*/ 2147483646 w 569"/>
                <a:gd name="T3" fmla="*/ 2147483646 h 617"/>
                <a:gd name="T4" fmla="*/ 2147483646 w 569"/>
                <a:gd name="T5" fmla="*/ 2147483646 h 617"/>
                <a:gd name="T6" fmla="*/ 2147483646 w 569"/>
                <a:gd name="T7" fmla="*/ 2147483646 h 617"/>
                <a:gd name="T8" fmla="*/ 2147483646 w 569"/>
                <a:gd name="T9" fmla="*/ 2147483646 h 617"/>
                <a:gd name="T10" fmla="*/ 2147483646 w 569"/>
                <a:gd name="T11" fmla="*/ 2147483646 h 617"/>
                <a:gd name="T12" fmla="*/ 2147483646 w 569"/>
                <a:gd name="T13" fmla="*/ 2147483646 h 617"/>
                <a:gd name="T14" fmla="*/ 2147483646 w 569"/>
                <a:gd name="T15" fmla="*/ 2147483646 h 617"/>
                <a:gd name="T16" fmla="*/ 2147483646 w 569"/>
                <a:gd name="T17" fmla="*/ 2147483646 h 617"/>
                <a:gd name="T18" fmla="*/ 2147483646 w 569"/>
                <a:gd name="T19" fmla="*/ 2147483646 h 617"/>
                <a:gd name="T20" fmla="*/ 2147483646 w 569"/>
                <a:gd name="T21" fmla="*/ 2147483646 h 617"/>
                <a:gd name="T22" fmla="*/ 2147483646 w 569"/>
                <a:gd name="T23" fmla="*/ 2147483646 h 617"/>
                <a:gd name="T24" fmla="*/ 2147483646 w 569"/>
                <a:gd name="T25" fmla="*/ 2147483646 h 617"/>
                <a:gd name="T26" fmla="*/ 2147483646 w 569"/>
                <a:gd name="T27" fmla="*/ 2147483646 h 617"/>
                <a:gd name="T28" fmla="*/ 2147483646 w 569"/>
                <a:gd name="T29" fmla="*/ 2147483646 h 617"/>
                <a:gd name="T30" fmla="*/ 2147483646 w 569"/>
                <a:gd name="T31" fmla="*/ 2147483646 h 617"/>
                <a:gd name="T32" fmla="*/ 2147483646 w 569"/>
                <a:gd name="T33" fmla="*/ 2147483646 h 617"/>
                <a:gd name="T34" fmla="*/ 2147483646 w 569"/>
                <a:gd name="T35" fmla="*/ 2147483646 h 617"/>
                <a:gd name="T36" fmla="*/ 2147483646 w 569"/>
                <a:gd name="T37" fmla="*/ 2147483646 h 617"/>
                <a:gd name="T38" fmla="*/ 2147483646 w 569"/>
                <a:gd name="T39" fmla="*/ 2147483646 h 617"/>
                <a:gd name="T40" fmla="*/ 2147483646 w 569"/>
                <a:gd name="T41" fmla="*/ 2147483646 h 617"/>
                <a:gd name="T42" fmla="*/ 2147483646 w 569"/>
                <a:gd name="T43" fmla="*/ 2147483646 h 617"/>
                <a:gd name="T44" fmla="*/ 2147483646 w 569"/>
                <a:gd name="T45" fmla="*/ 2147483646 h 617"/>
                <a:gd name="T46" fmla="*/ 2147483646 w 569"/>
                <a:gd name="T47" fmla="*/ 2147483646 h 617"/>
                <a:gd name="T48" fmla="*/ 2147483646 w 569"/>
                <a:gd name="T49" fmla="*/ 2147483646 h 617"/>
                <a:gd name="T50" fmla="*/ 2147483646 w 569"/>
                <a:gd name="T51" fmla="*/ 0 h 617"/>
                <a:gd name="T52" fmla="*/ 2147483646 w 569"/>
                <a:gd name="T53" fmla="*/ 0 h 617"/>
                <a:gd name="T54" fmla="*/ 2147483646 w 569"/>
                <a:gd name="T55" fmla="*/ 2147483646 h 617"/>
                <a:gd name="T56" fmla="*/ 2147483646 w 569"/>
                <a:gd name="T57" fmla="*/ 2147483646 h 617"/>
                <a:gd name="T58" fmla="*/ 2147483646 w 569"/>
                <a:gd name="T59" fmla="*/ 2147483646 h 617"/>
                <a:gd name="T60" fmla="*/ 2147483646 w 569"/>
                <a:gd name="T61" fmla="*/ 2147483646 h 617"/>
                <a:gd name="T62" fmla="*/ 2147483646 w 569"/>
                <a:gd name="T63" fmla="*/ 2147483646 h 617"/>
                <a:gd name="T64" fmla="*/ 2147483646 w 569"/>
                <a:gd name="T65" fmla="*/ 2147483646 h 617"/>
                <a:gd name="T66" fmla="*/ 2147483646 w 569"/>
                <a:gd name="T67" fmla="*/ 2147483646 h 617"/>
                <a:gd name="T68" fmla="*/ 0 w 569"/>
                <a:gd name="T69" fmla="*/ 2147483646 h 617"/>
                <a:gd name="T70" fmla="*/ 2147483646 w 569"/>
                <a:gd name="T71" fmla="*/ 2147483646 h 617"/>
                <a:gd name="T72" fmla="*/ 2147483646 w 569"/>
                <a:gd name="T73" fmla="*/ 2147483646 h 617"/>
                <a:gd name="T74" fmla="*/ 2147483646 w 569"/>
                <a:gd name="T75" fmla="*/ 2147483646 h 617"/>
                <a:gd name="T76" fmla="*/ 2147483646 w 569"/>
                <a:gd name="T77" fmla="*/ 2147483646 h 617"/>
                <a:gd name="T78" fmla="*/ 2147483646 w 569"/>
                <a:gd name="T79" fmla="*/ 2147483646 h 617"/>
                <a:gd name="T80" fmla="*/ 2147483646 w 569"/>
                <a:gd name="T81" fmla="*/ 2147483646 h 617"/>
                <a:gd name="T82" fmla="*/ 2147483646 w 569"/>
                <a:gd name="T83" fmla="*/ 2147483646 h 617"/>
                <a:gd name="T84" fmla="*/ 2147483646 w 569"/>
                <a:gd name="T85" fmla="*/ 2147483646 h 617"/>
                <a:gd name="T86" fmla="*/ 2147483646 w 569"/>
                <a:gd name="T87" fmla="*/ 2147483646 h 617"/>
                <a:gd name="T88" fmla="*/ 2147483646 w 569"/>
                <a:gd name="T89" fmla="*/ 2147483646 h 617"/>
                <a:gd name="T90" fmla="*/ 2147483646 w 569"/>
                <a:gd name="T91" fmla="*/ 2147483646 h 617"/>
                <a:gd name="T92" fmla="*/ 2147483646 w 569"/>
                <a:gd name="T93" fmla="*/ 2147483646 h 617"/>
                <a:gd name="T94" fmla="*/ 2147483646 w 569"/>
                <a:gd name="T95" fmla="*/ 2147483646 h 617"/>
                <a:gd name="T96" fmla="*/ 2147483646 w 569"/>
                <a:gd name="T97" fmla="*/ 2147483646 h 617"/>
                <a:gd name="T98" fmla="*/ 2147483646 w 569"/>
                <a:gd name="T99" fmla="*/ 2147483646 h 617"/>
                <a:gd name="T100" fmla="*/ 2147483646 w 569"/>
                <a:gd name="T101" fmla="*/ 2147483646 h 617"/>
                <a:gd name="T102" fmla="*/ 2147483646 w 569"/>
                <a:gd name="T103" fmla="*/ 2147483646 h 617"/>
                <a:gd name="T104" fmla="*/ 2147483646 w 569"/>
                <a:gd name="T105" fmla="*/ 2147483646 h 617"/>
                <a:gd name="T106" fmla="*/ 2147483646 w 569"/>
                <a:gd name="T107" fmla="*/ 2147483646 h 617"/>
                <a:gd name="T108" fmla="*/ 2147483646 w 569"/>
                <a:gd name="T109" fmla="*/ 2147483646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91" name="Freeform 23"/>
            <p:cNvSpPr/>
            <p:nvPr/>
          </p:nvSpPr>
          <p:spPr bwMode="invGray">
            <a:xfrm>
              <a:off x="1434242" y="3515021"/>
              <a:ext cx="2318231" cy="1485753"/>
            </a:xfrm>
            <a:custGeom>
              <a:avLst/>
              <a:gdLst>
                <a:gd name="T0" fmla="*/ 2147483646 w 1209"/>
                <a:gd name="T1" fmla="*/ 2147483646 h 785"/>
                <a:gd name="T2" fmla="*/ 2147483646 w 1209"/>
                <a:gd name="T3" fmla="*/ 2147483646 h 785"/>
                <a:gd name="T4" fmla="*/ 2147483646 w 1209"/>
                <a:gd name="T5" fmla="*/ 2147483646 h 785"/>
                <a:gd name="T6" fmla="*/ 2147483646 w 1209"/>
                <a:gd name="T7" fmla="*/ 2147483646 h 785"/>
                <a:gd name="T8" fmla="*/ 2147483646 w 1209"/>
                <a:gd name="T9" fmla="*/ 2147483646 h 785"/>
                <a:gd name="T10" fmla="*/ 2147483646 w 1209"/>
                <a:gd name="T11" fmla="*/ 2147483646 h 785"/>
                <a:gd name="T12" fmla="*/ 2147483646 w 1209"/>
                <a:gd name="T13" fmla="*/ 2147483646 h 785"/>
                <a:gd name="T14" fmla="*/ 2147483646 w 1209"/>
                <a:gd name="T15" fmla="*/ 2147483646 h 785"/>
                <a:gd name="T16" fmla="*/ 2147483646 w 1209"/>
                <a:gd name="T17" fmla="*/ 2147483646 h 785"/>
                <a:gd name="T18" fmla="*/ 2147483646 w 1209"/>
                <a:gd name="T19" fmla="*/ 2147483646 h 785"/>
                <a:gd name="T20" fmla="*/ 2147483646 w 1209"/>
                <a:gd name="T21" fmla="*/ 2147483646 h 785"/>
                <a:gd name="T22" fmla="*/ 2147483646 w 1209"/>
                <a:gd name="T23" fmla="*/ 2147483646 h 785"/>
                <a:gd name="T24" fmla="*/ 2147483646 w 1209"/>
                <a:gd name="T25" fmla="*/ 2147483646 h 785"/>
                <a:gd name="T26" fmla="*/ 2147483646 w 1209"/>
                <a:gd name="T27" fmla="*/ 2147483646 h 785"/>
                <a:gd name="T28" fmla="*/ 2147483646 w 1209"/>
                <a:gd name="T29" fmla="*/ 2147483646 h 785"/>
                <a:gd name="T30" fmla="*/ 2147483646 w 1209"/>
                <a:gd name="T31" fmla="*/ 2147483646 h 785"/>
                <a:gd name="T32" fmla="*/ 2147483646 w 1209"/>
                <a:gd name="T33" fmla="*/ 2147483646 h 785"/>
                <a:gd name="T34" fmla="*/ 2147483646 w 1209"/>
                <a:gd name="T35" fmla="*/ 2147483646 h 785"/>
                <a:gd name="T36" fmla="*/ 2147483646 w 1209"/>
                <a:gd name="T37" fmla="*/ 2147483646 h 785"/>
                <a:gd name="T38" fmla="*/ 2147483646 w 1209"/>
                <a:gd name="T39" fmla="*/ 2147483646 h 785"/>
                <a:gd name="T40" fmla="*/ 2147483646 w 1209"/>
                <a:gd name="T41" fmla="*/ 2147483646 h 785"/>
                <a:gd name="T42" fmla="*/ 2147483646 w 1209"/>
                <a:gd name="T43" fmla="*/ 2147483646 h 785"/>
                <a:gd name="T44" fmla="*/ 2147483646 w 1209"/>
                <a:gd name="T45" fmla="*/ 2147483646 h 785"/>
                <a:gd name="T46" fmla="*/ 2147483646 w 1209"/>
                <a:gd name="T47" fmla="*/ 2147483646 h 785"/>
                <a:gd name="T48" fmla="*/ 2147483646 w 1209"/>
                <a:gd name="T49" fmla="*/ 2147483646 h 785"/>
                <a:gd name="T50" fmla="*/ 2147483646 w 1209"/>
                <a:gd name="T51" fmla="*/ 2147483646 h 785"/>
                <a:gd name="T52" fmla="*/ 2147483646 w 1209"/>
                <a:gd name="T53" fmla="*/ 2147483646 h 785"/>
                <a:gd name="T54" fmla="*/ 2147483646 w 1209"/>
                <a:gd name="T55" fmla="*/ 2147483646 h 785"/>
                <a:gd name="T56" fmla="*/ 2147483646 w 1209"/>
                <a:gd name="T57" fmla="*/ 2147483646 h 785"/>
                <a:gd name="T58" fmla="*/ 0 w 1209"/>
                <a:gd name="T59" fmla="*/ 2147483646 h 785"/>
                <a:gd name="T60" fmla="*/ 2147483646 w 1209"/>
                <a:gd name="T61" fmla="*/ 2147483646 h 785"/>
                <a:gd name="T62" fmla="*/ 2147483646 w 1209"/>
                <a:gd name="T63" fmla="*/ 2147483646 h 785"/>
                <a:gd name="T64" fmla="*/ 2147483646 w 1209"/>
                <a:gd name="T65" fmla="*/ 2147483646 h 785"/>
                <a:gd name="T66" fmla="*/ 2147483646 w 1209"/>
                <a:gd name="T67" fmla="*/ 2147483646 h 785"/>
                <a:gd name="T68" fmla="*/ 2147483646 w 1209"/>
                <a:gd name="T69" fmla="*/ 2147483646 h 785"/>
                <a:gd name="T70" fmla="*/ 2147483646 w 1209"/>
                <a:gd name="T71" fmla="*/ 2147483646 h 785"/>
                <a:gd name="T72" fmla="*/ 2147483646 w 1209"/>
                <a:gd name="T73" fmla="*/ 2147483646 h 785"/>
                <a:gd name="T74" fmla="*/ 2147483646 w 1209"/>
                <a:gd name="T75" fmla="*/ 2147483646 h 785"/>
                <a:gd name="T76" fmla="*/ 2147483646 w 1209"/>
                <a:gd name="T77" fmla="*/ 2147483646 h 785"/>
                <a:gd name="T78" fmla="*/ 2147483646 w 1209"/>
                <a:gd name="T79" fmla="*/ 2147483646 h 785"/>
                <a:gd name="T80" fmla="*/ 2147483646 w 1209"/>
                <a:gd name="T81" fmla="*/ 2147483646 h 785"/>
                <a:gd name="T82" fmla="*/ 2147483646 w 1209"/>
                <a:gd name="T83" fmla="*/ 2147483646 h 785"/>
                <a:gd name="T84" fmla="*/ 2147483646 w 1209"/>
                <a:gd name="T85" fmla="*/ 2147483646 h 785"/>
                <a:gd name="T86" fmla="*/ 2147483646 w 1209"/>
                <a:gd name="T87" fmla="*/ 2147483646 h 785"/>
                <a:gd name="T88" fmla="*/ 2147483646 w 1209"/>
                <a:gd name="T89" fmla="*/ 2147483646 h 785"/>
                <a:gd name="T90" fmla="*/ 2147483646 w 1209"/>
                <a:gd name="T91" fmla="*/ 2147483646 h 785"/>
                <a:gd name="T92" fmla="*/ 2147483646 w 1209"/>
                <a:gd name="T93" fmla="*/ 2147483646 h 785"/>
                <a:gd name="T94" fmla="*/ 2147483646 w 1209"/>
                <a:gd name="T95" fmla="*/ 2147483646 h 785"/>
                <a:gd name="T96" fmla="*/ 2147483646 w 1209"/>
                <a:gd name="T97" fmla="*/ 2147483646 h 785"/>
                <a:gd name="T98" fmla="*/ 2147483646 w 1209"/>
                <a:gd name="T99" fmla="*/ 2147483646 h 785"/>
                <a:gd name="T100" fmla="*/ 2147483646 w 1209"/>
                <a:gd name="T101" fmla="*/ 2147483646 h 785"/>
                <a:gd name="T102" fmla="*/ 2147483646 w 1209"/>
                <a:gd name="T103" fmla="*/ 2147483646 h 785"/>
                <a:gd name="T104" fmla="*/ 2147483646 w 1209"/>
                <a:gd name="T105" fmla="*/ 2147483646 h 785"/>
                <a:gd name="T106" fmla="*/ 2147483646 w 1209"/>
                <a:gd name="T107" fmla="*/ 2147483646 h 785"/>
                <a:gd name="T108" fmla="*/ 2147483646 w 1209"/>
                <a:gd name="T109" fmla="*/ 2147483646 h 785"/>
                <a:gd name="T110" fmla="*/ 2147483646 w 1209"/>
                <a:gd name="T111" fmla="*/ 2147483646 h 785"/>
                <a:gd name="T112" fmla="*/ 2147483646 w 1209"/>
                <a:gd name="T113" fmla="*/ 2147483646 h 785"/>
                <a:gd name="T114" fmla="*/ 2147483646 w 1209"/>
                <a:gd name="T115" fmla="*/ 2147483646 h 785"/>
                <a:gd name="T116" fmla="*/ 2147483646 w 1209"/>
                <a:gd name="T117" fmla="*/ 2147483646 h 785"/>
                <a:gd name="T118" fmla="*/ 2147483646 w 1209"/>
                <a:gd name="T119" fmla="*/ 2147483646 h 785"/>
                <a:gd name="T120" fmla="*/ 2147483646 w 1209"/>
                <a:gd name="T121" fmla="*/ 2147483646 h 785"/>
                <a:gd name="T122" fmla="*/ 2147483646 w 1209"/>
                <a:gd name="T123" fmla="*/ 2147483646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93" name="Freeform 36"/>
            <p:cNvSpPr/>
            <p:nvPr/>
          </p:nvSpPr>
          <p:spPr bwMode="invGray">
            <a:xfrm>
              <a:off x="1243649" y="1752611"/>
              <a:ext cx="2437809" cy="1953679"/>
            </a:xfrm>
            <a:custGeom>
              <a:avLst/>
              <a:gdLst>
                <a:gd name="T0" fmla="*/ 2147483646 w 1273"/>
                <a:gd name="T1" fmla="*/ 2147483646 h 1033"/>
                <a:gd name="T2" fmla="*/ 2147483646 w 1273"/>
                <a:gd name="T3" fmla="*/ 2147483646 h 1033"/>
                <a:gd name="T4" fmla="*/ 2147483646 w 1273"/>
                <a:gd name="T5" fmla="*/ 2147483646 h 1033"/>
                <a:gd name="T6" fmla="*/ 2147483646 w 1273"/>
                <a:gd name="T7" fmla="*/ 2147483646 h 1033"/>
                <a:gd name="T8" fmla="*/ 2147483646 w 1273"/>
                <a:gd name="T9" fmla="*/ 2147483646 h 1033"/>
                <a:gd name="T10" fmla="*/ 2147483646 w 1273"/>
                <a:gd name="T11" fmla="*/ 2147483646 h 1033"/>
                <a:gd name="T12" fmla="*/ 2147483646 w 1273"/>
                <a:gd name="T13" fmla="*/ 2147483646 h 1033"/>
                <a:gd name="T14" fmla="*/ 2147483646 w 1273"/>
                <a:gd name="T15" fmla="*/ 2147483646 h 1033"/>
                <a:gd name="T16" fmla="*/ 2147483646 w 1273"/>
                <a:gd name="T17" fmla="*/ 2147483646 h 1033"/>
                <a:gd name="T18" fmla="*/ 2147483646 w 1273"/>
                <a:gd name="T19" fmla="*/ 2147483646 h 1033"/>
                <a:gd name="T20" fmla="*/ 2147483646 w 1273"/>
                <a:gd name="T21" fmla="*/ 2147483646 h 1033"/>
                <a:gd name="T22" fmla="*/ 2147483646 w 1273"/>
                <a:gd name="T23" fmla="*/ 2147483646 h 1033"/>
                <a:gd name="T24" fmla="*/ 2147483646 w 1273"/>
                <a:gd name="T25" fmla="*/ 2147483646 h 1033"/>
                <a:gd name="T26" fmla="*/ 2147483646 w 1273"/>
                <a:gd name="T27" fmla="*/ 2147483646 h 1033"/>
                <a:gd name="T28" fmla="*/ 2147483646 w 1273"/>
                <a:gd name="T29" fmla="*/ 2147483646 h 1033"/>
                <a:gd name="T30" fmla="*/ 2147483646 w 1273"/>
                <a:gd name="T31" fmla="*/ 2147483646 h 1033"/>
                <a:gd name="T32" fmla="*/ 2147483646 w 1273"/>
                <a:gd name="T33" fmla="*/ 2147483646 h 1033"/>
                <a:gd name="T34" fmla="*/ 2147483646 w 1273"/>
                <a:gd name="T35" fmla="*/ 2147483646 h 1033"/>
                <a:gd name="T36" fmla="*/ 2147483646 w 1273"/>
                <a:gd name="T37" fmla="*/ 2147483646 h 1033"/>
                <a:gd name="T38" fmla="*/ 2147483646 w 1273"/>
                <a:gd name="T39" fmla="*/ 2147483646 h 1033"/>
                <a:gd name="T40" fmla="*/ 2147483646 w 1273"/>
                <a:gd name="T41" fmla="*/ 2147483646 h 1033"/>
                <a:gd name="T42" fmla="*/ 2147483646 w 1273"/>
                <a:gd name="T43" fmla="*/ 2147483646 h 1033"/>
                <a:gd name="T44" fmla="*/ 2147483646 w 1273"/>
                <a:gd name="T45" fmla="*/ 2147483646 h 1033"/>
                <a:gd name="T46" fmla="*/ 2147483646 w 1273"/>
                <a:gd name="T47" fmla="*/ 2147483646 h 1033"/>
                <a:gd name="T48" fmla="*/ 2147483646 w 1273"/>
                <a:gd name="T49" fmla="*/ 2147483646 h 1033"/>
                <a:gd name="T50" fmla="*/ 0 w 1273"/>
                <a:gd name="T51" fmla="*/ 2147483646 h 1033"/>
                <a:gd name="T52" fmla="*/ 2147483646 w 1273"/>
                <a:gd name="T53" fmla="*/ 2147483646 h 1033"/>
                <a:gd name="T54" fmla="*/ 2147483646 w 1273"/>
                <a:gd name="T55" fmla="*/ 2147483646 h 1033"/>
                <a:gd name="T56" fmla="*/ 2147483646 w 1273"/>
                <a:gd name="T57" fmla="*/ 2147483646 h 1033"/>
                <a:gd name="T58" fmla="*/ 0 w 1273"/>
                <a:gd name="T59" fmla="*/ 2147483646 h 1033"/>
                <a:gd name="T60" fmla="*/ 2147483646 w 1273"/>
                <a:gd name="T61" fmla="*/ 2147483646 h 1033"/>
                <a:gd name="T62" fmla="*/ 2147483646 w 1273"/>
                <a:gd name="T63" fmla="*/ 2147483646 h 1033"/>
                <a:gd name="T64" fmla="*/ 2147483646 w 1273"/>
                <a:gd name="T65" fmla="*/ 2147483646 h 1033"/>
                <a:gd name="T66" fmla="*/ 2147483646 w 1273"/>
                <a:gd name="T67" fmla="*/ 2147483646 h 1033"/>
                <a:gd name="T68" fmla="*/ 2147483646 w 1273"/>
                <a:gd name="T69" fmla="*/ 2147483646 h 1033"/>
                <a:gd name="T70" fmla="*/ 2147483646 w 1273"/>
                <a:gd name="T71" fmla="*/ 2147483646 h 1033"/>
                <a:gd name="T72" fmla="*/ 2147483646 w 1273"/>
                <a:gd name="T73" fmla="*/ 2147483646 h 1033"/>
                <a:gd name="T74" fmla="*/ 2147483646 w 1273"/>
                <a:gd name="T75" fmla="*/ 2147483646 h 1033"/>
                <a:gd name="T76" fmla="*/ 2147483646 w 1273"/>
                <a:gd name="T77" fmla="*/ 2147483646 h 1033"/>
                <a:gd name="T78" fmla="*/ 2147483646 w 1273"/>
                <a:gd name="T79" fmla="*/ 2147483646 h 1033"/>
                <a:gd name="T80" fmla="*/ 2147483646 w 1273"/>
                <a:gd name="T81" fmla="*/ 2147483646 h 1033"/>
                <a:gd name="T82" fmla="*/ 2147483646 w 1273"/>
                <a:gd name="T83" fmla="*/ 2147483646 h 1033"/>
                <a:gd name="T84" fmla="*/ 2147483646 w 1273"/>
                <a:gd name="T85" fmla="*/ 2147483646 h 1033"/>
                <a:gd name="T86" fmla="*/ 2147483646 w 1273"/>
                <a:gd name="T87" fmla="*/ 2147483646 h 1033"/>
                <a:gd name="T88" fmla="*/ 2147483646 w 1273"/>
                <a:gd name="T89" fmla="*/ 0 h 1033"/>
                <a:gd name="T90" fmla="*/ 2147483646 w 1273"/>
                <a:gd name="T91" fmla="*/ 2147483646 h 1033"/>
                <a:gd name="T92" fmla="*/ 2147483646 w 1273"/>
                <a:gd name="T93" fmla="*/ 2147483646 h 1033"/>
                <a:gd name="T94" fmla="*/ 2147483646 w 1273"/>
                <a:gd name="T95" fmla="*/ 2147483646 h 1033"/>
                <a:gd name="T96" fmla="*/ 2147483646 w 1273"/>
                <a:gd name="T97" fmla="*/ 2147483646 h 1033"/>
                <a:gd name="T98" fmla="*/ 2147483646 w 1273"/>
                <a:gd name="T99" fmla="*/ 2147483646 h 1033"/>
                <a:gd name="T100" fmla="*/ 2147483646 w 1273"/>
                <a:gd name="T101" fmla="*/ 2147483646 h 1033"/>
                <a:gd name="T102" fmla="*/ 2147483646 w 1273"/>
                <a:gd name="T103" fmla="*/ 2147483646 h 1033"/>
                <a:gd name="T104" fmla="*/ 2147483646 w 1273"/>
                <a:gd name="T105" fmla="*/ 2147483646 h 1033"/>
                <a:gd name="T106" fmla="*/ 2147483646 w 1273"/>
                <a:gd name="T107" fmla="*/ 2147483646 h 1033"/>
                <a:gd name="T108" fmla="*/ 2147483646 w 1273"/>
                <a:gd name="T109" fmla="*/ 2147483646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95" name="Freeform 15"/>
            <p:cNvSpPr/>
            <p:nvPr/>
          </p:nvSpPr>
          <p:spPr bwMode="gray">
            <a:xfrm>
              <a:off x="5775183" y="4018695"/>
              <a:ext cx="689204" cy="606406"/>
            </a:xfrm>
            <a:custGeom>
              <a:avLst/>
              <a:gdLst>
                <a:gd name="T0" fmla="*/ 2147483646 w 361"/>
                <a:gd name="T1" fmla="*/ 0 h 321"/>
                <a:gd name="T2" fmla="*/ 2147483646 w 361"/>
                <a:gd name="T3" fmla="*/ 0 h 321"/>
                <a:gd name="T4" fmla="*/ 2147483646 w 361"/>
                <a:gd name="T5" fmla="*/ 2147483646 h 321"/>
                <a:gd name="T6" fmla="*/ 2147483646 w 361"/>
                <a:gd name="T7" fmla="*/ 2147483646 h 321"/>
                <a:gd name="T8" fmla="*/ 2147483646 w 361"/>
                <a:gd name="T9" fmla="*/ 2147483646 h 321"/>
                <a:gd name="T10" fmla="*/ 2147483646 w 361"/>
                <a:gd name="T11" fmla="*/ 2147483646 h 321"/>
                <a:gd name="T12" fmla="*/ 2147483646 w 361"/>
                <a:gd name="T13" fmla="*/ 2147483646 h 321"/>
                <a:gd name="T14" fmla="*/ 2147483646 w 361"/>
                <a:gd name="T15" fmla="*/ 2147483646 h 321"/>
                <a:gd name="T16" fmla="*/ 2147483646 w 361"/>
                <a:gd name="T17" fmla="*/ 2147483646 h 321"/>
                <a:gd name="T18" fmla="*/ 2147483646 w 361"/>
                <a:gd name="T19" fmla="*/ 2147483646 h 321"/>
                <a:gd name="T20" fmla="*/ 2147483646 w 361"/>
                <a:gd name="T21" fmla="*/ 2147483646 h 321"/>
                <a:gd name="T22" fmla="*/ 0 w 361"/>
                <a:gd name="T23" fmla="*/ 2147483646 h 321"/>
                <a:gd name="T24" fmla="*/ 2147483646 w 361"/>
                <a:gd name="T25" fmla="*/ 2147483646 h 321"/>
                <a:gd name="T26" fmla="*/ 2147483646 w 361"/>
                <a:gd name="T27" fmla="*/ 2147483646 h 321"/>
                <a:gd name="T28" fmla="*/ 2147483646 w 361"/>
                <a:gd name="T29" fmla="*/ 2147483646 h 321"/>
                <a:gd name="T30" fmla="*/ 2147483646 w 361"/>
                <a:gd name="T31" fmla="*/ 2147483646 h 321"/>
                <a:gd name="T32" fmla="*/ 2147483646 w 361"/>
                <a:gd name="T33" fmla="*/ 2147483646 h 321"/>
                <a:gd name="T34" fmla="*/ 2147483646 w 361"/>
                <a:gd name="T35" fmla="*/ 2147483646 h 321"/>
                <a:gd name="T36" fmla="*/ 2147483646 w 361"/>
                <a:gd name="T37" fmla="*/ 2147483646 h 321"/>
                <a:gd name="T38" fmla="*/ 2147483646 w 361"/>
                <a:gd name="T39" fmla="*/ 2147483646 h 321"/>
                <a:gd name="T40" fmla="*/ 2147483646 w 361"/>
                <a:gd name="T41" fmla="*/ 2147483646 h 321"/>
                <a:gd name="T42" fmla="*/ 2147483646 w 361"/>
                <a:gd name="T43" fmla="*/ 2147483646 h 321"/>
                <a:gd name="T44" fmla="*/ 2147483646 w 361"/>
                <a:gd name="T45" fmla="*/ 2147483646 h 321"/>
                <a:gd name="T46" fmla="*/ 2147483646 w 361"/>
                <a:gd name="T47" fmla="*/ 2147483646 h 321"/>
                <a:gd name="T48" fmla="*/ 2147483646 w 361"/>
                <a:gd name="T49" fmla="*/ 2147483646 h 321"/>
                <a:gd name="T50" fmla="*/ 2147483646 w 361"/>
                <a:gd name="T51" fmla="*/ 2147483646 h 321"/>
                <a:gd name="T52" fmla="*/ 2147483646 w 361"/>
                <a:gd name="T53" fmla="*/ 2147483646 h 321"/>
                <a:gd name="T54" fmla="*/ 2147483646 w 361"/>
                <a:gd name="T55" fmla="*/ 2147483646 h 321"/>
                <a:gd name="T56" fmla="*/ 2147483646 w 361"/>
                <a:gd name="T57" fmla="*/ 2147483646 h 321"/>
                <a:gd name="T58" fmla="*/ 2147483646 w 361"/>
                <a:gd name="T59" fmla="*/ 2147483646 h 321"/>
                <a:gd name="T60" fmla="*/ 2147483646 w 361"/>
                <a:gd name="T61" fmla="*/ 2147483646 h 321"/>
                <a:gd name="T62" fmla="*/ 2147483646 w 361"/>
                <a:gd name="T63" fmla="*/ 2147483646 h 321"/>
                <a:gd name="T64" fmla="*/ 2147483646 w 361"/>
                <a:gd name="T65" fmla="*/ 2147483646 h 321"/>
                <a:gd name="T66" fmla="*/ 2147483646 w 361"/>
                <a:gd name="T67" fmla="*/ 2147483646 h 321"/>
                <a:gd name="T68" fmla="*/ 2147483646 w 361"/>
                <a:gd name="T69" fmla="*/ 2147483646 h 321"/>
                <a:gd name="T70" fmla="*/ 2147483646 w 361"/>
                <a:gd name="T71" fmla="*/ 2147483646 h 321"/>
                <a:gd name="T72" fmla="*/ 2147483646 w 361"/>
                <a:gd name="T73" fmla="*/ 2147483646 h 321"/>
                <a:gd name="T74" fmla="*/ 2147483646 w 361"/>
                <a:gd name="T75" fmla="*/ 2147483646 h 321"/>
                <a:gd name="T76" fmla="*/ 2147483646 w 361"/>
                <a:gd name="T77" fmla="*/ 2147483646 h 321"/>
                <a:gd name="T78" fmla="*/ 2147483646 w 361"/>
                <a:gd name="T79" fmla="*/ 2147483646 h 321"/>
                <a:gd name="T80" fmla="*/ 2147483646 w 361"/>
                <a:gd name="T81" fmla="*/ 2147483646 h 321"/>
                <a:gd name="T82" fmla="*/ 2147483646 w 361"/>
                <a:gd name="T83" fmla="*/ 2147483646 h 321"/>
                <a:gd name="T84" fmla="*/ 2147483646 w 361"/>
                <a:gd name="T85" fmla="*/ 2147483646 h 321"/>
                <a:gd name="T86" fmla="*/ 2147483646 w 361"/>
                <a:gd name="T87" fmla="*/ 2147483646 h 321"/>
                <a:gd name="T88" fmla="*/ 2147483646 w 361"/>
                <a:gd name="T89" fmla="*/ 2147483646 h 321"/>
                <a:gd name="T90" fmla="*/ 2147483646 w 361"/>
                <a:gd name="T91" fmla="*/ 2147483646 h 321"/>
                <a:gd name="T92" fmla="*/ 2147483646 w 361"/>
                <a:gd name="T93" fmla="*/ 2147483646 h 321"/>
                <a:gd name="T94" fmla="*/ 2147483646 w 361"/>
                <a:gd name="T95" fmla="*/ 2147483646 h 321"/>
                <a:gd name="T96" fmla="*/ 2147483646 w 361"/>
                <a:gd name="T97" fmla="*/ 2147483646 h 321"/>
                <a:gd name="T98" fmla="*/ 214748364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97" name="Freeform 17"/>
            <p:cNvSpPr/>
            <p:nvPr/>
          </p:nvSpPr>
          <p:spPr bwMode="gray">
            <a:xfrm>
              <a:off x="6032438" y="4575543"/>
              <a:ext cx="459183" cy="561854"/>
            </a:xfrm>
            <a:custGeom>
              <a:avLst/>
              <a:gdLst>
                <a:gd name="T0" fmla="*/ 2147483646 w 241"/>
                <a:gd name="T1" fmla="*/ 2147483646 h 297"/>
                <a:gd name="T2" fmla="*/ 2147483646 w 241"/>
                <a:gd name="T3" fmla="*/ 0 h 297"/>
                <a:gd name="T4" fmla="*/ 2147483646 w 241"/>
                <a:gd name="T5" fmla="*/ 2147483646 h 297"/>
                <a:gd name="T6" fmla="*/ 2147483646 w 241"/>
                <a:gd name="T7" fmla="*/ 2147483646 h 297"/>
                <a:gd name="T8" fmla="*/ 2147483646 w 241"/>
                <a:gd name="T9" fmla="*/ 2147483646 h 297"/>
                <a:gd name="T10" fmla="*/ 2147483646 w 241"/>
                <a:gd name="T11" fmla="*/ 2147483646 h 297"/>
                <a:gd name="T12" fmla="*/ 2147483646 w 241"/>
                <a:gd name="T13" fmla="*/ 2147483646 h 297"/>
                <a:gd name="T14" fmla="*/ 2147483646 w 241"/>
                <a:gd name="T15" fmla="*/ 2147483646 h 297"/>
                <a:gd name="T16" fmla="*/ 2147483646 w 241"/>
                <a:gd name="T17" fmla="*/ 2147483646 h 297"/>
                <a:gd name="T18" fmla="*/ 2147483646 w 241"/>
                <a:gd name="T19" fmla="*/ 2147483646 h 297"/>
                <a:gd name="T20" fmla="*/ 2147483646 w 241"/>
                <a:gd name="T21" fmla="*/ 2147483646 h 297"/>
                <a:gd name="T22" fmla="*/ 2147483646 w 241"/>
                <a:gd name="T23" fmla="*/ 2147483646 h 297"/>
                <a:gd name="T24" fmla="*/ 2147483646 w 241"/>
                <a:gd name="T25" fmla="*/ 2147483646 h 297"/>
                <a:gd name="T26" fmla="*/ 2147483646 w 241"/>
                <a:gd name="T27" fmla="*/ 2147483646 h 297"/>
                <a:gd name="T28" fmla="*/ 2147483646 w 241"/>
                <a:gd name="T29" fmla="*/ 2147483646 h 297"/>
                <a:gd name="T30" fmla="*/ 2147483646 w 241"/>
                <a:gd name="T31" fmla="*/ 2147483646 h 297"/>
                <a:gd name="T32" fmla="*/ 0 w 241"/>
                <a:gd name="T33" fmla="*/ 2147483646 h 297"/>
                <a:gd name="T34" fmla="*/ 0 w 241"/>
                <a:gd name="T35" fmla="*/ 2147483646 h 297"/>
                <a:gd name="T36" fmla="*/ 2147483646 w 241"/>
                <a:gd name="T37" fmla="*/ 2147483646 h 297"/>
                <a:gd name="T38" fmla="*/ 2147483646 w 241"/>
                <a:gd name="T39" fmla="*/ 2147483646 h 297"/>
                <a:gd name="T40" fmla="*/ 2147483646 w 241"/>
                <a:gd name="T41" fmla="*/ 2147483646 h 297"/>
                <a:gd name="T42" fmla="*/ 2147483646 w 241"/>
                <a:gd name="T43" fmla="*/ 2147483646 h 297"/>
                <a:gd name="T44" fmla="*/ 2147483646 w 241"/>
                <a:gd name="T45" fmla="*/ 2147483646 h 297"/>
                <a:gd name="T46" fmla="*/ 2147483646 w 241"/>
                <a:gd name="T47" fmla="*/ 2147483646 h 297"/>
                <a:gd name="T48" fmla="*/ 2147483646 w 241"/>
                <a:gd name="T49" fmla="*/ 2147483646 h 297"/>
                <a:gd name="T50" fmla="*/ 2147483646 w 241"/>
                <a:gd name="T51" fmla="*/ 2147483646 h 297"/>
                <a:gd name="T52" fmla="*/ 2147483646 w 241"/>
                <a:gd name="T53" fmla="*/ 2147483646 h 297"/>
                <a:gd name="T54" fmla="*/ 2147483646 w 241"/>
                <a:gd name="T55" fmla="*/ 2147483646 h 297"/>
                <a:gd name="T56" fmla="*/ 2147483646 w 241"/>
                <a:gd name="T57" fmla="*/ 2147483646 h 297"/>
                <a:gd name="T58" fmla="*/ 2147483646 w 241"/>
                <a:gd name="T59" fmla="*/ 2147483646 h 297"/>
                <a:gd name="T60" fmla="*/ 2147483646 w 241"/>
                <a:gd name="T61" fmla="*/ 2147483646 h 297"/>
                <a:gd name="T62" fmla="*/ 2147483646 w 241"/>
                <a:gd name="T63" fmla="*/ 2147483646 h 297"/>
                <a:gd name="T64" fmla="*/ 2147483646 w 241"/>
                <a:gd name="T65" fmla="*/ 2147483646 h 297"/>
                <a:gd name="T66" fmla="*/ 2147483646 w 241"/>
                <a:gd name="T67" fmla="*/ 2147483646 h 297"/>
                <a:gd name="T68" fmla="*/ 2147483646 w 241"/>
                <a:gd name="T69" fmla="*/ 2147483646 h 297"/>
                <a:gd name="T70" fmla="*/ 2147483646 w 241"/>
                <a:gd name="T71" fmla="*/ 2147483646 h 297"/>
                <a:gd name="T72" fmla="*/ 2147483646 w 241"/>
                <a:gd name="T73" fmla="*/ 2147483646 h 297"/>
                <a:gd name="T74" fmla="*/ 2147483646 w 241"/>
                <a:gd name="T75" fmla="*/ 2147483646 h 297"/>
                <a:gd name="T76" fmla="*/ 2147483646 w 241"/>
                <a:gd name="T77" fmla="*/ 2147483646 h 297"/>
                <a:gd name="T78" fmla="*/ 2147483646 w 241"/>
                <a:gd name="T79" fmla="*/ 2147483646 h 297"/>
                <a:gd name="T80" fmla="*/ 2147483646 w 241"/>
                <a:gd name="T81" fmla="*/ 2147483646 h 297"/>
                <a:gd name="T82" fmla="*/ 2147483646 w 241"/>
                <a:gd name="T83" fmla="*/ 2147483646 h 297"/>
                <a:gd name="T84" fmla="*/ 2147483646 w 241"/>
                <a:gd name="T85" fmla="*/ 2147483646 h 297"/>
                <a:gd name="T86" fmla="*/ 2147483646 w 241"/>
                <a:gd name="T87" fmla="*/ 2147483646 h 297"/>
                <a:gd name="T88" fmla="*/ 2147483646 w 241"/>
                <a:gd name="T89" fmla="*/ 2147483646 h 297"/>
                <a:gd name="T90" fmla="*/ 2147483646 w 241"/>
                <a:gd name="T91" fmla="*/ 2147483646 h 297"/>
                <a:gd name="T92" fmla="*/ 2147483646 w 241"/>
                <a:gd name="T93" fmla="*/ 2147483646 h 297"/>
                <a:gd name="T94" fmla="*/ 2147483646 w 241"/>
                <a:gd name="T95" fmla="*/ 2147483646 h 297"/>
                <a:gd name="T96" fmla="*/ 2147483646 w 241"/>
                <a:gd name="T97" fmla="*/ 2147483646 h 297"/>
                <a:gd name="T98" fmla="*/ 2147483646 w 241"/>
                <a:gd name="T99" fmla="*/ 2147483646 h 297"/>
                <a:gd name="T100" fmla="*/ 2147483646 w 241"/>
                <a:gd name="T101" fmla="*/ 2147483646 h 297"/>
                <a:gd name="T102" fmla="*/ 2147483646 w 241"/>
                <a:gd name="T103" fmla="*/ 2147483646 h 297"/>
                <a:gd name="T104" fmla="*/ 2147483646 w 241"/>
                <a:gd name="T105" fmla="*/ 2147483646 h 297"/>
                <a:gd name="T106" fmla="*/ 2147483646 w 241"/>
                <a:gd name="T107" fmla="*/ 2147483646 h 297"/>
                <a:gd name="T108" fmla="*/ 2147483646 w 241"/>
                <a:gd name="T109" fmla="*/ 2147483646 h 297"/>
                <a:gd name="T110" fmla="*/ 2147483646 w 241"/>
                <a:gd name="T111" fmla="*/ 2147483646 h 297"/>
                <a:gd name="T112" fmla="*/ 2147483646 w 241"/>
                <a:gd name="T113" fmla="*/ 214748364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299" name="Freeform 37"/>
            <p:cNvSpPr/>
            <p:nvPr/>
          </p:nvSpPr>
          <p:spPr bwMode="invGray">
            <a:xfrm>
              <a:off x="6324213" y="5349159"/>
              <a:ext cx="243939" cy="488419"/>
            </a:xfrm>
            <a:custGeom>
              <a:avLst/>
              <a:gdLst>
                <a:gd name="T0" fmla="*/ 2147483646 w 129"/>
                <a:gd name="T1" fmla="*/ 2147483646 h 257"/>
                <a:gd name="T2" fmla="*/ 2147483646 w 129"/>
                <a:gd name="T3" fmla="*/ 2147483646 h 257"/>
                <a:gd name="T4" fmla="*/ 2147483646 w 129"/>
                <a:gd name="T5" fmla="*/ 2147483646 h 257"/>
                <a:gd name="T6" fmla="*/ 2147483646 w 129"/>
                <a:gd name="T7" fmla="*/ 2147483646 h 257"/>
                <a:gd name="T8" fmla="*/ 2147483646 w 129"/>
                <a:gd name="T9" fmla="*/ 2147483646 h 257"/>
                <a:gd name="T10" fmla="*/ 2147483646 w 129"/>
                <a:gd name="T11" fmla="*/ 2147483646 h 257"/>
                <a:gd name="T12" fmla="*/ 2147483646 w 129"/>
                <a:gd name="T13" fmla="*/ 2147483646 h 257"/>
                <a:gd name="T14" fmla="*/ 2147483646 w 129"/>
                <a:gd name="T15" fmla="*/ 2147483646 h 257"/>
                <a:gd name="T16" fmla="*/ 2147483646 w 129"/>
                <a:gd name="T17" fmla="*/ 2147483646 h 257"/>
                <a:gd name="T18" fmla="*/ 2147483646 w 129"/>
                <a:gd name="T19" fmla="*/ 0 h 257"/>
                <a:gd name="T20" fmla="*/ 2147483646 w 129"/>
                <a:gd name="T21" fmla="*/ 2147483646 h 257"/>
                <a:gd name="T22" fmla="*/ 2147483646 w 129"/>
                <a:gd name="T23" fmla="*/ 2147483646 h 257"/>
                <a:gd name="T24" fmla="*/ 2147483646 w 129"/>
                <a:gd name="T25" fmla="*/ 2147483646 h 257"/>
                <a:gd name="T26" fmla="*/ 2147483646 w 129"/>
                <a:gd name="T27" fmla="*/ 2147483646 h 257"/>
                <a:gd name="T28" fmla="*/ 2147483646 w 129"/>
                <a:gd name="T29" fmla="*/ 2147483646 h 257"/>
                <a:gd name="T30" fmla="*/ 0 w 129"/>
                <a:gd name="T31" fmla="*/ 2147483646 h 257"/>
                <a:gd name="T32" fmla="*/ 2147483646 w 129"/>
                <a:gd name="T33" fmla="*/ 2147483646 h 257"/>
                <a:gd name="T34" fmla="*/ 2147483646 w 129"/>
                <a:gd name="T35" fmla="*/ 2147483646 h 257"/>
                <a:gd name="T36" fmla="*/ 2147483646 w 129"/>
                <a:gd name="T37" fmla="*/ 2147483646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301" name="Freeform 13"/>
            <p:cNvSpPr/>
            <p:nvPr/>
          </p:nvSpPr>
          <p:spPr bwMode="gray">
            <a:xfrm>
              <a:off x="5755018" y="3304970"/>
              <a:ext cx="65370" cy="76850"/>
            </a:xfrm>
            <a:custGeom>
              <a:avLst/>
              <a:gdLst>
                <a:gd name="T0" fmla="*/ 2147483646 w 33"/>
                <a:gd name="T1" fmla="*/ 2147483646 h 41"/>
                <a:gd name="T2" fmla="*/ 2147483646 w 33"/>
                <a:gd name="T3" fmla="*/ 2147483646 h 41"/>
                <a:gd name="T4" fmla="*/ 2147483646 w 33"/>
                <a:gd name="T5" fmla="*/ 2147483646 h 41"/>
                <a:gd name="T6" fmla="*/ 0 w 33"/>
                <a:gd name="T7" fmla="*/ 0 h 41"/>
                <a:gd name="T8" fmla="*/ 2147483646 w 33"/>
                <a:gd name="T9" fmla="*/ 2147483646 h 41"/>
                <a:gd name="T10" fmla="*/ 2147483646 w 33"/>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302" name="Freeform 11"/>
            <p:cNvSpPr/>
            <p:nvPr/>
          </p:nvSpPr>
          <p:spPr bwMode="gray">
            <a:xfrm>
              <a:off x="5616311" y="3170055"/>
              <a:ext cx="216836" cy="242502"/>
            </a:xfrm>
            <a:custGeom>
              <a:avLst/>
              <a:gdLst>
                <a:gd name="T0" fmla="*/ 2147483646 w 113"/>
                <a:gd name="T1" fmla="*/ 2147483646 h 129"/>
                <a:gd name="T2" fmla="*/ 2147483646 w 113"/>
                <a:gd name="T3" fmla="*/ 2147483646 h 129"/>
                <a:gd name="T4" fmla="*/ 2147483646 w 113"/>
                <a:gd name="T5" fmla="*/ 2147483646 h 129"/>
                <a:gd name="T6" fmla="*/ 2147483646 w 113"/>
                <a:gd name="T7" fmla="*/ 2147483646 h 129"/>
                <a:gd name="T8" fmla="*/ 2147483646 w 113"/>
                <a:gd name="T9" fmla="*/ 0 h 129"/>
                <a:gd name="T10" fmla="*/ 2147483646 w 113"/>
                <a:gd name="T11" fmla="*/ 0 h 129"/>
                <a:gd name="T12" fmla="*/ 2147483646 w 113"/>
                <a:gd name="T13" fmla="*/ 2147483646 h 129"/>
                <a:gd name="T14" fmla="*/ 2147483646 w 113"/>
                <a:gd name="T15" fmla="*/ 2147483646 h 129"/>
                <a:gd name="T16" fmla="*/ 0 w 113"/>
                <a:gd name="T17" fmla="*/ 2147483646 h 129"/>
                <a:gd name="T18" fmla="*/ 0 w 113"/>
                <a:gd name="T19" fmla="*/ 2147483646 h 129"/>
                <a:gd name="T20" fmla="*/ 2147483646 w 113"/>
                <a:gd name="T21" fmla="*/ 2147483646 h 129"/>
                <a:gd name="T22" fmla="*/ 2147483646 w 113"/>
                <a:gd name="T23" fmla="*/ 2147483646 h 129"/>
                <a:gd name="T24" fmla="*/ 2147483646 w 113"/>
                <a:gd name="T25" fmla="*/ 2147483646 h 129"/>
                <a:gd name="T26" fmla="*/ 2147483646 w 113"/>
                <a:gd name="T27" fmla="*/ 2147483646 h 129"/>
                <a:gd name="T28" fmla="*/ 2147483646 w 113"/>
                <a:gd name="T29" fmla="*/ 2147483646 h 129"/>
                <a:gd name="T30" fmla="*/ 2147483646 w 113"/>
                <a:gd name="T31" fmla="*/ 2147483646 h 129"/>
                <a:gd name="T32" fmla="*/ 2147483646 w 113"/>
                <a:gd name="T33" fmla="*/ 2147483646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304" name="Freeform 12"/>
            <p:cNvSpPr/>
            <p:nvPr/>
          </p:nvSpPr>
          <p:spPr bwMode="gray">
            <a:xfrm>
              <a:off x="5755019" y="3289597"/>
              <a:ext cx="170600" cy="228839"/>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sp>
          <p:nvSpPr>
            <p:cNvPr id="306" name="Freeform 16"/>
            <p:cNvSpPr/>
            <p:nvPr/>
          </p:nvSpPr>
          <p:spPr bwMode="invGray">
            <a:xfrm>
              <a:off x="6338552" y="4502101"/>
              <a:ext cx="122767" cy="104175"/>
            </a:xfrm>
            <a:custGeom>
              <a:avLst/>
              <a:gdLst>
                <a:gd name="T0" fmla="*/ 2147483646 w 65"/>
                <a:gd name="T1" fmla="*/ 0 h 57"/>
                <a:gd name="T2" fmla="*/ 0 w 65"/>
                <a:gd name="T3" fmla="*/ 2147483646 h 57"/>
                <a:gd name="T4" fmla="*/ 2147483646 w 65"/>
                <a:gd name="T5" fmla="*/ 2147483646 h 57"/>
                <a:gd name="T6" fmla="*/ 2147483646 w 65"/>
                <a:gd name="T7" fmla="*/ 2147483646 h 57"/>
                <a:gd name="T8" fmla="*/ 2147483646 w 65"/>
                <a:gd name="T9" fmla="*/ 2147483646 h 57"/>
                <a:gd name="T10" fmla="*/ 2147483646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grpFill/>
            <a:ln w="12700" cap="rnd" cmpd="sng">
              <a:solidFill>
                <a:schemeClr val="bg1"/>
              </a:solidFill>
              <a:prstDash val="solid"/>
              <a:round/>
            </a:ln>
            <a:effectLst/>
          </p:spPr>
          <p:txBody>
            <a:bodyPr/>
            <a:lstStyle/>
            <a:p>
              <a:pPr fontAlgn="auto">
                <a:spcBef>
                  <a:spcPts val="0"/>
                </a:spcBef>
                <a:spcAft>
                  <a:spcPts val="0"/>
                </a:spcAft>
                <a:defRPr/>
              </a:pPr>
              <a:endParaRPr lang="zh-CN" altLang="en-US" sz="1350">
                <a:solidFill>
                  <a:prstClr val="black"/>
                </a:solidFill>
                <a:latin typeface="+mn-lt"/>
                <a:ea typeface="+mn-ea"/>
              </a:endParaRPr>
            </a:p>
          </p:txBody>
        </p:sp>
      </p:grpSp>
      <p:sp>
        <p:nvSpPr>
          <p:cNvPr id="74766" name="Rectangle 14"/>
          <p:cNvSpPr>
            <a:spLocks noChangeArrowheads="1"/>
          </p:cNvSpPr>
          <p:nvPr/>
        </p:nvSpPr>
        <p:spPr bwMode="auto">
          <a:xfrm>
            <a:off x="8328025" y="3500438"/>
            <a:ext cx="2447925" cy="2963862"/>
          </a:xfrm>
          <a:prstGeom prst="rect">
            <a:avLst/>
          </a:prstGeom>
          <a:noFill/>
          <a:ln w="9525">
            <a:noFill/>
            <a:miter lim="800000"/>
          </a:ln>
        </p:spPr>
        <p:txBody>
          <a:bodyPr>
            <a:spAutoFit/>
          </a:bodyPr>
          <a:lstStyle/>
          <a:p>
            <a:pPr>
              <a:lnSpc>
                <a:spcPct val="150000"/>
              </a:lnSpc>
            </a:pPr>
            <a:r>
              <a:rPr lang="zh-CN" altLang="en-US" sz="1400">
                <a:latin typeface="微软雅黑" panose="020B0503020204020204" charset="-122"/>
                <a:ea typeface="微软雅黑" panose="020B0503020204020204" charset="-122"/>
              </a:rPr>
              <a:t>添加文本内容</a:t>
            </a:r>
            <a:r>
              <a:rPr lang="zh-CN" altLang="en-US" sz="1400">
                <a:ea typeface="微软雅黑" panose="020B0503020204020204" charset="-122"/>
              </a:rPr>
              <a:t>添加文本内容添加文本内容添加文本添加文本内容添加文本内容添加文本内容添加文本添加文本内容添加文本内容添加文本添加文本内容添加文本内容添加文本</a:t>
            </a:r>
          </a:p>
          <a:p>
            <a:pPr>
              <a:lnSpc>
                <a:spcPct val="150000"/>
              </a:lnSpc>
            </a:pPr>
            <a:endParaRPr lang="zh-CN" altLang="en-US" sz="1400">
              <a:ea typeface="微软雅黑" panose="020B0503020204020204" charset="-122"/>
            </a:endParaRPr>
          </a:p>
          <a:p>
            <a:pPr>
              <a:lnSpc>
                <a:spcPct val="150000"/>
              </a:lnSpc>
            </a:pPr>
            <a:endParaRPr lang="zh-CN" altLang="en-US" sz="1400">
              <a:ea typeface="微软雅黑" panose="020B0503020204020204" charset="-122"/>
            </a:endParaRPr>
          </a:p>
        </p:txBody>
      </p:sp>
      <p:sp>
        <p:nvSpPr>
          <p:cNvPr id="74767" name="Line 548"/>
          <p:cNvSpPr>
            <a:spLocks noChangeShapeType="1"/>
          </p:cNvSpPr>
          <p:nvPr/>
        </p:nvSpPr>
        <p:spPr bwMode="auto">
          <a:xfrm flipV="1">
            <a:off x="5591175" y="3500438"/>
            <a:ext cx="1800225" cy="0"/>
          </a:xfrm>
          <a:prstGeom prst="line">
            <a:avLst/>
          </a:prstGeom>
          <a:noFill/>
          <a:ln w="12700">
            <a:solidFill>
              <a:schemeClr val="tx1"/>
            </a:solidFill>
            <a:prstDash val="dash"/>
            <a:round/>
            <a:headEnd type="oval" w="med" len="med"/>
            <a:tailEnd type="oval" w="med" len="med"/>
          </a:ln>
        </p:spPr>
        <p:txBody>
          <a:bodyPr/>
          <a:lstStyle/>
          <a:p>
            <a:endParaRPr lang="zh-CN" altLang="en-US"/>
          </a:p>
        </p:txBody>
      </p:sp>
      <p:sp>
        <p:nvSpPr>
          <p:cNvPr id="74768" name="Line 548"/>
          <p:cNvSpPr>
            <a:spLocks noChangeShapeType="1"/>
          </p:cNvSpPr>
          <p:nvPr/>
        </p:nvSpPr>
        <p:spPr bwMode="auto">
          <a:xfrm flipV="1">
            <a:off x="5591175" y="3933825"/>
            <a:ext cx="1800225" cy="0"/>
          </a:xfrm>
          <a:prstGeom prst="line">
            <a:avLst/>
          </a:prstGeom>
          <a:noFill/>
          <a:ln w="12700">
            <a:solidFill>
              <a:schemeClr val="tx1"/>
            </a:solidFill>
            <a:prstDash val="dash"/>
            <a:round/>
            <a:headEnd type="oval" w="med" len="med"/>
            <a:tailEnd type="oval" w="med" len="med"/>
          </a:ln>
        </p:spPr>
        <p:txBody>
          <a:bodyPr/>
          <a:lstStyle/>
          <a:p>
            <a:endParaRPr lang="zh-CN" altLang="en-US"/>
          </a:p>
        </p:txBody>
      </p:sp>
      <p:sp>
        <p:nvSpPr>
          <p:cNvPr id="74769" name="Line 548"/>
          <p:cNvSpPr>
            <a:spLocks noChangeShapeType="1"/>
          </p:cNvSpPr>
          <p:nvPr/>
        </p:nvSpPr>
        <p:spPr bwMode="auto">
          <a:xfrm flipV="1">
            <a:off x="5591175" y="4365625"/>
            <a:ext cx="1800225" cy="0"/>
          </a:xfrm>
          <a:prstGeom prst="line">
            <a:avLst/>
          </a:prstGeom>
          <a:noFill/>
          <a:ln w="12700">
            <a:solidFill>
              <a:schemeClr val="tx1"/>
            </a:solidFill>
            <a:prstDash val="dash"/>
            <a:round/>
            <a:headEnd type="oval" w="med" len="med"/>
            <a:tailEnd type="oval" w="med" len="med"/>
          </a:ln>
        </p:spPr>
        <p:txBody>
          <a:bodyPr/>
          <a:lstStyle/>
          <a:p>
            <a:endParaRPr lang="zh-CN" altLang="en-US"/>
          </a:p>
        </p:txBody>
      </p:sp>
      <p:sp>
        <p:nvSpPr>
          <p:cNvPr id="74770" name="Line 548"/>
          <p:cNvSpPr>
            <a:spLocks noChangeShapeType="1"/>
          </p:cNvSpPr>
          <p:nvPr/>
        </p:nvSpPr>
        <p:spPr bwMode="auto">
          <a:xfrm flipV="1">
            <a:off x="5519738" y="4868863"/>
            <a:ext cx="1871662" cy="0"/>
          </a:xfrm>
          <a:prstGeom prst="line">
            <a:avLst/>
          </a:prstGeom>
          <a:noFill/>
          <a:ln w="12700">
            <a:solidFill>
              <a:schemeClr val="tx1"/>
            </a:solidFill>
            <a:prstDash val="dash"/>
            <a:round/>
            <a:headEnd type="oval" w="med" len="med"/>
            <a:tailEnd type="oval" w="med" len="med"/>
          </a:ln>
        </p:spPr>
        <p:txBody>
          <a:bodyPr/>
          <a:lstStyle/>
          <a:p>
            <a:endParaRPr lang="zh-CN" altLang="en-US"/>
          </a:p>
        </p:txBody>
      </p:sp>
      <p:sp>
        <p:nvSpPr>
          <p:cNvPr id="74771" name="Rectangle 19"/>
          <p:cNvSpPr>
            <a:spLocks noChangeArrowheads="1"/>
          </p:cNvSpPr>
          <p:nvPr/>
        </p:nvSpPr>
        <p:spPr bwMode="auto">
          <a:xfrm>
            <a:off x="6096000" y="3089275"/>
            <a:ext cx="1368425" cy="411163"/>
          </a:xfrm>
          <a:prstGeom prst="rect">
            <a:avLst/>
          </a:prstGeom>
          <a:noFill/>
          <a:ln w="9525">
            <a:noFill/>
            <a:miter lim="800000"/>
          </a:ln>
        </p:spPr>
        <p:txBody>
          <a:bodyPr>
            <a:spAutoFit/>
          </a:bodyPr>
          <a:lstStyle/>
          <a:p>
            <a:pPr>
              <a:lnSpc>
                <a:spcPct val="150000"/>
              </a:lnSpc>
            </a:pPr>
            <a:r>
              <a:rPr lang="zh-CN" altLang="en-US" sz="1400">
                <a:latin typeface="微软雅黑" panose="020B0503020204020204" charset="-122"/>
                <a:ea typeface="微软雅黑" panose="020B0503020204020204" charset="-122"/>
              </a:rPr>
              <a:t>添加文本内容</a:t>
            </a:r>
            <a:endParaRPr lang="zh-CN" altLang="en-US" sz="1400">
              <a:ea typeface="微软雅黑" panose="020B0503020204020204" charset="-122"/>
            </a:endParaRPr>
          </a:p>
        </p:txBody>
      </p:sp>
      <p:sp>
        <p:nvSpPr>
          <p:cNvPr id="74772" name="Rectangle 20"/>
          <p:cNvSpPr>
            <a:spLocks noChangeArrowheads="1"/>
          </p:cNvSpPr>
          <p:nvPr/>
        </p:nvSpPr>
        <p:spPr bwMode="auto">
          <a:xfrm>
            <a:off x="6096000" y="3573463"/>
            <a:ext cx="1368425" cy="411162"/>
          </a:xfrm>
          <a:prstGeom prst="rect">
            <a:avLst/>
          </a:prstGeom>
          <a:noFill/>
          <a:ln w="9525">
            <a:noFill/>
            <a:miter lim="800000"/>
          </a:ln>
        </p:spPr>
        <p:txBody>
          <a:bodyPr>
            <a:spAutoFit/>
          </a:bodyPr>
          <a:lstStyle/>
          <a:p>
            <a:pPr>
              <a:lnSpc>
                <a:spcPct val="150000"/>
              </a:lnSpc>
            </a:pPr>
            <a:r>
              <a:rPr lang="zh-CN" altLang="en-US" sz="1400">
                <a:latin typeface="微软雅黑" panose="020B0503020204020204" charset="-122"/>
                <a:ea typeface="微软雅黑" panose="020B0503020204020204" charset="-122"/>
              </a:rPr>
              <a:t>添加文本内容</a:t>
            </a:r>
            <a:endParaRPr lang="zh-CN" altLang="en-US" sz="1400">
              <a:ea typeface="微软雅黑" panose="020B0503020204020204" charset="-122"/>
            </a:endParaRPr>
          </a:p>
        </p:txBody>
      </p:sp>
      <p:sp>
        <p:nvSpPr>
          <p:cNvPr id="74773" name="Rectangle 21"/>
          <p:cNvSpPr>
            <a:spLocks noChangeArrowheads="1"/>
          </p:cNvSpPr>
          <p:nvPr/>
        </p:nvSpPr>
        <p:spPr bwMode="auto">
          <a:xfrm>
            <a:off x="6096000" y="4005263"/>
            <a:ext cx="1368425" cy="411162"/>
          </a:xfrm>
          <a:prstGeom prst="rect">
            <a:avLst/>
          </a:prstGeom>
          <a:noFill/>
          <a:ln w="9525">
            <a:noFill/>
            <a:miter lim="800000"/>
          </a:ln>
        </p:spPr>
        <p:txBody>
          <a:bodyPr>
            <a:spAutoFit/>
          </a:bodyPr>
          <a:lstStyle/>
          <a:p>
            <a:pPr>
              <a:lnSpc>
                <a:spcPct val="150000"/>
              </a:lnSpc>
            </a:pPr>
            <a:r>
              <a:rPr lang="zh-CN" altLang="en-US" sz="1400">
                <a:latin typeface="微软雅黑" panose="020B0503020204020204" charset="-122"/>
                <a:ea typeface="微软雅黑" panose="020B0503020204020204" charset="-122"/>
              </a:rPr>
              <a:t>添加文本内容</a:t>
            </a:r>
            <a:endParaRPr lang="zh-CN" altLang="en-US" sz="1400">
              <a:ea typeface="微软雅黑" panose="020B0503020204020204" charset="-122"/>
            </a:endParaRPr>
          </a:p>
        </p:txBody>
      </p:sp>
      <p:sp>
        <p:nvSpPr>
          <p:cNvPr id="74774" name="Rectangle 22"/>
          <p:cNvSpPr>
            <a:spLocks noChangeArrowheads="1"/>
          </p:cNvSpPr>
          <p:nvPr/>
        </p:nvSpPr>
        <p:spPr bwMode="auto">
          <a:xfrm>
            <a:off x="6096000" y="4508500"/>
            <a:ext cx="1368425" cy="411163"/>
          </a:xfrm>
          <a:prstGeom prst="rect">
            <a:avLst/>
          </a:prstGeom>
          <a:noFill/>
          <a:ln w="9525">
            <a:noFill/>
            <a:miter lim="800000"/>
          </a:ln>
        </p:spPr>
        <p:txBody>
          <a:bodyPr>
            <a:spAutoFit/>
          </a:bodyPr>
          <a:lstStyle/>
          <a:p>
            <a:pPr>
              <a:lnSpc>
                <a:spcPct val="150000"/>
              </a:lnSpc>
            </a:pPr>
            <a:r>
              <a:rPr lang="zh-CN" altLang="en-US" sz="1400">
                <a:latin typeface="微软雅黑" panose="020B0503020204020204" charset="-122"/>
                <a:ea typeface="微软雅黑" panose="020B0503020204020204" charset="-122"/>
              </a:rPr>
              <a:t>添加文本内容</a:t>
            </a:r>
            <a:endParaRPr lang="zh-CN" altLang="en-US" sz="1400">
              <a:ea typeface="微软雅黑" panose="020B0503020204020204" charset="-122"/>
            </a:endParaRPr>
          </a:p>
        </p:txBody>
      </p:sp>
      <p:pic>
        <p:nvPicPr>
          <p:cNvPr id="74775" name="圆角矩形 53"/>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724228">
            <a:off x="4573588" y="3000375"/>
            <a:ext cx="215900" cy="209550"/>
          </a:xfrm>
          <a:prstGeom prst="rect">
            <a:avLst/>
          </a:prstGeom>
          <a:noFill/>
          <a:ln w="9525">
            <a:noFill/>
            <a:miter lim="800000"/>
            <a:headEnd/>
            <a:tailEnd/>
          </a:ln>
        </p:spPr>
      </p:pic>
      <p:pic>
        <p:nvPicPr>
          <p:cNvPr id="74776" name="圆角矩形 53"/>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724228">
            <a:off x="4724400" y="4152900"/>
            <a:ext cx="215900" cy="209550"/>
          </a:xfrm>
          <a:prstGeom prst="rect">
            <a:avLst/>
          </a:prstGeom>
          <a:noFill/>
          <a:ln w="9525">
            <a:noFill/>
            <a:miter lim="800000"/>
            <a:headEnd/>
            <a:tailEnd/>
          </a:ln>
        </p:spPr>
      </p:pic>
      <p:pic>
        <p:nvPicPr>
          <p:cNvPr id="74777" name="圆角矩形 53"/>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724228">
            <a:off x="5083175" y="4440238"/>
            <a:ext cx="215900" cy="209550"/>
          </a:xfrm>
          <a:prstGeom prst="rect">
            <a:avLst/>
          </a:prstGeom>
          <a:noFill/>
          <a:ln w="9525">
            <a:noFill/>
            <a:miter lim="800000"/>
            <a:headEnd/>
            <a:tailEnd/>
          </a:ln>
        </p:spPr>
      </p:pic>
      <p:pic>
        <p:nvPicPr>
          <p:cNvPr id="74778" name="圆角矩形 53"/>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724228">
            <a:off x="4651375" y="5160963"/>
            <a:ext cx="215900" cy="209550"/>
          </a:xfrm>
          <a:prstGeom prst="rect">
            <a:avLst/>
          </a:prstGeom>
          <a:noFill/>
          <a:ln w="9525">
            <a:noFill/>
            <a:miter lim="800000"/>
            <a:headEnd/>
            <a:tailEnd/>
          </a:ln>
        </p:spPr>
      </p:pic>
      <p:sp>
        <p:nvSpPr>
          <p:cNvPr id="74779" name="Line 548"/>
          <p:cNvSpPr>
            <a:spLocks noChangeShapeType="1"/>
          </p:cNvSpPr>
          <p:nvPr/>
        </p:nvSpPr>
        <p:spPr bwMode="auto">
          <a:xfrm>
            <a:off x="4727575" y="3141663"/>
            <a:ext cx="863600" cy="358775"/>
          </a:xfrm>
          <a:prstGeom prst="line">
            <a:avLst/>
          </a:prstGeom>
          <a:noFill/>
          <a:ln w="12700">
            <a:solidFill>
              <a:schemeClr val="tx1"/>
            </a:solidFill>
            <a:prstDash val="dash"/>
            <a:round/>
            <a:headEnd type="oval" w="med" len="med"/>
            <a:tailEnd type="oval" w="med" len="med"/>
          </a:ln>
        </p:spPr>
        <p:txBody>
          <a:bodyPr/>
          <a:lstStyle/>
          <a:p>
            <a:endParaRPr lang="zh-CN" altLang="en-US"/>
          </a:p>
        </p:txBody>
      </p:sp>
      <p:sp>
        <p:nvSpPr>
          <p:cNvPr id="74780" name="Line 548"/>
          <p:cNvSpPr>
            <a:spLocks noChangeShapeType="1"/>
          </p:cNvSpPr>
          <p:nvPr/>
        </p:nvSpPr>
        <p:spPr bwMode="auto">
          <a:xfrm flipV="1">
            <a:off x="4870450" y="3933825"/>
            <a:ext cx="720725" cy="358775"/>
          </a:xfrm>
          <a:prstGeom prst="line">
            <a:avLst/>
          </a:prstGeom>
          <a:noFill/>
          <a:ln w="12700">
            <a:solidFill>
              <a:schemeClr val="tx1"/>
            </a:solidFill>
            <a:prstDash val="dash"/>
            <a:round/>
            <a:headEnd type="oval" w="med" len="med"/>
            <a:tailEnd type="oval" w="med" len="med"/>
          </a:ln>
        </p:spPr>
        <p:txBody>
          <a:bodyPr/>
          <a:lstStyle/>
          <a:p>
            <a:endParaRPr lang="zh-CN" altLang="en-US"/>
          </a:p>
        </p:txBody>
      </p:sp>
      <p:sp>
        <p:nvSpPr>
          <p:cNvPr id="74781" name="Line 548"/>
          <p:cNvSpPr>
            <a:spLocks noChangeShapeType="1"/>
          </p:cNvSpPr>
          <p:nvPr/>
        </p:nvSpPr>
        <p:spPr bwMode="auto">
          <a:xfrm flipV="1">
            <a:off x="4799013" y="4868863"/>
            <a:ext cx="720725" cy="431800"/>
          </a:xfrm>
          <a:prstGeom prst="line">
            <a:avLst/>
          </a:prstGeom>
          <a:noFill/>
          <a:ln w="12700">
            <a:solidFill>
              <a:schemeClr val="tx1"/>
            </a:solidFill>
            <a:prstDash val="dash"/>
            <a:round/>
            <a:headEnd type="oval" w="med" len="med"/>
            <a:tailEnd type="oval" w="med" len="med"/>
          </a:ln>
        </p:spPr>
        <p:txBody>
          <a:bodyPr/>
          <a:lstStyle/>
          <a:p>
            <a:endParaRPr lang="zh-CN" altLang="en-US"/>
          </a:p>
        </p:txBody>
      </p:sp>
      <p:sp>
        <p:nvSpPr>
          <p:cNvPr id="74782" name="Line 548"/>
          <p:cNvSpPr>
            <a:spLocks noChangeShapeType="1"/>
          </p:cNvSpPr>
          <p:nvPr/>
        </p:nvSpPr>
        <p:spPr bwMode="auto">
          <a:xfrm flipV="1">
            <a:off x="5230813" y="4365625"/>
            <a:ext cx="360362" cy="215900"/>
          </a:xfrm>
          <a:prstGeom prst="line">
            <a:avLst/>
          </a:prstGeom>
          <a:noFill/>
          <a:ln w="12700">
            <a:solidFill>
              <a:schemeClr val="tx1"/>
            </a:solidFill>
            <a:prstDash val="dash"/>
            <a:round/>
            <a:headEnd type="oval" w="med" len="med"/>
            <a:tailEnd type="oval" w="med" len="med"/>
          </a:ln>
        </p:spPr>
        <p:txBody>
          <a:bodyPr/>
          <a:lstStyle/>
          <a:p>
            <a:endParaRPr lang="zh-CN" altLang="en-US"/>
          </a:p>
        </p:txBody>
      </p:sp>
      <p:cxnSp>
        <p:nvCxnSpPr>
          <p:cNvPr id="60" name="直接连接符 59"/>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63" name="组合 62"/>
          <p:cNvGrpSpPr/>
          <p:nvPr/>
        </p:nvGrpSpPr>
        <p:grpSpPr>
          <a:xfrm>
            <a:off x="8400073" y="1069161"/>
            <a:ext cx="2337102" cy="2337102"/>
            <a:chOff x="863831" y="3760324"/>
            <a:chExt cx="1430338" cy="1430338"/>
          </a:xfrm>
          <a:effectLst>
            <a:outerShdw blurRad="50800" dist="50800" dir="5400000" algn="ctr" rotWithShape="0">
              <a:schemeClr val="tx1">
                <a:alpha val="29000"/>
              </a:schemeClr>
            </a:outerShdw>
          </a:effectLst>
        </p:grpSpPr>
        <p:pic>
          <p:nvPicPr>
            <p:cNvPr id="64" name="Picture 2" descr="C:\Users\Administrator\Desktop\Nipic_2457331_20121102221811051371.png"/>
            <p:cNvPicPr>
              <a:picLocks noChangeAspect="1" noChangeArrowheads="1"/>
            </p:cNvPicPr>
            <p:nvPr/>
          </p:nvPicPr>
          <p:blipFill>
            <a:blip r:embed="rId5" cstate="print">
              <a:extLst>
                <a:ext uri="{BEBA8EAE-BF5A-486C-A8C5-ECC9F3942E4B}">
                  <a14:imgProps xmlns:a14="http://schemas.microsoft.com/office/drawing/2010/main">
                    <a14:imgLayer r:embed="rId6">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65" name="TextBox 64"/>
            <p:cNvSpPr txBox="1"/>
            <p:nvPr/>
          </p:nvSpPr>
          <p:spPr>
            <a:xfrm>
              <a:off x="919218" y="4259291"/>
              <a:ext cx="1304058" cy="357890"/>
            </a:xfrm>
            <a:prstGeom prst="rect">
              <a:avLst/>
            </a:prstGeom>
            <a:noFill/>
          </p:spPr>
          <p:txBody>
            <a:bodyPr wrap="square" rtlCol="0">
              <a:spAutoFit/>
            </a:bodyPr>
            <a:lstStyle/>
            <a:p>
              <a:pPr algn="ctr"/>
              <a:r>
                <a:rPr lang="zh-CN" altLang="en-US" sz="3200" b="1" dirty="0" smtClean="0">
                  <a:solidFill>
                    <a:schemeClr val="accent4">
                      <a:lumMod val="50000"/>
                    </a:schemeClr>
                  </a:solidFill>
                  <a:effectLst>
                    <a:innerShdw blurRad="63500" dist="50800" dir="13500000">
                      <a:schemeClr val="accent1">
                        <a:lumMod val="50000"/>
                        <a:alpha val="50000"/>
                      </a:schemeClr>
                    </a:innerShdw>
                  </a:effectLst>
                  <a:latin typeface="微软雅黑" panose="020B0503020204020204" charset="-122"/>
                  <a:ea typeface="微软雅黑" panose="020B0503020204020204" charset="-122"/>
                </a:rPr>
                <a:t>输入文字</a:t>
              </a:r>
            </a:p>
          </p:txBody>
        </p:sp>
      </p:grpSp>
      <p:sp>
        <p:nvSpPr>
          <p:cNvPr id="66" name="Freeform 5"/>
          <p:cNvSpPr/>
          <p:nvPr/>
        </p:nvSpPr>
        <p:spPr bwMode="auto">
          <a:xfrm>
            <a:off x="977718" y="1448745"/>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67" name="TextBox 66"/>
          <p:cNvSpPr txBox="1"/>
          <p:nvPr/>
        </p:nvSpPr>
        <p:spPr>
          <a:xfrm>
            <a:off x="1252503" y="1420605"/>
            <a:ext cx="1859280" cy="426720"/>
          </a:xfrm>
          <a:prstGeom prst="rect">
            <a:avLst/>
          </a:prstGeom>
          <a:noFill/>
        </p:spPr>
        <p:txBody>
          <a:bodyPr wrap="none" rtlCol="0">
            <a:spAutoFit/>
          </a:bodyPr>
          <a:lstStyle/>
          <a:p>
            <a:r>
              <a:rPr lang="zh-CN" altLang="en-US" sz="2200" dirty="0" smtClean="0">
                <a:latin typeface="黑体" panose="02010600030101010101" pitchFamily="49" charset="-122"/>
                <a:ea typeface="黑体" panose="02010600030101010101" pitchFamily="49" charset="-122"/>
              </a:rPr>
              <a:t>全国各省目标</a:t>
            </a:r>
            <a:endParaRPr lang="zh-CN" altLang="en-US" sz="2200" dirty="0">
              <a:latin typeface="黑体" panose="02010600030101010101" pitchFamily="49" charset="-122"/>
              <a:ea typeface="黑体" panose="02010600030101010101" pitchFamily="49" charset="-122"/>
            </a:endParaRPr>
          </a:p>
        </p:txBody>
      </p:sp>
      <p:sp>
        <p:nvSpPr>
          <p:cNvPr id="90"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p:transition advClick="0" advTm="2000"/>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left)">
                                          <p:cBhvr>
                                            <p:cTn id="7" dur="300"/>
                                            <p:tgtEl>
                                              <p:spTgt spid="60"/>
                                            </p:tgtEl>
                                          </p:cBhvr>
                                        </p:animEffect>
                                      </p:childTnLst>
                                    </p:cTn>
                                  </p:par>
                                </p:childTnLst>
                              </p:cTn>
                            </p:par>
                            <p:par>
                              <p:cTn id="8" fill="hold">
                                <p:stCondLst>
                                  <p:cond delay="500"/>
                                </p:stCondLst>
                                <p:childTnLst>
                                  <p:par>
                                    <p:cTn id="9" presetID="2" presetClass="entr" presetSubtype="1" fill="hold" grpId="0" nodeType="afterEffect" p14:presetBounceEnd="33000">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14:bounceEnd="33000">
                                          <p:cBhvr additive="base">
                                            <p:cTn id="11" dur="300" fill="hold"/>
                                            <p:tgtEl>
                                              <p:spTgt spid="66"/>
                                            </p:tgtEl>
                                            <p:attrNameLst>
                                              <p:attrName>ppt_x</p:attrName>
                                            </p:attrNameLst>
                                          </p:cBhvr>
                                          <p:tavLst>
                                            <p:tav tm="0">
                                              <p:val>
                                                <p:strVal val="#ppt_x"/>
                                              </p:val>
                                            </p:tav>
                                            <p:tav tm="100000">
                                              <p:val>
                                                <p:strVal val="#ppt_x"/>
                                              </p:val>
                                            </p:tav>
                                          </p:tavLst>
                                        </p:anim>
                                        <p:anim calcmode="lin" valueType="num" p14:bounceEnd="33000">
                                          <p:cBhvr additive="base">
                                            <p:cTn id="12" dur="300" fill="hold"/>
                                            <p:tgtEl>
                                              <p:spTgt spid="6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67"/>
                                            </p:tgtEl>
                                            <p:attrNameLst>
                                              <p:attrName>style.visibility</p:attrName>
                                            </p:attrNameLst>
                                          </p:cBhvr>
                                          <p:to>
                                            <p:strVal val="visible"/>
                                          </p:to>
                                        </p:set>
                                        <p:anim by="(-#ppt_w*2)" calcmode="lin" valueType="num">
                                          <p:cBhvr rctx="PPT">
                                            <p:cTn id="16" dur="250" autoRev="1" fill="hold">
                                              <p:stCondLst>
                                                <p:cond delay="0"/>
                                              </p:stCondLst>
                                            </p:cTn>
                                            <p:tgtEl>
                                              <p:spTgt spid="67"/>
                                            </p:tgtEl>
                                            <p:attrNameLst>
                                              <p:attrName>ppt_w</p:attrName>
                                            </p:attrNameLst>
                                          </p:cBhvr>
                                        </p:anim>
                                        <p:anim by="(#ppt_w*0.50)" calcmode="lin" valueType="num">
                                          <p:cBhvr>
                                            <p:cTn id="17" dur="250" decel="50000" autoRev="1" fill="hold">
                                              <p:stCondLst>
                                                <p:cond delay="0"/>
                                              </p:stCondLst>
                                            </p:cTn>
                                            <p:tgtEl>
                                              <p:spTgt spid="67"/>
                                            </p:tgtEl>
                                            <p:attrNameLst>
                                              <p:attrName>ppt_x</p:attrName>
                                            </p:attrNameLst>
                                          </p:cBhvr>
                                        </p:anim>
                                        <p:anim from="(-#ppt_h/2)" to="(#ppt_y)" calcmode="lin" valueType="num">
                                          <p:cBhvr>
                                            <p:cTn id="18" dur="500" fill="hold">
                                              <p:stCondLst>
                                                <p:cond delay="0"/>
                                              </p:stCondLst>
                                            </p:cTn>
                                            <p:tgtEl>
                                              <p:spTgt spid="67"/>
                                            </p:tgtEl>
                                            <p:attrNameLst>
                                              <p:attrName>ppt_y</p:attrName>
                                            </p:attrNameLst>
                                          </p:cBhvr>
                                        </p:anim>
                                        <p:animRot by="21600000">
                                          <p:cBhvr>
                                            <p:cTn id="19" dur="500" fill="hold">
                                              <p:stCondLst>
                                                <p:cond delay="0"/>
                                              </p:stCondLst>
                                            </p:cTn>
                                            <p:tgtEl>
                                              <p:spTgt spid="67"/>
                                            </p:tgtEl>
                                            <p:attrNameLst>
                                              <p:attrName>r</p:attrName>
                                            </p:attrNameLst>
                                          </p:cBhvr>
                                        </p:animRot>
                                      </p:childTnLst>
                                    </p:cTn>
                                  </p:par>
                                </p:childTnLst>
                              </p:cTn>
                            </p:par>
                            <p:par>
                              <p:cTn id="20" fill="hold">
                                <p:stCondLst>
                                  <p:cond delay="1049"/>
                                </p:stCondLst>
                                <p:childTnLst>
                                  <p:par>
                                    <p:cTn id="21" presetID="18" presetClass="entr" presetSubtype="12"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strips(downLeft)">
                                          <p:cBhvr>
                                            <p:cTn id="23" dur="2000"/>
                                            <p:tgtEl>
                                              <p:spTgt spid="3"/>
                                            </p:tgtEl>
                                          </p:cBhvr>
                                        </p:animEffect>
                                      </p:childTnLst>
                                    </p:cTn>
                                  </p:par>
                                </p:childTnLst>
                              </p:cTn>
                            </p:par>
                            <p:par>
                              <p:cTn id="24" fill="hold">
                                <p:stCondLst>
                                  <p:cond delay="3049"/>
                                </p:stCondLst>
                                <p:childTnLst>
                                  <p:par>
                                    <p:cTn id="25" presetID="29" presetClass="entr" presetSubtype="0" fill="hold" nodeType="afterEffect">
                                      <p:stCondLst>
                                        <p:cond delay="0"/>
                                      </p:stCondLst>
                                      <p:childTnLst>
                                        <p:set>
                                          <p:cBhvr>
                                            <p:cTn id="26" dur="1" fill="hold">
                                              <p:stCondLst>
                                                <p:cond delay="0"/>
                                              </p:stCondLst>
                                            </p:cTn>
                                            <p:tgtEl>
                                              <p:spTgt spid="74775"/>
                                            </p:tgtEl>
                                            <p:attrNameLst>
                                              <p:attrName>style.visibility</p:attrName>
                                            </p:attrNameLst>
                                          </p:cBhvr>
                                          <p:to>
                                            <p:strVal val="visible"/>
                                          </p:to>
                                        </p:set>
                                        <p:anim calcmode="lin" valueType="num">
                                          <p:cBhvr>
                                            <p:cTn id="27" dur="1000" fill="hold"/>
                                            <p:tgtEl>
                                              <p:spTgt spid="74775"/>
                                            </p:tgtEl>
                                            <p:attrNameLst>
                                              <p:attrName>ppt_x</p:attrName>
                                            </p:attrNameLst>
                                          </p:cBhvr>
                                          <p:tavLst>
                                            <p:tav tm="0">
                                              <p:val>
                                                <p:strVal val="#ppt_x-.2"/>
                                              </p:val>
                                            </p:tav>
                                            <p:tav tm="100000">
                                              <p:val>
                                                <p:strVal val="#ppt_x"/>
                                              </p:val>
                                            </p:tav>
                                          </p:tavLst>
                                        </p:anim>
                                        <p:anim calcmode="lin" valueType="num">
                                          <p:cBhvr>
                                            <p:cTn id="28" dur="1000" fill="hold"/>
                                            <p:tgtEl>
                                              <p:spTgt spid="74775"/>
                                            </p:tgtEl>
                                            <p:attrNameLst>
                                              <p:attrName>ppt_y</p:attrName>
                                            </p:attrNameLst>
                                          </p:cBhvr>
                                          <p:tavLst>
                                            <p:tav tm="0">
                                              <p:val>
                                                <p:strVal val="#ppt_y"/>
                                              </p:val>
                                            </p:tav>
                                            <p:tav tm="100000">
                                              <p:val>
                                                <p:strVal val="#ppt_y"/>
                                              </p:val>
                                            </p:tav>
                                          </p:tavLst>
                                        </p:anim>
                                        <p:animEffect transition="in" filter="wipe(right)" prLst="gradientSize: 0.1">
                                          <p:cBhvr>
                                            <p:cTn id="29" dur="1000"/>
                                            <p:tgtEl>
                                              <p:spTgt spid="74775"/>
                                            </p:tgtEl>
                                          </p:cBhvr>
                                        </p:animEffect>
                                      </p:childTnLst>
                                    </p:cTn>
                                  </p:par>
                                  <p:par>
                                    <p:cTn id="30" presetID="29" presetClass="entr" presetSubtype="0" fill="hold" nodeType="withEffect">
                                      <p:stCondLst>
                                        <p:cond delay="0"/>
                                      </p:stCondLst>
                                      <p:childTnLst>
                                        <p:set>
                                          <p:cBhvr>
                                            <p:cTn id="31" dur="1" fill="hold">
                                              <p:stCondLst>
                                                <p:cond delay="0"/>
                                              </p:stCondLst>
                                            </p:cTn>
                                            <p:tgtEl>
                                              <p:spTgt spid="74776"/>
                                            </p:tgtEl>
                                            <p:attrNameLst>
                                              <p:attrName>style.visibility</p:attrName>
                                            </p:attrNameLst>
                                          </p:cBhvr>
                                          <p:to>
                                            <p:strVal val="visible"/>
                                          </p:to>
                                        </p:set>
                                        <p:anim calcmode="lin" valueType="num">
                                          <p:cBhvr>
                                            <p:cTn id="32" dur="1000" fill="hold"/>
                                            <p:tgtEl>
                                              <p:spTgt spid="74776"/>
                                            </p:tgtEl>
                                            <p:attrNameLst>
                                              <p:attrName>ppt_x</p:attrName>
                                            </p:attrNameLst>
                                          </p:cBhvr>
                                          <p:tavLst>
                                            <p:tav tm="0">
                                              <p:val>
                                                <p:strVal val="#ppt_x-.2"/>
                                              </p:val>
                                            </p:tav>
                                            <p:tav tm="100000">
                                              <p:val>
                                                <p:strVal val="#ppt_x"/>
                                              </p:val>
                                            </p:tav>
                                          </p:tavLst>
                                        </p:anim>
                                        <p:anim calcmode="lin" valueType="num">
                                          <p:cBhvr>
                                            <p:cTn id="33" dur="1000" fill="hold"/>
                                            <p:tgtEl>
                                              <p:spTgt spid="74776"/>
                                            </p:tgtEl>
                                            <p:attrNameLst>
                                              <p:attrName>ppt_y</p:attrName>
                                            </p:attrNameLst>
                                          </p:cBhvr>
                                          <p:tavLst>
                                            <p:tav tm="0">
                                              <p:val>
                                                <p:strVal val="#ppt_y"/>
                                              </p:val>
                                            </p:tav>
                                            <p:tav tm="100000">
                                              <p:val>
                                                <p:strVal val="#ppt_y"/>
                                              </p:val>
                                            </p:tav>
                                          </p:tavLst>
                                        </p:anim>
                                        <p:animEffect transition="in" filter="wipe(right)" prLst="gradientSize: 0.1">
                                          <p:cBhvr>
                                            <p:cTn id="34" dur="1000"/>
                                            <p:tgtEl>
                                              <p:spTgt spid="74776"/>
                                            </p:tgtEl>
                                          </p:cBhvr>
                                        </p:animEffect>
                                      </p:childTnLst>
                                    </p:cTn>
                                  </p:par>
                                  <p:par>
                                    <p:cTn id="35" presetID="29" presetClass="entr" presetSubtype="0" fill="hold" nodeType="withEffect">
                                      <p:stCondLst>
                                        <p:cond delay="0"/>
                                      </p:stCondLst>
                                      <p:childTnLst>
                                        <p:set>
                                          <p:cBhvr>
                                            <p:cTn id="36" dur="1" fill="hold">
                                              <p:stCondLst>
                                                <p:cond delay="0"/>
                                              </p:stCondLst>
                                            </p:cTn>
                                            <p:tgtEl>
                                              <p:spTgt spid="74778"/>
                                            </p:tgtEl>
                                            <p:attrNameLst>
                                              <p:attrName>style.visibility</p:attrName>
                                            </p:attrNameLst>
                                          </p:cBhvr>
                                          <p:to>
                                            <p:strVal val="visible"/>
                                          </p:to>
                                        </p:set>
                                        <p:anim calcmode="lin" valueType="num">
                                          <p:cBhvr>
                                            <p:cTn id="37" dur="1000" fill="hold"/>
                                            <p:tgtEl>
                                              <p:spTgt spid="74778"/>
                                            </p:tgtEl>
                                            <p:attrNameLst>
                                              <p:attrName>ppt_x</p:attrName>
                                            </p:attrNameLst>
                                          </p:cBhvr>
                                          <p:tavLst>
                                            <p:tav tm="0">
                                              <p:val>
                                                <p:strVal val="#ppt_x-.2"/>
                                              </p:val>
                                            </p:tav>
                                            <p:tav tm="100000">
                                              <p:val>
                                                <p:strVal val="#ppt_x"/>
                                              </p:val>
                                            </p:tav>
                                          </p:tavLst>
                                        </p:anim>
                                        <p:anim calcmode="lin" valueType="num">
                                          <p:cBhvr>
                                            <p:cTn id="38" dur="1000" fill="hold"/>
                                            <p:tgtEl>
                                              <p:spTgt spid="74778"/>
                                            </p:tgtEl>
                                            <p:attrNameLst>
                                              <p:attrName>ppt_y</p:attrName>
                                            </p:attrNameLst>
                                          </p:cBhvr>
                                          <p:tavLst>
                                            <p:tav tm="0">
                                              <p:val>
                                                <p:strVal val="#ppt_y"/>
                                              </p:val>
                                            </p:tav>
                                            <p:tav tm="100000">
                                              <p:val>
                                                <p:strVal val="#ppt_y"/>
                                              </p:val>
                                            </p:tav>
                                          </p:tavLst>
                                        </p:anim>
                                        <p:animEffect transition="in" filter="wipe(right)" prLst="gradientSize: 0.1">
                                          <p:cBhvr>
                                            <p:cTn id="39" dur="1000"/>
                                            <p:tgtEl>
                                              <p:spTgt spid="74778"/>
                                            </p:tgtEl>
                                          </p:cBhvr>
                                        </p:animEffect>
                                      </p:childTnLst>
                                    </p:cTn>
                                  </p:par>
                                  <p:par>
                                    <p:cTn id="40" presetID="29" presetClass="entr" presetSubtype="0" fill="hold" nodeType="withEffect">
                                      <p:stCondLst>
                                        <p:cond delay="0"/>
                                      </p:stCondLst>
                                      <p:childTnLst>
                                        <p:set>
                                          <p:cBhvr>
                                            <p:cTn id="41" dur="1" fill="hold">
                                              <p:stCondLst>
                                                <p:cond delay="0"/>
                                              </p:stCondLst>
                                            </p:cTn>
                                            <p:tgtEl>
                                              <p:spTgt spid="74777"/>
                                            </p:tgtEl>
                                            <p:attrNameLst>
                                              <p:attrName>style.visibility</p:attrName>
                                            </p:attrNameLst>
                                          </p:cBhvr>
                                          <p:to>
                                            <p:strVal val="visible"/>
                                          </p:to>
                                        </p:set>
                                        <p:anim calcmode="lin" valueType="num">
                                          <p:cBhvr>
                                            <p:cTn id="42" dur="1000" fill="hold"/>
                                            <p:tgtEl>
                                              <p:spTgt spid="74777"/>
                                            </p:tgtEl>
                                            <p:attrNameLst>
                                              <p:attrName>ppt_x</p:attrName>
                                            </p:attrNameLst>
                                          </p:cBhvr>
                                          <p:tavLst>
                                            <p:tav tm="0">
                                              <p:val>
                                                <p:strVal val="#ppt_x-.2"/>
                                              </p:val>
                                            </p:tav>
                                            <p:tav tm="100000">
                                              <p:val>
                                                <p:strVal val="#ppt_x"/>
                                              </p:val>
                                            </p:tav>
                                          </p:tavLst>
                                        </p:anim>
                                        <p:anim calcmode="lin" valueType="num">
                                          <p:cBhvr>
                                            <p:cTn id="43" dur="1000" fill="hold"/>
                                            <p:tgtEl>
                                              <p:spTgt spid="74777"/>
                                            </p:tgtEl>
                                            <p:attrNameLst>
                                              <p:attrName>ppt_y</p:attrName>
                                            </p:attrNameLst>
                                          </p:cBhvr>
                                          <p:tavLst>
                                            <p:tav tm="0">
                                              <p:val>
                                                <p:strVal val="#ppt_y"/>
                                              </p:val>
                                            </p:tav>
                                            <p:tav tm="100000">
                                              <p:val>
                                                <p:strVal val="#ppt_y"/>
                                              </p:val>
                                            </p:tav>
                                          </p:tavLst>
                                        </p:anim>
                                        <p:animEffect transition="in" filter="wipe(right)" prLst="gradientSize: 0.1">
                                          <p:cBhvr>
                                            <p:cTn id="44" dur="1000"/>
                                            <p:tgtEl>
                                              <p:spTgt spid="74777"/>
                                            </p:tgtEl>
                                          </p:cBhvr>
                                        </p:animEffect>
                                      </p:childTnLst>
                                    </p:cTn>
                                  </p:par>
                                </p:childTnLst>
                              </p:cTn>
                            </p:par>
                            <p:par>
                              <p:cTn id="45" fill="hold">
                                <p:stCondLst>
                                  <p:cond delay="4049"/>
                                </p:stCondLst>
                                <p:childTnLst>
                                  <p:par>
                                    <p:cTn id="46" presetID="18" presetClass="entr" presetSubtype="6" fill="hold" grpId="0" nodeType="afterEffect">
                                      <p:stCondLst>
                                        <p:cond delay="0"/>
                                      </p:stCondLst>
                                      <p:childTnLst>
                                        <p:set>
                                          <p:cBhvr>
                                            <p:cTn id="47" dur="1" fill="hold">
                                              <p:stCondLst>
                                                <p:cond delay="0"/>
                                              </p:stCondLst>
                                            </p:cTn>
                                            <p:tgtEl>
                                              <p:spTgt spid="74779"/>
                                            </p:tgtEl>
                                            <p:attrNameLst>
                                              <p:attrName>style.visibility</p:attrName>
                                            </p:attrNameLst>
                                          </p:cBhvr>
                                          <p:to>
                                            <p:strVal val="visible"/>
                                          </p:to>
                                        </p:set>
                                        <p:animEffect transition="in" filter="strips(downRight)">
                                          <p:cBhvr>
                                            <p:cTn id="48" dur="500"/>
                                            <p:tgtEl>
                                              <p:spTgt spid="74779"/>
                                            </p:tgtEl>
                                          </p:cBhvr>
                                        </p:animEffect>
                                      </p:childTnLst>
                                    </p:cTn>
                                  </p:par>
                                  <p:par>
                                    <p:cTn id="49" presetID="18" presetClass="entr" presetSubtype="6" fill="hold" grpId="0" nodeType="withEffect">
                                      <p:stCondLst>
                                        <p:cond delay="0"/>
                                      </p:stCondLst>
                                      <p:childTnLst>
                                        <p:set>
                                          <p:cBhvr>
                                            <p:cTn id="50" dur="1" fill="hold">
                                              <p:stCondLst>
                                                <p:cond delay="0"/>
                                              </p:stCondLst>
                                            </p:cTn>
                                            <p:tgtEl>
                                              <p:spTgt spid="74767"/>
                                            </p:tgtEl>
                                            <p:attrNameLst>
                                              <p:attrName>style.visibility</p:attrName>
                                            </p:attrNameLst>
                                          </p:cBhvr>
                                          <p:to>
                                            <p:strVal val="visible"/>
                                          </p:to>
                                        </p:set>
                                        <p:animEffect transition="in" filter="strips(downRight)">
                                          <p:cBhvr>
                                            <p:cTn id="51" dur="500"/>
                                            <p:tgtEl>
                                              <p:spTgt spid="74767"/>
                                            </p:tgtEl>
                                          </p:cBhvr>
                                        </p:animEffect>
                                      </p:childTnLst>
                                    </p:cTn>
                                  </p:par>
                                </p:childTnLst>
                              </p:cTn>
                            </p:par>
                            <p:par>
                              <p:cTn id="52" fill="hold">
                                <p:stCondLst>
                                  <p:cond delay="4549"/>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74771"/>
                                            </p:tgtEl>
                                            <p:attrNameLst>
                                              <p:attrName>style.visibility</p:attrName>
                                            </p:attrNameLst>
                                          </p:cBhvr>
                                          <p:to>
                                            <p:strVal val="visible"/>
                                          </p:to>
                                        </p:set>
                                        <p:anim calcmode="lin" valueType="num">
                                          <p:cBhvr>
                                            <p:cTn id="55" dur="500" fill="hold"/>
                                            <p:tgtEl>
                                              <p:spTgt spid="74771"/>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74771"/>
                                            </p:tgtEl>
                                            <p:attrNameLst>
                                              <p:attrName>ppt_y</p:attrName>
                                            </p:attrNameLst>
                                          </p:cBhvr>
                                          <p:tavLst>
                                            <p:tav tm="0">
                                              <p:val>
                                                <p:strVal val="#ppt_y"/>
                                              </p:val>
                                            </p:tav>
                                            <p:tav tm="100000">
                                              <p:val>
                                                <p:strVal val="#ppt_y"/>
                                              </p:val>
                                            </p:tav>
                                          </p:tavLst>
                                        </p:anim>
                                        <p:anim calcmode="lin" valueType="num">
                                          <p:cBhvr>
                                            <p:cTn id="57" dur="500" fill="hold"/>
                                            <p:tgtEl>
                                              <p:spTgt spid="74771"/>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74771"/>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74771"/>
                                            </p:tgtEl>
                                          </p:cBhvr>
                                        </p:animEffect>
                                      </p:childTnLst>
                                    </p:cTn>
                                  </p:par>
                                </p:childTnLst>
                              </p:cTn>
                            </p:par>
                            <p:par>
                              <p:cTn id="60" fill="hold">
                                <p:stCondLst>
                                  <p:cond delay="5300"/>
                                </p:stCondLst>
                                <p:childTnLst>
                                  <p:par>
                                    <p:cTn id="61" presetID="18" presetClass="entr" presetSubtype="6" fill="hold" grpId="0" nodeType="afterEffect">
                                      <p:stCondLst>
                                        <p:cond delay="0"/>
                                      </p:stCondLst>
                                      <p:childTnLst>
                                        <p:set>
                                          <p:cBhvr>
                                            <p:cTn id="62" dur="1" fill="hold">
                                              <p:stCondLst>
                                                <p:cond delay="0"/>
                                              </p:stCondLst>
                                            </p:cTn>
                                            <p:tgtEl>
                                              <p:spTgt spid="74780"/>
                                            </p:tgtEl>
                                            <p:attrNameLst>
                                              <p:attrName>style.visibility</p:attrName>
                                            </p:attrNameLst>
                                          </p:cBhvr>
                                          <p:to>
                                            <p:strVal val="visible"/>
                                          </p:to>
                                        </p:set>
                                        <p:animEffect transition="in" filter="strips(downRight)">
                                          <p:cBhvr>
                                            <p:cTn id="63" dur="500"/>
                                            <p:tgtEl>
                                              <p:spTgt spid="74780"/>
                                            </p:tgtEl>
                                          </p:cBhvr>
                                        </p:animEffect>
                                      </p:childTnLst>
                                    </p:cTn>
                                  </p:par>
                                  <p:par>
                                    <p:cTn id="64" presetID="18" presetClass="entr" presetSubtype="6" fill="hold" grpId="0" nodeType="withEffect">
                                      <p:stCondLst>
                                        <p:cond delay="0"/>
                                      </p:stCondLst>
                                      <p:childTnLst>
                                        <p:set>
                                          <p:cBhvr>
                                            <p:cTn id="65" dur="1" fill="hold">
                                              <p:stCondLst>
                                                <p:cond delay="0"/>
                                              </p:stCondLst>
                                            </p:cTn>
                                            <p:tgtEl>
                                              <p:spTgt spid="74768"/>
                                            </p:tgtEl>
                                            <p:attrNameLst>
                                              <p:attrName>style.visibility</p:attrName>
                                            </p:attrNameLst>
                                          </p:cBhvr>
                                          <p:to>
                                            <p:strVal val="visible"/>
                                          </p:to>
                                        </p:set>
                                        <p:animEffect transition="in" filter="strips(downRight)">
                                          <p:cBhvr>
                                            <p:cTn id="66" dur="500"/>
                                            <p:tgtEl>
                                              <p:spTgt spid="74768"/>
                                            </p:tgtEl>
                                          </p:cBhvr>
                                        </p:animEffect>
                                      </p:childTnLst>
                                    </p:cTn>
                                  </p:par>
                                </p:childTnLst>
                              </p:cTn>
                            </p:par>
                            <p:par>
                              <p:cTn id="67" fill="hold">
                                <p:stCondLst>
                                  <p:cond delay="5800"/>
                                </p:stCondLst>
                                <p:childTnLst>
                                  <p:par>
                                    <p:cTn id="68" presetID="41" presetClass="entr" presetSubtype="0" fill="hold" nodeType="afterEffect">
                                      <p:stCondLst>
                                        <p:cond delay="0"/>
                                      </p:stCondLst>
                                      <p:iterate type="lt">
                                        <p:tmPct val="10000"/>
                                      </p:iterate>
                                      <p:childTnLst>
                                        <p:set>
                                          <p:cBhvr>
                                            <p:cTn id="69" dur="1" fill="hold">
                                              <p:stCondLst>
                                                <p:cond delay="0"/>
                                              </p:stCondLst>
                                            </p:cTn>
                                            <p:tgtEl>
                                              <p:spTgt spid="74772">
                                                <p:txEl>
                                                  <p:pRg st="0" end="0"/>
                                                </p:txEl>
                                              </p:spTgt>
                                            </p:tgtEl>
                                            <p:attrNameLst>
                                              <p:attrName>style.visibility</p:attrName>
                                            </p:attrNameLst>
                                          </p:cBhvr>
                                          <p:to>
                                            <p:strVal val="visible"/>
                                          </p:to>
                                        </p:set>
                                        <p:anim calcmode="lin" valueType="num">
                                          <p:cBhvr>
                                            <p:cTn id="70" dur="500" fill="hold"/>
                                            <p:tgtEl>
                                              <p:spTgt spid="7477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74772">
                                                <p:txEl>
                                                  <p:pRg st="0" end="0"/>
                                                </p:txEl>
                                              </p:spTgt>
                                            </p:tgtEl>
                                            <p:attrNameLst>
                                              <p:attrName>ppt_y</p:attrName>
                                            </p:attrNameLst>
                                          </p:cBhvr>
                                          <p:tavLst>
                                            <p:tav tm="0">
                                              <p:val>
                                                <p:strVal val="#ppt_y"/>
                                              </p:val>
                                            </p:tav>
                                            <p:tav tm="100000">
                                              <p:val>
                                                <p:strVal val="#ppt_y"/>
                                              </p:val>
                                            </p:tav>
                                          </p:tavLst>
                                        </p:anim>
                                        <p:anim calcmode="lin" valueType="num">
                                          <p:cBhvr>
                                            <p:cTn id="72" dur="500" fill="hold"/>
                                            <p:tgtEl>
                                              <p:spTgt spid="7477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7477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74772">
                                                <p:txEl>
                                                  <p:pRg st="0" end="0"/>
                                                </p:txEl>
                                              </p:spTgt>
                                            </p:tgtEl>
                                          </p:cBhvr>
                                        </p:animEffect>
                                      </p:childTnLst>
                                    </p:cTn>
                                  </p:par>
                                </p:childTnLst>
                              </p:cTn>
                            </p:par>
                            <p:par>
                              <p:cTn id="75" fill="hold">
                                <p:stCondLst>
                                  <p:cond delay="6550"/>
                                </p:stCondLst>
                                <p:childTnLst>
                                  <p:par>
                                    <p:cTn id="76" presetID="18" presetClass="entr" presetSubtype="6" fill="hold" grpId="0" nodeType="afterEffect">
                                      <p:stCondLst>
                                        <p:cond delay="0"/>
                                      </p:stCondLst>
                                      <p:childTnLst>
                                        <p:set>
                                          <p:cBhvr>
                                            <p:cTn id="77" dur="1" fill="hold">
                                              <p:stCondLst>
                                                <p:cond delay="0"/>
                                              </p:stCondLst>
                                            </p:cTn>
                                            <p:tgtEl>
                                              <p:spTgt spid="74782"/>
                                            </p:tgtEl>
                                            <p:attrNameLst>
                                              <p:attrName>style.visibility</p:attrName>
                                            </p:attrNameLst>
                                          </p:cBhvr>
                                          <p:to>
                                            <p:strVal val="visible"/>
                                          </p:to>
                                        </p:set>
                                        <p:animEffect transition="in" filter="strips(downRight)">
                                          <p:cBhvr>
                                            <p:cTn id="78" dur="500"/>
                                            <p:tgtEl>
                                              <p:spTgt spid="74782"/>
                                            </p:tgtEl>
                                          </p:cBhvr>
                                        </p:animEffect>
                                      </p:childTnLst>
                                    </p:cTn>
                                  </p:par>
                                  <p:par>
                                    <p:cTn id="79" presetID="18" presetClass="entr" presetSubtype="6" fill="hold" grpId="0" nodeType="withEffect">
                                      <p:stCondLst>
                                        <p:cond delay="0"/>
                                      </p:stCondLst>
                                      <p:childTnLst>
                                        <p:set>
                                          <p:cBhvr>
                                            <p:cTn id="80" dur="1" fill="hold">
                                              <p:stCondLst>
                                                <p:cond delay="0"/>
                                              </p:stCondLst>
                                            </p:cTn>
                                            <p:tgtEl>
                                              <p:spTgt spid="74769"/>
                                            </p:tgtEl>
                                            <p:attrNameLst>
                                              <p:attrName>style.visibility</p:attrName>
                                            </p:attrNameLst>
                                          </p:cBhvr>
                                          <p:to>
                                            <p:strVal val="visible"/>
                                          </p:to>
                                        </p:set>
                                        <p:animEffect transition="in" filter="strips(downRight)">
                                          <p:cBhvr>
                                            <p:cTn id="81" dur="500"/>
                                            <p:tgtEl>
                                              <p:spTgt spid="74769"/>
                                            </p:tgtEl>
                                          </p:cBhvr>
                                        </p:animEffect>
                                      </p:childTnLst>
                                    </p:cTn>
                                  </p:par>
                                </p:childTnLst>
                              </p:cTn>
                            </p:par>
                            <p:par>
                              <p:cTn id="82" fill="hold">
                                <p:stCondLst>
                                  <p:cond delay="705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74773"/>
                                            </p:tgtEl>
                                            <p:attrNameLst>
                                              <p:attrName>style.visibility</p:attrName>
                                            </p:attrNameLst>
                                          </p:cBhvr>
                                          <p:to>
                                            <p:strVal val="visible"/>
                                          </p:to>
                                        </p:set>
                                        <p:anim calcmode="lin" valueType="num">
                                          <p:cBhvr>
                                            <p:cTn id="85" dur="500" fill="hold"/>
                                            <p:tgtEl>
                                              <p:spTgt spid="7477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74773"/>
                                            </p:tgtEl>
                                            <p:attrNameLst>
                                              <p:attrName>ppt_y</p:attrName>
                                            </p:attrNameLst>
                                          </p:cBhvr>
                                          <p:tavLst>
                                            <p:tav tm="0">
                                              <p:val>
                                                <p:strVal val="#ppt_y"/>
                                              </p:val>
                                            </p:tav>
                                            <p:tav tm="100000">
                                              <p:val>
                                                <p:strVal val="#ppt_y"/>
                                              </p:val>
                                            </p:tav>
                                          </p:tavLst>
                                        </p:anim>
                                        <p:anim calcmode="lin" valueType="num">
                                          <p:cBhvr>
                                            <p:cTn id="87" dur="500" fill="hold"/>
                                            <p:tgtEl>
                                              <p:spTgt spid="7477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7477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74773"/>
                                            </p:tgtEl>
                                          </p:cBhvr>
                                        </p:animEffect>
                                      </p:childTnLst>
                                    </p:cTn>
                                  </p:par>
                                </p:childTnLst>
                              </p:cTn>
                            </p:par>
                            <p:par>
                              <p:cTn id="90" fill="hold">
                                <p:stCondLst>
                                  <p:cond delay="7800"/>
                                </p:stCondLst>
                                <p:childTnLst>
                                  <p:par>
                                    <p:cTn id="91" presetID="18" presetClass="entr" presetSubtype="6" fill="hold" grpId="0" nodeType="afterEffect">
                                      <p:stCondLst>
                                        <p:cond delay="0"/>
                                      </p:stCondLst>
                                      <p:childTnLst>
                                        <p:set>
                                          <p:cBhvr>
                                            <p:cTn id="92" dur="1" fill="hold">
                                              <p:stCondLst>
                                                <p:cond delay="0"/>
                                              </p:stCondLst>
                                            </p:cTn>
                                            <p:tgtEl>
                                              <p:spTgt spid="74781"/>
                                            </p:tgtEl>
                                            <p:attrNameLst>
                                              <p:attrName>style.visibility</p:attrName>
                                            </p:attrNameLst>
                                          </p:cBhvr>
                                          <p:to>
                                            <p:strVal val="visible"/>
                                          </p:to>
                                        </p:set>
                                        <p:animEffect transition="in" filter="strips(downRight)">
                                          <p:cBhvr>
                                            <p:cTn id="93" dur="500"/>
                                            <p:tgtEl>
                                              <p:spTgt spid="74781"/>
                                            </p:tgtEl>
                                          </p:cBhvr>
                                        </p:animEffect>
                                      </p:childTnLst>
                                    </p:cTn>
                                  </p:par>
                                  <p:par>
                                    <p:cTn id="94" presetID="18" presetClass="entr" presetSubtype="6" fill="hold" grpId="0" nodeType="withEffect">
                                      <p:stCondLst>
                                        <p:cond delay="0"/>
                                      </p:stCondLst>
                                      <p:childTnLst>
                                        <p:set>
                                          <p:cBhvr>
                                            <p:cTn id="95" dur="1" fill="hold">
                                              <p:stCondLst>
                                                <p:cond delay="0"/>
                                              </p:stCondLst>
                                            </p:cTn>
                                            <p:tgtEl>
                                              <p:spTgt spid="74770"/>
                                            </p:tgtEl>
                                            <p:attrNameLst>
                                              <p:attrName>style.visibility</p:attrName>
                                            </p:attrNameLst>
                                          </p:cBhvr>
                                          <p:to>
                                            <p:strVal val="visible"/>
                                          </p:to>
                                        </p:set>
                                        <p:animEffect transition="in" filter="strips(downRight)">
                                          <p:cBhvr>
                                            <p:cTn id="96" dur="500"/>
                                            <p:tgtEl>
                                              <p:spTgt spid="74770"/>
                                            </p:tgtEl>
                                          </p:cBhvr>
                                        </p:animEffect>
                                      </p:childTnLst>
                                    </p:cTn>
                                  </p:par>
                                </p:childTnLst>
                              </p:cTn>
                            </p:par>
                            <p:par>
                              <p:cTn id="97" fill="hold">
                                <p:stCondLst>
                                  <p:cond delay="830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74774"/>
                                            </p:tgtEl>
                                            <p:attrNameLst>
                                              <p:attrName>style.visibility</p:attrName>
                                            </p:attrNameLst>
                                          </p:cBhvr>
                                          <p:to>
                                            <p:strVal val="visible"/>
                                          </p:to>
                                        </p:set>
                                        <p:anim calcmode="lin" valueType="num">
                                          <p:cBhvr>
                                            <p:cTn id="100" dur="500" fill="hold"/>
                                            <p:tgtEl>
                                              <p:spTgt spid="74774"/>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74774"/>
                                            </p:tgtEl>
                                            <p:attrNameLst>
                                              <p:attrName>ppt_y</p:attrName>
                                            </p:attrNameLst>
                                          </p:cBhvr>
                                          <p:tavLst>
                                            <p:tav tm="0">
                                              <p:val>
                                                <p:strVal val="#ppt_y"/>
                                              </p:val>
                                            </p:tav>
                                            <p:tav tm="100000">
                                              <p:val>
                                                <p:strVal val="#ppt_y"/>
                                              </p:val>
                                            </p:tav>
                                          </p:tavLst>
                                        </p:anim>
                                        <p:anim calcmode="lin" valueType="num">
                                          <p:cBhvr>
                                            <p:cTn id="102" dur="500" fill="hold"/>
                                            <p:tgtEl>
                                              <p:spTgt spid="74774"/>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74774"/>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74774"/>
                                            </p:tgtEl>
                                          </p:cBhvr>
                                        </p:animEffect>
                                      </p:childTnLst>
                                    </p:cTn>
                                  </p:par>
                                  <p:par>
                                    <p:cTn id="105" presetID="52" presetClass="entr" presetSubtype="0" fill="hold" grpId="0" nodeType="withEffect">
                                      <p:stCondLst>
                                        <p:cond delay="0"/>
                                      </p:stCondLst>
                                      <p:childTnLst>
                                        <p:set>
                                          <p:cBhvr>
                                            <p:cTn id="106" dur="1" fill="hold">
                                              <p:stCondLst>
                                                <p:cond delay="0"/>
                                              </p:stCondLst>
                                            </p:cTn>
                                            <p:tgtEl>
                                              <p:spTgt spid="74760"/>
                                            </p:tgtEl>
                                            <p:attrNameLst>
                                              <p:attrName>style.visibility</p:attrName>
                                            </p:attrNameLst>
                                          </p:cBhvr>
                                          <p:to>
                                            <p:strVal val="visible"/>
                                          </p:to>
                                        </p:set>
                                        <p:animScale>
                                          <p:cBhvr>
                                            <p:cTn id="107" dur="1000" decel="50000" fill="hold">
                                              <p:stCondLst>
                                                <p:cond delay="0"/>
                                              </p:stCondLst>
                                            </p:cTn>
                                            <p:tgtEl>
                                              <p:spTgt spid="747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8" dur="1000" decel="50000" fill="hold">
                                              <p:stCondLst>
                                                <p:cond delay="0"/>
                                              </p:stCondLst>
                                            </p:cTn>
                                            <p:tgtEl>
                                              <p:spTgt spid="74760"/>
                                            </p:tgtEl>
                                            <p:attrNameLst>
                                              <p:attrName>ppt_x</p:attrName>
                                              <p:attrName>ppt_y</p:attrName>
                                            </p:attrNameLst>
                                          </p:cBhvr>
                                        </p:animMotion>
                                        <p:animEffect transition="in" filter="fade">
                                          <p:cBhvr>
                                            <p:cTn id="109" dur="1000"/>
                                            <p:tgtEl>
                                              <p:spTgt spid="74760"/>
                                            </p:tgtEl>
                                          </p:cBhvr>
                                        </p:animEffect>
                                      </p:childTnLst>
                                    </p:cTn>
                                  </p:par>
                                  <p:par>
                                    <p:cTn id="110" presetID="53" presetClass="entr" presetSubtype="16" fill="hold" nodeType="withEffect">
                                      <p:stCondLst>
                                        <p:cond delay="0"/>
                                      </p:stCondLst>
                                      <p:childTnLst>
                                        <p:set>
                                          <p:cBhvr>
                                            <p:cTn id="111" dur="1" fill="hold">
                                              <p:stCondLst>
                                                <p:cond delay="0"/>
                                              </p:stCondLst>
                                            </p:cTn>
                                            <p:tgtEl>
                                              <p:spTgt spid="63"/>
                                            </p:tgtEl>
                                            <p:attrNameLst>
                                              <p:attrName>style.visibility</p:attrName>
                                            </p:attrNameLst>
                                          </p:cBhvr>
                                          <p:to>
                                            <p:strVal val="visible"/>
                                          </p:to>
                                        </p:set>
                                        <p:anim calcmode="lin" valueType="num">
                                          <p:cBhvr>
                                            <p:cTn id="112" dur="500" fill="hold"/>
                                            <p:tgtEl>
                                              <p:spTgt spid="63"/>
                                            </p:tgtEl>
                                            <p:attrNameLst>
                                              <p:attrName>ppt_w</p:attrName>
                                            </p:attrNameLst>
                                          </p:cBhvr>
                                          <p:tavLst>
                                            <p:tav tm="0">
                                              <p:val>
                                                <p:fltVal val="0"/>
                                              </p:val>
                                            </p:tav>
                                            <p:tav tm="100000">
                                              <p:val>
                                                <p:strVal val="#ppt_w"/>
                                              </p:val>
                                            </p:tav>
                                          </p:tavLst>
                                        </p:anim>
                                        <p:anim calcmode="lin" valueType="num">
                                          <p:cBhvr>
                                            <p:cTn id="113" dur="500" fill="hold"/>
                                            <p:tgtEl>
                                              <p:spTgt spid="63"/>
                                            </p:tgtEl>
                                            <p:attrNameLst>
                                              <p:attrName>ppt_h</p:attrName>
                                            </p:attrNameLst>
                                          </p:cBhvr>
                                          <p:tavLst>
                                            <p:tav tm="0">
                                              <p:val>
                                                <p:fltVal val="0"/>
                                              </p:val>
                                            </p:tav>
                                            <p:tav tm="100000">
                                              <p:val>
                                                <p:strVal val="#ppt_h"/>
                                              </p:val>
                                            </p:tav>
                                          </p:tavLst>
                                        </p:anim>
                                        <p:animEffect transition="in" filter="fade">
                                          <p:cBhvr>
                                            <p:cTn id="114" dur="500"/>
                                            <p:tgtEl>
                                              <p:spTgt spid="63"/>
                                            </p:tgtEl>
                                          </p:cBhvr>
                                        </p:animEffect>
                                      </p:childTnLst>
                                    </p:cTn>
                                  </p:par>
                                </p:childTnLst>
                              </p:cTn>
                            </p:par>
                            <p:par>
                              <p:cTn id="115" fill="hold">
                                <p:stCondLst>
                                  <p:cond delay="9300"/>
                                </p:stCondLst>
                                <p:childTnLst>
                                  <p:par>
                                    <p:cTn id="116" presetID="29" presetClass="entr" presetSubtype="0" fill="hold" grpId="0" nodeType="afterEffect">
                                      <p:stCondLst>
                                        <p:cond delay="0"/>
                                      </p:stCondLst>
                                      <p:childTnLst>
                                        <p:set>
                                          <p:cBhvr>
                                            <p:cTn id="117" dur="1" fill="hold">
                                              <p:stCondLst>
                                                <p:cond delay="0"/>
                                              </p:stCondLst>
                                            </p:cTn>
                                            <p:tgtEl>
                                              <p:spTgt spid="74766"/>
                                            </p:tgtEl>
                                            <p:attrNameLst>
                                              <p:attrName>style.visibility</p:attrName>
                                            </p:attrNameLst>
                                          </p:cBhvr>
                                          <p:to>
                                            <p:strVal val="visible"/>
                                          </p:to>
                                        </p:set>
                                        <p:anim calcmode="lin" valueType="num">
                                          <p:cBhvr>
                                            <p:cTn id="118" dur="1000" fill="hold"/>
                                            <p:tgtEl>
                                              <p:spTgt spid="74766"/>
                                            </p:tgtEl>
                                            <p:attrNameLst>
                                              <p:attrName>ppt_x</p:attrName>
                                            </p:attrNameLst>
                                          </p:cBhvr>
                                          <p:tavLst>
                                            <p:tav tm="0">
                                              <p:val>
                                                <p:strVal val="#ppt_x-.2"/>
                                              </p:val>
                                            </p:tav>
                                            <p:tav tm="100000">
                                              <p:val>
                                                <p:strVal val="#ppt_x"/>
                                              </p:val>
                                            </p:tav>
                                          </p:tavLst>
                                        </p:anim>
                                        <p:anim calcmode="lin" valueType="num">
                                          <p:cBhvr>
                                            <p:cTn id="119" dur="1000" fill="hold"/>
                                            <p:tgtEl>
                                              <p:spTgt spid="74766"/>
                                            </p:tgtEl>
                                            <p:attrNameLst>
                                              <p:attrName>ppt_y</p:attrName>
                                            </p:attrNameLst>
                                          </p:cBhvr>
                                          <p:tavLst>
                                            <p:tav tm="0">
                                              <p:val>
                                                <p:strVal val="#ppt_y"/>
                                              </p:val>
                                            </p:tav>
                                            <p:tav tm="100000">
                                              <p:val>
                                                <p:strVal val="#ppt_y"/>
                                              </p:val>
                                            </p:tav>
                                          </p:tavLst>
                                        </p:anim>
                                        <p:animEffect transition="in" filter="wipe(right)" prLst="gradientSize: 0.1">
                                          <p:cBhvr>
                                            <p:cTn id="120" dur="1000"/>
                                            <p:tgtEl>
                                              <p:spTgt spid="747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0" grpId="0" bldLvl="0" animBg="1"/>
          <p:bldP spid="74766" grpId="0"/>
          <p:bldP spid="74767" grpId="0" bldLvl="0" animBg="1"/>
          <p:bldP spid="74768" grpId="0" bldLvl="0" animBg="1"/>
          <p:bldP spid="74769" grpId="0" bldLvl="0" animBg="1"/>
          <p:bldP spid="74770" grpId="0" bldLvl="0" animBg="1"/>
          <p:bldP spid="74771" grpId="0"/>
          <p:bldP spid="74773" grpId="0"/>
          <p:bldP spid="74774" grpId="0"/>
          <p:bldP spid="74779" grpId="0" bldLvl="0" animBg="1"/>
          <p:bldP spid="74780" grpId="0" bldLvl="0" animBg="1"/>
          <p:bldP spid="74781" grpId="0" bldLvl="0" animBg="1"/>
          <p:bldP spid="74782" grpId="0" bldLvl="0" animBg="1"/>
          <p:bldP spid="66" grpId="0" bldLvl="0" animBg="1"/>
          <p:bldP spid="6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left)">
                                          <p:cBhvr>
                                            <p:cTn id="7" dur="300"/>
                                            <p:tgtEl>
                                              <p:spTgt spid="60"/>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300" fill="hold"/>
                                            <p:tgtEl>
                                              <p:spTgt spid="66"/>
                                            </p:tgtEl>
                                            <p:attrNameLst>
                                              <p:attrName>ppt_x</p:attrName>
                                            </p:attrNameLst>
                                          </p:cBhvr>
                                          <p:tavLst>
                                            <p:tav tm="0">
                                              <p:val>
                                                <p:strVal val="#ppt_x"/>
                                              </p:val>
                                            </p:tav>
                                            <p:tav tm="100000">
                                              <p:val>
                                                <p:strVal val="#ppt_x"/>
                                              </p:val>
                                            </p:tav>
                                          </p:tavLst>
                                        </p:anim>
                                        <p:anim calcmode="lin" valueType="num">
                                          <p:cBhvr additive="base">
                                            <p:cTn id="12" dur="300" fill="hold"/>
                                            <p:tgtEl>
                                              <p:spTgt spid="6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67"/>
                                            </p:tgtEl>
                                            <p:attrNameLst>
                                              <p:attrName>style.visibility</p:attrName>
                                            </p:attrNameLst>
                                          </p:cBhvr>
                                          <p:to>
                                            <p:strVal val="visible"/>
                                          </p:to>
                                        </p:set>
                                        <p:anim by="(-#ppt_w*2)" calcmode="lin" valueType="num">
                                          <p:cBhvr rctx="PPT">
                                            <p:cTn id="16" dur="250" autoRev="1" fill="hold">
                                              <p:stCondLst>
                                                <p:cond delay="0"/>
                                              </p:stCondLst>
                                            </p:cTn>
                                            <p:tgtEl>
                                              <p:spTgt spid="67"/>
                                            </p:tgtEl>
                                            <p:attrNameLst>
                                              <p:attrName>ppt_w</p:attrName>
                                            </p:attrNameLst>
                                          </p:cBhvr>
                                        </p:anim>
                                        <p:anim by="(#ppt_w*0.50)" calcmode="lin" valueType="num">
                                          <p:cBhvr>
                                            <p:cTn id="17" dur="250" decel="50000" autoRev="1" fill="hold">
                                              <p:stCondLst>
                                                <p:cond delay="0"/>
                                              </p:stCondLst>
                                            </p:cTn>
                                            <p:tgtEl>
                                              <p:spTgt spid="67"/>
                                            </p:tgtEl>
                                            <p:attrNameLst>
                                              <p:attrName>ppt_x</p:attrName>
                                            </p:attrNameLst>
                                          </p:cBhvr>
                                        </p:anim>
                                        <p:anim from="(-#ppt_h/2)" to="(#ppt_y)" calcmode="lin" valueType="num">
                                          <p:cBhvr>
                                            <p:cTn id="18" dur="500" fill="hold">
                                              <p:stCondLst>
                                                <p:cond delay="0"/>
                                              </p:stCondLst>
                                            </p:cTn>
                                            <p:tgtEl>
                                              <p:spTgt spid="67"/>
                                            </p:tgtEl>
                                            <p:attrNameLst>
                                              <p:attrName>ppt_y</p:attrName>
                                            </p:attrNameLst>
                                          </p:cBhvr>
                                        </p:anim>
                                        <p:animRot by="21600000">
                                          <p:cBhvr>
                                            <p:cTn id="19" dur="500" fill="hold">
                                              <p:stCondLst>
                                                <p:cond delay="0"/>
                                              </p:stCondLst>
                                            </p:cTn>
                                            <p:tgtEl>
                                              <p:spTgt spid="67"/>
                                            </p:tgtEl>
                                            <p:attrNameLst>
                                              <p:attrName>r</p:attrName>
                                            </p:attrNameLst>
                                          </p:cBhvr>
                                        </p:animRot>
                                      </p:childTnLst>
                                    </p:cTn>
                                  </p:par>
                                </p:childTnLst>
                              </p:cTn>
                            </p:par>
                            <p:par>
                              <p:cTn id="20" fill="hold">
                                <p:stCondLst>
                                  <p:cond delay="1049"/>
                                </p:stCondLst>
                                <p:childTnLst>
                                  <p:par>
                                    <p:cTn id="21" presetID="18" presetClass="entr" presetSubtype="12"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strips(downLeft)">
                                          <p:cBhvr>
                                            <p:cTn id="23" dur="2000"/>
                                            <p:tgtEl>
                                              <p:spTgt spid="3"/>
                                            </p:tgtEl>
                                          </p:cBhvr>
                                        </p:animEffect>
                                      </p:childTnLst>
                                    </p:cTn>
                                  </p:par>
                                </p:childTnLst>
                              </p:cTn>
                            </p:par>
                            <p:par>
                              <p:cTn id="24" fill="hold">
                                <p:stCondLst>
                                  <p:cond delay="3049"/>
                                </p:stCondLst>
                                <p:childTnLst>
                                  <p:par>
                                    <p:cTn id="25" presetID="29" presetClass="entr" presetSubtype="0" fill="hold" nodeType="afterEffect">
                                      <p:stCondLst>
                                        <p:cond delay="0"/>
                                      </p:stCondLst>
                                      <p:childTnLst>
                                        <p:set>
                                          <p:cBhvr>
                                            <p:cTn id="26" dur="1" fill="hold">
                                              <p:stCondLst>
                                                <p:cond delay="0"/>
                                              </p:stCondLst>
                                            </p:cTn>
                                            <p:tgtEl>
                                              <p:spTgt spid="74775"/>
                                            </p:tgtEl>
                                            <p:attrNameLst>
                                              <p:attrName>style.visibility</p:attrName>
                                            </p:attrNameLst>
                                          </p:cBhvr>
                                          <p:to>
                                            <p:strVal val="visible"/>
                                          </p:to>
                                        </p:set>
                                        <p:anim calcmode="lin" valueType="num">
                                          <p:cBhvr>
                                            <p:cTn id="27" dur="1000" fill="hold"/>
                                            <p:tgtEl>
                                              <p:spTgt spid="74775"/>
                                            </p:tgtEl>
                                            <p:attrNameLst>
                                              <p:attrName>ppt_x</p:attrName>
                                            </p:attrNameLst>
                                          </p:cBhvr>
                                          <p:tavLst>
                                            <p:tav tm="0">
                                              <p:val>
                                                <p:strVal val="#ppt_x-.2"/>
                                              </p:val>
                                            </p:tav>
                                            <p:tav tm="100000">
                                              <p:val>
                                                <p:strVal val="#ppt_x"/>
                                              </p:val>
                                            </p:tav>
                                          </p:tavLst>
                                        </p:anim>
                                        <p:anim calcmode="lin" valueType="num">
                                          <p:cBhvr>
                                            <p:cTn id="28" dur="1000" fill="hold"/>
                                            <p:tgtEl>
                                              <p:spTgt spid="74775"/>
                                            </p:tgtEl>
                                            <p:attrNameLst>
                                              <p:attrName>ppt_y</p:attrName>
                                            </p:attrNameLst>
                                          </p:cBhvr>
                                          <p:tavLst>
                                            <p:tav tm="0">
                                              <p:val>
                                                <p:strVal val="#ppt_y"/>
                                              </p:val>
                                            </p:tav>
                                            <p:tav tm="100000">
                                              <p:val>
                                                <p:strVal val="#ppt_y"/>
                                              </p:val>
                                            </p:tav>
                                          </p:tavLst>
                                        </p:anim>
                                        <p:animEffect transition="in" filter="wipe(right)" prLst="gradientSize: 0.1">
                                          <p:cBhvr>
                                            <p:cTn id="29" dur="1000"/>
                                            <p:tgtEl>
                                              <p:spTgt spid="74775"/>
                                            </p:tgtEl>
                                          </p:cBhvr>
                                        </p:animEffect>
                                      </p:childTnLst>
                                    </p:cTn>
                                  </p:par>
                                  <p:par>
                                    <p:cTn id="30" presetID="29" presetClass="entr" presetSubtype="0" fill="hold" nodeType="withEffect">
                                      <p:stCondLst>
                                        <p:cond delay="0"/>
                                      </p:stCondLst>
                                      <p:childTnLst>
                                        <p:set>
                                          <p:cBhvr>
                                            <p:cTn id="31" dur="1" fill="hold">
                                              <p:stCondLst>
                                                <p:cond delay="0"/>
                                              </p:stCondLst>
                                            </p:cTn>
                                            <p:tgtEl>
                                              <p:spTgt spid="74776"/>
                                            </p:tgtEl>
                                            <p:attrNameLst>
                                              <p:attrName>style.visibility</p:attrName>
                                            </p:attrNameLst>
                                          </p:cBhvr>
                                          <p:to>
                                            <p:strVal val="visible"/>
                                          </p:to>
                                        </p:set>
                                        <p:anim calcmode="lin" valueType="num">
                                          <p:cBhvr>
                                            <p:cTn id="32" dur="1000" fill="hold"/>
                                            <p:tgtEl>
                                              <p:spTgt spid="74776"/>
                                            </p:tgtEl>
                                            <p:attrNameLst>
                                              <p:attrName>ppt_x</p:attrName>
                                            </p:attrNameLst>
                                          </p:cBhvr>
                                          <p:tavLst>
                                            <p:tav tm="0">
                                              <p:val>
                                                <p:strVal val="#ppt_x-.2"/>
                                              </p:val>
                                            </p:tav>
                                            <p:tav tm="100000">
                                              <p:val>
                                                <p:strVal val="#ppt_x"/>
                                              </p:val>
                                            </p:tav>
                                          </p:tavLst>
                                        </p:anim>
                                        <p:anim calcmode="lin" valueType="num">
                                          <p:cBhvr>
                                            <p:cTn id="33" dur="1000" fill="hold"/>
                                            <p:tgtEl>
                                              <p:spTgt spid="74776"/>
                                            </p:tgtEl>
                                            <p:attrNameLst>
                                              <p:attrName>ppt_y</p:attrName>
                                            </p:attrNameLst>
                                          </p:cBhvr>
                                          <p:tavLst>
                                            <p:tav tm="0">
                                              <p:val>
                                                <p:strVal val="#ppt_y"/>
                                              </p:val>
                                            </p:tav>
                                            <p:tav tm="100000">
                                              <p:val>
                                                <p:strVal val="#ppt_y"/>
                                              </p:val>
                                            </p:tav>
                                          </p:tavLst>
                                        </p:anim>
                                        <p:animEffect transition="in" filter="wipe(right)" prLst="gradientSize: 0.1">
                                          <p:cBhvr>
                                            <p:cTn id="34" dur="1000"/>
                                            <p:tgtEl>
                                              <p:spTgt spid="74776"/>
                                            </p:tgtEl>
                                          </p:cBhvr>
                                        </p:animEffect>
                                      </p:childTnLst>
                                    </p:cTn>
                                  </p:par>
                                  <p:par>
                                    <p:cTn id="35" presetID="29" presetClass="entr" presetSubtype="0" fill="hold" nodeType="withEffect">
                                      <p:stCondLst>
                                        <p:cond delay="0"/>
                                      </p:stCondLst>
                                      <p:childTnLst>
                                        <p:set>
                                          <p:cBhvr>
                                            <p:cTn id="36" dur="1" fill="hold">
                                              <p:stCondLst>
                                                <p:cond delay="0"/>
                                              </p:stCondLst>
                                            </p:cTn>
                                            <p:tgtEl>
                                              <p:spTgt spid="74778"/>
                                            </p:tgtEl>
                                            <p:attrNameLst>
                                              <p:attrName>style.visibility</p:attrName>
                                            </p:attrNameLst>
                                          </p:cBhvr>
                                          <p:to>
                                            <p:strVal val="visible"/>
                                          </p:to>
                                        </p:set>
                                        <p:anim calcmode="lin" valueType="num">
                                          <p:cBhvr>
                                            <p:cTn id="37" dur="1000" fill="hold"/>
                                            <p:tgtEl>
                                              <p:spTgt spid="74778"/>
                                            </p:tgtEl>
                                            <p:attrNameLst>
                                              <p:attrName>ppt_x</p:attrName>
                                            </p:attrNameLst>
                                          </p:cBhvr>
                                          <p:tavLst>
                                            <p:tav tm="0">
                                              <p:val>
                                                <p:strVal val="#ppt_x-.2"/>
                                              </p:val>
                                            </p:tav>
                                            <p:tav tm="100000">
                                              <p:val>
                                                <p:strVal val="#ppt_x"/>
                                              </p:val>
                                            </p:tav>
                                          </p:tavLst>
                                        </p:anim>
                                        <p:anim calcmode="lin" valueType="num">
                                          <p:cBhvr>
                                            <p:cTn id="38" dur="1000" fill="hold"/>
                                            <p:tgtEl>
                                              <p:spTgt spid="74778"/>
                                            </p:tgtEl>
                                            <p:attrNameLst>
                                              <p:attrName>ppt_y</p:attrName>
                                            </p:attrNameLst>
                                          </p:cBhvr>
                                          <p:tavLst>
                                            <p:tav tm="0">
                                              <p:val>
                                                <p:strVal val="#ppt_y"/>
                                              </p:val>
                                            </p:tav>
                                            <p:tav tm="100000">
                                              <p:val>
                                                <p:strVal val="#ppt_y"/>
                                              </p:val>
                                            </p:tav>
                                          </p:tavLst>
                                        </p:anim>
                                        <p:animEffect transition="in" filter="wipe(right)" prLst="gradientSize: 0.1">
                                          <p:cBhvr>
                                            <p:cTn id="39" dur="1000"/>
                                            <p:tgtEl>
                                              <p:spTgt spid="74778"/>
                                            </p:tgtEl>
                                          </p:cBhvr>
                                        </p:animEffect>
                                      </p:childTnLst>
                                    </p:cTn>
                                  </p:par>
                                  <p:par>
                                    <p:cTn id="40" presetID="29" presetClass="entr" presetSubtype="0" fill="hold" nodeType="withEffect">
                                      <p:stCondLst>
                                        <p:cond delay="0"/>
                                      </p:stCondLst>
                                      <p:childTnLst>
                                        <p:set>
                                          <p:cBhvr>
                                            <p:cTn id="41" dur="1" fill="hold">
                                              <p:stCondLst>
                                                <p:cond delay="0"/>
                                              </p:stCondLst>
                                            </p:cTn>
                                            <p:tgtEl>
                                              <p:spTgt spid="74777"/>
                                            </p:tgtEl>
                                            <p:attrNameLst>
                                              <p:attrName>style.visibility</p:attrName>
                                            </p:attrNameLst>
                                          </p:cBhvr>
                                          <p:to>
                                            <p:strVal val="visible"/>
                                          </p:to>
                                        </p:set>
                                        <p:anim calcmode="lin" valueType="num">
                                          <p:cBhvr>
                                            <p:cTn id="42" dur="1000" fill="hold"/>
                                            <p:tgtEl>
                                              <p:spTgt spid="74777"/>
                                            </p:tgtEl>
                                            <p:attrNameLst>
                                              <p:attrName>ppt_x</p:attrName>
                                            </p:attrNameLst>
                                          </p:cBhvr>
                                          <p:tavLst>
                                            <p:tav tm="0">
                                              <p:val>
                                                <p:strVal val="#ppt_x-.2"/>
                                              </p:val>
                                            </p:tav>
                                            <p:tav tm="100000">
                                              <p:val>
                                                <p:strVal val="#ppt_x"/>
                                              </p:val>
                                            </p:tav>
                                          </p:tavLst>
                                        </p:anim>
                                        <p:anim calcmode="lin" valueType="num">
                                          <p:cBhvr>
                                            <p:cTn id="43" dur="1000" fill="hold"/>
                                            <p:tgtEl>
                                              <p:spTgt spid="74777"/>
                                            </p:tgtEl>
                                            <p:attrNameLst>
                                              <p:attrName>ppt_y</p:attrName>
                                            </p:attrNameLst>
                                          </p:cBhvr>
                                          <p:tavLst>
                                            <p:tav tm="0">
                                              <p:val>
                                                <p:strVal val="#ppt_y"/>
                                              </p:val>
                                            </p:tav>
                                            <p:tav tm="100000">
                                              <p:val>
                                                <p:strVal val="#ppt_y"/>
                                              </p:val>
                                            </p:tav>
                                          </p:tavLst>
                                        </p:anim>
                                        <p:animEffect transition="in" filter="wipe(right)" prLst="gradientSize: 0.1">
                                          <p:cBhvr>
                                            <p:cTn id="44" dur="1000"/>
                                            <p:tgtEl>
                                              <p:spTgt spid="74777"/>
                                            </p:tgtEl>
                                          </p:cBhvr>
                                        </p:animEffect>
                                      </p:childTnLst>
                                    </p:cTn>
                                  </p:par>
                                </p:childTnLst>
                              </p:cTn>
                            </p:par>
                            <p:par>
                              <p:cTn id="45" fill="hold">
                                <p:stCondLst>
                                  <p:cond delay="4049"/>
                                </p:stCondLst>
                                <p:childTnLst>
                                  <p:par>
                                    <p:cTn id="46" presetID="18" presetClass="entr" presetSubtype="6" fill="hold" grpId="0" nodeType="afterEffect">
                                      <p:stCondLst>
                                        <p:cond delay="0"/>
                                      </p:stCondLst>
                                      <p:childTnLst>
                                        <p:set>
                                          <p:cBhvr>
                                            <p:cTn id="47" dur="1" fill="hold">
                                              <p:stCondLst>
                                                <p:cond delay="0"/>
                                              </p:stCondLst>
                                            </p:cTn>
                                            <p:tgtEl>
                                              <p:spTgt spid="74779"/>
                                            </p:tgtEl>
                                            <p:attrNameLst>
                                              <p:attrName>style.visibility</p:attrName>
                                            </p:attrNameLst>
                                          </p:cBhvr>
                                          <p:to>
                                            <p:strVal val="visible"/>
                                          </p:to>
                                        </p:set>
                                        <p:animEffect transition="in" filter="strips(downRight)">
                                          <p:cBhvr>
                                            <p:cTn id="48" dur="500"/>
                                            <p:tgtEl>
                                              <p:spTgt spid="74779"/>
                                            </p:tgtEl>
                                          </p:cBhvr>
                                        </p:animEffect>
                                      </p:childTnLst>
                                    </p:cTn>
                                  </p:par>
                                  <p:par>
                                    <p:cTn id="49" presetID="18" presetClass="entr" presetSubtype="6" fill="hold" grpId="0" nodeType="withEffect">
                                      <p:stCondLst>
                                        <p:cond delay="0"/>
                                      </p:stCondLst>
                                      <p:childTnLst>
                                        <p:set>
                                          <p:cBhvr>
                                            <p:cTn id="50" dur="1" fill="hold">
                                              <p:stCondLst>
                                                <p:cond delay="0"/>
                                              </p:stCondLst>
                                            </p:cTn>
                                            <p:tgtEl>
                                              <p:spTgt spid="74767"/>
                                            </p:tgtEl>
                                            <p:attrNameLst>
                                              <p:attrName>style.visibility</p:attrName>
                                            </p:attrNameLst>
                                          </p:cBhvr>
                                          <p:to>
                                            <p:strVal val="visible"/>
                                          </p:to>
                                        </p:set>
                                        <p:animEffect transition="in" filter="strips(downRight)">
                                          <p:cBhvr>
                                            <p:cTn id="51" dur="500"/>
                                            <p:tgtEl>
                                              <p:spTgt spid="74767"/>
                                            </p:tgtEl>
                                          </p:cBhvr>
                                        </p:animEffect>
                                      </p:childTnLst>
                                    </p:cTn>
                                  </p:par>
                                </p:childTnLst>
                              </p:cTn>
                            </p:par>
                            <p:par>
                              <p:cTn id="52" fill="hold">
                                <p:stCondLst>
                                  <p:cond delay="4549"/>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74771"/>
                                            </p:tgtEl>
                                            <p:attrNameLst>
                                              <p:attrName>style.visibility</p:attrName>
                                            </p:attrNameLst>
                                          </p:cBhvr>
                                          <p:to>
                                            <p:strVal val="visible"/>
                                          </p:to>
                                        </p:set>
                                        <p:anim calcmode="lin" valueType="num">
                                          <p:cBhvr>
                                            <p:cTn id="55" dur="500" fill="hold"/>
                                            <p:tgtEl>
                                              <p:spTgt spid="74771"/>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74771"/>
                                            </p:tgtEl>
                                            <p:attrNameLst>
                                              <p:attrName>ppt_y</p:attrName>
                                            </p:attrNameLst>
                                          </p:cBhvr>
                                          <p:tavLst>
                                            <p:tav tm="0">
                                              <p:val>
                                                <p:strVal val="#ppt_y"/>
                                              </p:val>
                                            </p:tav>
                                            <p:tav tm="100000">
                                              <p:val>
                                                <p:strVal val="#ppt_y"/>
                                              </p:val>
                                            </p:tav>
                                          </p:tavLst>
                                        </p:anim>
                                        <p:anim calcmode="lin" valueType="num">
                                          <p:cBhvr>
                                            <p:cTn id="57" dur="500" fill="hold"/>
                                            <p:tgtEl>
                                              <p:spTgt spid="74771"/>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74771"/>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74771"/>
                                            </p:tgtEl>
                                          </p:cBhvr>
                                        </p:animEffect>
                                      </p:childTnLst>
                                    </p:cTn>
                                  </p:par>
                                </p:childTnLst>
                              </p:cTn>
                            </p:par>
                            <p:par>
                              <p:cTn id="60" fill="hold">
                                <p:stCondLst>
                                  <p:cond delay="5300"/>
                                </p:stCondLst>
                                <p:childTnLst>
                                  <p:par>
                                    <p:cTn id="61" presetID="18" presetClass="entr" presetSubtype="6" fill="hold" grpId="0" nodeType="afterEffect">
                                      <p:stCondLst>
                                        <p:cond delay="0"/>
                                      </p:stCondLst>
                                      <p:childTnLst>
                                        <p:set>
                                          <p:cBhvr>
                                            <p:cTn id="62" dur="1" fill="hold">
                                              <p:stCondLst>
                                                <p:cond delay="0"/>
                                              </p:stCondLst>
                                            </p:cTn>
                                            <p:tgtEl>
                                              <p:spTgt spid="74780"/>
                                            </p:tgtEl>
                                            <p:attrNameLst>
                                              <p:attrName>style.visibility</p:attrName>
                                            </p:attrNameLst>
                                          </p:cBhvr>
                                          <p:to>
                                            <p:strVal val="visible"/>
                                          </p:to>
                                        </p:set>
                                        <p:animEffect transition="in" filter="strips(downRight)">
                                          <p:cBhvr>
                                            <p:cTn id="63" dur="500"/>
                                            <p:tgtEl>
                                              <p:spTgt spid="74780"/>
                                            </p:tgtEl>
                                          </p:cBhvr>
                                        </p:animEffect>
                                      </p:childTnLst>
                                    </p:cTn>
                                  </p:par>
                                  <p:par>
                                    <p:cTn id="64" presetID="18" presetClass="entr" presetSubtype="6" fill="hold" grpId="0" nodeType="withEffect">
                                      <p:stCondLst>
                                        <p:cond delay="0"/>
                                      </p:stCondLst>
                                      <p:childTnLst>
                                        <p:set>
                                          <p:cBhvr>
                                            <p:cTn id="65" dur="1" fill="hold">
                                              <p:stCondLst>
                                                <p:cond delay="0"/>
                                              </p:stCondLst>
                                            </p:cTn>
                                            <p:tgtEl>
                                              <p:spTgt spid="74768"/>
                                            </p:tgtEl>
                                            <p:attrNameLst>
                                              <p:attrName>style.visibility</p:attrName>
                                            </p:attrNameLst>
                                          </p:cBhvr>
                                          <p:to>
                                            <p:strVal val="visible"/>
                                          </p:to>
                                        </p:set>
                                        <p:animEffect transition="in" filter="strips(downRight)">
                                          <p:cBhvr>
                                            <p:cTn id="66" dur="500"/>
                                            <p:tgtEl>
                                              <p:spTgt spid="74768"/>
                                            </p:tgtEl>
                                          </p:cBhvr>
                                        </p:animEffect>
                                      </p:childTnLst>
                                    </p:cTn>
                                  </p:par>
                                </p:childTnLst>
                              </p:cTn>
                            </p:par>
                            <p:par>
                              <p:cTn id="67" fill="hold">
                                <p:stCondLst>
                                  <p:cond delay="5800"/>
                                </p:stCondLst>
                                <p:childTnLst>
                                  <p:par>
                                    <p:cTn id="68" presetID="41" presetClass="entr" presetSubtype="0" fill="hold" nodeType="afterEffect">
                                      <p:stCondLst>
                                        <p:cond delay="0"/>
                                      </p:stCondLst>
                                      <p:iterate type="lt">
                                        <p:tmPct val="10000"/>
                                      </p:iterate>
                                      <p:childTnLst>
                                        <p:set>
                                          <p:cBhvr>
                                            <p:cTn id="69" dur="1" fill="hold">
                                              <p:stCondLst>
                                                <p:cond delay="0"/>
                                              </p:stCondLst>
                                            </p:cTn>
                                            <p:tgtEl>
                                              <p:spTgt spid="74772">
                                                <p:txEl>
                                                  <p:pRg st="0" end="0"/>
                                                </p:txEl>
                                              </p:spTgt>
                                            </p:tgtEl>
                                            <p:attrNameLst>
                                              <p:attrName>style.visibility</p:attrName>
                                            </p:attrNameLst>
                                          </p:cBhvr>
                                          <p:to>
                                            <p:strVal val="visible"/>
                                          </p:to>
                                        </p:set>
                                        <p:anim calcmode="lin" valueType="num">
                                          <p:cBhvr>
                                            <p:cTn id="70" dur="500" fill="hold"/>
                                            <p:tgtEl>
                                              <p:spTgt spid="7477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74772">
                                                <p:txEl>
                                                  <p:pRg st="0" end="0"/>
                                                </p:txEl>
                                              </p:spTgt>
                                            </p:tgtEl>
                                            <p:attrNameLst>
                                              <p:attrName>ppt_y</p:attrName>
                                            </p:attrNameLst>
                                          </p:cBhvr>
                                          <p:tavLst>
                                            <p:tav tm="0">
                                              <p:val>
                                                <p:strVal val="#ppt_y"/>
                                              </p:val>
                                            </p:tav>
                                            <p:tav tm="100000">
                                              <p:val>
                                                <p:strVal val="#ppt_y"/>
                                              </p:val>
                                            </p:tav>
                                          </p:tavLst>
                                        </p:anim>
                                        <p:anim calcmode="lin" valueType="num">
                                          <p:cBhvr>
                                            <p:cTn id="72" dur="500" fill="hold"/>
                                            <p:tgtEl>
                                              <p:spTgt spid="7477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7477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74772">
                                                <p:txEl>
                                                  <p:pRg st="0" end="0"/>
                                                </p:txEl>
                                              </p:spTgt>
                                            </p:tgtEl>
                                          </p:cBhvr>
                                        </p:animEffect>
                                      </p:childTnLst>
                                    </p:cTn>
                                  </p:par>
                                </p:childTnLst>
                              </p:cTn>
                            </p:par>
                            <p:par>
                              <p:cTn id="75" fill="hold">
                                <p:stCondLst>
                                  <p:cond delay="6550"/>
                                </p:stCondLst>
                                <p:childTnLst>
                                  <p:par>
                                    <p:cTn id="76" presetID="18" presetClass="entr" presetSubtype="6" fill="hold" grpId="0" nodeType="afterEffect">
                                      <p:stCondLst>
                                        <p:cond delay="0"/>
                                      </p:stCondLst>
                                      <p:childTnLst>
                                        <p:set>
                                          <p:cBhvr>
                                            <p:cTn id="77" dur="1" fill="hold">
                                              <p:stCondLst>
                                                <p:cond delay="0"/>
                                              </p:stCondLst>
                                            </p:cTn>
                                            <p:tgtEl>
                                              <p:spTgt spid="74782"/>
                                            </p:tgtEl>
                                            <p:attrNameLst>
                                              <p:attrName>style.visibility</p:attrName>
                                            </p:attrNameLst>
                                          </p:cBhvr>
                                          <p:to>
                                            <p:strVal val="visible"/>
                                          </p:to>
                                        </p:set>
                                        <p:animEffect transition="in" filter="strips(downRight)">
                                          <p:cBhvr>
                                            <p:cTn id="78" dur="500"/>
                                            <p:tgtEl>
                                              <p:spTgt spid="74782"/>
                                            </p:tgtEl>
                                          </p:cBhvr>
                                        </p:animEffect>
                                      </p:childTnLst>
                                    </p:cTn>
                                  </p:par>
                                  <p:par>
                                    <p:cTn id="79" presetID="18" presetClass="entr" presetSubtype="6" fill="hold" grpId="0" nodeType="withEffect">
                                      <p:stCondLst>
                                        <p:cond delay="0"/>
                                      </p:stCondLst>
                                      <p:childTnLst>
                                        <p:set>
                                          <p:cBhvr>
                                            <p:cTn id="80" dur="1" fill="hold">
                                              <p:stCondLst>
                                                <p:cond delay="0"/>
                                              </p:stCondLst>
                                            </p:cTn>
                                            <p:tgtEl>
                                              <p:spTgt spid="74769"/>
                                            </p:tgtEl>
                                            <p:attrNameLst>
                                              <p:attrName>style.visibility</p:attrName>
                                            </p:attrNameLst>
                                          </p:cBhvr>
                                          <p:to>
                                            <p:strVal val="visible"/>
                                          </p:to>
                                        </p:set>
                                        <p:animEffect transition="in" filter="strips(downRight)">
                                          <p:cBhvr>
                                            <p:cTn id="81" dur="500"/>
                                            <p:tgtEl>
                                              <p:spTgt spid="74769"/>
                                            </p:tgtEl>
                                          </p:cBhvr>
                                        </p:animEffect>
                                      </p:childTnLst>
                                    </p:cTn>
                                  </p:par>
                                </p:childTnLst>
                              </p:cTn>
                            </p:par>
                            <p:par>
                              <p:cTn id="82" fill="hold">
                                <p:stCondLst>
                                  <p:cond delay="705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74773"/>
                                            </p:tgtEl>
                                            <p:attrNameLst>
                                              <p:attrName>style.visibility</p:attrName>
                                            </p:attrNameLst>
                                          </p:cBhvr>
                                          <p:to>
                                            <p:strVal val="visible"/>
                                          </p:to>
                                        </p:set>
                                        <p:anim calcmode="lin" valueType="num">
                                          <p:cBhvr>
                                            <p:cTn id="85" dur="500" fill="hold"/>
                                            <p:tgtEl>
                                              <p:spTgt spid="7477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74773"/>
                                            </p:tgtEl>
                                            <p:attrNameLst>
                                              <p:attrName>ppt_y</p:attrName>
                                            </p:attrNameLst>
                                          </p:cBhvr>
                                          <p:tavLst>
                                            <p:tav tm="0">
                                              <p:val>
                                                <p:strVal val="#ppt_y"/>
                                              </p:val>
                                            </p:tav>
                                            <p:tav tm="100000">
                                              <p:val>
                                                <p:strVal val="#ppt_y"/>
                                              </p:val>
                                            </p:tav>
                                          </p:tavLst>
                                        </p:anim>
                                        <p:anim calcmode="lin" valueType="num">
                                          <p:cBhvr>
                                            <p:cTn id="87" dur="500" fill="hold"/>
                                            <p:tgtEl>
                                              <p:spTgt spid="7477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7477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74773"/>
                                            </p:tgtEl>
                                          </p:cBhvr>
                                        </p:animEffect>
                                      </p:childTnLst>
                                    </p:cTn>
                                  </p:par>
                                </p:childTnLst>
                              </p:cTn>
                            </p:par>
                            <p:par>
                              <p:cTn id="90" fill="hold">
                                <p:stCondLst>
                                  <p:cond delay="7800"/>
                                </p:stCondLst>
                                <p:childTnLst>
                                  <p:par>
                                    <p:cTn id="91" presetID="18" presetClass="entr" presetSubtype="6" fill="hold" grpId="0" nodeType="afterEffect">
                                      <p:stCondLst>
                                        <p:cond delay="0"/>
                                      </p:stCondLst>
                                      <p:childTnLst>
                                        <p:set>
                                          <p:cBhvr>
                                            <p:cTn id="92" dur="1" fill="hold">
                                              <p:stCondLst>
                                                <p:cond delay="0"/>
                                              </p:stCondLst>
                                            </p:cTn>
                                            <p:tgtEl>
                                              <p:spTgt spid="74781"/>
                                            </p:tgtEl>
                                            <p:attrNameLst>
                                              <p:attrName>style.visibility</p:attrName>
                                            </p:attrNameLst>
                                          </p:cBhvr>
                                          <p:to>
                                            <p:strVal val="visible"/>
                                          </p:to>
                                        </p:set>
                                        <p:animEffect transition="in" filter="strips(downRight)">
                                          <p:cBhvr>
                                            <p:cTn id="93" dur="500"/>
                                            <p:tgtEl>
                                              <p:spTgt spid="74781"/>
                                            </p:tgtEl>
                                          </p:cBhvr>
                                        </p:animEffect>
                                      </p:childTnLst>
                                    </p:cTn>
                                  </p:par>
                                  <p:par>
                                    <p:cTn id="94" presetID="18" presetClass="entr" presetSubtype="6" fill="hold" grpId="0" nodeType="withEffect">
                                      <p:stCondLst>
                                        <p:cond delay="0"/>
                                      </p:stCondLst>
                                      <p:childTnLst>
                                        <p:set>
                                          <p:cBhvr>
                                            <p:cTn id="95" dur="1" fill="hold">
                                              <p:stCondLst>
                                                <p:cond delay="0"/>
                                              </p:stCondLst>
                                            </p:cTn>
                                            <p:tgtEl>
                                              <p:spTgt spid="74770"/>
                                            </p:tgtEl>
                                            <p:attrNameLst>
                                              <p:attrName>style.visibility</p:attrName>
                                            </p:attrNameLst>
                                          </p:cBhvr>
                                          <p:to>
                                            <p:strVal val="visible"/>
                                          </p:to>
                                        </p:set>
                                        <p:animEffect transition="in" filter="strips(downRight)">
                                          <p:cBhvr>
                                            <p:cTn id="96" dur="500"/>
                                            <p:tgtEl>
                                              <p:spTgt spid="74770"/>
                                            </p:tgtEl>
                                          </p:cBhvr>
                                        </p:animEffect>
                                      </p:childTnLst>
                                    </p:cTn>
                                  </p:par>
                                </p:childTnLst>
                              </p:cTn>
                            </p:par>
                            <p:par>
                              <p:cTn id="97" fill="hold">
                                <p:stCondLst>
                                  <p:cond delay="830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74774"/>
                                            </p:tgtEl>
                                            <p:attrNameLst>
                                              <p:attrName>style.visibility</p:attrName>
                                            </p:attrNameLst>
                                          </p:cBhvr>
                                          <p:to>
                                            <p:strVal val="visible"/>
                                          </p:to>
                                        </p:set>
                                        <p:anim calcmode="lin" valueType="num">
                                          <p:cBhvr>
                                            <p:cTn id="100" dur="500" fill="hold"/>
                                            <p:tgtEl>
                                              <p:spTgt spid="74774"/>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74774"/>
                                            </p:tgtEl>
                                            <p:attrNameLst>
                                              <p:attrName>ppt_y</p:attrName>
                                            </p:attrNameLst>
                                          </p:cBhvr>
                                          <p:tavLst>
                                            <p:tav tm="0">
                                              <p:val>
                                                <p:strVal val="#ppt_y"/>
                                              </p:val>
                                            </p:tav>
                                            <p:tav tm="100000">
                                              <p:val>
                                                <p:strVal val="#ppt_y"/>
                                              </p:val>
                                            </p:tav>
                                          </p:tavLst>
                                        </p:anim>
                                        <p:anim calcmode="lin" valueType="num">
                                          <p:cBhvr>
                                            <p:cTn id="102" dur="500" fill="hold"/>
                                            <p:tgtEl>
                                              <p:spTgt spid="74774"/>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74774"/>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74774"/>
                                            </p:tgtEl>
                                          </p:cBhvr>
                                        </p:animEffect>
                                      </p:childTnLst>
                                    </p:cTn>
                                  </p:par>
                                  <p:par>
                                    <p:cTn id="105" presetID="52" presetClass="entr" presetSubtype="0" fill="hold" grpId="0" nodeType="withEffect">
                                      <p:stCondLst>
                                        <p:cond delay="0"/>
                                      </p:stCondLst>
                                      <p:childTnLst>
                                        <p:set>
                                          <p:cBhvr>
                                            <p:cTn id="106" dur="1" fill="hold">
                                              <p:stCondLst>
                                                <p:cond delay="0"/>
                                              </p:stCondLst>
                                            </p:cTn>
                                            <p:tgtEl>
                                              <p:spTgt spid="74760"/>
                                            </p:tgtEl>
                                            <p:attrNameLst>
                                              <p:attrName>style.visibility</p:attrName>
                                            </p:attrNameLst>
                                          </p:cBhvr>
                                          <p:to>
                                            <p:strVal val="visible"/>
                                          </p:to>
                                        </p:set>
                                        <p:animScale>
                                          <p:cBhvr>
                                            <p:cTn id="107" dur="1000" decel="50000" fill="hold">
                                              <p:stCondLst>
                                                <p:cond delay="0"/>
                                              </p:stCondLst>
                                            </p:cTn>
                                            <p:tgtEl>
                                              <p:spTgt spid="747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8" dur="1000" decel="50000" fill="hold">
                                              <p:stCondLst>
                                                <p:cond delay="0"/>
                                              </p:stCondLst>
                                            </p:cTn>
                                            <p:tgtEl>
                                              <p:spTgt spid="74760"/>
                                            </p:tgtEl>
                                            <p:attrNameLst>
                                              <p:attrName>ppt_x</p:attrName>
                                              <p:attrName>ppt_y</p:attrName>
                                            </p:attrNameLst>
                                          </p:cBhvr>
                                        </p:animMotion>
                                        <p:animEffect transition="in" filter="fade">
                                          <p:cBhvr>
                                            <p:cTn id="109" dur="1000"/>
                                            <p:tgtEl>
                                              <p:spTgt spid="74760"/>
                                            </p:tgtEl>
                                          </p:cBhvr>
                                        </p:animEffect>
                                      </p:childTnLst>
                                    </p:cTn>
                                  </p:par>
                                  <p:par>
                                    <p:cTn id="110" presetID="53" presetClass="entr" presetSubtype="16" fill="hold" nodeType="withEffect">
                                      <p:stCondLst>
                                        <p:cond delay="0"/>
                                      </p:stCondLst>
                                      <p:childTnLst>
                                        <p:set>
                                          <p:cBhvr>
                                            <p:cTn id="111" dur="1" fill="hold">
                                              <p:stCondLst>
                                                <p:cond delay="0"/>
                                              </p:stCondLst>
                                            </p:cTn>
                                            <p:tgtEl>
                                              <p:spTgt spid="63"/>
                                            </p:tgtEl>
                                            <p:attrNameLst>
                                              <p:attrName>style.visibility</p:attrName>
                                            </p:attrNameLst>
                                          </p:cBhvr>
                                          <p:to>
                                            <p:strVal val="visible"/>
                                          </p:to>
                                        </p:set>
                                        <p:anim calcmode="lin" valueType="num">
                                          <p:cBhvr>
                                            <p:cTn id="112" dur="500" fill="hold"/>
                                            <p:tgtEl>
                                              <p:spTgt spid="63"/>
                                            </p:tgtEl>
                                            <p:attrNameLst>
                                              <p:attrName>ppt_w</p:attrName>
                                            </p:attrNameLst>
                                          </p:cBhvr>
                                          <p:tavLst>
                                            <p:tav tm="0">
                                              <p:val>
                                                <p:fltVal val="0"/>
                                              </p:val>
                                            </p:tav>
                                            <p:tav tm="100000">
                                              <p:val>
                                                <p:strVal val="#ppt_w"/>
                                              </p:val>
                                            </p:tav>
                                          </p:tavLst>
                                        </p:anim>
                                        <p:anim calcmode="lin" valueType="num">
                                          <p:cBhvr>
                                            <p:cTn id="113" dur="500" fill="hold"/>
                                            <p:tgtEl>
                                              <p:spTgt spid="63"/>
                                            </p:tgtEl>
                                            <p:attrNameLst>
                                              <p:attrName>ppt_h</p:attrName>
                                            </p:attrNameLst>
                                          </p:cBhvr>
                                          <p:tavLst>
                                            <p:tav tm="0">
                                              <p:val>
                                                <p:fltVal val="0"/>
                                              </p:val>
                                            </p:tav>
                                            <p:tav tm="100000">
                                              <p:val>
                                                <p:strVal val="#ppt_h"/>
                                              </p:val>
                                            </p:tav>
                                          </p:tavLst>
                                        </p:anim>
                                        <p:animEffect transition="in" filter="fade">
                                          <p:cBhvr>
                                            <p:cTn id="114" dur="500"/>
                                            <p:tgtEl>
                                              <p:spTgt spid="63"/>
                                            </p:tgtEl>
                                          </p:cBhvr>
                                        </p:animEffect>
                                      </p:childTnLst>
                                    </p:cTn>
                                  </p:par>
                                </p:childTnLst>
                              </p:cTn>
                            </p:par>
                            <p:par>
                              <p:cTn id="115" fill="hold">
                                <p:stCondLst>
                                  <p:cond delay="9300"/>
                                </p:stCondLst>
                                <p:childTnLst>
                                  <p:par>
                                    <p:cTn id="116" presetID="29" presetClass="entr" presetSubtype="0" fill="hold" grpId="0" nodeType="afterEffect">
                                      <p:stCondLst>
                                        <p:cond delay="0"/>
                                      </p:stCondLst>
                                      <p:childTnLst>
                                        <p:set>
                                          <p:cBhvr>
                                            <p:cTn id="117" dur="1" fill="hold">
                                              <p:stCondLst>
                                                <p:cond delay="0"/>
                                              </p:stCondLst>
                                            </p:cTn>
                                            <p:tgtEl>
                                              <p:spTgt spid="74766"/>
                                            </p:tgtEl>
                                            <p:attrNameLst>
                                              <p:attrName>style.visibility</p:attrName>
                                            </p:attrNameLst>
                                          </p:cBhvr>
                                          <p:to>
                                            <p:strVal val="visible"/>
                                          </p:to>
                                        </p:set>
                                        <p:anim calcmode="lin" valueType="num">
                                          <p:cBhvr>
                                            <p:cTn id="118" dur="1000" fill="hold"/>
                                            <p:tgtEl>
                                              <p:spTgt spid="74766"/>
                                            </p:tgtEl>
                                            <p:attrNameLst>
                                              <p:attrName>ppt_x</p:attrName>
                                            </p:attrNameLst>
                                          </p:cBhvr>
                                          <p:tavLst>
                                            <p:tav tm="0">
                                              <p:val>
                                                <p:strVal val="#ppt_x-.2"/>
                                              </p:val>
                                            </p:tav>
                                            <p:tav tm="100000">
                                              <p:val>
                                                <p:strVal val="#ppt_x"/>
                                              </p:val>
                                            </p:tav>
                                          </p:tavLst>
                                        </p:anim>
                                        <p:anim calcmode="lin" valueType="num">
                                          <p:cBhvr>
                                            <p:cTn id="119" dur="1000" fill="hold"/>
                                            <p:tgtEl>
                                              <p:spTgt spid="74766"/>
                                            </p:tgtEl>
                                            <p:attrNameLst>
                                              <p:attrName>ppt_y</p:attrName>
                                            </p:attrNameLst>
                                          </p:cBhvr>
                                          <p:tavLst>
                                            <p:tav tm="0">
                                              <p:val>
                                                <p:strVal val="#ppt_y"/>
                                              </p:val>
                                            </p:tav>
                                            <p:tav tm="100000">
                                              <p:val>
                                                <p:strVal val="#ppt_y"/>
                                              </p:val>
                                            </p:tav>
                                          </p:tavLst>
                                        </p:anim>
                                        <p:animEffect transition="in" filter="wipe(right)" prLst="gradientSize: 0.1">
                                          <p:cBhvr>
                                            <p:cTn id="120" dur="1000"/>
                                            <p:tgtEl>
                                              <p:spTgt spid="747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0" grpId="0" bldLvl="0" animBg="1"/>
          <p:bldP spid="74766" grpId="0"/>
          <p:bldP spid="74767" grpId="0" bldLvl="0" animBg="1"/>
          <p:bldP spid="74768" grpId="0" bldLvl="0" animBg="1"/>
          <p:bldP spid="74769" grpId="0" bldLvl="0" animBg="1"/>
          <p:bldP spid="74770" grpId="0" bldLvl="0" animBg="1"/>
          <p:bldP spid="74771" grpId="0"/>
          <p:bldP spid="74773" grpId="0"/>
          <p:bldP spid="74774" grpId="0"/>
          <p:bldP spid="74779" grpId="0" bldLvl="0" animBg="1"/>
          <p:bldP spid="74780" grpId="0" bldLvl="0" animBg="1"/>
          <p:bldP spid="74781" grpId="0" bldLvl="0" animBg="1"/>
          <p:bldP spid="74782" grpId="0" bldLvl="0" animBg="1"/>
          <p:bldP spid="66" grpId="0" bldLvl="0" animBg="1"/>
          <p:bldP spid="67"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cxnSp>
        <p:nvCxnSpPr>
          <p:cNvPr id="48134" name="AutoShape 6"/>
          <p:cNvCxnSpPr>
            <a:cxnSpLocks noChangeShapeType="1"/>
          </p:cNvCxnSpPr>
          <p:nvPr/>
        </p:nvCxnSpPr>
        <p:spPr bwMode="auto">
          <a:xfrm flipV="1">
            <a:off x="10319" y="2257743"/>
            <a:ext cx="9577388" cy="3744912"/>
          </a:xfrm>
          <a:prstGeom prst="curvedConnector3">
            <a:avLst>
              <a:gd name="adj1" fmla="val 57000"/>
            </a:avLst>
          </a:prstGeom>
          <a:noFill/>
          <a:ln w="76200">
            <a:solidFill>
              <a:srgbClr val="FEAD10"/>
            </a:solidFill>
            <a:round/>
          </a:ln>
        </p:spPr>
      </p:cxnSp>
      <p:sp>
        <p:nvSpPr>
          <p:cNvPr id="48135" name="Rectangle 7"/>
          <p:cNvSpPr>
            <a:spLocks noChangeArrowheads="1"/>
          </p:cNvSpPr>
          <p:nvPr/>
        </p:nvSpPr>
        <p:spPr bwMode="auto">
          <a:xfrm>
            <a:off x="766763" y="4387850"/>
            <a:ext cx="2376487" cy="730250"/>
          </a:xfrm>
          <a:prstGeom prst="rect">
            <a:avLst/>
          </a:prstGeom>
          <a:noFill/>
          <a:ln w="9525">
            <a:noFill/>
            <a:miter lim="800000"/>
          </a:ln>
        </p:spPr>
        <p:txBody>
          <a:bodyPr>
            <a:spAutoFit/>
          </a:bodyPr>
          <a:lstStyle/>
          <a:p>
            <a:pPr>
              <a:lnSpc>
                <a:spcPct val="150000"/>
              </a:lnSpc>
            </a:pPr>
            <a:r>
              <a:rPr lang="zh-CN" altLang="en-US" sz="1400">
                <a:latin typeface="微软雅黑" panose="020B0503020204020204" charset="-122"/>
                <a:ea typeface="微软雅黑" panose="020B0503020204020204" charset="-122"/>
              </a:rPr>
              <a:t>添加文本内容</a:t>
            </a:r>
            <a:r>
              <a:rPr lang="zh-CN" altLang="en-US" sz="1400">
                <a:ea typeface="微软雅黑" panose="020B0503020204020204" charset="-122"/>
              </a:rPr>
              <a:t>添加文本内容添加文本内容添加文本添加</a:t>
            </a:r>
          </a:p>
        </p:txBody>
      </p:sp>
      <p:sp>
        <p:nvSpPr>
          <p:cNvPr id="48146" name="Rectangle 18"/>
          <p:cNvSpPr>
            <a:spLocks noChangeArrowheads="1"/>
          </p:cNvSpPr>
          <p:nvPr/>
        </p:nvSpPr>
        <p:spPr bwMode="auto">
          <a:xfrm>
            <a:off x="4727575" y="5035550"/>
            <a:ext cx="2376488" cy="730250"/>
          </a:xfrm>
          <a:prstGeom prst="rect">
            <a:avLst/>
          </a:prstGeom>
          <a:noFill/>
          <a:ln w="9525">
            <a:noFill/>
            <a:miter lim="800000"/>
          </a:ln>
        </p:spPr>
        <p:txBody>
          <a:bodyPr>
            <a:spAutoFit/>
          </a:bodyPr>
          <a:lstStyle/>
          <a:p>
            <a:pPr>
              <a:lnSpc>
                <a:spcPct val="150000"/>
              </a:lnSpc>
            </a:pPr>
            <a:r>
              <a:rPr lang="zh-CN" altLang="en-US" sz="1400">
                <a:latin typeface="微软雅黑" panose="020B0503020204020204" charset="-122"/>
                <a:ea typeface="微软雅黑" panose="020B0503020204020204" charset="-122"/>
              </a:rPr>
              <a:t>添加文本内容</a:t>
            </a:r>
            <a:r>
              <a:rPr lang="zh-CN" altLang="en-US" sz="1400">
                <a:ea typeface="微软雅黑" panose="020B0503020204020204" charset="-122"/>
              </a:rPr>
              <a:t>添加文本内容添加文本内容添加文本添加</a:t>
            </a:r>
          </a:p>
        </p:txBody>
      </p:sp>
      <p:sp>
        <p:nvSpPr>
          <p:cNvPr id="48153" name="Rectangle 25"/>
          <p:cNvSpPr>
            <a:spLocks noChangeArrowheads="1"/>
          </p:cNvSpPr>
          <p:nvPr/>
        </p:nvSpPr>
        <p:spPr bwMode="auto">
          <a:xfrm>
            <a:off x="2711450" y="2516188"/>
            <a:ext cx="2376488" cy="730250"/>
          </a:xfrm>
          <a:prstGeom prst="rect">
            <a:avLst/>
          </a:prstGeom>
          <a:noFill/>
          <a:ln w="9525">
            <a:noFill/>
            <a:miter lim="800000"/>
          </a:ln>
        </p:spPr>
        <p:txBody>
          <a:bodyPr>
            <a:spAutoFit/>
          </a:bodyPr>
          <a:lstStyle/>
          <a:p>
            <a:pPr>
              <a:lnSpc>
                <a:spcPct val="150000"/>
              </a:lnSpc>
            </a:pPr>
            <a:r>
              <a:rPr lang="zh-CN" altLang="en-US" sz="1400">
                <a:latin typeface="微软雅黑" panose="020B0503020204020204" charset="-122"/>
                <a:ea typeface="微软雅黑" panose="020B0503020204020204" charset="-122"/>
              </a:rPr>
              <a:t>添加文本内容</a:t>
            </a:r>
            <a:r>
              <a:rPr lang="zh-CN" altLang="en-US" sz="1400">
                <a:ea typeface="微软雅黑" panose="020B0503020204020204" charset="-122"/>
              </a:rPr>
              <a:t>添加文本内容添加文本内容添加文本添加</a:t>
            </a:r>
          </a:p>
        </p:txBody>
      </p:sp>
      <p:sp>
        <p:nvSpPr>
          <p:cNvPr id="48160" name="Rectangle 32"/>
          <p:cNvSpPr>
            <a:spLocks noChangeArrowheads="1"/>
          </p:cNvSpPr>
          <p:nvPr/>
        </p:nvSpPr>
        <p:spPr bwMode="auto">
          <a:xfrm>
            <a:off x="8183563" y="3451225"/>
            <a:ext cx="2376487" cy="730250"/>
          </a:xfrm>
          <a:prstGeom prst="rect">
            <a:avLst/>
          </a:prstGeom>
          <a:noFill/>
          <a:ln w="9525">
            <a:noFill/>
            <a:miter lim="800000"/>
          </a:ln>
        </p:spPr>
        <p:txBody>
          <a:bodyPr>
            <a:spAutoFit/>
          </a:bodyPr>
          <a:lstStyle/>
          <a:p>
            <a:pPr>
              <a:lnSpc>
                <a:spcPct val="150000"/>
              </a:lnSpc>
            </a:pPr>
            <a:r>
              <a:rPr lang="zh-CN" altLang="en-US" sz="1400">
                <a:latin typeface="微软雅黑" panose="020B0503020204020204" charset="-122"/>
                <a:ea typeface="微软雅黑" panose="020B0503020204020204" charset="-122"/>
              </a:rPr>
              <a:t>添加文本内容</a:t>
            </a:r>
            <a:r>
              <a:rPr lang="zh-CN" altLang="en-US" sz="1400">
                <a:ea typeface="微软雅黑" panose="020B0503020204020204" charset="-122"/>
              </a:rPr>
              <a:t>添加文本内容添加文本内容添加文本添加</a:t>
            </a:r>
          </a:p>
        </p:txBody>
      </p:sp>
      <p:grpSp>
        <p:nvGrpSpPr>
          <p:cNvPr id="27" name="组合 26"/>
          <p:cNvGrpSpPr/>
          <p:nvPr/>
        </p:nvGrpSpPr>
        <p:grpSpPr>
          <a:xfrm>
            <a:off x="1183796" y="2438005"/>
            <a:ext cx="1285084" cy="3960649"/>
            <a:chOff x="824255" y="4032839"/>
            <a:chExt cx="786489" cy="2423971"/>
          </a:xfrm>
          <a:effectLst>
            <a:outerShdw blurRad="50800" dist="50800" dir="5400000" algn="ctr" rotWithShape="0">
              <a:schemeClr val="tx1">
                <a:alpha val="29000"/>
              </a:schemeClr>
            </a:outerShdw>
          </a:effectLst>
        </p:grpSpPr>
        <p:pic>
          <p:nvPicPr>
            <p:cNvPr id="28" name="Picture 2" descr="C:\Users\Administrator\Desktop\Nipic_2457331_20121102221811051371.png"/>
            <p:cNvPicPr>
              <a:picLocks noChangeAspect="1" noChangeArrowheads="1"/>
            </p:cNvPicPr>
            <p:nvPr/>
          </p:nvPicPr>
          <p:blipFill>
            <a:blip r:embed="rId4" cstate="screen">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24255" y="5672660"/>
              <a:ext cx="784150" cy="784150"/>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1497687" y="4032839"/>
              <a:ext cx="113057" cy="470908"/>
            </a:xfrm>
            <a:prstGeom prst="rect">
              <a:avLst/>
            </a:prstGeom>
            <a:noFill/>
          </p:spPr>
          <p:txBody>
            <a:bodyPr wrap="none" rtlCol="0">
              <a:spAutoFit/>
            </a:bodyPr>
            <a:lstStyle/>
            <a:p>
              <a:pPr algn="ctr"/>
              <a:endParaRPr lang="zh-CN" altLang="en-US" sz="4400" b="1" dirty="0">
                <a:solidFill>
                  <a:srgbClr val="00B0F0"/>
                </a:solidFill>
                <a:effectLst>
                  <a:innerShdw blurRad="63500" dist="50800" dir="13500000">
                    <a:schemeClr val="accent1">
                      <a:lumMod val="50000"/>
                      <a:alpha val="50000"/>
                    </a:schemeClr>
                  </a:innerShdw>
                </a:effectLst>
                <a:latin typeface="微软雅黑" panose="020B0503020204020204" charset="-122"/>
                <a:ea typeface="微软雅黑" panose="020B0503020204020204" charset="-122"/>
              </a:endParaRPr>
            </a:p>
          </p:txBody>
        </p:sp>
      </p:grpSp>
      <p:grpSp>
        <p:nvGrpSpPr>
          <p:cNvPr id="30" name="组合 29"/>
          <p:cNvGrpSpPr/>
          <p:nvPr/>
        </p:nvGrpSpPr>
        <p:grpSpPr>
          <a:xfrm>
            <a:off x="2060258" y="3346286"/>
            <a:ext cx="2656186" cy="2656369"/>
            <a:chOff x="1497687" y="4032839"/>
            <a:chExt cx="1625622" cy="1625734"/>
          </a:xfrm>
          <a:effectLst>
            <a:outerShdw blurRad="50800" dist="50800" dir="5400000" algn="ctr" rotWithShape="0">
              <a:schemeClr val="tx1">
                <a:alpha val="29000"/>
              </a:schemeClr>
            </a:outerShdw>
          </a:effectLst>
        </p:grpSpPr>
        <p:pic>
          <p:nvPicPr>
            <p:cNvPr id="31" name="Picture 2" descr="C:\Users\Administrator\Desktop\Nipic_2457331_20121102221811051371.png"/>
            <p:cNvPicPr>
              <a:picLocks noChangeAspect="1" noChangeArrowheads="1"/>
            </p:cNvPicPr>
            <p:nvPr/>
          </p:nvPicPr>
          <p:blipFill>
            <a:blip r:embed="rId6" cstate="screen">
              <a:extLst>
                <a:ext uri="{BEBA8EAE-BF5A-486C-A8C5-ECC9F3942E4B}">
                  <a14:imgProps xmlns:a14="http://schemas.microsoft.com/office/drawing/2010/main">
                    <a14:imgLayer r:embed="rId7">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2273184" y="4808448"/>
              <a:ext cx="850125" cy="850125"/>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32" name="TextBox 31"/>
            <p:cNvSpPr txBox="1"/>
            <p:nvPr/>
          </p:nvSpPr>
          <p:spPr>
            <a:xfrm>
              <a:off x="1497687" y="4032839"/>
              <a:ext cx="113057" cy="470908"/>
            </a:xfrm>
            <a:prstGeom prst="rect">
              <a:avLst/>
            </a:prstGeom>
            <a:noFill/>
          </p:spPr>
          <p:txBody>
            <a:bodyPr wrap="none" rtlCol="0">
              <a:spAutoFit/>
            </a:bodyPr>
            <a:lstStyle/>
            <a:p>
              <a:pPr algn="ctr"/>
              <a:endParaRPr lang="zh-CN" altLang="en-US" sz="4400" b="1" dirty="0">
                <a:solidFill>
                  <a:srgbClr val="00B0F0"/>
                </a:solidFill>
                <a:effectLst>
                  <a:innerShdw blurRad="63500" dist="50800" dir="13500000">
                    <a:schemeClr val="accent1">
                      <a:lumMod val="50000"/>
                      <a:alpha val="50000"/>
                    </a:schemeClr>
                  </a:innerShdw>
                </a:effectLst>
                <a:latin typeface="微软雅黑" panose="020B0503020204020204" charset="-122"/>
                <a:ea typeface="微软雅黑" panose="020B0503020204020204" charset="-122"/>
              </a:endParaRPr>
            </a:p>
          </p:txBody>
        </p:sp>
      </p:grpSp>
      <p:grpSp>
        <p:nvGrpSpPr>
          <p:cNvPr id="33" name="组合 32"/>
          <p:cNvGrpSpPr/>
          <p:nvPr/>
        </p:nvGrpSpPr>
        <p:grpSpPr>
          <a:xfrm>
            <a:off x="5318732" y="2081258"/>
            <a:ext cx="1828550" cy="1828550"/>
            <a:chOff x="912506" y="3866956"/>
            <a:chExt cx="1119097" cy="1119097"/>
          </a:xfrm>
          <a:effectLst>
            <a:outerShdw blurRad="50800" dist="50800" dir="5400000" algn="ctr" rotWithShape="0">
              <a:schemeClr val="tx1">
                <a:alpha val="29000"/>
              </a:schemeClr>
            </a:outerShdw>
          </a:effectLst>
        </p:grpSpPr>
        <p:pic>
          <p:nvPicPr>
            <p:cNvPr id="34" name="Picture 2" descr="C:\Users\Administrator\Desktop\Nipic_2457331_20121102221811051371.png"/>
            <p:cNvPicPr>
              <a:picLocks noChangeAspect="1" noChangeArrowheads="1"/>
            </p:cNvPicPr>
            <p:nvPr/>
          </p:nvPicPr>
          <p:blipFill>
            <a:blip r:embed="rId8" cstate="screen">
              <a:extLst>
                <a:ext uri="{BEBA8EAE-BF5A-486C-A8C5-ECC9F3942E4B}">
                  <a14:imgProps xmlns:a14="http://schemas.microsoft.com/office/drawing/2010/main">
                    <a14:imgLayer r:embed="rId9">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912506" y="3866956"/>
              <a:ext cx="1119097" cy="1119097"/>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35" name="TextBox 34"/>
            <p:cNvSpPr txBox="1"/>
            <p:nvPr/>
          </p:nvSpPr>
          <p:spPr>
            <a:xfrm>
              <a:off x="1497687" y="4032839"/>
              <a:ext cx="113057" cy="470908"/>
            </a:xfrm>
            <a:prstGeom prst="rect">
              <a:avLst/>
            </a:prstGeom>
            <a:noFill/>
          </p:spPr>
          <p:txBody>
            <a:bodyPr wrap="none" rtlCol="0">
              <a:spAutoFit/>
            </a:bodyPr>
            <a:lstStyle/>
            <a:p>
              <a:pPr algn="ctr"/>
              <a:endParaRPr lang="zh-CN" altLang="en-US" sz="4400" b="1" dirty="0">
                <a:solidFill>
                  <a:srgbClr val="00B0F0"/>
                </a:solidFill>
                <a:effectLst>
                  <a:innerShdw blurRad="63500" dist="50800" dir="13500000">
                    <a:schemeClr val="accent1">
                      <a:lumMod val="50000"/>
                      <a:alpha val="50000"/>
                    </a:schemeClr>
                  </a:innerShdw>
                </a:effectLst>
                <a:latin typeface="微软雅黑" panose="020B0503020204020204" charset="-122"/>
                <a:ea typeface="微软雅黑" panose="020B0503020204020204" charset="-122"/>
              </a:endParaRPr>
            </a:p>
          </p:txBody>
        </p:sp>
      </p:grpSp>
      <p:grpSp>
        <p:nvGrpSpPr>
          <p:cNvPr id="36" name="组合 35"/>
          <p:cNvGrpSpPr/>
          <p:nvPr/>
        </p:nvGrpSpPr>
        <p:grpSpPr>
          <a:xfrm>
            <a:off x="8194524" y="862853"/>
            <a:ext cx="2337102" cy="2337102"/>
            <a:chOff x="863831" y="3760324"/>
            <a:chExt cx="1430338" cy="1430338"/>
          </a:xfrm>
          <a:effectLst>
            <a:outerShdw blurRad="50800" dist="50800" dir="5400000" algn="ctr" rotWithShape="0">
              <a:schemeClr val="tx1">
                <a:alpha val="29000"/>
              </a:schemeClr>
            </a:outerShdw>
          </a:effectLst>
        </p:grpSpPr>
        <p:pic>
          <p:nvPicPr>
            <p:cNvPr id="37" name="Picture 2" descr="C:\Users\Administrator\Desktop\Nipic_2457331_20121102221811051371.png"/>
            <p:cNvPicPr>
              <a:picLocks noChangeAspect="1" noChangeArrowheads="1"/>
            </p:cNvPicPr>
            <p:nvPr/>
          </p:nvPicPr>
          <p:blipFill>
            <a:blip r:embed="rId10" cstate="print">
              <a:extLst>
                <a:ext uri="{BEBA8EAE-BF5A-486C-A8C5-ECC9F3942E4B}">
                  <a14:imgProps xmlns:a14="http://schemas.microsoft.com/office/drawing/2010/main">
                    <a14:imgLayer r:embed="rId11">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38" name="TextBox 37"/>
            <p:cNvSpPr txBox="1"/>
            <p:nvPr/>
          </p:nvSpPr>
          <p:spPr>
            <a:xfrm>
              <a:off x="1497687" y="4032839"/>
              <a:ext cx="113057" cy="470908"/>
            </a:xfrm>
            <a:prstGeom prst="rect">
              <a:avLst/>
            </a:prstGeom>
            <a:noFill/>
          </p:spPr>
          <p:txBody>
            <a:bodyPr wrap="none" rtlCol="0">
              <a:spAutoFit/>
            </a:bodyPr>
            <a:lstStyle/>
            <a:p>
              <a:pPr algn="ctr"/>
              <a:endParaRPr lang="zh-CN" altLang="en-US" sz="4400" b="1" dirty="0">
                <a:solidFill>
                  <a:srgbClr val="00B0F0"/>
                </a:solidFill>
                <a:effectLst>
                  <a:innerShdw blurRad="63500" dist="50800" dir="13500000">
                    <a:schemeClr val="accent1">
                      <a:lumMod val="50000"/>
                      <a:alpha val="50000"/>
                    </a:schemeClr>
                  </a:innerShdw>
                </a:effectLst>
                <a:latin typeface="微软雅黑" panose="020B0503020204020204" charset="-122"/>
                <a:ea typeface="微软雅黑" panose="020B0503020204020204" charset="-122"/>
              </a:endParaRPr>
            </a:p>
          </p:txBody>
        </p:sp>
      </p:grpSp>
      <p:pic>
        <p:nvPicPr>
          <p:cNvPr id="48161" name="Picture 33"/>
          <p:cNvPicPr>
            <a:picLocks noChangeAspect="1" noChangeArrowheads="1"/>
          </p:cNvPicPr>
          <p:nvPr/>
        </p:nvPicPr>
        <p:blipFill>
          <a:blip r:embed="rId1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983788" y="2732088"/>
            <a:ext cx="503237" cy="503237"/>
          </a:xfrm>
          <a:prstGeom prst="rect">
            <a:avLst/>
          </a:prstGeom>
          <a:noFill/>
          <a:ln w="9525">
            <a:noFill/>
            <a:miter lim="800000"/>
            <a:headEnd/>
            <a:tailEnd/>
          </a:ln>
        </p:spPr>
      </p:pic>
      <p:sp>
        <p:nvSpPr>
          <p:cNvPr id="48159" name="Text Box 31"/>
          <p:cNvSpPr txBox="1">
            <a:spLocks noChangeArrowheads="1"/>
          </p:cNvSpPr>
          <p:nvPr/>
        </p:nvSpPr>
        <p:spPr bwMode="auto">
          <a:xfrm>
            <a:off x="8786813" y="1557973"/>
            <a:ext cx="1152525" cy="1190625"/>
          </a:xfrm>
          <a:prstGeom prst="rect">
            <a:avLst/>
          </a:prstGeom>
          <a:noFill/>
          <a:ln w="9525">
            <a:noFill/>
            <a:miter lim="800000"/>
          </a:ln>
        </p:spPr>
        <p:txBody>
          <a:bodyPr>
            <a:spAutoFit/>
          </a:bodyPr>
          <a:lstStyle/>
          <a:p>
            <a:r>
              <a:rPr lang="zh-CN" altLang="en-US" sz="3600" b="1" dirty="0">
                <a:solidFill>
                  <a:schemeClr val="accent4">
                    <a:lumMod val="50000"/>
                  </a:schemeClr>
                </a:solidFill>
                <a:latin typeface="微软雅黑" panose="020B0503020204020204" charset="-122"/>
                <a:ea typeface="微软雅黑" panose="020B0503020204020204" charset="-122"/>
              </a:rPr>
              <a:t>添加标题</a:t>
            </a:r>
          </a:p>
        </p:txBody>
      </p:sp>
      <p:sp>
        <p:nvSpPr>
          <p:cNvPr id="48162" name="Rectangle 34"/>
          <p:cNvSpPr>
            <a:spLocks noChangeArrowheads="1"/>
          </p:cNvSpPr>
          <p:nvPr/>
        </p:nvSpPr>
        <p:spPr bwMode="auto">
          <a:xfrm>
            <a:off x="9996488" y="2766060"/>
            <a:ext cx="647700" cy="320675"/>
          </a:xfrm>
          <a:prstGeom prst="rect">
            <a:avLst/>
          </a:prstGeom>
          <a:noFill/>
          <a:ln w="9525">
            <a:noFill/>
            <a:miter lim="800000"/>
          </a:ln>
        </p:spPr>
        <p:txBody>
          <a:bodyPr>
            <a:spAutoFit/>
          </a:bodyPr>
          <a:lstStyle/>
          <a:p>
            <a:pPr>
              <a:lnSpc>
                <a:spcPct val="150000"/>
              </a:lnSpc>
            </a:pPr>
            <a:r>
              <a:rPr lang="en-US" altLang="zh-CN" sz="1000" dirty="0" smtClean="0">
                <a:latin typeface="微软雅黑" panose="020B0503020204020204" charset="-122"/>
                <a:ea typeface="微软雅黑" panose="020B0503020204020204" charset="-122"/>
              </a:rPr>
              <a:t>20XX</a:t>
            </a:r>
            <a:endParaRPr lang="en-US" altLang="zh-CN" sz="1000" dirty="0">
              <a:ea typeface="微软雅黑" panose="020B0503020204020204" charset="-122"/>
            </a:endParaRPr>
          </a:p>
        </p:txBody>
      </p:sp>
      <p:sp>
        <p:nvSpPr>
          <p:cNvPr id="48152" name="Text Box 24"/>
          <p:cNvSpPr txBox="1">
            <a:spLocks noChangeArrowheads="1"/>
          </p:cNvSpPr>
          <p:nvPr/>
        </p:nvSpPr>
        <p:spPr bwMode="auto">
          <a:xfrm>
            <a:off x="5753139" y="2578168"/>
            <a:ext cx="1152525" cy="946150"/>
          </a:xfrm>
          <a:prstGeom prst="rect">
            <a:avLst/>
          </a:prstGeom>
          <a:noFill/>
          <a:ln w="9525">
            <a:noFill/>
            <a:miter lim="800000"/>
          </a:ln>
        </p:spPr>
        <p:txBody>
          <a:bodyPr>
            <a:spAutoFit/>
          </a:bodyPr>
          <a:lstStyle/>
          <a:p>
            <a:r>
              <a:rPr lang="zh-CN" altLang="en-US" sz="2800" b="1" dirty="0">
                <a:solidFill>
                  <a:schemeClr val="accent4">
                    <a:lumMod val="50000"/>
                  </a:schemeClr>
                </a:solidFill>
                <a:latin typeface="微软雅黑" panose="020B0503020204020204" charset="-122"/>
                <a:ea typeface="微软雅黑" panose="020B0503020204020204" charset="-122"/>
              </a:rPr>
              <a:t>添加标题</a:t>
            </a:r>
          </a:p>
        </p:txBody>
      </p:sp>
      <p:pic>
        <p:nvPicPr>
          <p:cNvPr id="48154" name="Picture 26"/>
          <p:cNvPicPr>
            <a:picLocks noChangeAspect="1" noChangeArrowheads="1"/>
          </p:cNvPicPr>
          <p:nvPr/>
        </p:nvPicPr>
        <p:blipFill>
          <a:blip r:embed="rId1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689764" y="3470343"/>
            <a:ext cx="503238" cy="503237"/>
          </a:xfrm>
          <a:prstGeom prst="rect">
            <a:avLst/>
          </a:prstGeom>
          <a:noFill/>
          <a:ln w="9525">
            <a:noFill/>
            <a:miter lim="800000"/>
            <a:headEnd/>
            <a:tailEnd/>
          </a:ln>
        </p:spPr>
      </p:pic>
      <p:sp>
        <p:nvSpPr>
          <p:cNvPr id="48155" name="Rectangle 27"/>
          <p:cNvSpPr>
            <a:spLocks noChangeArrowheads="1"/>
          </p:cNvSpPr>
          <p:nvPr/>
        </p:nvSpPr>
        <p:spPr bwMode="auto">
          <a:xfrm>
            <a:off x="6700877" y="3552893"/>
            <a:ext cx="647700" cy="320675"/>
          </a:xfrm>
          <a:prstGeom prst="rect">
            <a:avLst/>
          </a:prstGeom>
          <a:noFill/>
          <a:ln w="9525">
            <a:noFill/>
            <a:miter lim="800000"/>
          </a:ln>
        </p:spPr>
        <p:txBody>
          <a:bodyPr>
            <a:spAutoFit/>
          </a:bodyPr>
          <a:lstStyle/>
          <a:p>
            <a:pPr>
              <a:lnSpc>
                <a:spcPct val="150000"/>
              </a:lnSpc>
            </a:pPr>
            <a:r>
              <a:rPr lang="en-US" altLang="zh-CN" sz="1000" dirty="0" smtClean="0">
                <a:latin typeface="微软雅黑" panose="020B0503020204020204" charset="-122"/>
                <a:ea typeface="微软雅黑" panose="020B0503020204020204" charset="-122"/>
              </a:rPr>
              <a:t>20XX</a:t>
            </a:r>
            <a:endParaRPr lang="en-US" altLang="zh-CN" sz="1000" dirty="0">
              <a:ea typeface="微软雅黑" panose="020B0503020204020204" charset="-122"/>
            </a:endParaRPr>
          </a:p>
        </p:txBody>
      </p:sp>
      <p:sp>
        <p:nvSpPr>
          <p:cNvPr id="48139" name="Text Box 11"/>
          <p:cNvSpPr txBox="1">
            <a:spLocks noChangeArrowheads="1"/>
          </p:cNvSpPr>
          <p:nvPr/>
        </p:nvSpPr>
        <p:spPr bwMode="auto">
          <a:xfrm>
            <a:off x="1558925" y="5467350"/>
            <a:ext cx="1152525" cy="641350"/>
          </a:xfrm>
          <a:prstGeom prst="rect">
            <a:avLst/>
          </a:prstGeom>
          <a:noFill/>
          <a:ln w="9525">
            <a:noFill/>
            <a:miter lim="800000"/>
          </a:ln>
        </p:spPr>
        <p:txBody>
          <a:bodyPr>
            <a:spAutoFit/>
          </a:bodyPr>
          <a:lstStyle/>
          <a:p>
            <a:r>
              <a:rPr lang="zh-CN" altLang="en-US" sz="1800" b="1">
                <a:solidFill>
                  <a:schemeClr val="accent4">
                    <a:lumMod val="50000"/>
                  </a:schemeClr>
                </a:solidFill>
                <a:latin typeface="微软雅黑" panose="020B0503020204020204" charset="-122"/>
                <a:ea typeface="微软雅黑" panose="020B0503020204020204" charset="-122"/>
              </a:rPr>
              <a:t>添加</a:t>
            </a:r>
          </a:p>
          <a:p>
            <a:r>
              <a:rPr lang="zh-CN" altLang="en-US" sz="1800" b="1">
                <a:solidFill>
                  <a:schemeClr val="accent4">
                    <a:lumMod val="50000"/>
                  </a:schemeClr>
                </a:solidFill>
                <a:latin typeface="微软雅黑" panose="020B0503020204020204" charset="-122"/>
                <a:ea typeface="微软雅黑" panose="020B0503020204020204" charset="-122"/>
              </a:rPr>
              <a:t>标题</a:t>
            </a:r>
          </a:p>
        </p:txBody>
      </p:sp>
      <p:pic>
        <p:nvPicPr>
          <p:cNvPr id="48140" name="Picture 12"/>
          <p:cNvPicPr>
            <a:picLocks noChangeAspect="1" noChangeArrowheads="1"/>
          </p:cNvPicPr>
          <p:nvPr/>
        </p:nvPicPr>
        <p:blipFill>
          <a:blip r:embed="rId1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062163" y="5900738"/>
            <a:ext cx="503237" cy="503237"/>
          </a:xfrm>
          <a:prstGeom prst="rect">
            <a:avLst/>
          </a:prstGeom>
          <a:noFill/>
          <a:ln w="9525">
            <a:noFill/>
            <a:miter lim="800000"/>
            <a:headEnd/>
            <a:tailEnd/>
          </a:ln>
        </p:spPr>
      </p:pic>
      <p:sp>
        <p:nvSpPr>
          <p:cNvPr id="48141" name="Rectangle 13"/>
          <p:cNvSpPr>
            <a:spLocks noChangeArrowheads="1"/>
          </p:cNvSpPr>
          <p:nvPr/>
        </p:nvSpPr>
        <p:spPr bwMode="auto">
          <a:xfrm>
            <a:off x="2073275" y="5981700"/>
            <a:ext cx="647700" cy="320675"/>
          </a:xfrm>
          <a:prstGeom prst="rect">
            <a:avLst/>
          </a:prstGeom>
          <a:noFill/>
          <a:ln w="9525">
            <a:noFill/>
            <a:miter lim="800000"/>
          </a:ln>
        </p:spPr>
        <p:txBody>
          <a:bodyPr>
            <a:spAutoFit/>
          </a:bodyPr>
          <a:lstStyle/>
          <a:p>
            <a:pPr>
              <a:lnSpc>
                <a:spcPct val="150000"/>
              </a:lnSpc>
            </a:pPr>
            <a:r>
              <a:rPr lang="en-US" altLang="zh-CN" sz="1000" dirty="0" smtClean="0">
                <a:latin typeface="微软雅黑" panose="020B0503020204020204" charset="-122"/>
                <a:ea typeface="微软雅黑" panose="020B0503020204020204" charset="-122"/>
              </a:rPr>
              <a:t>20XX</a:t>
            </a:r>
            <a:endParaRPr lang="en-US" altLang="zh-CN" sz="1000" dirty="0">
              <a:ea typeface="微软雅黑" panose="020B0503020204020204" charset="-122"/>
            </a:endParaRPr>
          </a:p>
        </p:txBody>
      </p:sp>
      <p:sp>
        <p:nvSpPr>
          <p:cNvPr id="48145" name="Text Box 17"/>
          <p:cNvSpPr txBox="1">
            <a:spLocks noChangeArrowheads="1"/>
          </p:cNvSpPr>
          <p:nvPr/>
        </p:nvSpPr>
        <p:spPr bwMode="auto">
          <a:xfrm>
            <a:off x="3646488" y="4891088"/>
            <a:ext cx="1152525" cy="830997"/>
          </a:xfrm>
          <a:prstGeom prst="rect">
            <a:avLst/>
          </a:prstGeom>
          <a:noFill/>
          <a:ln w="9525">
            <a:noFill/>
            <a:miter lim="800000"/>
          </a:ln>
        </p:spPr>
        <p:txBody>
          <a:bodyPr>
            <a:spAutoFit/>
          </a:bodyPr>
          <a:lstStyle/>
          <a:p>
            <a:r>
              <a:rPr lang="zh-CN" altLang="en-US" sz="2400" b="1">
                <a:solidFill>
                  <a:schemeClr val="accent4">
                    <a:lumMod val="50000"/>
                  </a:schemeClr>
                </a:solidFill>
                <a:latin typeface="微软雅黑" panose="020B0503020204020204" charset="-122"/>
                <a:ea typeface="微软雅黑" panose="020B0503020204020204" charset="-122"/>
              </a:rPr>
              <a:t>添加</a:t>
            </a:r>
          </a:p>
          <a:p>
            <a:r>
              <a:rPr lang="zh-CN" altLang="en-US" sz="2400" b="1">
                <a:solidFill>
                  <a:schemeClr val="accent4">
                    <a:lumMod val="50000"/>
                  </a:schemeClr>
                </a:solidFill>
                <a:latin typeface="微软雅黑" panose="020B0503020204020204" charset="-122"/>
                <a:ea typeface="微软雅黑" panose="020B0503020204020204" charset="-122"/>
              </a:rPr>
              <a:t>标题</a:t>
            </a:r>
          </a:p>
        </p:txBody>
      </p:sp>
      <p:pic>
        <p:nvPicPr>
          <p:cNvPr id="48147" name="Picture 19"/>
          <p:cNvPicPr>
            <a:picLocks noChangeAspect="1" noChangeArrowheads="1"/>
          </p:cNvPicPr>
          <p:nvPr/>
        </p:nvPicPr>
        <p:blipFill>
          <a:blip r:embed="rId1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295775" y="5540375"/>
            <a:ext cx="503238" cy="503238"/>
          </a:xfrm>
          <a:prstGeom prst="rect">
            <a:avLst/>
          </a:prstGeom>
          <a:noFill/>
          <a:ln w="9525">
            <a:noFill/>
            <a:miter lim="800000"/>
            <a:headEnd/>
            <a:tailEnd/>
          </a:ln>
        </p:spPr>
      </p:pic>
      <p:sp>
        <p:nvSpPr>
          <p:cNvPr id="48148" name="Rectangle 20"/>
          <p:cNvSpPr>
            <a:spLocks noChangeArrowheads="1"/>
          </p:cNvSpPr>
          <p:nvPr/>
        </p:nvSpPr>
        <p:spPr bwMode="auto">
          <a:xfrm>
            <a:off x="4308475" y="5600700"/>
            <a:ext cx="647700" cy="320675"/>
          </a:xfrm>
          <a:prstGeom prst="rect">
            <a:avLst/>
          </a:prstGeom>
          <a:noFill/>
          <a:ln w="9525">
            <a:noFill/>
            <a:miter lim="800000"/>
          </a:ln>
        </p:spPr>
        <p:txBody>
          <a:bodyPr>
            <a:spAutoFit/>
          </a:bodyPr>
          <a:lstStyle/>
          <a:p>
            <a:pPr>
              <a:lnSpc>
                <a:spcPct val="150000"/>
              </a:lnSpc>
            </a:pPr>
            <a:r>
              <a:rPr lang="en-US" altLang="zh-CN" sz="1000" dirty="0" smtClean="0">
                <a:latin typeface="微软雅黑" panose="020B0503020204020204" charset="-122"/>
                <a:ea typeface="微软雅黑" panose="020B0503020204020204" charset="-122"/>
              </a:rPr>
              <a:t>20XX</a:t>
            </a:r>
            <a:endParaRPr lang="en-US" altLang="zh-CN" sz="1000" dirty="0">
              <a:ea typeface="微软雅黑" panose="020B0503020204020204" charset="-122"/>
            </a:endParaRPr>
          </a:p>
        </p:txBody>
      </p:sp>
      <p:cxnSp>
        <p:nvCxnSpPr>
          <p:cNvPr id="39" name="直接连接符 38"/>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2" name="Freeform 5"/>
          <p:cNvSpPr/>
          <p:nvPr/>
        </p:nvSpPr>
        <p:spPr bwMode="auto">
          <a:xfrm>
            <a:off x="977718" y="1448745"/>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43" name="TextBox 42"/>
          <p:cNvSpPr txBox="1"/>
          <p:nvPr/>
        </p:nvSpPr>
        <p:spPr>
          <a:xfrm>
            <a:off x="1252503" y="1420605"/>
            <a:ext cx="2138680" cy="426720"/>
          </a:xfrm>
          <a:prstGeom prst="rect">
            <a:avLst/>
          </a:prstGeom>
          <a:noFill/>
        </p:spPr>
        <p:txBody>
          <a:bodyPr wrap="none" rtlCol="0">
            <a:spAutoFit/>
          </a:bodyPr>
          <a:lstStyle/>
          <a:p>
            <a:r>
              <a:rPr lang="zh-CN" altLang="en-US" sz="2200" dirty="0" smtClean="0">
                <a:latin typeface="黑体" panose="02010600030101010101" pitchFamily="49" charset="-122"/>
                <a:ea typeface="黑体" panose="02010600030101010101" pitchFamily="49" charset="-122"/>
              </a:rPr>
              <a:t>三年内工作目标</a:t>
            </a:r>
            <a:endParaRPr lang="zh-CN" altLang="en-US" sz="2200" dirty="0">
              <a:latin typeface="黑体" panose="02010600030101010101" pitchFamily="49" charset="-122"/>
              <a:ea typeface="黑体" panose="02010600030101010101" pitchFamily="49" charset="-122"/>
            </a:endParaRPr>
          </a:p>
        </p:txBody>
      </p:sp>
      <p:sp>
        <p:nvSpPr>
          <p:cNvPr id="90" name="TextBox 89"/>
          <p:cNvSpPr txBox="1"/>
          <p:nvPr/>
        </p:nvSpPr>
        <p:spPr>
          <a:xfrm>
            <a:off x="6891655" y="430530"/>
            <a:ext cx="4962525"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cSld>
  <p:clrMapOvr>
    <a:masterClrMapping/>
  </p:clrMapOvr>
  <p:transition advClick="0" advTm="2000"/>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300"/>
                                            <p:tgtEl>
                                              <p:spTgt spid="39"/>
                                            </p:tgtEl>
                                          </p:cBhvr>
                                        </p:animEffect>
                                      </p:childTnLst>
                                    </p:cTn>
                                  </p:par>
                                </p:childTnLst>
                              </p:cTn>
                            </p:par>
                            <p:par>
                              <p:cTn id="8" fill="hold">
                                <p:stCondLst>
                                  <p:cond delay="500"/>
                                </p:stCondLst>
                                <p:childTnLst>
                                  <p:par>
                                    <p:cTn id="9" presetID="2" presetClass="entr" presetSubtype="1" fill="hold" grpId="0" nodeType="afterEffect" p14:presetBounceEnd="33000">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14:bounceEnd="33000">
                                          <p:cBhvr additive="base">
                                            <p:cTn id="11" dur="300" fill="hold"/>
                                            <p:tgtEl>
                                              <p:spTgt spid="42"/>
                                            </p:tgtEl>
                                            <p:attrNameLst>
                                              <p:attrName>ppt_x</p:attrName>
                                            </p:attrNameLst>
                                          </p:cBhvr>
                                          <p:tavLst>
                                            <p:tav tm="0">
                                              <p:val>
                                                <p:strVal val="#ppt_x"/>
                                              </p:val>
                                            </p:tav>
                                            <p:tav tm="100000">
                                              <p:val>
                                                <p:strVal val="#ppt_x"/>
                                              </p:val>
                                            </p:tav>
                                          </p:tavLst>
                                        </p:anim>
                                        <p:anim calcmode="lin" valueType="num" p14:bounceEnd="33000">
                                          <p:cBhvr additive="base">
                                            <p:cTn id="12" dur="300" fill="hold"/>
                                            <p:tgtEl>
                                              <p:spTgt spid="4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3"/>
                                            </p:tgtEl>
                                            <p:attrNameLst>
                                              <p:attrName>style.visibility</p:attrName>
                                            </p:attrNameLst>
                                          </p:cBhvr>
                                          <p:to>
                                            <p:strVal val="visible"/>
                                          </p:to>
                                        </p:set>
                                        <p:anim by="(-#ppt_w*2)" calcmode="lin" valueType="num">
                                          <p:cBhvr rctx="PPT">
                                            <p:cTn id="16" dur="250" autoRev="1" fill="hold">
                                              <p:stCondLst>
                                                <p:cond delay="0"/>
                                              </p:stCondLst>
                                            </p:cTn>
                                            <p:tgtEl>
                                              <p:spTgt spid="43"/>
                                            </p:tgtEl>
                                            <p:attrNameLst>
                                              <p:attrName>ppt_w</p:attrName>
                                            </p:attrNameLst>
                                          </p:cBhvr>
                                        </p:anim>
                                        <p:anim by="(#ppt_w*0.50)" calcmode="lin" valueType="num">
                                          <p:cBhvr>
                                            <p:cTn id="17" dur="250" decel="50000" autoRev="1" fill="hold">
                                              <p:stCondLst>
                                                <p:cond delay="0"/>
                                              </p:stCondLst>
                                            </p:cTn>
                                            <p:tgtEl>
                                              <p:spTgt spid="43"/>
                                            </p:tgtEl>
                                            <p:attrNameLst>
                                              <p:attrName>ppt_x</p:attrName>
                                            </p:attrNameLst>
                                          </p:cBhvr>
                                        </p:anim>
                                        <p:anim from="(-#ppt_h/2)" to="(#ppt_y)" calcmode="lin" valueType="num">
                                          <p:cBhvr>
                                            <p:cTn id="18" dur="500" fill="hold">
                                              <p:stCondLst>
                                                <p:cond delay="0"/>
                                              </p:stCondLst>
                                            </p:cTn>
                                            <p:tgtEl>
                                              <p:spTgt spid="43"/>
                                            </p:tgtEl>
                                            <p:attrNameLst>
                                              <p:attrName>ppt_y</p:attrName>
                                            </p:attrNameLst>
                                          </p:cBhvr>
                                        </p:anim>
                                        <p:animRot by="21600000">
                                          <p:cBhvr>
                                            <p:cTn id="19" dur="500" fill="hold">
                                              <p:stCondLst>
                                                <p:cond delay="0"/>
                                              </p:stCondLst>
                                            </p:cTn>
                                            <p:tgtEl>
                                              <p:spTgt spid="43"/>
                                            </p:tgtEl>
                                            <p:attrNameLst>
                                              <p:attrName>r</p:attrName>
                                            </p:attrNameLst>
                                          </p:cBhvr>
                                        </p:animRot>
                                      </p:childTnLst>
                                    </p:cTn>
                                  </p:par>
                                </p:childTnLst>
                              </p:cTn>
                            </p:par>
                            <p:par>
                              <p:cTn id="20" fill="hold">
                                <p:stCondLst>
                                  <p:cond delay="1100"/>
                                </p:stCondLst>
                                <p:childTnLst>
                                  <p:par>
                                    <p:cTn id="21" presetID="18" presetClass="entr" presetSubtype="3" fill="hold" nodeType="afterEffect">
                                      <p:stCondLst>
                                        <p:cond delay="0"/>
                                      </p:stCondLst>
                                      <p:childTnLst>
                                        <p:set>
                                          <p:cBhvr>
                                            <p:cTn id="22" dur="1" fill="hold">
                                              <p:stCondLst>
                                                <p:cond delay="0"/>
                                              </p:stCondLst>
                                            </p:cTn>
                                            <p:tgtEl>
                                              <p:spTgt spid="48134"/>
                                            </p:tgtEl>
                                            <p:attrNameLst>
                                              <p:attrName>style.visibility</p:attrName>
                                            </p:attrNameLst>
                                          </p:cBhvr>
                                          <p:to>
                                            <p:strVal val="visible"/>
                                          </p:to>
                                        </p:set>
                                        <p:animEffect transition="in" filter="strips(upRight)">
                                          <p:cBhvr>
                                            <p:cTn id="23" dur="1000"/>
                                            <p:tgtEl>
                                              <p:spTgt spid="48134"/>
                                            </p:tgtEl>
                                          </p:cBhvr>
                                        </p:animEffect>
                                      </p:childTnLst>
                                    </p:cTn>
                                  </p:par>
                                  <p:par>
                                    <p:cTn id="24" presetID="53" presetClass="entr" presetSubtype="16" fill="hold"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Effect transition="in" filter="fade">
                                          <p:cBhvr>
                                            <p:cTn id="28" dur="500"/>
                                            <p:tgtEl>
                                              <p:spTgt spid="27"/>
                                            </p:tgtEl>
                                          </p:cBhvr>
                                        </p:animEffect>
                                      </p:childTnLst>
                                    </p:cTn>
                                  </p:par>
                                  <p:par>
                                    <p:cTn id="29" presetID="2" presetClass="entr" presetSubtype="4" fill="hold" nodeType="withEffect">
                                      <p:stCondLst>
                                        <p:cond delay="0"/>
                                      </p:stCondLst>
                                      <p:childTnLst>
                                        <p:set>
                                          <p:cBhvr>
                                            <p:cTn id="30" dur="1" fill="hold">
                                              <p:stCondLst>
                                                <p:cond delay="0"/>
                                              </p:stCondLst>
                                            </p:cTn>
                                            <p:tgtEl>
                                              <p:spTgt spid="48139"/>
                                            </p:tgtEl>
                                            <p:attrNameLst>
                                              <p:attrName>style.visibility</p:attrName>
                                            </p:attrNameLst>
                                          </p:cBhvr>
                                          <p:to>
                                            <p:strVal val="visible"/>
                                          </p:to>
                                        </p:set>
                                        <p:anim calcmode="lin" valueType="num">
                                          <p:cBhvr additive="base">
                                            <p:cTn id="31" dur="500" fill="hold"/>
                                            <p:tgtEl>
                                              <p:spTgt spid="48139"/>
                                            </p:tgtEl>
                                            <p:attrNameLst>
                                              <p:attrName>ppt_x</p:attrName>
                                            </p:attrNameLst>
                                          </p:cBhvr>
                                          <p:tavLst>
                                            <p:tav tm="0">
                                              <p:val>
                                                <p:strVal val="#ppt_x"/>
                                              </p:val>
                                            </p:tav>
                                            <p:tav tm="100000">
                                              <p:val>
                                                <p:strVal val="#ppt_x"/>
                                              </p:val>
                                            </p:tav>
                                          </p:tavLst>
                                        </p:anim>
                                        <p:anim calcmode="lin" valueType="num">
                                          <p:cBhvr additive="base">
                                            <p:cTn id="32" dur="500" fill="hold"/>
                                            <p:tgtEl>
                                              <p:spTgt spid="48139"/>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8140"/>
                                            </p:tgtEl>
                                            <p:attrNameLst>
                                              <p:attrName>style.visibility</p:attrName>
                                            </p:attrNameLst>
                                          </p:cBhvr>
                                          <p:to>
                                            <p:strVal val="visible"/>
                                          </p:to>
                                        </p:set>
                                        <p:anim calcmode="lin" valueType="num">
                                          <p:cBhvr additive="base">
                                            <p:cTn id="35" dur="500" fill="hold"/>
                                            <p:tgtEl>
                                              <p:spTgt spid="48140"/>
                                            </p:tgtEl>
                                            <p:attrNameLst>
                                              <p:attrName>ppt_x</p:attrName>
                                            </p:attrNameLst>
                                          </p:cBhvr>
                                          <p:tavLst>
                                            <p:tav tm="0">
                                              <p:val>
                                                <p:strVal val="#ppt_x"/>
                                              </p:val>
                                            </p:tav>
                                            <p:tav tm="100000">
                                              <p:val>
                                                <p:strVal val="#ppt_x"/>
                                              </p:val>
                                            </p:tav>
                                          </p:tavLst>
                                        </p:anim>
                                        <p:anim calcmode="lin" valueType="num">
                                          <p:cBhvr additive="base">
                                            <p:cTn id="36" dur="500" fill="hold"/>
                                            <p:tgtEl>
                                              <p:spTgt spid="48140"/>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48141"/>
                                            </p:tgtEl>
                                            <p:attrNameLst>
                                              <p:attrName>style.visibility</p:attrName>
                                            </p:attrNameLst>
                                          </p:cBhvr>
                                          <p:to>
                                            <p:strVal val="visible"/>
                                          </p:to>
                                        </p:set>
                                        <p:anim calcmode="lin" valueType="num">
                                          <p:cBhvr additive="base">
                                            <p:cTn id="39" dur="500" fill="hold"/>
                                            <p:tgtEl>
                                              <p:spTgt spid="48141"/>
                                            </p:tgtEl>
                                            <p:attrNameLst>
                                              <p:attrName>ppt_x</p:attrName>
                                            </p:attrNameLst>
                                          </p:cBhvr>
                                          <p:tavLst>
                                            <p:tav tm="0">
                                              <p:val>
                                                <p:strVal val="#ppt_x"/>
                                              </p:val>
                                            </p:tav>
                                            <p:tav tm="100000">
                                              <p:val>
                                                <p:strVal val="#ppt_x"/>
                                              </p:val>
                                            </p:tav>
                                          </p:tavLst>
                                        </p:anim>
                                        <p:anim calcmode="lin" valueType="num">
                                          <p:cBhvr additive="base">
                                            <p:cTn id="40" dur="500" fill="hold"/>
                                            <p:tgtEl>
                                              <p:spTgt spid="48141"/>
                                            </p:tgtEl>
                                            <p:attrNameLst>
                                              <p:attrName>ppt_y</p:attrName>
                                            </p:attrNameLst>
                                          </p:cBhvr>
                                          <p:tavLst>
                                            <p:tav tm="0">
                                              <p:val>
                                                <p:strVal val="1+#ppt_h/2"/>
                                              </p:val>
                                            </p:tav>
                                            <p:tav tm="100000">
                                              <p:val>
                                                <p:strVal val="#ppt_y"/>
                                              </p:val>
                                            </p:tav>
                                          </p:tavLst>
                                        </p:anim>
                                      </p:childTnLst>
                                    </p:cTn>
                                  </p:par>
                                </p:childTnLst>
                              </p:cTn>
                            </p:par>
                            <p:par>
                              <p:cTn id="41" fill="hold">
                                <p:stCondLst>
                                  <p:cond delay="210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48135"/>
                                            </p:tgtEl>
                                            <p:attrNameLst>
                                              <p:attrName>style.visibility</p:attrName>
                                            </p:attrNameLst>
                                          </p:cBhvr>
                                          <p:to>
                                            <p:strVal val="visible"/>
                                          </p:to>
                                        </p:set>
                                        <p:anim calcmode="lin" valueType="num">
                                          <p:cBhvr>
                                            <p:cTn id="44" dur="500" fill="hold"/>
                                            <p:tgtEl>
                                              <p:spTgt spid="48135"/>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48135"/>
                                            </p:tgtEl>
                                            <p:attrNameLst>
                                              <p:attrName>ppt_y</p:attrName>
                                            </p:attrNameLst>
                                          </p:cBhvr>
                                          <p:tavLst>
                                            <p:tav tm="0">
                                              <p:val>
                                                <p:strVal val="#ppt_y"/>
                                              </p:val>
                                            </p:tav>
                                            <p:tav tm="100000">
                                              <p:val>
                                                <p:strVal val="#ppt_y"/>
                                              </p:val>
                                            </p:tav>
                                          </p:tavLst>
                                        </p:anim>
                                        <p:anim calcmode="lin" valueType="num">
                                          <p:cBhvr>
                                            <p:cTn id="46" dur="500" fill="hold"/>
                                            <p:tgtEl>
                                              <p:spTgt spid="48135"/>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48135"/>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48135"/>
                                            </p:tgtEl>
                                          </p:cBhvr>
                                        </p:animEffect>
                                      </p:childTnLst>
                                    </p:cTn>
                                  </p:par>
                                  <p:par>
                                    <p:cTn id="49" presetID="53" presetClass="entr" presetSubtype="16" fill="hold"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p:cTn id="51" dur="500" fill="hold"/>
                                            <p:tgtEl>
                                              <p:spTgt spid="30"/>
                                            </p:tgtEl>
                                            <p:attrNameLst>
                                              <p:attrName>ppt_w</p:attrName>
                                            </p:attrNameLst>
                                          </p:cBhvr>
                                          <p:tavLst>
                                            <p:tav tm="0">
                                              <p:val>
                                                <p:fltVal val="0"/>
                                              </p:val>
                                            </p:tav>
                                            <p:tav tm="100000">
                                              <p:val>
                                                <p:strVal val="#ppt_w"/>
                                              </p:val>
                                            </p:tav>
                                          </p:tavLst>
                                        </p:anim>
                                        <p:anim calcmode="lin" valueType="num">
                                          <p:cBhvr>
                                            <p:cTn id="52" dur="500" fill="hold"/>
                                            <p:tgtEl>
                                              <p:spTgt spid="30"/>
                                            </p:tgtEl>
                                            <p:attrNameLst>
                                              <p:attrName>ppt_h</p:attrName>
                                            </p:attrNameLst>
                                          </p:cBhvr>
                                          <p:tavLst>
                                            <p:tav tm="0">
                                              <p:val>
                                                <p:fltVal val="0"/>
                                              </p:val>
                                            </p:tav>
                                            <p:tav tm="100000">
                                              <p:val>
                                                <p:strVal val="#ppt_h"/>
                                              </p:val>
                                            </p:tav>
                                          </p:tavLst>
                                        </p:anim>
                                        <p:animEffect transition="in" filter="fade">
                                          <p:cBhvr>
                                            <p:cTn id="53" dur="500"/>
                                            <p:tgtEl>
                                              <p:spTgt spid="30"/>
                                            </p:tgtEl>
                                          </p:cBhvr>
                                        </p:animEffect>
                                      </p:childTnLst>
                                    </p:cTn>
                                  </p:par>
                                  <p:par>
                                    <p:cTn id="54" presetID="2" presetClass="entr" presetSubtype="4" fill="hold" nodeType="withEffect">
                                      <p:stCondLst>
                                        <p:cond delay="0"/>
                                      </p:stCondLst>
                                      <p:childTnLst>
                                        <p:set>
                                          <p:cBhvr>
                                            <p:cTn id="55" dur="1" fill="hold">
                                              <p:stCondLst>
                                                <p:cond delay="0"/>
                                              </p:stCondLst>
                                            </p:cTn>
                                            <p:tgtEl>
                                              <p:spTgt spid="48145"/>
                                            </p:tgtEl>
                                            <p:attrNameLst>
                                              <p:attrName>style.visibility</p:attrName>
                                            </p:attrNameLst>
                                          </p:cBhvr>
                                          <p:to>
                                            <p:strVal val="visible"/>
                                          </p:to>
                                        </p:set>
                                        <p:anim calcmode="lin" valueType="num">
                                          <p:cBhvr additive="base">
                                            <p:cTn id="56" dur="500" fill="hold"/>
                                            <p:tgtEl>
                                              <p:spTgt spid="48145"/>
                                            </p:tgtEl>
                                            <p:attrNameLst>
                                              <p:attrName>ppt_x</p:attrName>
                                            </p:attrNameLst>
                                          </p:cBhvr>
                                          <p:tavLst>
                                            <p:tav tm="0">
                                              <p:val>
                                                <p:strVal val="#ppt_x"/>
                                              </p:val>
                                            </p:tav>
                                            <p:tav tm="100000">
                                              <p:val>
                                                <p:strVal val="#ppt_x"/>
                                              </p:val>
                                            </p:tav>
                                          </p:tavLst>
                                        </p:anim>
                                        <p:anim calcmode="lin" valueType="num">
                                          <p:cBhvr additive="base">
                                            <p:cTn id="57" dur="500" fill="hold"/>
                                            <p:tgtEl>
                                              <p:spTgt spid="48145"/>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48147"/>
                                            </p:tgtEl>
                                            <p:attrNameLst>
                                              <p:attrName>style.visibility</p:attrName>
                                            </p:attrNameLst>
                                          </p:cBhvr>
                                          <p:to>
                                            <p:strVal val="visible"/>
                                          </p:to>
                                        </p:set>
                                        <p:anim calcmode="lin" valueType="num">
                                          <p:cBhvr additive="base">
                                            <p:cTn id="60" dur="500" fill="hold"/>
                                            <p:tgtEl>
                                              <p:spTgt spid="48147"/>
                                            </p:tgtEl>
                                            <p:attrNameLst>
                                              <p:attrName>ppt_x</p:attrName>
                                            </p:attrNameLst>
                                          </p:cBhvr>
                                          <p:tavLst>
                                            <p:tav tm="0">
                                              <p:val>
                                                <p:strVal val="#ppt_x"/>
                                              </p:val>
                                            </p:tav>
                                            <p:tav tm="100000">
                                              <p:val>
                                                <p:strVal val="#ppt_x"/>
                                              </p:val>
                                            </p:tav>
                                          </p:tavLst>
                                        </p:anim>
                                        <p:anim calcmode="lin" valueType="num">
                                          <p:cBhvr additive="base">
                                            <p:cTn id="61" dur="500" fill="hold"/>
                                            <p:tgtEl>
                                              <p:spTgt spid="48147"/>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48148"/>
                                            </p:tgtEl>
                                            <p:attrNameLst>
                                              <p:attrName>style.visibility</p:attrName>
                                            </p:attrNameLst>
                                          </p:cBhvr>
                                          <p:to>
                                            <p:strVal val="visible"/>
                                          </p:to>
                                        </p:set>
                                        <p:anim calcmode="lin" valueType="num">
                                          <p:cBhvr additive="base">
                                            <p:cTn id="64" dur="500" fill="hold"/>
                                            <p:tgtEl>
                                              <p:spTgt spid="48148"/>
                                            </p:tgtEl>
                                            <p:attrNameLst>
                                              <p:attrName>ppt_x</p:attrName>
                                            </p:attrNameLst>
                                          </p:cBhvr>
                                          <p:tavLst>
                                            <p:tav tm="0">
                                              <p:val>
                                                <p:strVal val="#ppt_x"/>
                                              </p:val>
                                            </p:tav>
                                            <p:tav tm="100000">
                                              <p:val>
                                                <p:strVal val="#ppt_x"/>
                                              </p:val>
                                            </p:tav>
                                          </p:tavLst>
                                        </p:anim>
                                        <p:anim calcmode="lin" valueType="num">
                                          <p:cBhvr additive="base">
                                            <p:cTn id="65" dur="500" fill="hold"/>
                                            <p:tgtEl>
                                              <p:spTgt spid="48148"/>
                                            </p:tgtEl>
                                            <p:attrNameLst>
                                              <p:attrName>ppt_y</p:attrName>
                                            </p:attrNameLst>
                                          </p:cBhvr>
                                          <p:tavLst>
                                            <p:tav tm="0">
                                              <p:val>
                                                <p:strVal val="1+#ppt_h/2"/>
                                              </p:val>
                                            </p:tav>
                                            <p:tav tm="100000">
                                              <p:val>
                                                <p:strVal val="#ppt_y"/>
                                              </p:val>
                                            </p:tav>
                                          </p:tavLst>
                                        </p:anim>
                                      </p:childTnLst>
                                    </p:cTn>
                                  </p:par>
                                </p:childTnLst>
                              </p:cTn>
                            </p:par>
                            <p:par>
                              <p:cTn id="66" fill="hold">
                                <p:stCondLst>
                                  <p:cond delay="375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48146"/>
                                            </p:tgtEl>
                                            <p:attrNameLst>
                                              <p:attrName>style.visibility</p:attrName>
                                            </p:attrNameLst>
                                          </p:cBhvr>
                                          <p:to>
                                            <p:strVal val="visible"/>
                                          </p:to>
                                        </p:set>
                                        <p:anim calcmode="lin" valueType="num">
                                          <p:cBhvr>
                                            <p:cTn id="69" dur="500" fill="hold"/>
                                            <p:tgtEl>
                                              <p:spTgt spid="48146"/>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48146"/>
                                            </p:tgtEl>
                                            <p:attrNameLst>
                                              <p:attrName>ppt_y</p:attrName>
                                            </p:attrNameLst>
                                          </p:cBhvr>
                                          <p:tavLst>
                                            <p:tav tm="0">
                                              <p:val>
                                                <p:strVal val="#ppt_y"/>
                                              </p:val>
                                            </p:tav>
                                            <p:tav tm="100000">
                                              <p:val>
                                                <p:strVal val="#ppt_y"/>
                                              </p:val>
                                            </p:tav>
                                          </p:tavLst>
                                        </p:anim>
                                        <p:anim calcmode="lin" valueType="num">
                                          <p:cBhvr>
                                            <p:cTn id="71" dur="500" fill="hold"/>
                                            <p:tgtEl>
                                              <p:spTgt spid="48146"/>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48146"/>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48146"/>
                                            </p:tgtEl>
                                          </p:cBhvr>
                                        </p:animEffect>
                                      </p:childTnLst>
                                    </p:cTn>
                                  </p:par>
                                  <p:par>
                                    <p:cTn id="74" presetID="53" presetClass="entr" presetSubtype="16" fill="hold" nodeType="withEffect">
                                      <p:stCondLst>
                                        <p:cond delay="0"/>
                                      </p:stCondLst>
                                      <p:childTnLst>
                                        <p:set>
                                          <p:cBhvr>
                                            <p:cTn id="75" dur="1" fill="hold">
                                              <p:stCondLst>
                                                <p:cond delay="0"/>
                                              </p:stCondLst>
                                            </p:cTn>
                                            <p:tgtEl>
                                              <p:spTgt spid="33"/>
                                            </p:tgtEl>
                                            <p:attrNameLst>
                                              <p:attrName>style.visibility</p:attrName>
                                            </p:attrNameLst>
                                          </p:cBhvr>
                                          <p:to>
                                            <p:strVal val="visible"/>
                                          </p:to>
                                        </p:set>
                                        <p:anim calcmode="lin" valueType="num">
                                          <p:cBhvr>
                                            <p:cTn id="76" dur="500" fill="hold"/>
                                            <p:tgtEl>
                                              <p:spTgt spid="33"/>
                                            </p:tgtEl>
                                            <p:attrNameLst>
                                              <p:attrName>ppt_w</p:attrName>
                                            </p:attrNameLst>
                                          </p:cBhvr>
                                          <p:tavLst>
                                            <p:tav tm="0">
                                              <p:val>
                                                <p:fltVal val="0"/>
                                              </p:val>
                                            </p:tav>
                                            <p:tav tm="100000">
                                              <p:val>
                                                <p:strVal val="#ppt_w"/>
                                              </p:val>
                                            </p:tav>
                                          </p:tavLst>
                                        </p:anim>
                                        <p:anim calcmode="lin" valueType="num">
                                          <p:cBhvr>
                                            <p:cTn id="77" dur="500" fill="hold"/>
                                            <p:tgtEl>
                                              <p:spTgt spid="33"/>
                                            </p:tgtEl>
                                            <p:attrNameLst>
                                              <p:attrName>ppt_h</p:attrName>
                                            </p:attrNameLst>
                                          </p:cBhvr>
                                          <p:tavLst>
                                            <p:tav tm="0">
                                              <p:val>
                                                <p:fltVal val="0"/>
                                              </p:val>
                                            </p:tav>
                                            <p:tav tm="100000">
                                              <p:val>
                                                <p:strVal val="#ppt_h"/>
                                              </p:val>
                                            </p:tav>
                                          </p:tavLst>
                                        </p:anim>
                                        <p:animEffect transition="in" filter="fade">
                                          <p:cBhvr>
                                            <p:cTn id="78" dur="500"/>
                                            <p:tgtEl>
                                              <p:spTgt spid="33"/>
                                            </p:tgtEl>
                                          </p:cBhvr>
                                        </p:animEffect>
                                      </p:childTnLst>
                                    </p:cTn>
                                  </p:par>
                                </p:childTnLst>
                              </p:cTn>
                            </p:par>
                            <p:par>
                              <p:cTn id="79" fill="hold">
                                <p:stCondLst>
                                  <p:cond delay="5400"/>
                                </p:stCondLst>
                                <p:childTnLst>
                                  <p:par>
                                    <p:cTn id="80" presetID="2" presetClass="entr" presetSubtype="1" fill="hold" grpId="0" nodeType="afterEffect">
                                      <p:stCondLst>
                                        <p:cond delay="0"/>
                                      </p:stCondLst>
                                      <p:childTnLst>
                                        <p:set>
                                          <p:cBhvr>
                                            <p:cTn id="81" dur="1" fill="hold">
                                              <p:stCondLst>
                                                <p:cond delay="0"/>
                                              </p:stCondLst>
                                            </p:cTn>
                                            <p:tgtEl>
                                              <p:spTgt spid="48152"/>
                                            </p:tgtEl>
                                            <p:attrNameLst>
                                              <p:attrName>style.visibility</p:attrName>
                                            </p:attrNameLst>
                                          </p:cBhvr>
                                          <p:to>
                                            <p:strVal val="visible"/>
                                          </p:to>
                                        </p:set>
                                        <p:anim calcmode="lin" valueType="num">
                                          <p:cBhvr additive="base">
                                            <p:cTn id="82" dur="500" fill="hold"/>
                                            <p:tgtEl>
                                              <p:spTgt spid="48152"/>
                                            </p:tgtEl>
                                            <p:attrNameLst>
                                              <p:attrName>ppt_x</p:attrName>
                                            </p:attrNameLst>
                                          </p:cBhvr>
                                          <p:tavLst>
                                            <p:tav tm="0">
                                              <p:val>
                                                <p:strVal val="#ppt_x"/>
                                              </p:val>
                                            </p:tav>
                                            <p:tav tm="100000">
                                              <p:val>
                                                <p:strVal val="#ppt_x"/>
                                              </p:val>
                                            </p:tav>
                                          </p:tavLst>
                                        </p:anim>
                                        <p:anim calcmode="lin" valueType="num">
                                          <p:cBhvr additive="base">
                                            <p:cTn id="83" dur="500" fill="hold"/>
                                            <p:tgtEl>
                                              <p:spTgt spid="48152"/>
                                            </p:tgtEl>
                                            <p:attrNameLst>
                                              <p:attrName>ppt_y</p:attrName>
                                            </p:attrNameLst>
                                          </p:cBhvr>
                                          <p:tavLst>
                                            <p:tav tm="0">
                                              <p:val>
                                                <p:strVal val="0-#ppt_h/2"/>
                                              </p:val>
                                            </p:tav>
                                            <p:tav tm="100000">
                                              <p:val>
                                                <p:strVal val="#ppt_y"/>
                                              </p:val>
                                            </p:tav>
                                          </p:tavLst>
                                        </p:anim>
                                      </p:childTnLst>
                                    </p:cTn>
                                  </p:par>
                                  <p:par>
                                    <p:cTn id="84" presetID="2" presetClass="entr" presetSubtype="1" fill="hold" nodeType="withEffect">
                                      <p:stCondLst>
                                        <p:cond delay="0"/>
                                      </p:stCondLst>
                                      <p:childTnLst>
                                        <p:set>
                                          <p:cBhvr>
                                            <p:cTn id="85" dur="1" fill="hold">
                                              <p:stCondLst>
                                                <p:cond delay="0"/>
                                              </p:stCondLst>
                                            </p:cTn>
                                            <p:tgtEl>
                                              <p:spTgt spid="48154"/>
                                            </p:tgtEl>
                                            <p:attrNameLst>
                                              <p:attrName>style.visibility</p:attrName>
                                            </p:attrNameLst>
                                          </p:cBhvr>
                                          <p:to>
                                            <p:strVal val="visible"/>
                                          </p:to>
                                        </p:set>
                                        <p:anim calcmode="lin" valueType="num">
                                          <p:cBhvr additive="base">
                                            <p:cTn id="86" dur="500" fill="hold"/>
                                            <p:tgtEl>
                                              <p:spTgt spid="48154"/>
                                            </p:tgtEl>
                                            <p:attrNameLst>
                                              <p:attrName>ppt_x</p:attrName>
                                            </p:attrNameLst>
                                          </p:cBhvr>
                                          <p:tavLst>
                                            <p:tav tm="0">
                                              <p:val>
                                                <p:strVal val="#ppt_x"/>
                                              </p:val>
                                            </p:tav>
                                            <p:tav tm="100000">
                                              <p:val>
                                                <p:strVal val="#ppt_x"/>
                                              </p:val>
                                            </p:tav>
                                          </p:tavLst>
                                        </p:anim>
                                        <p:anim calcmode="lin" valueType="num">
                                          <p:cBhvr additive="base">
                                            <p:cTn id="87" dur="500" fill="hold"/>
                                            <p:tgtEl>
                                              <p:spTgt spid="48154"/>
                                            </p:tgtEl>
                                            <p:attrNameLst>
                                              <p:attrName>ppt_y</p:attrName>
                                            </p:attrNameLst>
                                          </p:cBhvr>
                                          <p:tavLst>
                                            <p:tav tm="0">
                                              <p:val>
                                                <p:strVal val="0-#ppt_h/2"/>
                                              </p:val>
                                            </p:tav>
                                            <p:tav tm="100000">
                                              <p:val>
                                                <p:strVal val="#ppt_y"/>
                                              </p:val>
                                            </p:tav>
                                          </p:tavLst>
                                        </p:anim>
                                      </p:childTnLst>
                                    </p:cTn>
                                  </p:par>
                                  <p:par>
                                    <p:cTn id="88" presetID="2" presetClass="entr" presetSubtype="1" fill="hold" nodeType="withEffect">
                                      <p:stCondLst>
                                        <p:cond delay="0"/>
                                      </p:stCondLst>
                                      <p:childTnLst>
                                        <p:set>
                                          <p:cBhvr>
                                            <p:cTn id="89" dur="1" fill="hold">
                                              <p:stCondLst>
                                                <p:cond delay="0"/>
                                              </p:stCondLst>
                                            </p:cTn>
                                            <p:tgtEl>
                                              <p:spTgt spid="48155"/>
                                            </p:tgtEl>
                                            <p:attrNameLst>
                                              <p:attrName>style.visibility</p:attrName>
                                            </p:attrNameLst>
                                          </p:cBhvr>
                                          <p:to>
                                            <p:strVal val="visible"/>
                                          </p:to>
                                        </p:set>
                                        <p:anim calcmode="lin" valueType="num">
                                          <p:cBhvr additive="base">
                                            <p:cTn id="90" dur="500" fill="hold"/>
                                            <p:tgtEl>
                                              <p:spTgt spid="48155"/>
                                            </p:tgtEl>
                                            <p:attrNameLst>
                                              <p:attrName>ppt_x</p:attrName>
                                            </p:attrNameLst>
                                          </p:cBhvr>
                                          <p:tavLst>
                                            <p:tav tm="0">
                                              <p:val>
                                                <p:strVal val="#ppt_x"/>
                                              </p:val>
                                            </p:tav>
                                            <p:tav tm="100000">
                                              <p:val>
                                                <p:strVal val="#ppt_x"/>
                                              </p:val>
                                            </p:tav>
                                          </p:tavLst>
                                        </p:anim>
                                        <p:anim calcmode="lin" valueType="num">
                                          <p:cBhvr additive="base">
                                            <p:cTn id="91" dur="500" fill="hold"/>
                                            <p:tgtEl>
                                              <p:spTgt spid="48155"/>
                                            </p:tgtEl>
                                            <p:attrNameLst>
                                              <p:attrName>ppt_y</p:attrName>
                                            </p:attrNameLst>
                                          </p:cBhvr>
                                          <p:tavLst>
                                            <p:tav tm="0">
                                              <p:val>
                                                <p:strVal val="0-#ppt_h/2"/>
                                              </p:val>
                                            </p:tav>
                                            <p:tav tm="100000">
                                              <p:val>
                                                <p:strVal val="#ppt_y"/>
                                              </p:val>
                                            </p:tav>
                                          </p:tavLst>
                                        </p:anim>
                                      </p:childTnLst>
                                    </p:cTn>
                                  </p:par>
                                </p:childTnLst>
                              </p:cTn>
                            </p:par>
                            <p:par>
                              <p:cTn id="92" fill="hold">
                                <p:stCondLst>
                                  <p:cond delay="5900"/>
                                </p:stCondLst>
                                <p:childTnLst>
                                  <p:par>
                                    <p:cTn id="93" presetID="41" presetClass="entr" presetSubtype="0" fill="hold" nodeType="afterEffect">
                                      <p:stCondLst>
                                        <p:cond delay="0"/>
                                      </p:stCondLst>
                                      <p:iterate type="lt">
                                        <p:tmPct val="10000"/>
                                      </p:iterate>
                                      <p:childTnLst>
                                        <p:set>
                                          <p:cBhvr>
                                            <p:cTn id="94" dur="1" fill="hold">
                                              <p:stCondLst>
                                                <p:cond delay="0"/>
                                              </p:stCondLst>
                                            </p:cTn>
                                            <p:tgtEl>
                                              <p:spTgt spid="48153">
                                                <p:txEl>
                                                  <p:pRg st="0" end="0"/>
                                                </p:txEl>
                                              </p:spTgt>
                                            </p:tgtEl>
                                            <p:attrNameLst>
                                              <p:attrName>style.visibility</p:attrName>
                                            </p:attrNameLst>
                                          </p:cBhvr>
                                          <p:to>
                                            <p:strVal val="visible"/>
                                          </p:to>
                                        </p:set>
                                        <p:anim calcmode="lin" valueType="num">
                                          <p:cBhvr>
                                            <p:cTn id="95" dur="500" fill="hold"/>
                                            <p:tgtEl>
                                              <p:spTgt spid="4815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48153">
                                                <p:txEl>
                                                  <p:pRg st="0" end="0"/>
                                                </p:txEl>
                                              </p:spTgt>
                                            </p:tgtEl>
                                            <p:attrNameLst>
                                              <p:attrName>ppt_y</p:attrName>
                                            </p:attrNameLst>
                                          </p:cBhvr>
                                          <p:tavLst>
                                            <p:tav tm="0">
                                              <p:val>
                                                <p:strVal val="#ppt_y"/>
                                              </p:val>
                                            </p:tav>
                                            <p:tav tm="100000">
                                              <p:val>
                                                <p:strVal val="#ppt_y"/>
                                              </p:val>
                                            </p:tav>
                                          </p:tavLst>
                                        </p:anim>
                                        <p:anim calcmode="lin" valueType="num">
                                          <p:cBhvr>
                                            <p:cTn id="97" dur="500" fill="hold"/>
                                            <p:tgtEl>
                                              <p:spTgt spid="4815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4815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9" dur="500" tmFilter="0,0; .5, 1; 1, 1"/>
                                            <p:tgtEl>
                                              <p:spTgt spid="48153">
                                                <p:txEl>
                                                  <p:pRg st="0" end="0"/>
                                                </p:txEl>
                                              </p:spTgt>
                                            </p:tgtEl>
                                          </p:cBhvr>
                                        </p:animEffect>
                                      </p:childTnLst>
                                    </p:cTn>
                                  </p:par>
                                  <p:par>
                                    <p:cTn id="100" presetID="53" presetClass="entr" presetSubtype="16" fill="hold" nodeType="withEffect">
                                      <p:stCondLst>
                                        <p:cond delay="500"/>
                                      </p:stCondLst>
                                      <p:childTnLst>
                                        <p:set>
                                          <p:cBhvr>
                                            <p:cTn id="101" dur="1" fill="hold">
                                              <p:stCondLst>
                                                <p:cond delay="0"/>
                                              </p:stCondLst>
                                            </p:cTn>
                                            <p:tgtEl>
                                              <p:spTgt spid="36"/>
                                            </p:tgtEl>
                                            <p:attrNameLst>
                                              <p:attrName>style.visibility</p:attrName>
                                            </p:attrNameLst>
                                          </p:cBhvr>
                                          <p:to>
                                            <p:strVal val="visible"/>
                                          </p:to>
                                        </p:set>
                                        <p:anim calcmode="lin" valueType="num">
                                          <p:cBhvr>
                                            <p:cTn id="102" dur="500" fill="hold"/>
                                            <p:tgtEl>
                                              <p:spTgt spid="36"/>
                                            </p:tgtEl>
                                            <p:attrNameLst>
                                              <p:attrName>ppt_w</p:attrName>
                                            </p:attrNameLst>
                                          </p:cBhvr>
                                          <p:tavLst>
                                            <p:tav tm="0">
                                              <p:val>
                                                <p:fltVal val="0"/>
                                              </p:val>
                                            </p:tav>
                                            <p:tav tm="100000">
                                              <p:val>
                                                <p:strVal val="#ppt_w"/>
                                              </p:val>
                                            </p:tav>
                                          </p:tavLst>
                                        </p:anim>
                                        <p:anim calcmode="lin" valueType="num">
                                          <p:cBhvr>
                                            <p:cTn id="103" dur="500" fill="hold"/>
                                            <p:tgtEl>
                                              <p:spTgt spid="36"/>
                                            </p:tgtEl>
                                            <p:attrNameLst>
                                              <p:attrName>ppt_h</p:attrName>
                                            </p:attrNameLst>
                                          </p:cBhvr>
                                          <p:tavLst>
                                            <p:tav tm="0">
                                              <p:val>
                                                <p:fltVal val="0"/>
                                              </p:val>
                                            </p:tav>
                                            <p:tav tm="100000">
                                              <p:val>
                                                <p:strVal val="#ppt_h"/>
                                              </p:val>
                                            </p:tav>
                                          </p:tavLst>
                                        </p:anim>
                                        <p:animEffect transition="in" filter="fade">
                                          <p:cBhvr>
                                            <p:cTn id="104" dur="500"/>
                                            <p:tgtEl>
                                              <p:spTgt spid="36"/>
                                            </p:tgtEl>
                                          </p:cBhvr>
                                        </p:animEffect>
                                      </p:childTnLst>
                                    </p:cTn>
                                  </p:par>
                                </p:childTnLst>
                              </p:cTn>
                            </p:par>
                            <p:par>
                              <p:cTn id="105" fill="hold">
                                <p:stCondLst>
                                  <p:cond delay="7550"/>
                                </p:stCondLst>
                                <p:childTnLst>
                                  <p:par>
                                    <p:cTn id="106" presetID="2" presetClass="entr" presetSubtype="2" fill="hold" grpId="0" nodeType="afterEffect">
                                      <p:stCondLst>
                                        <p:cond delay="0"/>
                                      </p:stCondLst>
                                      <p:childTnLst>
                                        <p:set>
                                          <p:cBhvr>
                                            <p:cTn id="107" dur="1" fill="hold">
                                              <p:stCondLst>
                                                <p:cond delay="0"/>
                                              </p:stCondLst>
                                            </p:cTn>
                                            <p:tgtEl>
                                              <p:spTgt spid="48159"/>
                                            </p:tgtEl>
                                            <p:attrNameLst>
                                              <p:attrName>style.visibility</p:attrName>
                                            </p:attrNameLst>
                                          </p:cBhvr>
                                          <p:to>
                                            <p:strVal val="visible"/>
                                          </p:to>
                                        </p:set>
                                        <p:anim calcmode="lin" valueType="num">
                                          <p:cBhvr additive="base">
                                            <p:cTn id="108" dur="500" fill="hold"/>
                                            <p:tgtEl>
                                              <p:spTgt spid="48159"/>
                                            </p:tgtEl>
                                            <p:attrNameLst>
                                              <p:attrName>ppt_x</p:attrName>
                                            </p:attrNameLst>
                                          </p:cBhvr>
                                          <p:tavLst>
                                            <p:tav tm="0">
                                              <p:val>
                                                <p:strVal val="1+#ppt_w/2"/>
                                              </p:val>
                                            </p:tav>
                                            <p:tav tm="100000">
                                              <p:val>
                                                <p:strVal val="#ppt_x"/>
                                              </p:val>
                                            </p:tav>
                                          </p:tavLst>
                                        </p:anim>
                                        <p:anim calcmode="lin" valueType="num">
                                          <p:cBhvr additive="base">
                                            <p:cTn id="109" dur="500" fill="hold"/>
                                            <p:tgtEl>
                                              <p:spTgt spid="48159"/>
                                            </p:tgtEl>
                                            <p:attrNameLst>
                                              <p:attrName>ppt_y</p:attrName>
                                            </p:attrNameLst>
                                          </p:cBhvr>
                                          <p:tavLst>
                                            <p:tav tm="0">
                                              <p:val>
                                                <p:strVal val="#ppt_y"/>
                                              </p:val>
                                            </p:tav>
                                            <p:tav tm="100000">
                                              <p:val>
                                                <p:strVal val="#ppt_y"/>
                                              </p:val>
                                            </p:tav>
                                          </p:tavLst>
                                        </p:anim>
                                      </p:childTnLst>
                                    </p:cTn>
                                  </p:par>
                                  <p:par>
                                    <p:cTn id="110" presetID="2" presetClass="entr" presetSubtype="2" fill="hold" nodeType="withEffect">
                                      <p:stCondLst>
                                        <p:cond delay="0"/>
                                      </p:stCondLst>
                                      <p:childTnLst>
                                        <p:set>
                                          <p:cBhvr>
                                            <p:cTn id="111" dur="1" fill="hold">
                                              <p:stCondLst>
                                                <p:cond delay="0"/>
                                              </p:stCondLst>
                                            </p:cTn>
                                            <p:tgtEl>
                                              <p:spTgt spid="48161"/>
                                            </p:tgtEl>
                                            <p:attrNameLst>
                                              <p:attrName>style.visibility</p:attrName>
                                            </p:attrNameLst>
                                          </p:cBhvr>
                                          <p:to>
                                            <p:strVal val="visible"/>
                                          </p:to>
                                        </p:set>
                                        <p:anim calcmode="lin" valueType="num">
                                          <p:cBhvr additive="base">
                                            <p:cTn id="112" dur="500" fill="hold"/>
                                            <p:tgtEl>
                                              <p:spTgt spid="48161"/>
                                            </p:tgtEl>
                                            <p:attrNameLst>
                                              <p:attrName>ppt_x</p:attrName>
                                            </p:attrNameLst>
                                          </p:cBhvr>
                                          <p:tavLst>
                                            <p:tav tm="0">
                                              <p:val>
                                                <p:strVal val="1+#ppt_w/2"/>
                                              </p:val>
                                            </p:tav>
                                            <p:tav tm="100000">
                                              <p:val>
                                                <p:strVal val="#ppt_x"/>
                                              </p:val>
                                            </p:tav>
                                          </p:tavLst>
                                        </p:anim>
                                        <p:anim calcmode="lin" valueType="num">
                                          <p:cBhvr additive="base">
                                            <p:cTn id="113" dur="500" fill="hold"/>
                                            <p:tgtEl>
                                              <p:spTgt spid="48161"/>
                                            </p:tgtEl>
                                            <p:attrNameLst>
                                              <p:attrName>ppt_y</p:attrName>
                                            </p:attrNameLst>
                                          </p:cBhvr>
                                          <p:tavLst>
                                            <p:tav tm="0">
                                              <p:val>
                                                <p:strVal val="#ppt_y"/>
                                              </p:val>
                                            </p:tav>
                                            <p:tav tm="100000">
                                              <p:val>
                                                <p:strVal val="#ppt_y"/>
                                              </p:val>
                                            </p:tav>
                                          </p:tavLst>
                                        </p:anim>
                                      </p:childTnLst>
                                    </p:cTn>
                                  </p:par>
                                  <p:par>
                                    <p:cTn id="114" presetID="2" presetClass="entr" presetSubtype="2" fill="hold" nodeType="withEffect">
                                      <p:stCondLst>
                                        <p:cond delay="0"/>
                                      </p:stCondLst>
                                      <p:childTnLst>
                                        <p:set>
                                          <p:cBhvr>
                                            <p:cTn id="115" dur="1" fill="hold">
                                              <p:stCondLst>
                                                <p:cond delay="0"/>
                                              </p:stCondLst>
                                            </p:cTn>
                                            <p:tgtEl>
                                              <p:spTgt spid="48162"/>
                                            </p:tgtEl>
                                            <p:attrNameLst>
                                              <p:attrName>style.visibility</p:attrName>
                                            </p:attrNameLst>
                                          </p:cBhvr>
                                          <p:to>
                                            <p:strVal val="visible"/>
                                          </p:to>
                                        </p:set>
                                        <p:anim calcmode="lin" valueType="num">
                                          <p:cBhvr additive="base">
                                            <p:cTn id="116" dur="500" fill="hold"/>
                                            <p:tgtEl>
                                              <p:spTgt spid="48162"/>
                                            </p:tgtEl>
                                            <p:attrNameLst>
                                              <p:attrName>ppt_x</p:attrName>
                                            </p:attrNameLst>
                                          </p:cBhvr>
                                          <p:tavLst>
                                            <p:tav tm="0">
                                              <p:val>
                                                <p:strVal val="1+#ppt_w/2"/>
                                              </p:val>
                                            </p:tav>
                                            <p:tav tm="100000">
                                              <p:val>
                                                <p:strVal val="#ppt_x"/>
                                              </p:val>
                                            </p:tav>
                                          </p:tavLst>
                                        </p:anim>
                                        <p:anim calcmode="lin" valueType="num">
                                          <p:cBhvr additive="base">
                                            <p:cTn id="117" dur="500" fill="hold"/>
                                            <p:tgtEl>
                                              <p:spTgt spid="48162"/>
                                            </p:tgtEl>
                                            <p:attrNameLst>
                                              <p:attrName>ppt_y</p:attrName>
                                            </p:attrNameLst>
                                          </p:cBhvr>
                                          <p:tavLst>
                                            <p:tav tm="0">
                                              <p:val>
                                                <p:strVal val="#ppt_y"/>
                                              </p:val>
                                            </p:tav>
                                            <p:tav tm="100000">
                                              <p:val>
                                                <p:strVal val="#ppt_y"/>
                                              </p:val>
                                            </p:tav>
                                          </p:tavLst>
                                        </p:anim>
                                      </p:childTnLst>
                                    </p:cTn>
                                  </p:par>
                                </p:childTnLst>
                              </p:cTn>
                            </p:par>
                            <p:par>
                              <p:cTn id="118" fill="hold">
                                <p:stCondLst>
                                  <p:cond delay="8050"/>
                                </p:stCondLst>
                                <p:childTnLst>
                                  <p:par>
                                    <p:cTn id="119" presetID="41" presetClass="entr" presetSubtype="0" fill="hold" grpId="0" nodeType="afterEffect">
                                      <p:stCondLst>
                                        <p:cond delay="0"/>
                                      </p:stCondLst>
                                      <p:iterate type="lt">
                                        <p:tmPct val="10000"/>
                                      </p:iterate>
                                      <p:childTnLst>
                                        <p:set>
                                          <p:cBhvr>
                                            <p:cTn id="120" dur="1" fill="hold">
                                              <p:stCondLst>
                                                <p:cond delay="0"/>
                                              </p:stCondLst>
                                            </p:cTn>
                                            <p:tgtEl>
                                              <p:spTgt spid="48160"/>
                                            </p:tgtEl>
                                            <p:attrNameLst>
                                              <p:attrName>style.visibility</p:attrName>
                                            </p:attrNameLst>
                                          </p:cBhvr>
                                          <p:to>
                                            <p:strVal val="visible"/>
                                          </p:to>
                                        </p:set>
                                        <p:anim calcmode="lin" valueType="num">
                                          <p:cBhvr>
                                            <p:cTn id="121" dur="500" fill="hold"/>
                                            <p:tgtEl>
                                              <p:spTgt spid="48160"/>
                                            </p:tgtEl>
                                            <p:attrNameLst>
                                              <p:attrName>ppt_x</p:attrName>
                                            </p:attrNameLst>
                                          </p:cBhvr>
                                          <p:tavLst>
                                            <p:tav tm="0">
                                              <p:val>
                                                <p:strVal val="#ppt_x"/>
                                              </p:val>
                                            </p:tav>
                                            <p:tav tm="50000">
                                              <p:val>
                                                <p:strVal val="#ppt_x+.1"/>
                                              </p:val>
                                            </p:tav>
                                            <p:tav tm="100000">
                                              <p:val>
                                                <p:strVal val="#ppt_x"/>
                                              </p:val>
                                            </p:tav>
                                          </p:tavLst>
                                        </p:anim>
                                        <p:anim calcmode="lin" valueType="num">
                                          <p:cBhvr>
                                            <p:cTn id="122" dur="500" fill="hold"/>
                                            <p:tgtEl>
                                              <p:spTgt spid="48160"/>
                                            </p:tgtEl>
                                            <p:attrNameLst>
                                              <p:attrName>ppt_y</p:attrName>
                                            </p:attrNameLst>
                                          </p:cBhvr>
                                          <p:tavLst>
                                            <p:tav tm="0">
                                              <p:val>
                                                <p:strVal val="#ppt_y"/>
                                              </p:val>
                                            </p:tav>
                                            <p:tav tm="100000">
                                              <p:val>
                                                <p:strVal val="#ppt_y"/>
                                              </p:val>
                                            </p:tav>
                                          </p:tavLst>
                                        </p:anim>
                                        <p:anim calcmode="lin" valueType="num">
                                          <p:cBhvr>
                                            <p:cTn id="123" dur="500" fill="hold"/>
                                            <p:tgtEl>
                                              <p:spTgt spid="48160"/>
                                            </p:tgtEl>
                                            <p:attrNameLst>
                                              <p:attrName>ppt_h</p:attrName>
                                            </p:attrNameLst>
                                          </p:cBhvr>
                                          <p:tavLst>
                                            <p:tav tm="0">
                                              <p:val>
                                                <p:strVal val="#ppt_h/10"/>
                                              </p:val>
                                            </p:tav>
                                            <p:tav tm="50000">
                                              <p:val>
                                                <p:strVal val="#ppt_h+.01"/>
                                              </p:val>
                                            </p:tav>
                                            <p:tav tm="100000">
                                              <p:val>
                                                <p:strVal val="#ppt_h"/>
                                              </p:val>
                                            </p:tav>
                                          </p:tavLst>
                                        </p:anim>
                                        <p:anim calcmode="lin" valueType="num">
                                          <p:cBhvr>
                                            <p:cTn id="124" dur="500" fill="hold"/>
                                            <p:tgtEl>
                                              <p:spTgt spid="48160"/>
                                            </p:tgtEl>
                                            <p:attrNameLst>
                                              <p:attrName>ppt_w</p:attrName>
                                            </p:attrNameLst>
                                          </p:cBhvr>
                                          <p:tavLst>
                                            <p:tav tm="0">
                                              <p:val>
                                                <p:strVal val="#ppt_w/10"/>
                                              </p:val>
                                            </p:tav>
                                            <p:tav tm="50000">
                                              <p:val>
                                                <p:strVal val="#ppt_w+.01"/>
                                              </p:val>
                                            </p:tav>
                                            <p:tav tm="100000">
                                              <p:val>
                                                <p:strVal val="#ppt_w"/>
                                              </p:val>
                                            </p:tav>
                                          </p:tavLst>
                                        </p:anim>
                                        <p:animEffect transition="in" filter="fade">
                                          <p:cBhvr>
                                            <p:cTn id="125" dur="500" tmFilter="0,0; .5, 1; 1, 1"/>
                                            <p:tgtEl>
                                              <p:spTgt spid="48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5" grpId="0"/>
          <p:bldP spid="48146" grpId="0"/>
          <p:bldP spid="48160" grpId="0"/>
          <p:bldP spid="48159" grpId="0"/>
          <p:bldP spid="48152" grpId="0"/>
          <p:bldP spid="42" grpId="0" bldLvl="0" animBg="1"/>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300"/>
                                            <p:tgtEl>
                                              <p:spTgt spid="39"/>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300" fill="hold"/>
                                            <p:tgtEl>
                                              <p:spTgt spid="42"/>
                                            </p:tgtEl>
                                            <p:attrNameLst>
                                              <p:attrName>ppt_x</p:attrName>
                                            </p:attrNameLst>
                                          </p:cBhvr>
                                          <p:tavLst>
                                            <p:tav tm="0">
                                              <p:val>
                                                <p:strVal val="#ppt_x"/>
                                              </p:val>
                                            </p:tav>
                                            <p:tav tm="100000">
                                              <p:val>
                                                <p:strVal val="#ppt_x"/>
                                              </p:val>
                                            </p:tav>
                                          </p:tavLst>
                                        </p:anim>
                                        <p:anim calcmode="lin" valueType="num">
                                          <p:cBhvr additive="base">
                                            <p:cTn id="12" dur="300" fill="hold"/>
                                            <p:tgtEl>
                                              <p:spTgt spid="4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43"/>
                                            </p:tgtEl>
                                            <p:attrNameLst>
                                              <p:attrName>style.visibility</p:attrName>
                                            </p:attrNameLst>
                                          </p:cBhvr>
                                          <p:to>
                                            <p:strVal val="visible"/>
                                          </p:to>
                                        </p:set>
                                        <p:anim by="(-#ppt_w*2)" calcmode="lin" valueType="num">
                                          <p:cBhvr rctx="PPT">
                                            <p:cTn id="16" dur="250" autoRev="1" fill="hold">
                                              <p:stCondLst>
                                                <p:cond delay="0"/>
                                              </p:stCondLst>
                                            </p:cTn>
                                            <p:tgtEl>
                                              <p:spTgt spid="43"/>
                                            </p:tgtEl>
                                            <p:attrNameLst>
                                              <p:attrName>ppt_w</p:attrName>
                                            </p:attrNameLst>
                                          </p:cBhvr>
                                        </p:anim>
                                        <p:anim by="(#ppt_w*0.50)" calcmode="lin" valueType="num">
                                          <p:cBhvr>
                                            <p:cTn id="17" dur="250" decel="50000" autoRev="1" fill="hold">
                                              <p:stCondLst>
                                                <p:cond delay="0"/>
                                              </p:stCondLst>
                                            </p:cTn>
                                            <p:tgtEl>
                                              <p:spTgt spid="43"/>
                                            </p:tgtEl>
                                            <p:attrNameLst>
                                              <p:attrName>ppt_x</p:attrName>
                                            </p:attrNameLst>
                                          </p:cBhvr>
                                        </p:anim>
                                        <p:anim from="(-#ppt_h/2)" to="(#ppt_y)" calcmode="lin" valueType="num">
                                          <p:cBhvr>
                                            <p:cTn id="18" dur="500" fill="hold">
                                              <p:stCondLst>
                                                <p:cond delay="0"/>
                                              </p:stCondLst>
                                            </p:cTn>
                                            <p:tgtEl>
                                              <p:spTgt spid="43"/>
                                            </p:tgtEl>
                                            <p:attrNameLst>
                                              <p:attrName>ppt_y</p:attrName>
                                            </p:attrNameLst>
                                          </p:cBhvr>
                                        </p:anim>
                                        <p:animRot by="21600000">
                                          <p:cBhvr>
                                            <p:cTn id="19" dur="500" fill="hold">
                                              <p:stCondLst>
                                                <p:cond delay="0"/>
                                              </p:stCondLst>
                                            </p:cTn>
                                            <p:tgtEl>
                                              <p:spTgt spid="43"/>
                                            </p:tgtEl>
                                            <p:attrNameLst>
                                              <p:attrName>r</p:attrName>
                                            </p:attrNameLst>
                                          </p:cBhvr>
                                        </p:animRot>
                                      </p:childTnLst>
                                    </p:cTn>
                                  </p:par>
                                </p:childTnLst>
                              </p:cTn>
                            </p:par>
                            <p:par>
                              <p:cTn id="20" fill="hold">
                                <p:stCondLst>
                                  <p:cond delay="1100"/>
                                </p:stCondLst>
                                <p:childTnLst>
                                  <p:par>
                                    <p:cTn id="21" presetID="18" presetClass="entr" presetSubtype="3" fill="hold" nodeType="afterEffect">
                                      <p:stCondLst>
                                        <p:cond delay="0"/>
                                      </p:stCondLst>
                                      <p:childTnLst>
                                        <p:set>
                                          <p:cBhvr>
                                            <p:cTn id="22" dur="1" fill="hold">
                                              <p:stCondLst>
                                                <p:cond delay="0"/>
                                              </p:stCondLst>
                                            </p:cTn>
                                            <p:tgtEl>
                                              <p:spTgt spid="48134"/>
                                            </p:tgtEl>
                                            <p:attrNameLst>
                                              <p:attrName>style.visibility</p:attrName>
                                            </p:attrNameLst>
                                          </p:cBhvr>
                                          <p:to>
                                            <p:strVal val="visible"/>
                                          </p:to>
                                        </p:set>
                                        <p:animEffect transition="in" filter="strips(upRight)">
                                          <p:cBhvr>
                                            <p:cTn id="23" dur="1000"/>
                                            <p:tgtEl>
                                              <p:spTgt spid="48134"/>
                                            </p:tgtEl>
                                          </p:cBhvr>
                                        </p:animEffect>
                                      </p:childTnLst>
                                    </p:cTn>
                                  </p:par>
                                  <p:par>
                                    <p:cTn id="24" presetID="53" presetClass="entr" presetSubtype="16" fill="hold"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Effect transition="in" filter="fade">
                                          <p:cBhvr>
                                            <p:cTn id="28" dur="500"/>
                                            <p:tgtEl>
                                              <p:spTgt spid="27"/>
                                            </p:tgtEl>
                                          </p:cBhvr>
                                        </p:animEffect>
                                      </p:childTnLst>
                                    </p:cTn>
                                  </p:par>
                                  <p:par>
                                    <p:cTn id="29" presetID="2" presetClass="entr" presetSubtype="4" fill="hold" nodeType="withEffect">
                                      <p:stCondLst>
                                        <p:cond delay="0"/>
                                      </p:stCondLst>
                                      <p:childTnLst>
                                        <p:set>
                                          <p:cBhvr>
                                            <p:cTn id="30" dur="1" fill="hold">
                                              <p:stCondLst>
                                                <p:cond delay="0"/>
                                              </p:stCondLst>
                                            </p:cTn>
                                            <p:tgtEl>
                                              <p:spTgt spid="48139"/>
                                            </p:tgtEl>
                                            <p:attrNameLst>
                                              <p:attrName>style.visibility</p:attrName>
                                            </p:attrNameLst>
                                          </p:cBhvr>
                                          <p:to>
                                            <p:strVal val="visible"/>
                                          </p:to>
                                        </p:set>
                                        <p:anim calcmode="lin" valueType="num">
                                          <p:cBhvr additive="base">
                                            <p:cTn id="31" dur="500" fill="hold"/>
                                            <p:tgtEl>
                                              <p:spTgt spid="48139"/>
                                            </p:tgtEl>
                                            <p:attrNameLst>
                                              <p:attrName>ppt_x</p:attrName>
                                            </p:attrNameLst>
                                          </p:cBhvr>
                                          <p:tavLst>
                                            <p:tav tm="0">
                                              <p:val>
                                                <p:strVal val="#ppt_x"/>
                                              </p:val>
                                            </p:tav>
                                            <p:tav tm="100000">
                                              <p:val>
                                                <p:strVal val="#ppt_x"/>
                                              </p:val>
                                            </p:tav>
                                          </p:tavLst>
                                        </p:anim>
                                        <p:anim calcmode="lin" valueType="num">
                                          <p:cBhvr additive="base">
                                            <p:cTn id="32" dur="500" fill="hold"/>
                                            <p:tgtEl>
                                              <p:spTgt spid="48139"/>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8140"/>
                                            </p:tgtEl>
                                            <p:attrNameLst>
                                              <p:attrName>style.visibility</p:attrName>
                                            </p:attrNameLst>
                                          </p:cBhvr>
                                          <p:to>
                                            <p:strVal val="visible"/>
                                          </p:to>
                                        </p:set>
                                        <p:anim calcmode="lin" valueType="num">
                                          <p:cBhvr additive="base">
                                            <p:cTn id="35" dur="500" fill="hold"/>
                                            <p:tgtEl>
                                              <p:spTgt spid="48140"/>
                                            </p:tgtEl>
                                            <p:attrNameLst>
                                              <p:attrName>ppt_x</p:attrName>
                                            </p:attrNameLst>
                                          </p:cBhvr>
                                          <p:tavLst>
                                            <p:tav tm="0">
                                              <p:val>
                                                <p:strVal val="#ppt_x"/>
                                              </p:val>
                                            </p:tav>
                                            <p:tav tm="100000">
                                              <p:val>
                                                <p:strVal val="#ppt_x"/>
                                              </p:val>
                                            </p:tav>
                                          </p:tavLst>
                                        </p:anim>
                                        <p:anim calcmode="lin" valueType="num">
                                          <p:cBhvr additive="base">
                                            <p:cTn id="36" dur="500" fill="hold"/>
                                            <p:tgtEl>
                                              <p:spTgt spid="48140"/>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48141"/>
                                            </p:tgtEl>
                                            <p:attrNameLst>
                                              <p:attrName>style.visibility</p:attrName>
                                            </p:attrNameLst>
                                          </p:cBhvr>
                                          <p:to>
                                            <p:strVal val="visible"/>
                                          </p:to>
                                        </p:set>
                                        <p:anim calcmode="lin" valueType="num">
                                          <p:cBhvr additive="base">
                                            <p:cTn id="39" dur="500" fill="hold"/>
                                            <p:tgtEl>
                                              <p:spTgt spid="48141"/>
                                            </p:tgtEl>
                                            <p:attrNameLst>
                                              <p:attrName>ppt_x</p:attrName>
                                            </p:attrNameLst>
                                          </p:cBhvr>
                                          <p:tavLst>
                                            <p:tav tm="0">
                                              <p:val>
                                                <p:strVal val="#ppt_x"/>
                                              </p:val>
                                            </p:tav>
                                            <p:tav tm="100000">
                                              <p:val>
                                                <p:strVal val="#ppt_x"/>
                                              </p:val>
                                            </p:tav>
                                          </p:tavLst>
                                        </p:anim>
                                        <p:anim calcmode="lin" valueType="num">
                                          <p:cBhvr additive="base">
                                            <p:cTn id="40" dur="500" fill="hold"/>
                                            <p:tgtEl>
                                              <p:spTgt spid="48141"/>
                                            </p:tgtEl>
                                            <p:attrNameLst>
                                              <p:attrName>ppt_y</p:attrName>
                                            </p:attrNameLst>
                                          </p:cBhvr>
                                          <p:tavLst>
                                            <p:tav tm="0">
                                              <p:val>
                                                <p:strVal val="1+#ppt_h/2"/>
                                              </p:val>
                                            </p:tav>
                                            <p:tav tm="100000">
                                              <p:val>
                                                <p:strVal val="#ppt_y"/>
                                              </p:val>
                                            </p:tav>
                                          </p:tavLst>
                                        </p:anim>
                                      </p:childTnLst>
                                    </p:cTn>
                                  </p:par>
                                </p:childTnLst>
                              </p:cTn>
                            </p:par>
                            <p:par>
                              <p:cTn id="41" fill="hold">
                                <p:stCondLst>
                                  <p:cond delay="210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48135"/>
                                            </p:tgtEl>
                                            <p:attrNameLst>
                                              <p:attrName>style.visibility</p:attrName>
                                            </p:attrNameLst>
                                          </p:cBhvr>
                                          <p:to>
                                            <p:strVal val="visible"/>
                                          </p:to>
                                        </p:set>
                                        <p:anim calcmode="lin" valueType="num">
                                          <p:cBhvr>
                                            <p:cTn id="44" dur="500" fill="hold"/>
                                            <p:tgtEl>
                                              <p:spTgt spid="48135"/>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48135"/>
                                            </p:tgtEl>
                                            <p:attrNameLst>
                                              <p:attrName>ppt_y</p:attrName>
                                            </p:attrNameLst>
                                          </p:cBhvr>
                                          <p:tavLst>
                                            <p:tav tm="0">
                                              <p:val>
                                                <p:strVal val="#ppt_y"/>
                                              </p:val>
                                            </p:tav>
                                            <p:tav tm="100000">
                                              <p:val>
                                                <p:strVal val="#ppt_y"/>
                                              </p:val>
                                            </p:tav>
                                          </p:tavLst>
                                        </p:anim>
                                        <p:anim calcmode="lin" valueType="num">
                                          <p:cBhvr>
                                            <p:cTn id="46" dur="500" fill="hold"/>
                                            <p:tgtEl>
                                              <p:spTgt spid="48135"/>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48135"/>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48135"/>
                                            </p:tgtEl>
                                          </p:cBhvr>
                                        </p:animEffect>
                                      </p:childTnLst>
                                    </p:cTn>
                                  </p:par>
                                  <p:par>
                                    <p:cTn id="49" presetID="53" presetClass="entr" presetSubtype="16" fill="hold"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p:cTn id="51" dur="500" fill="hold"/>
                                            <p:tgtEl>
                                              <p:spTgt spid="30"/>
                                            </p:tgtEl>
                                            <p:attrNameLst>
                                              <p:attrName>ppt_w</p:attrName>
                                            </p:attrNameLst>
                                          </p:cBhvr>
                                          <p:tavLst>
                                            <p:tav tm="0">
                                              <p:val>
                                                <p:fltVal val="0"/>
                                              </p:val>
                                            </p:tav>
                                            <p:tav tm="100000">
                                              <p:val>
                                                <p:strVal val="#ppt_w"/>
                                              </p:val>
                                            </p:tav>
                                          </p:tavLst>
                                        </p:anim>
                                        <p:anim calcmode="lin" valueType="num">
                                          <p:cBhvr>
                                            <p:cTn id="52" dur="500" fill="hold"/>
                                            <p:tgtEl>
                                              <p:spTgt spid="30"/>
                                            </p:tgtEl>
                                            <p:attrNameLst>
                                              <p:attrName>ppt_h</p:attrName>
                                            </p:attrNameLst>
                                          </p:cBhvr>
                                          <p:tavLst>
                                            <p:tav tm="0">
                                              <p:val>
                                                <p:fltVal val="0"/>
                                              </p:val>
                                            </p:tav>
                                            <p:tav tm="100000">
                                              <p:val>
                                                <p:strVal val="#ppt_h"/>
                                              </p:val>
                                            </p:tav>
                                          </p:tavLst>
                                        </p:anim>
                                        <p:animEffect transition="in" filter="fade">
                                          <p:cBhvr>
                                            <p:cTn id="53" dur="500"/>
                                            <p:tgtEl>
                                              <p:spTgt spid="30"/>
                                            </p:tgtEl>
                                          </p:cBhvr>
                                        </p:animEffect>
                                      </p:childTnLst>
                                    </p:cTn>
                                  </p:par>
                                  <p:par>
                                    <p:cTn id="54" presetID="2" presetClass="entr" presetSubtype="4" fill="hold" nodeType="withEffect">
                                      <p:stCondLst>
                                        <p:cond delay="0"/>
                                      </p:stCondLst>
                                      <p:childTnLst>
                                        <p:set>
                                          <p:cBhvr>
                                            <p:cTn id="55" dur="1" fill="hold">
                                              <p:stCondLst>
                                                <p:cond delay="0"/>
                                              </p:stCondLst>
                                            </p:cTn>
                                            <p:tgtEl>
                                              <p:spTgt spid="48145"/>
                                            </p:tgtEl>
                                            <p:attrNameLst>
                                              <p:attrName>style.visibility</p:attrName>
                                            </p:attrNameLst>
                                          </p:cBhvr>
                                          <p:to>
                                            <p:strVal val="visible"/>
                                          </p:to>
                                        </p:set>
                                        <p:anim calcmode="lin" valueType="num">
                                          <p:cBhvr additive="base">
                                            <p:cTn id="56" dur="500" fill="hold"/>
                                            <p:tgtEl>
                                              <p:spTgt spid="48145"/>
                                            </p:tgtEl>
                                            <p:attrNameLst>
                                              <p:attrName>ppt_x</p:attrName>
                                            </p:attrNameLst>
                                          </p:cBhvr>
                                          <p:tavLst>
                                            <p:tav tm="0">
                                              <p:val>
                                                <p:strVal val="#ppt_x"/>
                                              </p:val>
                                            </p:tav>
                                            <p:tav tm="100000">
                                              <p:val>
                                                <p:strVal val="#ppt_x"/>
                                              </p:val>
                                            </p:tav>
                                          </p:tavLst>
                                        </p:anim>
                                        <p:anim calcmode="lin" valueType="num">
                                          <p:cBhvr additive="base">
                                            <p:cTn id="57" dur="500" fill="hold"/>
                                            <p:tgtEl>
                                              <p:spTgt spid="48145"/>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48147"/>
                                            </p:tgtEl>
                                            <p:attrNameLst>
                                              <p:attrName>style.visibility</p:attrName>
                                            </p:attrNameLst>
                                          </p:cBhvr>
                                          <p:to>
                                            <p:strVal val="visible"/>
                                          </p:to>
                                        </p:set>
                                        <p:anim calcmode="lin" valueType="num">
                                          <p:cBhvr additive="base">
                                            <p:cTn id="60" dur="500" fill="hold"/>
                                            <p:tgtEl>
                                              <p:spTgt spid="48147"/>
                                            </p:tgtEl>
                                            <p:attrNameLst>
                                              <p:attrName>ppt_x</p:attrName>
                                            </p:attrNameLst>
                                          </p:cBhvr>
                                          <p:tavLst>
                                            <p:tav tm="0">
                                              <p:val>
                                                <p:strVal val="#ppt_x"/>
                                              </p:val>
                                            </p:tav>
                                            <p:tav tm="100000">
                                              <p:val>
                                                <p:strVal val="#ppt_x"/>
                                              </p:val>
                                            </p:tav>
                                          </p:tavLst>
                                        </p:anim>
                                        <p:anim calcmode="lin" valueType="num">
                                          <p:cBhvr additive="base">
                                            <p:cTn id="61" dur="500" fill="hold"/>
                                            <p:tgtEl>
                                              <p:spTgt spid="48147"/>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48148"/>
                                            </p:tgtEl>
                                            <p:attrNameLst>
                                              <p:attrName>style.visibility</p:attrName>
                                            </p:attrNameLst>
                                          </p:cBhvr>
                                          <p:to>
                                            <p:strVal val="visible"/>
                                          </p:to>
                                        </p:set>
                                        <p:anim calcmode="lin" valueType="num">
                                          <p:cBhvr additive="base">
                                            <p:cTn id="64" dur="500" fill="hold"/>
                                            <p:tgtEl>
                                              <p:spTgt spid="48148"/>
                                            </p:tgtEl>
                                            <p:attrNameLst>
                                              <p:attrName>ppt_x</p:attrName>
                                            </p:attrNameLst>
                                          </p:cBhvr>
                                          <p:tavLst>
                                            <p:tav tm="0">
                                              <p:val>
                                                <p:strVal val="#ppt_x"/>
                                              </p:val>
                                            </p:tav>
                                            <p:tav tm="100000">
                                              <p:val>
                                                <p:strVal val="#ppt_x"/>
                                              </p:val>
                                            </p:tav>
                                          </p:tavLst>
                                        </p:anim>
                                        <p:anim calcmode="lin" valueType="num">
                                          <p:cBhvr additive="base">
                                            <p:cTn id="65" dur="500" fill="hold"/>
                                            <p:tgtEl>
                                              <p:spTgt spid="48148"/>
                                            </p:tgtEl>
                                            <p:attrNameLst>
                                              <p:attrName>ppt_y</p:attrName>
                                            </p:attrNameLst>
                                          </p:cBhvr>
                                          <p:tavLst>
                                            <p:tav tm="0">
                                              <p:val>
                                                <p:strVal val="1+#ppt_h/2"/>
                                              </p:val>
                                            </p:tav>
                                            <p:tav tm="100000">
                                              <p:val>
                                                <p:strVal val="#ppt_y"/>
                                              </p:val>
                                            </p:tav>
                                          </p:tavLst>
                                        </p:anim>
                                      </p:childTnLst>
                                    </p:cTn>
                                  </p:par>
                                </p:childTnLst>
                              </p:cTn>
                            </p:par>
                            <p:par>
                              <p:cTn id="66" fill="hold">
                                <p:stCondLst>
                                  <p:cond delay="375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48146"/>
                                            </p:tgtEl>
                                            <p:attrNameLst>
                                              <p:attrName>style.visibility</p:attrName>
                                            </p:attrNameLst>
                                          </p:cBhvr>
                                          <p:to>
                                            <p:strVal val="visible"/>
                                          </p:to>
                                        </p:set>
                                        <p:anim calcmode="lin" valueType="num">
                                          <p:cBhvr>
                                            <p:cTn id="69" dur="500" fill="hold"/>
                                            <p:tgtEl>
                                              <p:spTgt spid="48146"/>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48146"/>
                                            </p:tgtEl>
                                            <p:attrNameLst>
                                              <p:attrName>ppt_y</p:attrName>
                                            </p:attrNameLst>
                                          </p:cBhvr>
                                          <p:tavLst>
                                            <p:tav tm="0">
                                              <p:val>
                                                <p:strVal val="#ppt_y"/>
                                              </p:val>
                                            </p:tav>
                                            <p:tav tm="100000">
                                              <p:val>
                                                <p:strVal val="#ppt_y"/>
                                              </p:val>
                                            </p:tav>
                                          </p:tavLst>
                                        </p:anim>
                                        <p:anim calcmode="lin" valueType="num">
                                          <p:cBhvr>
                                            <p:cTn id="71" dur="500" fill="hold"/>
                                            <p:tgtEl>
                                              <p:spTgt spid="48146"/>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48146"/>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48146"/>
                                            </p:tgtEl>
                                          </p:cBhvr>
                                        </p:animEffect>
                                      </p:childTnLst>
                                    </p:cTn>
                                  </p:par>
                                  <p:par>
                                    <p:cTn id="74" presetID="53" presetClass="entr" presetSubtype="16" fill="hold" nodeType="withEffect">
                                      <p:stCondLst>
                                        <p:cond delay="0"/>
                                      </p:stCondLst>
                                      <p:childTnLst>
                                        <p:set>
                                          <p:cBhvr>
                                            <p:cTn id="75" dur="1" fill="hold">
                                              <p:stCondLst>
                                                <p:cond delay="0"/>
                                              </p:stCondLst>
                                            </p:cTn>
                                            <p:tgtEl>
                                              <p:spTgt spid="33"/>
                                            </p:tgtEl>
                                            <p:attrNameLst>
                                              <p:attrName>style.visibility</p:attrName>
                                            </p:attrNameLst>
                                          </p:cBhvr>
                                          <p:to>
                                            <p:strVal val="visible"/>
                                          </p:to>
                                        </p:set>
                                        <p:anim calcmode="lin" valueType="num">
                                          <p:cBhvr>
                                            <p:cTn id="76" dur="500" fill="hold"/>
                                            <p:tgtEl>
                                              <p:spTgt spid="33"/>
                                            </p:tgtEl>
                                            <p:attrNameLst>
                                              <p:attrName>ppt_w</p:attrName>
                                            </p:attrNameLst>
                                          </p:cBhvr>
                                          <p:tavLst>
                                            <p:tav tm="0">
                                              <p:val>
                                                <p:fltVal val="0"/>
                                              </p:val>
                                            </p:tav>
                                            <p:tav tm="100000">
                                              <p:val>
                                                <p:strVal val="#ppt_w"/>
                                              </p:val>
                                            </p:tav>
                                          </p:tavLst>
                                        </p:anim>
                                        <p:anim calcmode="lin" valueType="num">
                                          <p:cBhvr>
                                            <p:cTn id="77" dur="500" fill="hold"/>
                                            <p:tgtEl>
                                              <p:spTgt spid="33"/>
                                            </p:tgtEl>
                                            <p:attrNameLst>
                                              <p:attrName>ppt_h</p:attrName>
                                            </p:attrNameLst>
                                          </p:cBhvr>
                                          <p:tavLst>
                                            <p:tav tm="0">
                                              <p:val>
                                                <p:fltVal val="0"/>
                                              </p:val>
                                            </p:tav>
                                            <p:tav tm="100000">
                                              <p:val>
                                                <p:strVal val="#ppt_h"/>
                                              </p:val>
                                            </p:tav>
                                          </p:tavLst>
                                        </p:anim>
                                        <p:animEffect transition="in" filter="fade">
                                          <p:cBhvr>
                                            <p:cTn id="78" dur="500"/>
                                            <p:tgtEl>
                                              <p:spTgt spid="33"/>
                                            </p:tgtEl>
                                          </p:cBhvr>
                                        </p:animEffect>
                                      </p:childTnLst>
                                    </p:cTn>
                                  </p:par>
                                </p:childTnLst>
                              </p:cTn>
                            </p:par>
                            <p:par>
                              <p:cTn id="79" fill="hold">
                                <p:stCondLst>
                                  <p:cond delay="5400"/>
                                </p:stCondLst>
                                <p:childTnLst>
                                  <p:par>
                                    <p:cTn id="80" presetID="2" presetClass="entr" presetSubtype="1" fill="hold" grpId="0" nodeType="afterEffect">
                                      <p:stCondLst>
                                        <p:cond delay="0"/>
                                      </p:stCondLst>
                                      <p:childTnLst>
                                        <p:set>
                                          <p:cBhvr>
                                            <p:cTn id="81" dur="1" fill="hold">
                                              <p:stCondLst>
                                                <p:cond delay="0"/>
                                              </p:stCondLst>
                                            </p:cTn>
                                            <p:tgtEl>
                                              <p:spTgt spid="48152"/>
                                            </p:tgtEl>
                                            <p:attrNameLst>
                                              <p:attrName>style.visibility</p:attrName>
                                            </p:attrNameLst>
                                          </p:cBhvr>
                                          <p:to>
                                            <p:strVal val="visible"/>
                                          </p:to>
                                        </p:set>
                                        <p:anim calcmode="lin" valueType="num">
                                          <p:cBhvr additive="base">
                                            <p:cTn id="82" dur="500" fill="hold"/>
                                            <p:tgtEl>
                                              <p:spTgt spid="48152"/>
                                            </p:tgtEl>
                                            <p:attrNameLst>
                                              <p:attrName>ppt_x</p:attrName>
                                            </p:attrNameLst>
                                          </p:cBhvr>
                                          <p:tavLst>
                                            <p:tav tm="0">
                                              <p:val>
                                                <p:strVal val="#ppt_x"/>
                                              </p:val>
                                            </p:tav>
                                            <p:tav tm="100000">
                                              <p:val>
                                                <p:strVal val="#ppt_x"/>
                                              </p:val>
                                            </p:tav>
                                          </p:tavLst>
                                        </p:anim>
                                        <p:anim calcmode="lin" valueType="num">
                                          <p:cBhvr additive="base">
                                            <p:cTn id="83" dur="500" fill="hold"/>
                                            <p:tgtEl>
                                              <p:spTgt spid="48152"/>
                                            </p:tgtEl>
                                            <p:attrNameLst>
                                              <p:attrName>ppt_y</p:attrName>
                                            </p:attrNameLst>
                                          </p:cBhvr>
                                          <p:tavLst>
                                            <p:tav tm="0">
                                              <p:val>
                                                <p:strVal val="0-#ppt_h/2"/>
                                              </p:val>
                                            </p:tav>
                                            <p:tav tm="100000">
                                              <p:val>
                                                <p:strVal val="#ppt_y"/>
                                              </p:val>
                                            </p:tav>
                                          </p:tavLst>
                                        </p:anim>
                                      </p:childTnLst>
                                    </p:cTn>
                                  </p:par>
                                  <p:par>
                                    <p:cTn id="84" presetID="2" presetClass="entr" presetSubtype="1" fill="hold" nodeType="withEffect">
                                      <p:stCondLst>
                                        <p:cond delay="0"/>
                                      </p:stCondLst>
                                      <p:childTnLst>
                                        <p:set>
                                          <p:cBhvr>
                                            <p:cTn id="85" dur="1" fill="hold">
                                              <p:stCondLst>
                                                <p:cond delay="0"/>
                                              </p:stCondLst>
                                            </p:cTn>
                                            <p:tgtEl>
                                              <p:spTgt spid="48154"/>
                                            </p:tgtEl>
                                            <p:attrNameLst>
                                              <p:attrName>style.visibility</p:attrName>
                                            </p:attrNameLst>
                                          </p:cBhvr>
                                          <p:to>
                                            <p:strVal val="visible"/>
                                          </p:to>
                                        </p:set>
                                        <p:anim calcmode="lin" valueType="num">
                                          <p:cBhvr additive="base">
                                            <p:cTn id="86" dur="500" fill="hold"/>
                                            <p:tgtEl>
                                              <p:spTgt spid="48154"/>
                                            </p:tgtEl>
                                            <p:attrNameLst>
                                              <p:attrName>ppt_x</p:attrName>
                                            </p:attrNameLst>
                                          </p:cBhvr>
                                          <p:tavLst>
                                            <p:tav tm="0">
                                              <p:val>
                                                <p:strVal val="#ppt_x"/>
                                              </p:val>
                                            </p:tav>
                                            <p:tav tm="100000">
                                              <p:val>
                                                <p:strVal val="#ppt_x"/>
                                              </p:val>
                                            </p:tav>
                                          </p:tavLst>
                                        </p:anim>
                                        <p:anim calcmode="lin" valueType="num">
                                          <p:cBhvr additive="base">
                                            <p:cTn id="87" dur="500" fill="hold"/>
                                            <p:tgtEl>
                                              <p:spTgt spid="48154"/>
                                            </p:tgtEl>
                                            <p:attrNameLst>
                                              <p:attrName>ppt_y</p:attrName>
                                            </p:attrNameLst>
                                          </p:cBhvr>
                                          <p:tavLst>
                                            <p:tav tm="0">
                                              <p:val>
                                                <p:strVal val="0-#ppt_h/2"/>
                                              </p:val>
                                            </p:tav>
                                            <p:tav tm="100000">
                                              <p:val>
                                                <p:strVal val="#ppt_y"/>
                                              </p:val>
                                            </p:tav>
                                          </p:tavLst>
                                        </p:anim>
                                      </p:childTnLst>
                                    </p:cTn>
                                  </p:par>
                                  <p:par>
                                    <p:cTn id="88" presetID="2" presetClass="entr" presetSubtype="1" fill="hold" nodeType="withEffect">
                                      <p:stCondLst>
                                        <p:cond delay="0"/>
                                      </p:stCondLst>
                                      <p:childTnLst>
                                        <p:set>
                                          <p:cBhvr>
                                            <p:cTn id="89" dur="1" fill="hold">
                                              <p:stCondLst>
                                                <p:cond delay="0"/>
                                              </p:stCondLst>
                                            </p:cTn>
                                            <p:tgtEl>
                                              <p:spTgt spid="48155"/>
                                            </p:tgtEl>
                                            <p:attrNameLst>
                                              <p:attrName>style.visibility</p:attrName>
                                            </p:attrNameLst>
                                          </p:cBhvr>
                                          <p:to>
                                            <p:strVal val="visible"/>
                                          </p:to>
                                        </p:set>
                                        <p:anim calcmode="lin" valueType="num">
                                          <p:cBhvr additive="base">
                                            <p:cTn id="90" dur="500" fill="hold"/>
                                            <p:tgtEl>
                                              <p:spTgt spid="48155"/>
                                            </p:tgtEl>
                                            <p:attrNameLst>
                                              <p:attrName>ppt_x</p:attrName>
                                            </p:attrNameLst>
                                          </p:cBhvr>
                                          <p:tavLst>
                                            <p:tav tm="0">
                                              <p:val>
                                                <p:strVal val="#ppt_x"/>
                                              </p:val>
                                            </p:tav>
                                            <p:tav tm="100000">
                                              <p:val>
                                                <p:strVal val="#ppt_x"/>
                                              </p:val>
                                            </p:tav>
                                          </p:tavLst>
                                        </p:anim>
                                        <p:anim calcmode="lin" valueType="num">
                                          <p:cBhvr additive="base">
                                            <p:cTn id="91" dur="500" fill="hold"/>
                                            <p:tgtEl>
                                              <p:spTgt spid="48155"/>
                                            </p:tgtEl>
                                            <p:attrNameLst>
                                              <p:attrName>ppt_y</p:attrName>
                                            </p:attrNameLst>
                                          </p:cBhvr>
                                          <p:tavLst>
                                            <p:tav tm="0">
                                              <p:val>
                                                <p:strVal val="0-#ppt_h/2"/>
                                              </p:val>
                                            </p:tav>
                                            <p:tav tm="100000">
                                              <p:val>
                                                <p:strVal val="#ppt_y"/>
                                              </p:val>
                                            </p:tav>
                                          </p:tavLst>
                                        </p:anim>
                                      </p:childTnLst>
                                    </p:cTn>
                                  </p:par>
                                </p:childTnLst>
                              </p:cTn>
                            </p:par>
                            <p:par>
                              <p:cTn id="92" fill="hold">
                                <p:stCondLst>
                                  <p:cond delay="5900"/>
                                </p:stCondLst>
                                <p:childTnLst>
                                  <p:par>
                                    <p:cTn id="93" presetID="41" presetClass="entr" presetSubtype="0" fill="hold" nodeType="afterEffect">
                                      <p:stCondLst>
                                        <p:cond delay="0"/>
                                      </p:stCondLst>
                                      <p:iterate type="lt">
                                        <p:tmPct val="10000"/>
                                      </p:iterate>
                                      <p:childTnLst>
                                        <p:set>
                                          <p:cBhvr>
                                            <p:cTn id="94" dur="1" fill="hold">
                                              <p:stCondLst>
                                                <p:cond delay="0"/>
                                              </p:stCondLst>
                                            </p:cTn>
                                            <p:tgtEl>
                                              <p:spTgt spid="48153">
                                                <p:txEl>
                                                  <p:pRg st="0" end="0"/>
                                                </p:txEl>
                                              </p:spTgt>
                                            </p:tgtEl>
                                            <p:attrNameLst>
                                              <p:attrName>style.visibility</p:attrName>
                                            </p:attrNameLst>
                                          </p:cBhvr>
                                          <p:to>
                                            <p:strVal val="visible"/>
                                          </p:to>
                                        </p:set>
                                        <p:anim calcmode="lin" valueType="num">
                                          <p:cBhvr>
                                            <p:cTn id="95" dur="500" fill="hold"/>
                                            <p:tgtEl>
                                              <p:spTgt spid="4815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48153">
                                                <p:txEl>
                                                  <p:pRg st="0" end="0"/>
                                                </p:txEl>
                                              </p:spTgt>
                                            </p:tgtEl>
                                            <p:attrNameLst>
                                              <p:attrName>ppt_y</p:attrName>
                                            </p:attrNameLst>
                                          </p:cBhvr>
                                          <p:tavLst>
                                            <p:tav tm="0">
                                              <p:val>
                                                <p:strVal val="#ppt_y"/>
                                              </p:val>
                                            </p:tav>
                                            <p:tav tm="100000">
                                              <p:val>
                                                <p:strVal val="#ppt_y"/>
                                              </p:val>
                                            </p:tav>
                                          </p:tavLst>
                                        </p:anim>
                                        <p:anim calcmode="lin" valueType="num">
                                          <p:cBhvr>
                                            <p:cTn id="97" dur="500" fill="hold"/>
                                            <p:tgtEl>
                                              <p:spTgt spid="4815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4815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9" dur="500" tmFilter="0,0; .5, 1; 1, 1"/>
                                            <p:tgtEl>
                                              <p:spTgt spid="48153">
                                                <p:txEl>
                                                  <p:pRg st="0" end="0"/>
                                                </p:txEl>
                                              </p:spTgt>
                                            </p:tgtEl>
                                          </p:cBhvr>
                                        </p:animEffect>
                                      </p:childTnLst>
                                    </p:cTn>
                                  </p:par>
                                  <p:par>
                                    <p:cTn id="100" presetID="53" presetClass="entr" presetSubtype="16" fill="hold" nodeType="withEffect">
                                      <p:stCondLst>
                                        <p:cond delay="500"/>
                                      </p:stCondLst>
                                      <p:childTnLst>
                                        <p:set>
                                          <p:cBhvr>
                                            <p:cTn id="101" dur="1" fill="hold">
                                              <p:stCondLst>
                                                <p:cond delay="0"/>
                                              </p:stCondLst>
                                            </p:cTn>
                                            <p:tgtEl>
                                              <p:spTgt spid="36"/>
                                            </p:tgtEl>
                                            <p:attrNameLst>
                                              <p:attrName>style.visibility</p:attrName>
                                            </p:attrNameLst>
                                          </p:cBhvr>
                                          <p:to>
                                            <p:strVal val="visible"/>
                                          </p:to>
                                        </p:set>
                                        <p:anim calcmode="lin" valueType="num">
                                          <p:cBhvr>
                                            <p:cTn id="102" dur="500" fill="hold"/>
                                            <p:tgtEl>
                                              <p:spTgt spid="36"/>
                                            </p:tgtEl>
                                            <p:attrNameLst>
                                              <p:attrName>ppt_w</p:attrName>
                                            </p:attrNameLst>
                                          </p:cBhvr>
                                          <p:tavLst>
                                            <p:tav tm="0">
                                              <p:val>
                                                <p:fltVal val="0"/>
                                              </p:val>
                                            </p:tav>
                                            <p:tav tm="100000">
                                              <p:val>
                                                <p:strVal val="#ppt_w"/>
                                              </p:val>
                                            </p:tav>
                                          </p:tavLst>
                                        </p:anim>
                                        <p:anim calcmode="lin" valueType="num">
                                          <p:cBhvr>
                                            <p:cTn id="103" dur="500" fill="hold"/>
                                            <p:tgtEl>
                                              <p:spTgt spid="36"/>
                                            </p:tgtEl>
                                            <p:attrNameLst>
                                              <p:attrName>ppt_h</p:attrName>
                                            </p:attrNameLst>
                                          </p:cBhvr>
                                          <p:tavLst>
                                            <p:tav tm="0">
                                              <p:val>
                                                <p:fltVal val="0"/>
                                              </p:val>
                                            </p:tav>
                                            <p:tav tm="100000">
                                              <p:val>
                                                <p:strVal val="#ppt_h"/>
                                              </p:val>
                                            </p:tav>
                                          </p:tavLst>
                                        </p:anim>
                                        <p:animEffect transition="in" filter="fade">
                                          <p:cBhvr>
                                            <p:cTn id="104" dur="500"/>
                                            <p:tgtEl>
                                              <p:spTgt spid="36"/>
                                            </p:tgtEl>
                                          </p:cBhvr>
                                        </p:animEffect>
                                      </p:childTnLst>
                                    </p:cTn>
                                  </p:par>
                                </p:childTnLst>
                              </p:cTn>
                            </p:par>
                            <p:par>
                              <p:cTn id="105" fill="hold">
                                <p:stCondLst>
                                  <p:cond delay="7550"/>
                                </p:stCondLst>
                                <p:childTnLst>
                                  <p:par>
                                    <p:cTn id="106" presetID="2" presetClass="entr" presetSubtype="2" fill="hold" grpId="0" nodeType="afterEffect">
                                      <p:stCondLst>
                                        <p:cond delay="0"/>
                                      </p:stCondLst>
                                      <p:childTnLst>
                                        <p:set>
                                          <p:cBhvr>
                                            <p:cTn id="107" dur="1" fill="hold">
                                              <p:stCondLst>
                                                <p:cond delay="0"/>
                                              </p:stCondLst>
                                            </p:cTn>
                                            <p:tgtEl>
                                              <p:spTgt spid="48159"/>
                                            </p:tgtEl>
                                            <p:attrNameLst>
                                              <p:attrName>style.visibility</p:attrName>
                                            </p:attrNameLst>
                                          </p:cBhvr>
                                          <p:to>
                                            <p:strVal val="visible"/>
                                          </p:to>
                                        </p:set>
                                        <p:anim calcmode="lin" valueType="num">
                                          <p:cBhvr additive="base">
                                            <p:cTn id="108" dur="500" fill="hold"/>
                                            <p:tgtEl>
                                              <p:spTgt spid="48159"/>
                                            </p:tgtEl>
                                            <p:attrNameLst>
                                              <p:attrName>ppt_x</p:attrName>
                                            </p:attrNameLst>
                                          </p:cBhvr>
                                          <p:tavLst>
                                            <p:tav tm="0">
                                              <p:val>
                                                <p:strVal val="1+#ppt_w/2"/>
                                              </p:val>
                                            </p:tav>
                                            <p:tav tm="100000">
                                              <p:val>
                                                <p:strVal val="#ppt_x"/>
                                              </p:val>
                                            </p:tav>
                                          </p:tavLst>
                                        </p:anim>
                                        <p:anim calcmode="lin" valueType="num">
                                          <p:cBhvr additive="base">
                                            <p:cTn id="109" dur="500" fill="hold"/>
                                            <p:tgtEl>
                                              <p:spTgt spid="48159"/>
                                            </p:tgtEl>
                                            <p:attrNameLst>
                                              <p:attrName>ppt_y</p:attrName>
                                            </p:attrNameLst>
                                          </p:cBhvr>
                                          <p:tavLst>
                                            <p:tav tm="0">
                                              <p:val>
                                                <p:strVal val="#ppt_y"/>
                                              </p:val>
                                            </p:tav>
                                            <p:tav tm="100000">
                                              <p:val>
                                                <p:strVal val="#ppt_y"/>
                                              </p:val>
                                            </p:tav>
                                          </p:tavLst>
                                        </p:anim>
                                      </p:childTnLst>
                                    </p:cTn>
                                  </p:par>
                                  <p:par>
                                    <p:cTn id="110" presetID="2" presetClass="entr" presetSubtype="2" fill="hold" nodeType="withEffect">
                                      <p:stCondLst>
                                        <p:cond delay="0"/>
                                      </p:stCondLst>
                                      <p:childTnLst>
                                        <p:set>
                                          <p:cBhvr>
                                            <p:cTn id="111" dur="1" fill="hold">
                                              <p:stCondLst>
                                                <p:cond delay="0"/>
                                              </p:stCondLst>
                                            </p:cTn>
                                            <p:tgtEl>
                                              <p:spTgt spid="48161"/>
                                            </p:tgtEl>
                                            <p:attrNameLst>
                                              <p:attrName>style.visibility</p:attrName>
                                            </p:attrNameLst>
                                          </p:cBhvr>
                                          <p:to>
                                            <p:strVal val="visible"/>
                                          </p:to>
                                        </p:set>
                                        <p:anim calcmode="lin" valueType="num">
                                          <p:cBhvr additive="base">
                                            <p:cTn id="112" dur="500" fill="hold"/>
                                            <p:tgtEl>
                                              <p:spTgt spid="48161"/>
                                            </p:tgtEl>
                                            <p:attrNameLst>
                                              <p:attrName>ppt_x</p:attrName>
                                            </p:attrNameLst>
                                          </p:cBhvr>
                                          <p:tavLst>
                                            <p:tav tm="0">
                                              <p:val>
                                                <p:strVal val="1+#ppt_w/2"/>
                                              </p:val>
                                            </p:tav>
                                            <p:tav tm="100000">
                                              <p:val>
                                                <p:strVal val="#ppt_x"/>
                                              </p:val>
                                            </p:tav>
                                          </p:tavLst>
                                        </p:anim>
                                        <p:anim calcmode="lin" valueType="num">
                                          <p:cBhvr additive="base">
                                            <p:cTn id="113" dur="500" fill="hold"/>
                                            <p:tgtEl>
                                              <p:spTgt spid="48161"/>
                                            </p:tgtEl>
                                            <p:attrNameLst>
                                              <p:attrName>ppt_y</p:attrName>
                                            </p:attrNameLst>
                                          </p:cBhvr>
                                          <p:tavLst>
                                            <p:tav tm="0">
                                              <p:val>
                                                <p:strVal val="#ppt_y"/>
                                              </p:val>
                                            </p:tav>
                                            <p:tav tm="100000">
                                              <p:val>
                                                <p:strVal val="#ppt_y"/>
                                              </p:val>
                                            </p:tav>
                                          </p:tavLst>
                                        </p:anim>
                                      </p:childTnLst>
                                    </p:cTn>
                                  </p:par>
                                  <p:par>
                                    <p:cTn id="114" presetID="2" presetClass="entr" presetSubtype="2" fill="hold" nodeType="withEffect">
                                      <p:stCondLst>
                                        <p:cond delay="0"/>
                                      </p:stCondLst>
                                      <p:childTnLst>
                                        <p:set>
                                          <p:cBhvr>
                                            <p:cTn id="115" dur="1" fill="hold">
                                              <p:stCondLst>
                                                <p:cond delay="0"/>
                                              </p:stCondLst>
                                            </p:cTn>
                                            <p:tgtEl>
                                              <p:spTgt spid="48162"/>
                                            </p:tgtEl>
                                            <p:attrNameLst>
                                              <p:attrName>style.visibility</p:attrName>
                                            </p:attrNameLst>
                                          </p:cBhvr>
                                          <p:to>
                                            <p:strVal val="visible"/>
                                          </p:to>
                                        </p:set>
                                        <p:anim calcmode="lin" valueType="num">
                                          <p:cBhvr additive="base">
                                            <p:cTn id="116" dur="500" fill="hold"/>
                                            <p:tgtEl>
                                              <p:spTgt spid="48162"/>
                                            </p:tgtEl>
                                            <p:attrNameLst>
                                              <p:attrName>ppt_x</p:attrName>
                                            </p:attrNameLst>
                                          </p:cBhvr>
                                          <p:tavLst>
                                            <p:tav tm="0">
                                              <p:val>
                                                <p:strVal val="1+#ppt_w/2"/>
                                              </p:val>
                                            </p:tav>
                                            <p:tav tm="100000">
                                              <p:val>
                                                <p:strVal val="#ppt_x"/>
                                              </p:val>
                                            </p:tav>
                                          </p:tavLst>
                                        </p:anim>
                                        <p:anim calcmode="lin" valueType="num">
                                          <p:cBhvr additive="base">
                                            <p:cTn id="117" dur="500" fill="hold"/>
                                            <p:tgtEl>
                                              <p:spTgt spid="48162"/>
                                            </p:tgtEl>
                                            <p:attrNameLst>
                                              <p:attrName>ppt_y</p:attrName>
                                            </p:attrNameLst>
                                          </p:cBhvr>
                                          <p:tavLst>
                                            <p:tav tm="0">
                                              <p:val>
                                                <p:strVal val="#ppt_y"/>
                                              </p:val>
                                            </p:tav>
                                            <p:tav tm="100000">
                                              <p:val>
                                                <p:strVal val="#ppt_y"/>
                                              </p:val>
                                            </p:tav>
                                          </p:tavLst>
                                        </p:anim>
                                      </p:childTnLst>
                                    </p:cTn>
                                  </p:par>
                                </p:childTnLst>
                              </p:cTn>
                            </p:par>
                            <p:par>
                              <p:cTn id="118" fill="hold">
                                <p:stCondLst>
                                  <p:cond delay="8050"/>
                                </p:stCondLst>
                                <p:childTnLst>
                                  <p:par>
                                    <p:cTn id="119" presetID="41" presetClass="entr" presetSubtype="0" fill="hold" grpId="0" nodeType="afterEffect">
                                      <p:stCondLst>
                                        <p:cond delay="0"/>
                                      </p:stCondLst>
                                      <p:iterate type="lt">
                                        <p:tmPct val="10000"/>
                                      </p:iterate>
                                      <p:childTnLst>
                                        <p:set>
                                          <p:cBhvr>
                                            <p:cTn id="120" dur="1" fill="hold">
                                              <p:stCondLst>
                                                <p:cond delay="0"/>
                                              </p:stCondLst>
                                            </p:cTn>
                                            <p:tgtEl>
                                              <p:spTgt spid="48160"/>
                                            </p:tgtEl>
                                            <p:attrNameLst>
                                              <p:attrName>style.visibility</p:attrName>
                                            </p:attrNameLst>
                                          </p:cBhvr>
                                          <p:to>
                                            <p:strVal val="visible"/>
                                          </p:to>
                                        </p:set>
                                        <p:anim calcmode="lin" valueType="num">
                                          <p:cBhvr>
                                            <p:cTn id="121" dur="500" fill="hold"/>
                                            <p:tgtEl>
                                              <p:spTgt spid="48160"/>
                                            </p:tgtEl>
                                            <p:attrNameLst>
                                              <p:attrName>ppt_x</p:attrName>
                                            </p:attrNameLst>
                                          </p:cBhvr>
                                          <p:tavLst>
                                            <p:tav tm="0">
                                              <p:val>
                                                <p:strVal val="#ppt_x"/>
                                              </p:val>
                                            </p:tav>
                                            <p:tav tm="50000">
                                              <p:val>
                                                <p:strVal val="#ppt_x+.1"/>
                                              </p:val>
                                            </p:tav>
                                            <p:tav tm="100000">
                                              <p:val>
                                                <p:strVal val="#ppt_x"/>
                                              </p:val>
                                            </p:tav>
                                          </p:tavLst>
                                        </p:anim>
                                        <p:anim calcmode="lin" valueType="num">
                                          <p:cBhvr>
                                            <p:cTn id="122" dur="500" fill="hold"/>
                                            <p:tgtEl>
                                              <p:spTgt spid="48160"/>
                                            </p:tgtEl>
                                            <p:attrNameLst>
                                              <p:attrName>ppt_y</p:attrName>
                                            </p:attrNameLst>
                                          </p:cBhvr>
                                          <p:tavLst>
                                            <p:tav tm="0">
                                              <p:val>
                                                <p:strVal val="#ppt_y"/>
                                              </p:val>
                                            </p:tav>
                                            <p:tav tm="100000">
                                              <p:val>
                                                <p:strVal val="#ppt_y"/>
                                              </p:val>
                                            </p:tav>
                                          </p:tavLst>
                                        </p:anim>
                                        <p:anim calcmode="lin" valueType="num">
                                          <p:cBhvr>
                                            <p:cTn id="123" dur="500" fill="hold"/>
                                            <p:tgtEl>
                                              <p:spTgt spid="48160"/>
                                            </p:tgtEl>
                                            <p:attrNameLst>
                                              <p:attrName>ppt_h</p:attrName>
                                            </p:attrNameLst>
                                          </p:cBhvr>
                                          <p:tavLst>
                                            <p:tav tm="0">
                                              <p:val>
                                                <p:strVal val="#ppt_h/10"/>
                                              </p:val>
                                            </p:tav>
                                            <p:tav tm="50000">
                                              <p:val>
                                                <p:strVal val="#ppt_h+.01"/>
                                              </p:val>
                                            </p:tav>
                                            <p:tav tm="100000">
                                              <p:val>
                                                <p:strVal val="#ppt_h"/>
                                              </p:val>
                                            </p:tav>
                                          </p:tavLst>
                                        </p:anim>
                                        <p:anim calcmode="lin" valueType="num">
                                          <p:cBhvr>
                                            <p:cTn id="124" dur="500" fill="hold"/>
                                            <p:tgtEl>
                                              <p:spTgt spid="48160"/>
                                            </p:tgtEl>
                                            <p:attrNameLst>
                                              <p:attrName>ppt_w</p:attrName>
                                            </p:attrNameLst>
                                          </p:cBhvr>
                                          <p:tavLst>
                                            <p:tav tm="0">
                                              <p:val>
                                                <p:strVal val="#ppt_w/10"/>
                                              </p:val>
                                            </p:tav>
                                            <p:tav tm="50000">
                                              <p:val>
                                                <p:strVal val="#ppt_w+.01"/>
                                              </p:val>
                                            </p:tav>
                                            <p:tav tm="100000">
                                              <p:val>
                                                <p:strVal val="#ppt_w"/>
                                              </p:val>
                                            </p:tav>
                                          </p:tavLst>
                                        </p:anim>
                                        <p:animEffect transition="in" filter="fade">
                                          <p:cBhvr>
                                            <p:cTn id="125" dur="500" tmFilter="0,0; .5, 1; 1, 1"/>
                                            <p:tgtEl>
                                              <p:spTgt spid="48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5" grpId="0"/>
          <p:bldP spid="48146" grpId="0"/>
          <p:bldP spid="48160" grpId="0"/>
          <p:bldP spid="48159" grpId="0"/>
          <p:bldP spid="48152" grpId="0"/>
          <p:bldP spid="42" grpId="0" bldLvl="0" animBg="1"/>
          <p:bldP spid="43"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光" descr="D:\desktop\图片3.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41830" y="3145790"/>
            <a:ext cx="9342120" cy="570230"/>
          </a:xfrm>
          <a:prstGeom prst="rect">
            <a:avLst/>
          </a:prstGeom>
          <a:noFill/>
          <a:effectLst>
            <a:outerShdw blurRad="533400" algn="tl" rotWithShape="0">
              <a:srgbClr val="FFFF00">
                <a:alpha val="65000"/>
              </a:srgbClr>
            </a:outerShdw>
          </a:effectLst>
          <a:extLst>
            <a:ext uri="{909E8E84-426E-40DD-AFC4-6F175D3DCCD1}">
              <a14:hiddenFill xmlns:a14="http://schemas.microsoft.com/office/drawing/2010/main">
                <a:solidFill>
                  <a:srgbClr val="FFFFFF"/>
                </a:solidFill>
              </a14:hiddenFill>
            </a:ext>
          </a:extLst>
        </p:spPr>
      </p:pic>
      <p:sp>
        <p:nvSpPr>
          <p:cNvPr id="24" name="矩形 23"/>
          <p:cNvSpPr>
            <a:spLocks noChangeArrowheads="1"/>
          </p:cNvSpPr>
          <p:nvPr/>
        </p:nvSpPr>
        <p:spPr bwMode="auto">
          <a:xfrm>
            <a:off x="2768015" y="2000781"/>
            <a:ext cx="7215850" cy="2400548"/>
          </a:xfrm>
          <a:prstGeom prst="rect">
            <a:avLst/>
          </a:prstGeom>
          <a:noFill/>
        </p:spPr>
        <p:txBody>
          <a:bodyPr wrap="square" lIns="91332" tIns="45666" rIns="91332" bIns="45666" rtlCol="0">
            <a:spAutoFit/>
          </a:bodyPr>
          <a:lstStyle/>
          <a:p>
            <a:pPr algn="ctr" defTabSz="913130"/>
            <a:r>
              <a:rPr lang="en-US" altLang="zh-CN" sz="9600" dirty="0" smtClean="0">
                <a:gradFill flip="none" rotWithShape="1">
                  <a:gsLst>
                    <a:gs pos="0">
                      <a:srgbClr val="FFC000"/>
                    </a:gs>
                    <a:gs pos="48000">
                      <a:srgbClr val="FFFF00">
                        <a:lumMod val="51000"/>
                        <a:lumOff val="49000"/>
                      </a:srgbClr>
                    </a:gs>
                    <a:gs pos="100000">
                      <a:srgbClr val="FFFF00"/>
                    </a:gs>
                  </a:gsLst>
                  <a:lin ang="13500000" scaled="1"/>
                  <a:tileRect/>
                </a:gradFill>
                <a:effectLst>
                  <a:glow rad="127000">
                    <a:srgbClr val="500000">
                      <a:alpha val="66000"/>
                    </a:srgbClr>
                  </a:glow>
                  <a:outerShdw dist="38100" dir="2700000" algn="tl" rotWithShape="0">
                    <a:srgbClr val="500000"/>
                  </a:outerShdw>
                </a:effectLst>
                <a:latin typeface="Impact" panose="020B0806030902050204" pitchFamily="34" charset="0"/>
                <a:ea typeface="微软雅黑" panose="020B0503020204020204" charset="-122"/>
              </a:rPr>
              <a:t>20XX</a:t>
            </a:r>
            <a:endParaRPr lang="en-US" altLang="zh-CN" sz="9600" dirty="0">
              <a:gradFill flip="none" rotWithShape="1">
                <a:gsLst>
                  <a:gs pos="0">
                    <a:srgbClr val="FFC000"/>
                  </a:gs>
                  <a:gs pos="48000">
                    <a:srgbClr val="FFFF00">
                      <a:lumMod val="51000"/>
                      <a:lumOff val="49000"/>
                    </a:srgbClr>
                  </a:gs>
                  <a:gs pos="100000">
                    <a:srgbClr val="FFFF00"/>
                  </a:gs>
                </a:gsLst>
                <a:lin ang="13500000" scaled="1"/>
                <a:tileRect/>
              </a:gradFill>
              <a:effectLst>
                <a:glow rad="127000">
                  <a:srgbClr val="500000">
                    <a:alpha val="66000"/>
                  </a:srgbClr>
                </a:glow>
                <a:outerShdw dist="38100" dir="2700000" algn="tl" rotWithShape="0">
                  <a:srgbClr val="500000"/>
                </a:outerShdw>
              </a:effectLst>
              <a:latin typeface="Impact" panose="020B0806030902050204" pitchFamily="34" charset="0"/>
              <a:ea typeface="微软雅黑" panose="020B0503020204020204" charset="-122"/>
            </a:endParaRPr>
          </a:p>
          <a:p>
            <a:pPr algn="ctr" defTabSz="913130"/>
            <a:r>
              <a:rPr lang="zh-CN" altLang="en-US" sz="5400" b="1" dirty="0">
                <a:gradFill flip="none" rotWithShape="1">
                  <a:gsLst>
                    <a:gs pos="0">
                      <a:srgbClr val="FFC000"/>
                    </a:gs>
                    <a:gs pos="48000">
                      <a:srgbClr val="FFFF00">
                        <a:lumMod val="51000"/>
                        <a:lumOff val="49000"/>
                      </a:srgbClr>
                    </a:gs>
                    <a:gs pos="100000">
                      <a:srgbClr val="FFFF00"/>
                    </a:gs>
                  </a:gsLst>
                  <a:lin ang="13500000" scaled="1"/>
                  <a:tileRect/>
                </a:gradFill>
                <a:effectLst>
                  <a:glow rad="127000">
                    <a:srgbClr val="500000">
                      <a:alpha val="66000"/>
                    </a:srgbClr>
                  </a:glow>
                  <a:outerShdw dist="38100" dir="2700000" algn="tl" rotWithShape="0">
                    <a:srgbClr val="500000"/>
                  </a:outerShdw>
                </a:effectLst>
                <a:latin typeface="微软雅黑" panose="020B0503020204020204" charset="-122"/>
                <a:ea typeface="微软雅黑" panose="020B0503020204020204" charset="-122"/>
              </a:rPr>
              <a:t>大展宏图 再创辉煌</a:t>
            </a:r>
          </a:p>
        </p:txBody>
      </p:sp>
      <p:pic>
        <p:nvPicPr>
          <p:cNvPr id="6" name="Picture 27" descr="光"/>
          <p:cNvPicPr>
            <a:picLocks noChangeAspect="1" noChangeArrowheads="1"/>
          </p:cNvPicPr>
          <p:nvPr/>
        </p:nvPicPr>
        <p:blipFill>
          <a:blip r:embed="rId4" cstate="print"/>
          <a:srcRect/>
          <a:stretch>
            <a:fillRect/>
          </a:stretch>
        </p:blipFill>
        <p:spPr bwMode="auto">
          <a:xfrm>
            <a:off x="7594332" y="2753117"/>
            <a:ext cx="3689362" cy="1322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7" descr="光"/>
          <p:cNvPicPr>
            <a:picLocks noChangeAspect="1" noChangeArrowheads="1"/>
          </p:cNvPicPr>
          <p:nvPr/>
        </p:nvPicPr>
        <p:blipFill>
          <a:blip r:embed="rId4" cstate="print"/>
          <a:srcRect/>
          <a:stretch>
            <a:fillRect/>
          </a:stretch>
        </p:blipFill>
        <p:spPr bwMode="auto">
          <a:xfrm>
            <a:off x="1545660" y="3632172"/>
            <a:ext cx="4368808" cy="158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250"/>
                                  </p:stCondLst>
                                  <p:childTnLst>
                                    <p:set>
                                      <p:cBhvr>
                                        <p:cTn id="6" dur="1" fill="hold">
                                          <p:stCondLst>
                                            <p:cond delay="0"/>
                                          </p:stCondLst>
                                        </p:cTn>
                                        <p:tgtEl>
                                          <p:spTgt spid="24"/>
                                        </p:tgtEl>
                                        <p:attrNameLst>
                                          <p:attrName>style.visibility</p:attrName>
                                        </p:attrNameLst>
                                      </p:cBhvr>
                                      <p:to>
                                        <p:strVal val="visible"/>
                                      </p:to>
                                    </p:set>
                                    <p:anim calcmode="lin" valueType="num">
                                      <p:cBhvr>
                                        <p:cTn id="7" dur="250" fill="hold"/>
                                        <p:tgtEl>
                                          <p:spTgt spid="24"/>
                                        </p:tgtEl>
                                        <p:attrNameLst>
                                          <p:attrName>ppt_w</p:attrName>
                                        </p:attrNameLst>
                                      </p:cBhvr>
                                      <p:tavLst>
                                        <p:tav tm="0">
                                          <p:val>
                                            <p:strVal val="4*#ppt_w"/>
                                          </p:val>
                                        </p:tav>
                                        <p:tav tm="100000">
                                          <p:val>
                                            <p:strVal val="#ppt_w"/>
                                          </p:val>
                                        </p:tav>
                                      </p:tavLst>
                                    </p:anim>
                                    <p:anim calcmode="lin" valueType="num">
                                      <p:cBhvr>
                                        <p:cTn id="8" dur="250" fill="hold"/>
                                        <p:tgtEl>
                                          <p:spTgt spid="24"/>
                                        </p:tgtEl>
                                        <p:attrNameLst>
                                          <p:attrName>ppt_h</p:attrName>
                                        </p:attrNameLst>
                                      </p:cBhvr>
                                      <p:tavLst>
                                        <p:tav tm="0">
                                          <p:val>
                                            <p:strVal val="4*#ppt_h"/>
                                          </p:val>
                                        </p:tav>
                                        <p:tav tm="100000">
                                          <p:val>
                                            <p:strVal val="#ppt_h"/>
                                          </p:val>
                                        </p:tav>
                                      </p:tavLst>
                                    </p:anim>
                                  </p:childTnLst>
                                </p:cTn>
                              </p:par>
                            </p:childTnLst>
                          </p:cTn>
                        </p:par>
                        <p:par>
                          <p:cTn id="9" fill="hold">
                            <p:stCondLst>
                              <p:cond delay="750"/>
                            </p:stCondLst>
                            <p:childTnLst>
                              <p:par>
                                <p:cTn id="10" presetID="6" presetClass="emph" presetSubtype="0" fill="hold" grpId="1" nodeType="afterEffect">
                                  <p:stCondLst>
                                    <p:cond delay="0"/>
                                  </p:stCondLst>
                                  <p:childTnLst>
                                    <p:animScale>
                                      <p:cBhvr>
                                        <p:cTn id="11" dur="3000" fill="hold"/>
                                        <p:tgtEl>
                                          <p:spTgt spid="24"/>
                                        </p:tgtEl>
                                      </p:cBhvr>
                                      <p:by x="95000" y="95000"/>
                                    </p:animScale>
                                  </p:childTnLst>
                                </p:cTn>
                              </p:par>
                              <p:par>
                                <p:cTn id="12" presetID="10"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63" presetClass="path" presetSubtype="0" accel="50000" decel="50000" fill="hold" nodeType="withEffect">
                                  <p:stCondLst>
                                    <p:cond delay="0"/>
                                  </p:stCondLst>
                                  <p:childTnLst>
                                    <p:animMotion origin="layout" path="M -4.72222E-6 -3.33333E-6 L 0.3283 -3.33333E-6 " pathEditMode="relative" rAng="0" ptsTypes="AA">
                                      <p:cBhvr>
                                        <p:cTn id="16" dur="1750" fill="hold"/>
                                        <p:tgtEl>
                                          <p:spTgt spid="7"/>
                                        </p:tgtEl>
                                        <p:attrNameLst>
                                          <p:attrName>ppt_x</p:attrName>
                                          <p:attrName>ppt_y</p:attrName>
                                        </p:attrNameLst>
                                      </p:cBhvr>
                                      <p:rCtr x="16406" y="0"/>
                                    </p:animMotion>
                                  </p:childTnLst>
                                </p:cTn>
                              </p:par>
                              <p:par>
                                <p:cTn id="17" presetID="6" presetClass="emph" presetSubtype="0" accel="19000" decel="54000" fill="hold" nodeType="withEffect">
                                  <p:stCondLst>
                                    <p:cond delay="1250"/>
                                  </p:stCondLst>
                                  <p:childTnLst>
                                    <p:animScale>
                                      <p:cBhvr>
                                        <p:cTn id="18" dur="2000" fill="hold"/>
                                        <p:tgtEl>
                                          <p:spTgt spid="7"/>
                                        </p:tgtEl>
                                      </p:cBhvr>
                                      <p:by x="65000" y="65000"/>
                                    </p:animScale>
                                  </p:childTnLst>
                                </p:cTn>
                              </p:par>
                              <p:par>
                                <p:cTn id="19" presetID="10" presetClass="exit" presetSubtype="0" fill="hold" nodeType="withEffect">
                                  <p:stCondLst>
                                    <p:cond delay="1000"/>
                                  </p:stCondLst>
                                  <p:childTnLst>
                                    <p:animEffect transition="out" filter="fade">
                                      <p:cBhvr>
                                        <p:cTn id="20" dur="500"/>
                                        <p:tgtEl>
                                          <p:spTgt spid="7"/>
                                        </p:tgtEl>
                                      </p:cBhvr>
                                    </p:animEffect>
                                    <p:set>
                                      <p:cBhvr>
                                        <p:cTn id="21" dur="1" fill="hold">
                                          <p:stCondLst>
                                            <p:cond delay="499"/>
                                          </p:stCondLst>
                                        </p:cTn>
                                        <p:tgtEl>
                                          <p:spTgt spid="7"/>
                                        </p:tgtEl>
                                        <p:attrNameLst>
                                          <p:attrName>style.visibility</p:attrName>
                                        </p:attrNameLst>
                                      </p:cBhvr>
                                      <p:to>
                                        <p:strVal val="hidden"/>
                                      </p:to>
                                    </p:set>
                                  </p:childTnLst>
                                </p:cTn>
                              </p:par>
                              <p:par>
                                <p:cTn id="22" presetID="10"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63" presetClass="path" presetSubtype="0" accel="50000" decel="50000" fill="hold" nodeType="withEffect">
                                  <p:stCondLst>
                                    <p:cond delay="0"/>
                                  </p:stCondLst>
                                  <p:childTnLst>
                                    <p:animMotion origin="layout" path="M 8.33333E-7 1.11111E-6 L -0.24792 1.11111E-6 " pathEditMode="relative" rAng="0" ptsTypes="AA">
                                      <p:cBhvr>
                                        <p:cTn id="26" dur="1750" fill="hold"/>
                                        <p:tgtEl>
                                          <p:spTgt spid="6"/>
                                        </p:tgtEl>
                                        <p:attrNameLst>
                                          <p:attrName>ppt_x</p:attrName>
                                          <p:attrName>ppt_y</p:attrName>
                                        </p:attrNameLst>
                                      </p:cBhvr>
                                      <p:rCtr x="-12396" y="0"/>
                                    </p:animMotion>
                                  </p:childTnLst>
                                </p:cTn>
                              </p:par>
                              <p:par>
                                <p:cTn id="27" presetID="6" presetClass="emph" presetSubtype="0" accel="19000" decel="54000" fill="hold" nodeType="withEffect">
                                  <p:stCondLst>
                                    <p:cond delay="1250"/>
                                  </p:stCondLst>
                                  <p:childTnLst>
                                    <p:animScale>
                                      <p:cBhvr>
                                        <p:cTn id="28" dur="2000" fill="hold"/>
                                        <p:tgtEl>
                                          <p:spTgt spid="6"/>
                                        </p:tgtEl>
                                      </p:cBhvr>
                                      <p:by x="65000" y="65000"/>
                                    </p:animScale>
                                  </p:childTnLst>
                                </p:cTn>
                              </p:par>
                              <p:par>
                                <p:cTn id="29" presetID="10" presetClass="exit" presetSubtype="0" fill="hold" nodeType="withEffect">
                                  <p:stCondLst>
                                    <p:cond delay="1000"/>
                                  </p:stCondLst>
                                  <p:childTnLst>
                                    <p:animEffect transition="out" filter="fade">
                                      <p:cBhvr>
                                        <p:cTn id="30" dur="500"/>
                                        <p:tgtEl>
                                          <p:spTgt spid="6"/>
                                        </p:tgtEl>
                                      </p:cBhvr>
                                    </p:animEffect>
                                    <p:set>
                                      <p:cBhvr>
                                        <p:cTn id="31" dur="1" fill="hold">
                                          <p:stCondLst>
                                            <p:cond delay="499"/>
                                          </p:stCondLst>
                                        </p:cTn>
                                        <p:tgtEl>
                                          <p:spTgt spid="6"/>
                                        </p:tgtEl>
                                        <p:attrNameLst>
                                          <p:attrName>style.visibility</p:attrName>
                                        </p:attrNameLst>
                                      </p:cBhvr>
                                      <p:to>
                                        <p:strVal val="hidden"/>
                                      </p:to>
                                    </p:set>
                                  </p:childTnLst>
                                </p:cTn>
                              </p:par>
                            </p:childTnLst>
                          </p:cTn>
                        </p:par>
                        <p:par>
                          <p:cTn id="32" fill="hold">
                            <p:stCondLst>
                              <p:cond delay="3750"/>
                            </p:stCondLst>
                            <p:childTnLst>
                              <p:par>
                                <p:cTn id="33" presetID="10"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400"/>
                                        <p:tgtEl>
                                          <p:spTgt spid="3"/>
                                        </p:tgtEl>
                                      </p:cBhvr>
                                    </p:animEffect>
                                  </p:childTnLst>
                                </p:cTn>
                              </p:par>
                              <p:par>
                                <p:cTn id="36" presetID="6" presetClass="emph" presetSubtype="0" autoRev="1" fill="hold" nodeType="withEffect">
                                  <p:stCondLst>
                                    <p:cond delay="200"/>
                                  </p:stCondLst>
                                  <p:childTnLst>
                                    <p:animScale>
                                      <p:cBhvr>
                                        <p:cTn id="37" dur="200" fill="hold"/>
                                        <p:tgtEl>
                                          <p:spTgt spid="3"/>
                                        </p:tgtEl>
                                      </p:cBhvr>
                                      <p:by x="800000" y="800000"/>
                                    </p:animScale>
                                  </p:childTnLst>
                                </p:cTn>
                              </p:par>
                              <p:par>
                                <p:cTn id="38" presetID="10" presetClass="exit" presetSubtype="0" fill="hold" nodeType="withEffect">
                                  <p:stCondLst>
                                    <p:cond delay="400"/>
                                  </p:stCondLst>
                                  <p:childTnLst>
                                    <p:animEffect transition="out" filter="fade">
                                      <p:cBhvr>
                                        <p:cTn id="39" dur="500"/>
                                        <p:tgtEl>
                                          <p:spTgt spid="3"/>
                                        </p:tgtEl>
                                      </p:cBhvr>
                                    </p:animEffect>
                                    <p:set>
                                      <p:cBhvr>
                                        <p:cTn id="40"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4"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42419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Box 6"/>
          <p:cNvSpPr txBox="1"/>
          <p:nvPr/>
        </p:nvSpPr>
        <p:spPr>
          <a:xfrm>
            <a:off x="2037080" y="1689100"/>
            <a:ext cx="8689340" cy="1397000"/>
          </a:xfrm>
          <a:prstGeom prst="rect">
            <a:avLst/>
          </a:prstGeom>
          <a:noFill/>
        </p:spPr>
        <p:txBody>
          <a:bodyPr wrap="square" rtlCol="0">
            <a:spAutoFit/>
          </a:bodyPr>
          <a:lstStyle/>
          <a:p>
            <a:pPr algn="ctr"/>
            <a:r>
              <a:rPr lang="zh-CN" altLang="en-US"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某某科技有限公司</a:t>
            </a:r>
          </a:p>
        </p:txBody>
      </p:sp>
      <p:sp>
        <p:nvSpPr>
          <p:cNvPr id="8" name="TextBox 6"/>
          <p:cNvSpPr txBox="1"/>
          <p:nvPr/>
        </p:nvSpPr>
        <p:spPr>
          <a:xfrm>
            <a:off x="1951038" y="2899410"/>
            <a:ext cx="8861425" cy="2123658"/>
          </a:xfrm>
          <a:prstGeom prst="rect">
            <a:avLst/>
          </a:prstGeom>
          <a:noFill/>
        </p:spPr>
        <p:txBody>
          <a:bodyPr wrap="square" rtlCol="0">
            <a:spAutoFit/>
          </a:bodyPr>
          <a:lstStyle/>
          <a:p>
            <a:pPr algn="ctr"/>
            <a:r>
              <a:rPr lang="en-US" altLang="zh-CN" sz="44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20XX</a:t>
            </a:r>
            <a:r>
              <a:rPr lang="zh-CN" altLang="en-US" sz="44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a:t>
            </a:r>
            <a:r>
              <a:rPr lang="en-US" altLang="zh-CN" sz="44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20XX</a:t>
            </a:r>
            <a:r>
              <a:rPr lang="zh-CN" altLang="en-US" sz="44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年</a:t>
            </a:r>
            <a:r>
              <a:rPr lang="zh-CN" altLang="en-US" sz="44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度年终动员誓师大会</a:t>
            </a:r>
          </a:p>
          <a:p>
            <a:pPr algn="ctr"/>
            <a:r>
              <a:rPr lang="zh-CN" altLang="en-US" sz="44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(文字可以编辑，效果不变)</a:t>
            </a:r>
          </a:p>
        </p:txBody>
      </p:sp>
      <p:pic>
        <p:nvPicPr>
          <p:cNvPr id="3" name="光" descr="D:\desktop\图片3.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64995" y="2698115"/>
            <a:ext cx="9342120" cy="570230"/>
          </a:xfrm>
          <a:prstGeom prst="rect">
            <a:avLst/>
          </a:prstGeom>
          <a:noFill/>
          <a:effectLst>
            <a:outerShdw blurRad="533400" algn="tl" rotWithShape="0">
              <a:srgbClr val="FFFF00">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400"/>
                                        <p:tgtEl>
                                          <p:spTgt spid="3"/>
                                        </p:tgtEl>
                                      </p:cBhvr>
                                    </p:animEffect>
                                  </p:childTnLst>
                                </p:cTn>
                              </p:par>
                              <p:par>
                                <p:cTn id="18" presetID="6" presetClass="emph" presetSubtype="0" autoRev="1" fill="hold" nodeType="withEffect">
                                  <p:stCondLst>
                                    <p:cond delay="200"/>
                                  </p:stCondLst>
                                  <p:childTnLst>
                                    <p:animScale>
                                      <p:cBhvr>
                                        <p:cTn id="19" dur="200" fill="hold"/>
                                        <p:tgtEl>
                                          <p:spTgt spid="3"/>
                                        </p:tgtEl>
                                      </p:cBhvr>
                                      <p:by x="800000" y="800000"/>
                                    </p:animScale>
                                  </p:childTnLst>
                                </p:cTn>
                              </p:par>
                              <p:par>
                                <p:cTn id="20" presetID="10" presetClass="exit" presetSubtype="0" fill="hold" nodeType="withEffect">
                                  <p:stCondLst>
                                    <p:cond delay="400"/>
                                  </p:stCondLst>
                                  <p:childTnLst>
                                    <p:animEffect transition="out" filter="fade">
                                      <p:cBhvr>
                                        <p:cTn id="21" dur="500"/>
                                        <p:tgtEl>
                                          <p:spTgt spid="3"/>
                                        </p:tgtEl>
                                      </p:cBhvr>
                                    </p:animEffect>
                                    <p:set>
                                      <p:cBhvr>
                                        <p:cTn id="22"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108" name="任意多边形 107"/>
          <p:cNvSpPr/>
          <p:nvPr/>
        </p:nvSpPr>
        <p:spPr>
          <a:xfrm>
            <a:off x="1790418" y="3479958"/>
            <a:ext cx="8944707" cy="1514565"/>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1" fmla="*/ 0 w 7762075"/>
              <a:gd name="connsiteY0-2" fmla="*/ 1079512 h 1079512"/>
              <a:gd name="connsiteX1-3" fmla="*/ 1917700 w 7762075"/>
              <a:gd name="connsiteY1-4" fmla="*/ 12 h 1079512"/>
              <a:gd name="connsiteX2-5" fmla="*/ 3810000 w 7762075"/>
              <a:gd name="connsiteY2-6" fmla="*/ 1054112 h 1079512"/>
              <a:gd name="connsiteX3-7" fmla="*/ 7762075 w 7762075"/>
              <a:gd name="connsiteY3-8" fmla="*/ 887355 h 1079512"/>
              <a:gd name="connsiteX0-9" fmla="*/ 0 w 7762075"/>
              <a:gd name="connsiteY0-10" fmla="*/ 1258016 h 1258016"/>
              <a:gd name="connsiteX1-11" fmla="*/ 1917700 w 7762075"/>
              <a:gd name="connsiteY1-12" fmla="*/ 178516 h 1258016"/>
              <a:gd name="connsiteX2-13" fmla="*/ 3810000 w 7762075"/>
              <a:gd name="connsiteY2-14" fmla="*/ 1232616 h 1258016"/>
              <a:gd name="connsiteX3-15" fmla="*/ 6120167 w 7762075"/>
              <a:gd name="connsiteY3-16" fmla="*/ 511 h 1258016"/>
              <a:gd name="connsiteX4" fmla="*/ 7762075 w 7762075"/>
              <a:gd name="connsiteY4" fmla="*/ 1065859 h 1258016"/>
              <a:gd name="connsiteX0-17" fmla="*/ 0 w 7872948"/>
              <a:gd name="connsiteY0-18" fmla="*/ 1257930 h 1296609"/>
              <a:gd name="connsiteX1-19" fmla="*/ 1917700 w 7872948"/>
              <a:gd name="connsiteY1-20" fmla="*/ 178430 h 1296609"/>
              <a:gd name="connsiteX2-21" fmla="*/ 3810000 w 7872948"/>
              <a:gd name="connsiteY2-22" fmla="*/ 1232530 h 1296609"/>
              <a:gd name="connsiteX3-23" fmla="*/ 6120167 w 7872948"/>
              <a:gd name="connsiteY3-24" fmla="*/ 425 h 1296609"/>
              <a:gd name="connsiteX4-25" fmla="*/ 7872948 w 7872948"/>
              <a:gd name="connsiteY4-26" fmla="*/ 1296361 h 1296609"/>
              <a:gd name="connsiteX0-27" fmla="*/ 0 w 7872948"/>
              <a:gd name="connsiteY0-28" fmla="*/ 1257930 h 1296609"/>
              <a:gd name="connsiteX1-29" fmla="*/ 1650430 w 7872948"/>
              <a:gd name="connsiteY1-30" fmla="*/ 263677 h 1296609"/>
              <a:gd name="connsiteX2-31" fmla="*/ 3810000 w 7872948"/>
              <a:gd name="connsiteY2-32" fmla="*/ 1232530 h 1296609"/>
              <a:gd name="connsiteX3-33" fmla="*/ 6120167 w 7872948"/>
              <a:gd name="connsiteY3-34" fmla="*/ 425 h 1296609"/>
              <a:gd name="connsiteX4-35" fmla="*/ 7872948 w 7872948"/>
              <a:gd name="connsiteY4-36" fmla="*/ 1296361 h 1296609"/>
              <a:gd name="connsiteX0-37" fmla="*/ 0 w 7872948"/>
              <a:gd name="connsiteY0-38" fmla="*/ 1257930 h 1296609"/>
              <a:gd name="connsiteX1-39" fmla="*/ 1650430 w 7872948"/>
              <a:gd name="connsiteY1-40" fmla="*/ 263677 h 1296609"/>
              <a:gd name="connsiteX2-41" fmla="*/ 3430071 w 7872948"/>
              <a:gd name="connsiteY2-42" fmla="*/ 1226591 h 1296609"/>
              <a:gd name="connsiteX3-43" fmla="*/ 6120167 w 7872948"/>
              <a:gd name="connsiteY3-44" fmla="*/ 425 h 1296609"/>
              <a:gd name="connsiteX4-45" fmla="*/ 7872948 w 7872948"/>
              <a:gd name="connsiteY4-46" fmla="*/ 1296361 h 1296609"/>
              <a:gd name="connsiteX0-47" fmla="*/ 0 w 7872948"/>
              <a:gd name="connsiteY0-48" fmla="*/ 1191562 h 1230254"/>
              <a:gd name="connsiteX1-49" fmla="*/ 1650430 w 7872948"/>
              <a:gd name="connsiteY1-50" fmla="*/ 197309 h 1230254"/>
              <a:gd name="connsiteX2-51" fmla="*/ 3430071 w 7872948"/>
              <a:gd name="connsiteY2-52" fmla="*/ 1160223 h 1230254"/>
              <a:gd name="connsiteX3-53" fmla="*/ 5639957 w 7872948"/>
              <a:gd name="connsiteY3-54" fmla="*/ 447 h 1230254"/>
              <a:gd name="connsiteX4-55" fmla="*/ 7872948 w 7872948"/>
              <a:gd name="connsiteY4-56" fmla="*/ 1229993 h 1230254"/>
              <a:gd name="connsiteX0-57" fmla="*/ 0 w 7681228"/>
              <a:gd name="connsiteY0-58" fmla="*/ 1191632 h 1191632"/>
              <a:gd name="connsiteX1-59" fmla="*/ 1650430 w 7681228"/>
              <a:gd name="connsiteY1-60" fmla="*/ 197379 h 1191632"/>
              <a:gd name="connsiteX2-61" fmla="*/ 3430071 w 7681228"/>
              <a:gd name="connsiteY2-62" fmla="*/ 1160293 h 1191632"/>
              <a:gd name="connsiteX3-63" fmla="*/ 5639957 w 7681228"/>
              <a:gd name="connsiteY3-64" fmla="*/ 517 h 1191632"/>
              <a:gd name="connsiteX4-65" fmla="*/ 7681228 w 7681228"/>
              <a:gd name="connsiteY4-66" fmla="*/ 1053214 h 1191632"/>
              <a:gd name="connsiteX0-67" fmla="*/ 0 w 7681228"/>
              <a:gd name="connsiteY0-68" fmla="*/ 1191576 h 1191576"/>
              <a:gd name="connsiteX1-69" fmla="*/ 1650430 w 7681228"/>
              <a:gd name="connsiteY1-70" fmla="*/ 197323 h 1191576"/>
              <a:gd name="connsiteX2-71" fmla="*/ 3430071 w 7681228"/>
              <a:gd name="connsiteY2-72" fmla="*/ 1160237 h 1191576"/>
              <a:gd name="connsiteX3-73" fmla="*/ 5639957 w 7681228"/>
              <a:gd name="connsiteY3-74" fmla="*/ 461 h 1191576"/>
              <a:gd name="connsiteX4-75" fmla="*/ 7681228 w 7681228"/>
              <a:gd name="connsiteY4-76" fmla="*/ 1053158 h 1191576"/>
              <a:gd name="connsiteX0-77" fmla="*/ 0 w 7826216"/>
              <a:gd name="connsiteY0-78" fmla="*/ 1191456 h 1508838"/>
              <a:gd name="connsiteX1-79" fmla="*/ 1650430 w 7826216"/>
              <a:gd name="connsiteY1-80" fmla="*/ 197203 h 1508838"/>
              <a:gd name="connsiteX2-81" fmla="*/ 3430071 w 7826216"/>
              <a:gd name="connsiteY2-82" fmla="*/ 1160117 h 1508838"/>
              <a:gd name="connsiteX3-83" fmla="*/ 5639957 w 7826216"/>
              <a:gd name="connsiteY3-84" fmla="*/ 341 h 1508838"/>
              <a:gd name="connsiteX4-85" fmla="*/ 7826216 w 7826216"/>
              <a:gd name="connsiteY4-86" fmla="*/ 1498311 h 1508838"/>
              <a:gd name="connsiteX0-87" fmla="*/ 0 w 7826216"/>
              <a:gd name="connsiteY0-88" fmla="*/ 1008617 h 1327197"/>
              <a:gd name="connsiteX1-89" fmla="*/ 1650430 w 7826216"/>
              <a:gd name="connsiteY1-90" fmla="*/ 14364 h 1327197"/>
              <a:gd name="connsiteX2-91" fmla="*/ 3430071 w 7826216"/>
              <a:gd name="connsiteY2-92" fmla="*/ 977278 h 1327197"/>
              <a:gd name="connsiteX3-93" fmla="*/ 5725245 w 7826216"/>
              <a:gd name="connsiteY3-94" fmla="*/ 382 h 1327197"/>
              <a:gd name="connsiteX4-95" fmla="*/ 7826216 w 7826216"/>
              <a:gd name="connsiteY4-96" fmla="*/ 1315472 h 1327197"/>
              <a:gd name="connsiteX0-97" fmla="*/ 0 w 7826216"/>
              <a:gd name="connsiteY0-98" fmla="*/ 1008617 h 1327197"/>
              <a:gd name="connsiteX1-99" fmla="*/ 1650430 w 7826216"/>
              <a:gd name="connsiteY1-100" fmla="*/ 14364 h 1327197"/>
              <a:gd name="connsiteX2-101" fmla="*/ 3737105 w 7826216"/>
              <a:gd name="connsiteY2-102" fmla="*/ 1136304 h 1327197"/>
              <a:gd name="connsiteX3-103" fmla="*/ 5725245 w 7826216"/>
              <a:gd name="connsiteY3-104" fmla="*/ 382 h 1327197"/>
              <a:gd name="connsiteX4-105" fmla="*/ 7826216 w 7826216"/>
              <a:gd name="connsiteY4-106" fmla="*/ 1315472 h 1327197"/>
              <a:gd name="connsiteX0-107" fmla="*/ 0 w 7826216"/>
              <a:gd name="connsiteY0-108" fmla="*/ 1008617 h 1327197"/>
              <a:gd name="connsiteX1-109" fmla="*/ 1650430 w 7826216"/>
              <a:gd name="connsiteY1-110" fmla="*/ 14364 h 1327197"/>
              <a:gd name="connsiteX2-111" fmla="*/ 3737105 w 7826216"/>
              <a:gd name="connsiteY2-112" fmla="*/ 1136304 h 1327197"/>
              <a:gd name="connsiteX3-113" fmla="*/ 5725245 w 7826216"/>
              <a:gd name="connsiteY3-114" fmla="*/ 382 h 1327197"/>
              <a:gd name="connsiteX4-115" fmla="*/ 7826216 w 7826216"/>
              <a:gd name="connsiteY4-116" fmla="*/ 1315472 h 1327197"/>
              <a:gd name="connsiteX0-117" fmla="*/ 0 w 7826216"/>
              <a:gd name="connsiteY0-118" fmla="*/ 1008617 h 1327197"/>
              <a:gd name="connsiteX1-119" fmla="*/ 1650430 w 7826216"/>
              <a:gd name="connsiteY1-120" fmla="*/ 14364 h 1327197"/>
              <a:gd name="connsiteX2-121" fmla="*/ 3737105 w 7826216"/>
              <a:gd name="connsiteY2-122" fmla="*/ 1136304 h 1327197"/>
              <a:gd name="connsiteX3-123" fmla="*/ 5725245 w 7826216"/>
              <a:gd name="connsiteY3-124" fmla="*/ 382 h 1327197"/>
              <a:gd name="connsiteX4-125" fmla="*/ 7826216 w 7826216"/>
              <a:gd name="connsiteY4-126" fmla="*/ 1315472 h 1327197"/>
              <a:gd name="connsiteX0-127" fmla="*/ 0 w 7826216"/>
              <a:gd name="connsiteY0-128" fmla="*/ 994938 h 1314128"/>
              <a:gd name="connsiteX1-129" fmla="*/ 1650430 w 7826216"/>
              <a:gd name="connsiteY1-130" fmla="*/ 685 h 1314128"/>
              <a:gd name="connsiteX2-131" fmla="*/ 3737105 w 7826216"/>
              <a:gd name="connsiteY2-132" fmla="*/ 1122625 h 1314128"/>
              <a:gd name="connsiteX3-133" fmla="*/ 5946991 w 7826216"/>
              <a:gd name="connsiteY3-134" fmla="*/ 66216 h 1314128"/>
              <a:gd name="connsiteX4-135" fmla="*/ 7826216 w 7826216"/>
              <a:gd name="connsiteY4-136" fmla="*/ 1301793 h 1314128"/>
              <a:gd name="connsiteX0-137" fmla="*/ 0 w 7826216"/>
              <a:gd name="connsiteY0-138" fmla="*/ 929125 h 1248315"/>
              <a:gd name="connsiteX1-139" fmla="*/ 1641902 w 7826216"/>
              <a:gd name="connsiteY1-140" fmla="*/ 30287 h 1248315"/>
              <a:gd name="connsiteX2-141" fmla="*/ 3737105 w 7826216"/>
              <a:gd name="connsiteY2-142" fmla="*/ 1056812 h 1248315"/>
              <a:gd name="connsiteX3-143" fmla="*/ 5946991 w 7826216"/>
              <a:gd name="connsiteY3-144" fmla="*/ 403 h 1248315"/>
              <a:gd name="connsiteX4-145" fmla="*/ 7826216 w 7826216"/>
              <a:gd name="connsiteY4-146" fmla="*/ 1235980 h 1248315"/>
              <a:gd name="connsiteX0-147" fmla="*/ 0 w 7826216"/>
              <a:gd name="connsiteY0-148" fmla="*/ 929125 h 1248315"/>
              <a:gd name="connsiteX1-149" fmla="*/ 1641902 w 7826216"/>
              <a:gd name="connsiteY1-150" fmla="*/ 30287 h 1248315"/>
              <a:gd name="connsiteX2-151" fmla="*/ 3941795 w 7826216"/>
              <a:gd name="connsiteY2-152" fmla="*/ 1088617 h 1248315"/>
              <a:gd name="connsiteX3-153" fmla="*/ 5946991 w 7826216"/>
              <a:gd name="connsiteY3-154" fmla="*/ 403 h 1248315"/>
              <a:gd name="connsiteX4-155" fmla="*/ 7826216 w 7826216"/>
              <a:gd name="connsiteY4-156" fmla="*/ 1235980 h 1248315"/>
              <a:gd name="connsiteX0-157" fmla="*/ 0 w 7698285"/>
              <a:gd name="connsiteY0-158" fmla="*/ 929138 h 1201018"/>
              <a:gd name="connsiteX1-159" fmla="*/ 1641902 w 7698285"/>
              <a:gd name="connsiteY1-160" fmla="*/ 30300 h 1201018"/>
              <a:gd name="connsiteX2-161" fmla="*/ 3941795 w 7698285"/>
              <a:gd name="connsiteY2-162" fmla="*/ 1088630 h 1201018"/>
              <a:gd name="connsiteX3-163" fmla="*/ 5946991 w 7698285"/>
              <a:gd name="connsiteY3-164" fmla="*/ 416 h 1201018"/>
              <a:gd name="connsiteX4-165" fmla="*/ 7698285 w 7698285"/>
              <a:gd name="connsiteY4-166" fmla="*/ 1188285 h 1201018"/>
              <a:gd name="connsiteX0-167" fmla="*/ 0 w 7698285"/>
              <a:gd name="connsiteY0-168" fmla="*/ 929194 h 1188341"/>
              <a:gd name="connsiteX1-169" fmla="*/ 1641902 w 7698285"/>
              <a:gd name="connsiteY1-170" fmla="*/ 30356 h 1188341"/>
              <a:gd name="connsiteX2-171" fmla="*/ 3941795 w 7698285"/>
              <a:gd name="connsiteY2-172" fmla="*/ 1088686 h 1188341"/>
              <a:gd name="connsiteX3-173" fmla="*/ 5946991 w 7698285"/>
              <a:gd name="connsiteY3-174" fmla="*/ 472 h 1188341"/>
              <a:gd name="connsiteX4-175" fmla="*/ 7698285 w 7698285"/>
              <a:gd name="connsiteY4-176" fmla="*/ 1188341 h 1188341"/>
              <a:gd name="connsiteX0-177" fmla="*/ 0 w 7766515"/>
              <a:gd name="connsiteY0-178" fmla="*/ 1064367 h 1188341"/>
              <a:gd name="connsiteX1-179" fmla="*/ 1710132 w 7766515"/>
              <a:gd name="connsiteY1-180" fmla="*/ 30356 h 1188341"/>
              <a:gd name="connsiteX2-181" fmla="*/ 4010025 w 7766515"/>
              <a:gd name="connsiteY2-182" fmla="*/ 1088686 h 1188341"/>
              <a:gd name="connsiteX3-183" fmla="*/ 6015221 w 7766515"/>
              <a:gd name="connsiteY3-184" fmla="*/ 472 h 1188341"/>
              <a:gd name="connsiteX4-185" fmla="*/ 7766515 w 7766515"/>
              <a:gd name="connsiteY4-186" fmla="*/ 1188341 h 1188341"/>
              <a:gd name="connsiteX0-187" fmla="*/ 0 w 7809158"/>
              <a:gd name="connsiteY0-188" fmla="*/ 682705 h 1188341"/>
              <a:gd name="connsiteX1-189" fmla="*/ 1752775 w 7809158"/>
              <a:gd name="connsiteY1-190" fmla="*/ 30356 h 1188341"/>
              <a:gd name="connsiteX2-191" fmla="*/ 4052668 w 7809158"/>
              <a:gd name="connsiteY2-192" fmla="*/ 1088686 h 1188341"/>
              <a:gd name="connsiteX3-193" fmla="*/ 6057864 w 7809158"/>
              <a:gd name="connsiteY3-194" fmla="*/ 472 h 1188341"/>
              <a:gd name="connsiteX4-195" fmla="*/ 7809158 w 7809158"/>
              <a:gd name="connsiteY4-196" fmla="*/ 1188341 h 1188341"/>
              <a:gd name="connsiteX0-197" fmla="*/ 0 w 7809158"/>
              <a:gd name="connsiteY0-198" fmla="*/ 682705 h 1188341"/>
              <a:gd name="connsiteX1-199" fmla="*/ 1752775 w 7809158"/>
              <a:gd name="connsiteY1-200" fmla="*/ 30356 h 1188341"/>
              <a:gd name="connsiteX2-201" fmla="*/ 4052668 w 7809158"/>
              <a:gd name="connsiteY2-202" fmla="*/ 1088686 h 1188341"/>
              <a:gd name="connsiteX3-203" fmla="*/ 6057864 w 7809158"/>
              <a:gd name="connsiteY3-204" fmla="*/ 472 h 1188341"/>
              <a:gd name="connsiteX4-205" fmla="*/ 7809158 w 7809158"/>
              <a:gd name="connsiteY4-206" fmla="*/ 1188341 h 1188341"/>
              <a:gd name="connsiteX0-207" fmla="*/ 0 w 7800630"/>
              <a:gd name="connsiteY0-208" fmla="*/ 1104124 h 1188341"/>
              <a:gd name="connsiteX1-209" fmla="*/ 1744247 w 7800630"/>
              <a:gd name="connsiteY1-210" fmla="*/ 30356 h 1188341"/>
              <a:gd name="connsiteX2-211" fmla="*/ 4044140 w 7800630"/>
              <a:gd name="connsiteY2-212" fmla="*/ 1088686 h 1188341"/>
              <a:gd name="connsiteX3-213" fmla="*/ 6049336 w 7800630"/>
              <a:gd name="connsiteY3-214" fmla="*/ 472 h 1188341"/>
              <a:gd name="connsiteX4-215" fmla="*/ 7800630 w 7800630"/>
              <a:gd name="connsiteY4-216" fmla="*/ 1188341 h 1188341"/>
              <a:gd name="connsiteX0-217" fmla="*/ 0 w 7800630"/>
              <a:gd name="connsiteY0-218" fmla="*/ 1120027 h 1188341"/>
              <a:gd name="connsiteX1-219" fmla="*/ 1744247 w 7800630"/>
              <a:gd name="connsiteY1-220" fmla="*/ 30356 h 1188341"/>
              <a:gd name="connsiteX2-221" fmla="*/ 4044140 w 7800630"/>
              <a:gd name="connsiteY2-222" fmla="*/ 1088686 h 1188341"/>
              <a:gd name="connsiteX3-223" fmla="*/ 6049336 w 7800630"/>
              <a:gd name="connsiteY3-224" fmla="*/ 472 h 1188341"/>
              <a:gd name="connsiteX4-225" fmla="*/ 7800630 w 7800630"/>
              <a:gd name="connsiteY4-226" fmla="*/ 1188341 h 1188341"/>
              <a:gd name="connsiteX0-227" fmla="*/ 0 w 7800630"/>
              <a:gd name="connsiteY0-228" fmla="*/ 1120027 h 1188341"/>
              <a:gd name="connsiteX1-229" fmla="*/ 1744247 w 7800630"/>
              <a:gd name="connsiteY1-230" fmla="*/ 30356 h 1188341"/>
              <a:gd name="connsiteX2-231" fmla="*/ 4044140 w 7800630"/>
              <a:gd name="connsiteY2-232" fmla="*/ 1088686 h 1188341"/>
              <a:gd name="connsiteX3-233" fmla="*/ 6049336 w 7800630"/>
              <a:gd name="connsiteY3-234" fmla="*/ 472 h 1188341"/>
              <a:gd name="connsiteX4-235" fmla="*/ 7800630 w 7800630"/>
              <a:gd name="connsiteY4-236" fmla="*/ 1188341 h 1188341"/>
              <a:gd name="connsiteX0-237" fmla="*/ 0 w 7851801"/>
              <a:gd name="connsiteY0-238" fmla="*/ 1120082 h 1120082"/>
              <a:gd name="connsiteX1-239" fmla="*/ 1744247 w 7851801"/>
              <a:gd name="connsiteY1-240" fmla="*/ 30411 h 1120082"/>
              <a:gd name="connsiteX2-241" fmla="*/ 4044140 w 7851801"/>
              <a:gd name="connsiteY2-242" fmla="*/ 1088741 h 1120082"/>
              <a:gd name="connsiteX3-243" fmla="*/ 6049336 w 7851801"/>
              <a:gd name="connsiteY3-244" fmla="*/ 527 h 1120082"/>
              <a:gd name="connsiteX4-245" fmla="*/ 7851801 w 7851801"/>
              <a:gd name="connsiteY4-246" fmla="*/ 1061175 h 1120082"/>
              <a:gd name="connsiteX0-247" fmla="*/ 0 w 7851801"/>
              <a:gd name="connsiteY0-248" fmla="*/ 1120082 h 1120082"/>
              <a:gd name="connsiteX1-249" fmla="*/ 1744247 w 7851801"/>
              <a:gd name="connsiteY1-250" fmla="*/ 30411 h 1120082"/>
              <a:gd name="connsiteX2-251" fmla="*/ 4044140 w 7851801"/>
              <a:gd name="connsiteY2-252" fmla="*/ 1088741 h 1120082"/>
              <a:gd name="connsiteX3-253" fmla="*/ 6049336 w 7851801"/>
              <a:gd name="connsiteY3-254" fmla="*/ 527 h 1120082"/>
              <a:gd name="connsiteX4-255" fmla="*/ 7851801 w 7851801"/>
              <a:gd name="connsiteY4-256" fmla="*/ 1061175 h 1120082"/>
              <a:gd name="connsiteX0-257" fmla="*/ 0 w 7851801"/>
              <a:gd name="connsiteY0-258" fmla="*/ 1120082 h 1120082"/>
              <a:gd name="connsiteX1-259" fmla="*/ 1744247 w 7851801"/>
              <a:gd name="connsiteY1-260" fmla="*/ 30411 h 1120082"/>
              <a:gd name="connsiteX2-261" fmla="*/ 4044140 w 7851801"/>
              <a:gd name="connsiteY2-262" fmla="*/ 1088741 h 1120082"/>
              <a:gd name="connsiteX3-263" fmla="*/ 6049336 w 7851801"/>
              <a:gd name="connsiteY3-264" fmla="*/ 527 h 1120082"/>
              <a:gd name="connsiteX4-265" fmla="*/ 7851801 w 7851801"/>
              <a:gd name="connsiteY4-266" fmla="*/ 1061175 h 1120082"/>
              <a:gd name="connsiteX0-267" fmla="*/ 0 w 7851801"/>
              <a:gd name="connsiteY0-268" fmla="*/ 1119555 h 1119555"/>
              <a:gd name="connsiteX1-269" fmla="*/ 1744247 w 7851801"/>
              <a:gd name="connsiteY1-270" fmla="*/ 29884 h 1119555"/>
              <a:gd name="connsiteX2-271" fmla="*/ 4044140 w 7851801"/>
              <a:gd name="connsiteY2-272" fmla="*/ 1088214 h 1119555"/>
              <a:gd name="connsiteX3-273" fmla="*/ 6049336 w 7851801"/>
              <a:gd name="connsiteY3-274" fmla="*/ 0 h 1119555"/>
              <a:gd name="connsiteX4-275" fmla="*/ 7851801 w 7851801"/>
              <a:gd name="connsiteY4-276" fmla="*/ 1060648 h 1119555"/>
              <a:gd name="connsiteX0-277" fmla="*/ 0 w 7851801"/>
              <a:gd name="connsiteY0-278" fmla="*/ 1119555 h 1119555"/>
              <a:gd name="connsiteX1-279" fmla="*/ 1744247 w 7851801"/>
              <a:gd name="connsiteY1-280" fmla="*/ 29884 h 1119555"/>
              <a:gd name="connsiteX2-281" fmla="*/ 4044140 w 7851801"/>
              <a:gd name="connsiteY2-282" fmla="*/ 1088214 h 1119555"/>
              <a:gd name="connsiteX3-283" fmla="*/ 6049336 w 7851801"/>
              <a:gd name="connsiteY3-284" fmla="*/ 0 h 1119555"/>
              <a:gd name="connsiteX4-285" fmla="*/ 7851801 w 7851801"/>
              <a:gd name="connsiteY4-286" fmla="*/ 1060648 h 1119555"/>
              <a:gd name="connsiteX0-287" fmla="*/ 0 w 7851801"/>
              <a:gd name="connsiteY0-288" fmla="*/ 1119555 h 1119555"/>
              <a:gd name="connsiteX1-289" fmla="*/ 2349784 w 7851801"/>
              <a:gd name="connsiteY1-290" fmla="*/ 13981 h 1119555"/>
              <a:gd name="connsiteX2-291" fmla="*/ 4044140 w 7851801"/>
              <a:gd name="connsiteY2-292" fmla="*/ 1088214 h 1119555"/>
              <a:gd name="connsiteX3-293" fmla="*/ 6049336 w 7851801"/>
              <a:gd name="connsiteY3-294" fmla="*/ 0 h 1119555"/>
              <a:gd name="connsiteX4-295" fmla="*/ 7851801 w 7851801"/>
              <a:gd name="connsiteY4-296" fmla="*/ 1060648 h 1119555"/>
              <a:gd name="connsiteX0-297" fmla="*/ 0 w 7118332"/>
              <a:gd name="connsiteY0-298" fmla="*/ 1079799 h 1088237"/>
              <a:gd name="connsiteX1-299" fmla="*/ 1616315 w 7118332"/>
              <a:gd name="connsiteY1-300" fmla="*/ 13981 h 1088237"/>
              <a:gd name="connsiteX2-301" fmla="*/ 3310671 w 7118332"/>
              <a:gd name="connsiteY2-302" fmla="*/ 1088214 h 1088237"/>
              <a:gd name="connsiteX3-303" fmla="*/ 5315867 w 7118332"/>
              <a:gd name="connsiteY3-304" fmla="*/ 0 h 1088237"/>
              <a:gd name="connsiteX4-305" fmla="*/ 7118332 w 7118332"/>
              <a:gd name="connsiteY4-306" fmla="*/ 1060648 h 1088237"/>
              <a:gd name="connsiteX0-307" fmla="*/ 0 w 7118332"/>
              <a:gd name="connsiteY0-308" fmla="*/ 1079799 h 1088237"/>
              <a:gd name="connsiteX1-309" fmla="*/ 1616315 w 7118332"/>
              <a:gd name="connsiteY1-310" fmla="*/ 13981 h 1088237"/>
              <a:gd name="connsiteX2-311" fmla="*/ 3310671 w 7118332"/>
              <a:gd name="connsiteY2-312" fmla="*/ 1088214 h 1088237"/>
              <a:gd name="connsiteX3-313" fmla="*/ 5315867 w 7118332"/>
              <a:gd name="connsiteY3-314" fmla="*/ 0 h 1088237"/>
              <a:gd name="connsiteX4-315" fmla="*/ 7118332 w 7118332"/>
              <a:gd name="connsiteY4-316" fmla="*/ 1060648 h 1088237"/>
              <a:gd name="connsiteX0-317" fmla="*/ 0 w 7118332"/>
              <a:gd name="connsiteY0-318" fmla="*/ 1065820 h 1074258"/>
              <a:gd name="connsiteX1-319" fmla="*/ 1616315 w 7118332"/>
              <a:gd name="connsiteY1-320" fmla="*/ 2 h 1074258"/>
              <a:gd name="connsiteX2-321" fmla="*/ 3310671 w 7118332"/>
              <a:gd name="connsiteY2-322" fmla="*/ 1074235 h 1074258"/>
              <a:gd name="connsiteX3-323" fmla="*/ 4974720 w 7118332"/>
              <a:gd name="connsiteY3-324" fmla="*/ 1924 h 1074258"/>
              <a:gd name="connsiteX4-325" fmla="*/ 7118332 w 7118332"/>
              <a:gd name="connsiteY4-326" fmla="*/ 1046669 h 1074258"/>
              <a:gd name="connsiteX0-327" fmla="*/ 0 w 6623667"/>
              <a:gd name="connsiteY0-328" fmla="*/ 1065820 h 1074258"/>
              <a:gd name="connsiteX1-329" fmla="*/ 1616315 w 6623667"/>
              <a:gd name="connsiteY1-330" fmla="*/ 2 h 1074258"/>
              <a:gd name="connsiteX2-331" fmla="*/ 3310671 w 6623667"/>
              <a:gd name="connsiteY2-332" fmla="*/ 1074235 h 1074258"/>
              <a:gd name="connsiteX3-333" fmla="*/ 4974720 w 6623667"/>
              <a:gd name="connsiteY3-334" fmla="*/ 1924 h 1074258"/>
              <a:gd name="connsiteX4-335" fmla="*/ 6623667 w 6623667"/>
              <a:gd name="connsiteY4-336" fmla="*/ 1038718 h 1074258"/>
              <a:gd name="connsiteX0-337" fmla="*/ 0 w 6478679"/>
              <a:gd name="connsiteY0-338" fmla="*/ 1065820 h 1074258"/>
              <a:gd name="connsiteX1-339" fmla="*/ 1616315 w 6478679"/>
              <a:gd name="connsiteY1-340" fmla="*/ 2 h 1074258"/>
              <a:gd name="connsiteX2-341" fmla="*/ 3310671 w 6478679"/>
              <a:gd name="connsiteY2-342" fmla="*/ 1074235 h 1074258"/>
              <a:gd name="connsiteX3-343" fmla="*/ 4974720 w 6478679"/>
              <a:gd name="connsiteY3-344" fmla="*/ 1924 h 1074258"/>
              <a:gd name="connsiteX4-345" fmla="*/ 6478679 w 6478679"/>
              <a:gd name="connsiteY4-346" fmla="*/ 1070523 h 1074258"/>
              <a:gd name="connsiteX0-347" fmla="*/ 0 w 6700425"/>
              <a:gd name="connsiteY0-348" fmla="*/ 1065820 h 1074258"/>
              <a:gd name="connsiteX1-349" fmla="*/ 1616315 w 6700425"/>
              <a:gd name="connsiteY1-350" fmla="*/ 2 h 1074258"/>
              <a:gd name="connsiteX2-351" fmla="*/ 3310671 w 6700425"/>
              <a:gd name="connsiteY2-352" fmla="*/ 1074235 h 1074258"/>
              <a:gd name="connsiteX3-353" fmla="*/ 4974720 w 6700425"/>
              <a:gd name="connsiteY3-354" fmla="*/ 1924 h 1074258"/>
              <a:gd name="connsiteX4-355" fmla="*/ 6700425 w 6700425"/>
              <a:gd name="connsiteY4-356" fmla="*/ 1038717 h 1074258"/>
              <a:gd name="connsiteX0-357" fmla="*/ 0 w 6700425"/>
              <a:gd name="connsiteY0-358" fmla="*/ 1127507 h 1135945"/>
              <a:gd name="connsiteX1-359" fmla="*/ 1616315 w 6700425"/>
              <a:gd name="connsiteY1-360" fmla="*/ 61689 h 1135945"/>
              <a:gd name="connsiteX2-361" fmla="*/ 3310671 w 6700425"/>
              <a:gd name="connsiteY2-362" fmla="*/ 1135922 h 1135945"/>
              <a:gd name="connsiteX3-363" fmla="*/ 5034421 w 6700425"/>
              <a:gd name="connsiteY3-364" fmla="*/ 0 h 1135945"/>
              <a:gd name="connsiteX4-365" fmla="*/ 6700425 w 6700425"/>
              <a:gd name="connsiteY4-366" fmla="*/ 1100404 h 1135945"/>
              <a:gd name="connsiteX0-367" fmla="*/ 0 w 6700425"/>
              <a:gd name="connsiteY0-368" fmla="*/ 1127507 h 1135945"/>
              <a:gd name="connsiteX1-369" fmla="*/ 1616315 w 6700425"/>
              <a:gd name="connsiteY1-370" fmla="*/ 61689 h 1135945"/>
              <a:gd name="connsiteX2-371" fmla="*/ 3310671 w 6700425"/>
              <a:gd name="connsiteY2-372" fmla="*/ 1135922 h 1135945"/>
              <a:gd name="connsiteX3-373" fmla="*/ 5034421 w 6700425"/>
              <a:gd name="connsiteY3-374" fmla="*/ 0 h 1135945"/>
              <a:gd name="connsiteX4-375" fmla="*/ 6700425 w 6700425"/>
              <a:gd name="connsiteY4-376" fmla="*/ 1100404 h 1135945"/>
              <a:gd name="connsiteX0-377" fmla="*/ 0 w 6700425"/>
              <a:gd name="connsiteY0-378" fmla="*/ 1127507 h 1135945"/>
              <a:gd name="connsiteX1-379" fmla="*/ 1616315 w 6700425"/>
              <a:gd name="connsiteY1-380" fmla="*/ 61689 h 1135945"/>
              <a:gd name="connsiteX2-381" fmla="*/ 3310671 w 6700425"/>
              <a:gd name="connsiteY2-382" fmla="*/ 1135922 h 1135945"/>
              <a:gd name="connsiteX3-383" fmla="*/ 5034421 w 6700425"/>
              <a:gd name="connsiteY3-384" fmla="*/ 0 h 1135945"/>
              <a:gd name="connsiteX4-385" fmla="*/ 6700425 w 6700425"/>
              <a:gd name="connsiteY4-386" fmla="*/ 1100404 h 1135945"/>
              <a:gd name="connsiteX0-387" fmla="*/ 0 w 6700425"/>
              <a:gd name="connsiteY0-388" fmla="*/ 1127507 h 1135945"/>
              <a:gd name="connsiteX1-389" fmla="*/ 1616315 w 6700425"/>
              <a:gd name="connsiteY1-390" fmla="*/ 61689 h 1135945"/>
              <a:gd name="connsiteX2-391" fmla="*/ 3310671 w 6700425"/>
              <a:gd name="connsiteY2-392" fmla="*/ 1135922 h 1135945"/>
              <a:gd name="connsiteX3-393" fmla="*/ 5034421 w 6700425"/>
              <a:gd name="connsiteY3-394" fmla="*/ 0 h 1135945"/>
              <a:gd name="connsiteX4-395" fmla="*/ 6700425 w 6700425"/>
              <a:gd name="connsiteY4-396" fmla="*/ 1100404 h 1135945"/>
              <a:gd name="connsiteX0-397" fmla="*/ 0 w 6700425"/>
              <a:gd name="connsiteY0-398" fmla="*/ 1127507 h 1135922"/>
              <a:gd name="connsiteX1-399" fmla="*/ 1616315 w 6700425"/>
              <a:gd name="connsiteY1-400" fmla="*/ 61689 h 1135922"/>
              <a:gd name="connsiteX2-401" fmla="*/ 3310671 w 6700425"/>
              <a:gd name="connsiteY2-402" fmla="*/ 1135922 h 1135922"/>
              <a:gd name="connsiteX3-403" fmla="*/ 5034421 w 6700425"/>
              <a:gd name="connsiteY3-404" fmla="*/ 0 h 1135922"/>
              <a:gd name="connsiteX4-405" fmla="*/ 6700425 w 6700425"/>
              <a:gd name="connsiteY4-406" fmla="*/ 1100404 h 1135922"/>
              <a:gd name="connsiteX0-407" fmla="*/ 0 w 6700425"/>
              <a:gd name="connsiteY0-408" fmla="*/ 1127509 h 1135924"/>
              <a:gd name="connsiteX1-409" fmla="*/ 1616315 w 6700425"/>
              <a:gd name="connsiteY1-410" fmla="*/ 61691 h 1135924"/>
              <a:gd name="connsiteX2-411" fmla="*/ 3310671 w 6700425"/>
              <a:gd name="connsiteY2-412" fmla="*/ 1135924 h 1135924"/>
              <a:gd name="connsiteX3-413" fmla="*/ 5034421 w 6700425"/>
              <a:gd name="connsiteY3-414" fmla="*/ 2 h 1135924"/>
              <a:gd name="connsiteX4-415" fmla="*/ 6700425 w 6700425"/>
              <a:gd name="connsiteY4-416" fmla="*/ 1100406 h 1135924"/>
              <a:gd name="connsiteX0-417" fmla="*/ 0 w 6700425"/>
              <a:gd name="connsiteY0-418" fmla="*/ 1127509 h 1135924"/>
              <a:gd name="connsiteX1-419" fmla="*/ 1616315 w 6700425"/>
              <a:gd name="connsiteY1-420" fmla="*/ 61691 h 1135924"/>
              <a:gd name="connsiteX2-421" fmla="*/ 3310671 w 6700425"/>
              <a:gd name="connsiteY2-422" fmla="*/ 1135924 h 1135924"/>
              <a:gd name="connsiteX3-423" fmla="*/ 5034421 w 6700425"/>
              <a:gd name="connsiteY3-424" fmla="*/ 2 h 1135924"/>
              <a:gd name="connsiteX4-425" fmla="*/ 6700425 w 6700425"/>
              <a:gd name="connsiteY4-426" fmla="*/ 1100406 h 1135924"/>
              <a:gd name="connsiteX0-427" fmla="*/ 0 w 6700425"/>
              <a:gd name="connsiteY0-428" fmla="*/ 1127509 h 1135924"/>
              <a:gd name="connsiteX1-429" fmla="*/ 1616315 w 6700425"/>
              <a:gd name="connsiteY1-430" fmla="*/ 61691 h 1135924"/>
              <a:gd name="connsiteX2-431" fmla="*/ 3310671 w 6700425"/>
              <a:gd name="connsiteY2-432" fmla="*/ 1135924 h 1135924"/>
              <a:gd name="connsiteX3-433" fmla="*/ 5034421 w 6700425"/>
              <a:gd name="connsiteY3-434" fmla="*/ 2 h 1135924"/>
              <a:gd name="connsiteX4-435" fmla="*/ 6700425 w 6700425"/>
              <a:gd name="connsiteY4-436" fmla="*/ 1072905 h 1135924"/>
              <a:gd name="connsiteX0-437" fmla="*/ 0 w 6715173"/>
              <a:gd name="connsiteY0-438" fmla="*/ 1127509 h 1135924"/>
              <a:gd name="connsiteX1-439" fmla="*/ 1616315 w 6715173"/>
              <a:gd name="connsiteY1-440" fmla="*/ 61691 h 1135924"/>
              <a:gd name="connsiteX2-441" fmla="*/ 3310671 w 6715173"/>
              <a:gd name="connsiteY2-442" fmla="*/ 1135924 h 1135924"/>
              <a:gd name="connsiteX3-443" fmla="*/ 5034421 w 6715173"/>
              <a:gd name="connsiteY3-444" fmla="*/ 2 h 1135924"/>
              <a:gd name="connsiteX4-445" fmla="*/ 6715173 w 6715173"/>
              <a:gd name="connsiteY4-446" fmla="*/ 1059155 h 1135924"/>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rgbClr val="F3CD69"/>
            </a:solidFill>
          </a:ln>
        </p:spPr>
        <p:style>
          <a:lnRef idx="1">
            <a:schemeClr val="accent1"/>
          </a:lnRef>
          <a:fillRef idx="0">
            <a:schemeClr val="accent1"/>
          </a:fillRef>
          <a:effectRef idx="0">
            <a:schemeClr val="accent1"/>
          </a:effectRef>
          <a:fontRef idx="minor">
            <a:schemeClr val="tx1"/>
          </a:fontRef>
        </p:style>
        <p:txBody>
          <a:bodyPr lIns="121917" tIns="60958" rIns="121917" bIns="60958" rtlCol="0" anchor="ctr"/>
          <a:lstStyle/>
          <a:p>
            <a:pPr algn="ctr"/>
            <a:endParaRPr lang="zh-CN" altLang="en-US"/>
          </a:p>
        </p:txBody>
      </p:sp>
      <p:sp>
        <p:nvSpPr>
          <p:cNvPr id="109" name="TextBox 6"/>
          <p:cNvSpPr txBox="1">
            <a:spLocks noChangeArrowheads="1"/>
          </p:cNvSpPr>
          <p:nvPr/>
        </p:nvSpPr>
        <p:spPr bwMode="auto">
          <a:xfrm>
            <a:off x="171377" y="3321774"/>
            <a:ext cx="2763869" cy="49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marL="0" lvl="1" algn="ctr"/>
            <a:r>
              <a:rPr lang="zh-CN" altLang="en-US" sz="2400" b="1" dirty="0" smtClean="0">
                <a:latin typeface="微软雅黑" panose="020B0503020204020204" charset="-122"/>
                <a:ea typeface="微软雅黑" panose="020B0503020204020204" charset="-122"/>
              </a:rPr>
              <a:t>前阶段工作回顾</a:t>
            </a:r>
            <a:endParaRPr lang="zh-CN" altLang="en-US" sz="2400" b="1" dirty="0">
              <a:latin typeface="微软雅黑" panose="020B0503020204020204" charset="-122"/>
              <a:ea typeface="微软雅黑" panose="020B0503020204020204" charset="-122"/>
            </a:endParaRPr>
          </a:p>
        </p:txBody>
      </p:sp>
      <p:sp>
        <p:nvSpPr>
          <p:cNvPr id="110" name="TextBox 6"/>
          <p:cNvSpPr txBox="1">
            <a:spLocks noChangeArrowheads="1"/>
          </p:cNvSpPr>
          <p:nvPr/>
        </p:nvSpPr>
        <p:spPr bwMode="auto">
          <a:xfrm>
            <a:off x="2716857" y="4637167"/>
            <a:ext cx="2388509" cy="49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marL="0" lvl="1" algn="ctr"/>
            <a:r>
              <a:rPr lang="zh-CN" altLang="en-US" sz="2400" b="1" dirty="0" smtClean="0">
                <a:latin typeface="微软雅黑" panose="020B0503020204020204" charset="-122"/>
                <a:ea typeface="微软雅黑" panose="020B0503020204020204" charset="-122"/>
              </a:rPr>
              <a:t>工作完成情况</a:t>
            </a:r>
            <a:endParaRPr lang="zh-CN" altLang="en-US" sz="2400" b="1" dirty="0">
              <a:latin typeface="微软雅黑" panose="020B0503020204020204" charset="-122"/>
              <a:ea typeface="微软雅黑" panose="020B0503020204020204" charset="-122"/>
            </a:endParaRPr>
          </a:p>
        </p:txBody>
      </p:sp>
      <p:sp>
        <p:nvSpPr>
          <p:cNvPr id="111" name="TextBox 6"/>
          <p:cNvSpPr txBox="1">
            <a:spLocks noChangeArrowheads="1"/>
          </p:cNvSpPr>
          <p:nvPr/>
        </p:nvSpPr>
        <p:spPr bwMode="auto">
          <a:xfrm>
            <a:off x="4983094" y="3308007"/>
            <a:ext cx="2388509" cy="49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marL="0" lvl="1" algn="ctr"/>
            <a:r>
              <a:rPr lang="zh-CN" altLang="en-US" sz="2400" b="1" dirty="0" smtClean="0">
                <a:latin typeface="微软雅黑" panose="020B0503020204020204" charset="-122"/>
                <a:ea typeface="微软雅黑" panose="020B0503020204020204" charset="-122"/>
              </a:rPr>
              <a:t>成功项目展示</a:t>
            </a:r>
            <a:endParaRPr lang="zh-CN" altLang="en-US" sz="2400" b="1" dirty="0">
              <a:latin typeface="微软雅黑" panose="020B0503020204020204" charset="-122"/>
              <a:ea typeface="微软雅黑" panose="020B0503020204020204" charset="-122"/>
            </a:endParaRPr>
          </a:p>
        </p:txBody>
      </p:sp>
      <p:sp>
        <p:nvSpPr>
          <p:cNvPr id="112" name="TextBox 111"/>
          <p:cNvSpPr txBox="1">
            <a:spLocks noChangeArrowheads="1"/>
          </p:cNvSpPr>
          <p:nvPr/>
        </p:nvSpPr>
        <p:spPr bwMode="auto">
          <a:xfrm>
            <a:off x="9325358" y="3305094"/>
            <a:ext cx="2693216" cy="49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algn="ctr"/>
            <a:r>
              <a:rPr lang="zh-CN" altLang="en-US" sz="2400" b="1" dirty="0">
                <a:latin typeface="微软雅黑" panose="020B0503020204020204" charset="-122"/>
                <a:ea typeface="微软雅黑" panose="020B0503020204020204" charset="-122"/>
              </a:rPr>
              <a:t>明</a:t>
            </a:r>
            <a:r>
              <a:rPr lang="zh-CN" altLang="en-US" sz="2400" b="1" dirty="0" smtClean="0">
                <a:latin typeface="微软雅黑" panose="020B0503020204020204" charset="-122"/>
                <a:ea typeface="微软雅黑" panose="020B0503020204020204" charset="-122"/>
              </a:rPr>
              <a:t>年工作规划</a:t>
            </a:r>
            <a:endParaRPr lang="zh-CN" altLang="en-US" sz="2400" b="1" dirty="0">
              <a:latin typeface="微软雅黑" panose="020B0503020204020204" charset="-122"/>
              <a:ea typeface="微软雅黑" panose="020B0503020204020204" charset="-122"/>
            </a:endParaRPr>
          </a:p>
        </p:txBody>
      </p:sp>
      <p:sp>
        <p:nvSpPr>
          <p:cNvPr id="113" name="TextBox 112"/>
          <p:cNvSpPr txBox="1"/>
          <p:nvPr/>
        </p:nvSpPr>
        <p:spPr>
          <a:xfrm>
            <a:off x="712660" y="3764806"/>
            <a:ext cx="1592738" cy="353939"/>
          </a:xfrm>
          <a:prstGeom prst="rect">
            <a:avLst/>
          </a:prstGeom>
          <a:noFill/>
        </p:spPr>
        <p:txBody>
          <a:bodyPr wrap="none" lIns="121917" tIns="60958" rIns="121917" bIns="60958" rtlCol="0">
            <a:spAutoFit/>
          </a:bodyPr>
          <a:lstStyle/>
          <a:p>
            <a:pPr marL="0" lvl="1" algn="ctr"/>
            <a:r>
              <a:rPr lang="zh-CN" altLang="en-US" sz="1500" dirty="0">
                <a:latin typeface="微软雅黑" panose="020B0503020204020204" charset="-122"/>
                <a:ea typeface="微软雅黑" panose="020B0503020204020204" charset="-122"/>
              </a:rPr>
              <a:t>本季度工作</a:t>
            </a:r>
            <a:r>
              <a:rPr lang="zh-CN" altLang="en-US" sz="1500" dirty="0" smtClean="0">
                <a:latin typeface="微软雅黑" panose="020B0503020204020204" charset="-122"/>
                <a:ea typeface="微软雅黑" panose="020B0503020204020204" charset="-122"/>
              </a:rPr>
              <a:t>叙述</a:t>
            </a:r>
            <a:endParaRPr lang="zh-CN" altLang="en-US" sz="1500" dirty="0">
              <a:latin typeface="微软雅黑" panose="020B0503020204020204" charset="-122"/>
              <a:ea typeface="微软雅黑" panose="020B0503020204020204" charset="-122"/>
            </a:endParaRPr>
          </a:p>
        </p:txBody>
      </p:sp>
      <p:sp>
        <p:nvSpPr>
          <p:cNvPr id="114" name="TextBox 113"/>
          <p:cNvSpPr txBox="1"/>
          <p:nvPr/>
        </p:nvSpPr>
        <p:spPr>
          <a:xfrm>
            <a:off x="2953818" y="5106440"/>
            <a:ext cx="1865249" cy="353939"/>
          </a:xfrm>
          <a:prstGeom prst="rect">
            <a:avLst/>
          </a:prstGeom>
          <a:noFill/>
        </p:spPr>
        <p:txBody>
          <a:bodyPr wrap="none" lIns="121917" tIns="60958" rIns="121917" bIns="60958" rtlCol="0">
            <a:spAutoFit/>
          </a:bodyPr>
          <a:lstStyle/>
          <a:p>
            <a:pPr marL="0" lvl="1" algn="ctr"/>
            <a:r>
              <a:rPr lang="zh-CN" altLang="en-US" sz="1500" dirty="0" smtClean="0">
                <a:latin typeface="微软雅黑" panose="020B0503020204020204" charset="-122"/>
                <a:ea typeface="微软雅黑" panose="020B0503020204020204" charset="-122"/>
              </a:rPr>
              <a:t>完成项目</a:t>
            </a:r>
            <a:r>
              <a:rPr lang="en-US" altLang="zh-CN" sz="1500" dirty="0" smtClean="0">
                <a:latin typeface="微软雅黑" panose="020B0503020204020204" charset="-122"/>
                <a:ea typeface="微软雅黑" panose="020B0503020204020204" charset="-122"/>
              </a:rPr>
              <a:t>\</a:t>
            </a:r>
            <a:r>
              <a:rPr lang="zh-CN" altLang="en-US" sz="1500" dirty="0" smtClean="0">
                <a:latin typeface="微软雅黑" panose="020B0503020204020204" charset="-122"/>
                <a:ea typeface="微软雅黑" panose="020B0503020204020204" charset="-122"/>
              </a:rPr>
              <a:t>存在问题</a:t>
            </a:r>
            <a:endParaRPr lang="zh-CN" altLang="en-US" sz="1500" dirty="0">
              <a:latin typeface="微软雅黑" panose="020B0503020204020204" charset="-122"/>
              <a:ea typeface="微软雅黑" panose="020B0503020204020204" charset="-122"/>
            </a:endParaRPr>
          </a:p>
        </p:txBody>
      </p:sp>
      <p:sp>
        <p:nvSpPr>
          <p:cNvPr id="115" name="TextBox 114"/>
          <p:cNvSpPr txBox="1"/>
          <p:nvPr/>
        </p:nvSpPr>
        <p:spPr>
          <a:xfrm>
            <a:off x="5456691" y="3750548"/>
            <a:ext cx="1480527" cy="353939"/>
          </a:xfrm>
          <a:prstGeom prst="rect">
            <a:avLst/>
          </a:prstGeom>
          <a:noFill/>
        </p:spPr>
        <p:txBody>
          <a:bodyPr wrap="none" lIns="121917" tIns="60958" rIns="121917" bIns="60958" rtlCol="0">
            <a:spAutoFit/>
          </a:bodyPr>
          <a:lstStyle/>
          <a:p>
            <a:pPr marL="0" lvl="1" algn="ctr"/>
            <a:r>
              <a:rPr lang="zh-CN" altLang="en-US" sz="1500" dirty="0" smtClean="0">
                <a:latin typeface="微软雅黑" panose="020B0503020204020204" charset="-122"/>
                <a:ea typeface="微软雅黑" panose="020B0503020204020204" charset="-122"/>
              </a:rPr>
              <a:t>项目一</a:t>
            </a:r>
            <a:r>
              <a:rPr lang="en-US" altLang="zh-CN" sz="1500" dirty="0" smtClean="0">
                <a:latin typeface="微软雅黑" panose="020B0503020204020204" charset="-122"/>
                <a:ea typeface="微软雅黑" panose="020B0503020204020204" charset="-122"/>
              </a:rPr>
              <a:t>\</a:t>
            </a:r>
            <a:r>
              <a:rPr lang="zh-CN" altLang="en-US" sz="1500" dirty="0" smtClean="0">
                <a:latin typeface="微软雅黑" panose="020B0503020204020204" charset="-122"/>
                <a:ea typeface="微软雅黑" panose="020B0503020204020204" charset="-122"/>
              </a:rPr>
              <a:t>项目二</a:t>
            </a:r>
            <a:endParaRPr lang="zh-CN" altLang="en-US" sz="1500" dirty="0">
              <a:latin typeface="微软雅黑" panose="020B0503020204020204" charset="-122"/>
              <a:ea typeface="微软雅黑" panose="020B0503020204020204" charset="-122"/>
            </a:endParaRPr>
          </a:p>
        </p:txBody>
      </p:sp>
      <p:sp>
        <p:nvSpPr>
          <p:cNvPr id="116" name="TextBox 115"/>
          <p:cNvSpPr txBox="1"/>
          <p:nvPr/>
        </p:nvSpPr>
        <p:spPr>
          <a:xfrm>
            <a:off x="9785945" y="3738233"/>
            <a:ext cx="1592739" cy="353939"/>
          </a:xfrm>
          <a:prstGeom prst="rect">
            <a:avLst/>
          </a:prstGeom>
          <a:noFill/>
        </p:spPr>
        <p:txBody>
          <a:bodyPr wrap="none" lIns="121917" tIns="60958" rIns="121917" bIns="60958" rtlCol="0">
            <a:spAutoFit/>
          </a:bodyPr>
          <a:lstStyle/>
          <a:p>
            <a:pPr marL="0" lvl="1" algn="ctr"/>
            <a:r>
              <a:rPr lang="zh-CN" altLang="en-US" sz="1500" dirty="0">
                <a:latin typeface="微软雅黑" panose="020B0503020204020204" charset="-122"/>
                <a:ea typeface="微软雅黑" panose="020B0503020204020204" charset="-122"/>
              </a:rPr>
              <a:t>长期的战略目标</a:t>
            </a:r>
          </a:p>
        </p:txBody>
      </p:sp>
      <p:sp>
        <p:nvSpPr>
          <p:cNvPr id="142" name="TextBox 141"/>
          <p:cNvSpPr txBox="1">
            <a:spLocks noChangeArrowheads="1"/>
          </p:cNvSpPr>
          <p:nvPr/>
        </p:nvSpPr>
        <p:spPr bwMode="auto">
          <a:xfrm>
            <a:off x="7031441" y="4618581"/>
            <a:ext cx="2798389" cy="49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marL="0" lvl="1" algn="ctr"/>
            <a:r>
              <a:rPr lang="zh-CN" altLang="en-US" sz="2400" b="1" dirty="0" smtClean="0">
                <a:latin typeface="微软雅黑" panose="020B0503020204020204" charset="-122"/>
                <a:ea typeface="微软雅黑" panose="020B0503020204020204" charset="-122"/>
              </a:rPr>
              <a:t>工作中的不足</a:t>
            </a:r>
            <a:endParaRPr lang="zh-CN" altLang="en-US" sz="2400" b="1" dirty="0">
              <a:latin typeface="微软雅黑" panose="020B0503020204020204" charset="-122"/>
              <a:ea typeface="微软雅黑" panose="020B0503020204020204" charset="-122"/>
            </a:endParaRPr>
          </a:p>
        </p:txBody>
      </p:sp>
      <p:sp>
        <p:nvSpPr>
          <p:cNvPr id="143" name="TextBox 142"/>
          <p:cNvSpPr txBox="1"/>
          <p:nvPr/>
        </p:nvSpPr>
        <p:spPr>
          <a:xfrm>
            <a:off x="7603586" y="5038122"/>
            <a:ext cx="1785098" cy="353939"/>
          </a:xfrm>
          <a:prstGeom prst="rect">
            <a:avLst/>
          </a:prstGeom>
          <a:noFill/>
        </p:spPr>
        <p:txBody>
          <a:bodyPr wrap="none" lIns="121917" tIns="60958" rIns="121917" bIns="60958" rtlCol="0">
            <a:spAutoFit/>
          </a:bodyPr>
          <a:lstStyle/>
          <a:p>
            <a:pPr marL="0" lvl="1" algn="ctr"/>
            <a:r>
              <a:rPr lang="zh-CN" altLang="en-US" sz="1500" dirty="0" smtClean="0">
                <a:latin typeface="微软雅黑" panose="020B0503020204020204" charset="-122"/>
                <a:ea typeface="微软雅黑" panose="020B0503020204020204" charset="-122"/>
              </a:rPr>
              <a:t>存在的不足和建议</a:t>
            </a:r>
            <a:endParaRPr lang="zh-CN" altLang="en-US" sz="1500" dirty="0">
              <a:latin typeface="微软雅黑" panose="020B0503020204020204" charset="-122"/>
              <a:ea typeface="微软雅黑" panose="020B0503020204020204" charset="-122"/>
            </a:endParaRPr>
          </a:p>
        </p:txBody>
      </p:sp>
      <p:grpSp>
        <p:nvGrpSpPr>
          <p:cNvPr id="23" name="组合 22"/>
          <p:cNvGrpSpPr/>
          <p:nvPr/>
        </p:nvGrpSpPr>
        <p:grpSpPr>
          <a:xfrm>
            <a:off x="769235" y="4312134"/>
            <a:ext cx="1430338" cy="1430338"/>
            <a:chOff x="863831" y="3760324"/>
            <a:chExt cx="1430338" cy="1430338"/>
          </a:xfrm>
          <a:effectLst>
            <a:outerShdw blurRad="50800" dist="38100" dir="2700000" algn="tl" rotWithShape="0">
              <a:prstClr val="black">
                <a:alpha val="40000"/>
              </a:prstClr>
            </a:outerShdw>
          </a:effectLst>
        </p:grpSpPr>
        <p:pic>
          <p:nvPicPr>
            <p:cNvPr id="1026" name="Picture 2" descr="C:\Users\Administrator\Desktop\Nipic_2457331_20121102221811051371.png"/>
            <p:cNvPicPr>
              <a:picLocks noChangeAspect="1" noChangeArrowheads="1"/>
            </p:cNvPicPr>
            <p:nvPr/>
          </p:nvPicPr>
          <p:blipFill>
            <a:blip r:embed="rId3" cstate="screen">
              <a:extLst>
                <a:ext uri="{BEBA8EAE-BF5A-486C-A8C5-ECC9F3942E4B}">
                  <a14:imgProps xmlns:a14="http://schemas.microsoft.com/office/drawing/2010/main">
                    <a14:imgLayer r:embed="rId4">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119" name="TextBox 118"/>
            <p:cNvSpPr txBox="1"/>
            <p:nvPr/>
          </p:nvSpPr>
          <p:spPr>
            <a:xfrm>
              <a:off x="1217327" y="3831528"/>
              <a:ext cx="753731" cy="1200328"/>
            </a:xfrm>
            <a:prstGeom prst="rect">
              <a:avLst/>
            </a:prstGeom>
            <a:noFill/>
          </p:spPr>
          <p:txBody>
            <a:bodyPr wrap="none" rtlCol="0">
              <a:spAutoFit/>
            </a:bodyPr>
            <a:lstStyle/>
            <a:p>
              <a:pPr algn="ctr"/>
              <a:r>
                <a:rPr lang="en-US" altLang="zh-CN" sz="7200" b="1" dirty="0">
                  <a:solidFill>
                    <a:srgbClr val="FFC000"/>
                  </a:solidFill>
                  <a:effectLst>
                    <a:innerShdw blurRad="63500" dist="50800" dir="13500000">
                      <a:schemeClr val="accent1">
                        <a:lumMod val="50000"/>
                        <a:alpha val="50000"/>
                      </a:schemeClr>
                    </a:innerShdw>
                  </a:effectLst>
                  <a:latin typeface="微软雅黑" panose="020B0503020204020204" charset="-122"/>
                  <a:ea typeface="造字工房劲黑（非商用）常规体" pitchFamily="50" charset="-122"/>
                </a:rPr>
                <a:t>1</a:t>
              </a:r>
            </a:p>
          </p:txBody>
        </p:sp>
      </p:grpSp>
      <p:grpSp>
        <p:nvGrpSpPr>
          <p:cNvPr id="241" name="组合 240"/>
          <p:cNvGrpSpPr/>
          <p:nvPr/>
        </p:nvGrpSpPr>
        <p:grpSpPr>
          <a:xfrm>
            <a:off x="3155196" y="2852824"/>
            <a:ext cx="1430338" cy="1430338"/>
            <a:chOff x="863831" y="3760324"/>
            <a:chExt cx="1430338" cy="1430338"/>
          </a:xfrm>
          <a:effectLst>
            <a:outerShdw blurRad="50800" dist="50800" dir="5400000" algn="ctr" rotWithShape="0">
              <a:schemeClr val="tx1">
                <a:alpha val="29000"/>
              </a:schemeClr>
            </a:outerShdw>
          </a:effectLst>
        </p:grpSpPr>
        <p:pic>
          <p:nvPicPr>
            <p:cNvPr id="242" name="Picture 2" descr="C:\Users\Administrator\Desktop\Nipic_2457331_20121102221811051371.png"/>
            <p:cNvPicPr>
              <a:picLocks noChangeAspect="1" noChangeArrowheads="1"/>
            </p:cNvPicPr>
            <p:nvPr/>
          </p:nvPicPr>
          <p:blipFill>
            <a:blip r:embed="rId3" cstate="screen">
              <a:extLst>
                <a:ext uri="{BEBA8EAE-BF5A-486C-A8C5-ECC9F3942E4B}">
                  <a14:imgProps xmlns:a14="http://schemas.microsoft.com/office/drawing/2010/main">
                    <a14:imgLayer r:embed="rId4">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243" name="TextBox 242"/>
            <p:cNvSpPr txBox="1"/>
            <p:nvPr/>
          </p:nvSpPr>
          <p:spPr>
            <a:xfrm>
              <a:off x="1217327" y="3831528"/>
              <a:ext cx="753731" cy="1200328"/>
            </a:xfrm>
            <a:prstGeom prst="rect">
              <a:avLst/>
            </a:prstGeom>
            <a:noFill/>
          </p:spPr>
          <p:txBody>
            <a:bodyPr wrap="none" rtlCol="0">
              <a:spAutoFit/>
            </a:bodyPr>
            <a:lstStyle/>
            <a:p>
              <a:pPr algn="ctr"/>
              <a:r>
                <a:rPr lang="en-US" altLang="zh-CN" sz="7200" b="1" dirty="0" smtClean="0">
                  <a:solidFill>
                    <a:srgbClr val="FFC000"/>
                  </a:solidFill>
                  <a:effectLst>
                    <a:innerShdw blurRad="63500" dist="50800" dir="13500000">
                      <a:schemeClr val="accent1">
                        <a:lumMod val="50000"/>
                        <a:alpha val="50000"/>
                      </a:schemeClr>
                    </a:innerShdw>
                  </a:effectLst>
                  <a:latin typeface="微软雅黑" panose="020B0503020204020204" charset="-122"/>
                  <a:ea typeface="造字工房劲黑（非商用）常规体" pitchFamily="50" charset="-122"/>
                </a:rPr>
                <a:t>2</a:t>
              </a:r>
            </a:p>
          </p:txBody>
        </p:sp>
      </p:grpSp>
      <p:grpSp>
        <p:nvGrpSpPr>
          <p:cNvPr id="244" name="组合 243"/>
          <p:cNvGrpSpPr/>
          <p:nvPr/>
        </p:nvGrpSpPr>
        <p:grpSpPr>
          <a:xfrm>
            <a:off x="5446413" y="4253006"/>
            <a:ext cx="1430338" cy="1430338"/>
            <a:chOff x="863831" y="3760324"/>
            <a:chExt cx="1430338" cy="1430338"/>
          </a:xfrm>
          <a:effectLst>
            <a:outerShdw blurRad="50800" dist="50800" dir="5400000" algn="ctr" rotWithShape="0">
              <a:schemeClr val="tx1">
                <a:alpha val="29000"/>
              </a:schemeClr>
            </a:outerShdw>
          </a:effectLst>
        </p:grpSpPr>
        <p:pic>
          <p:nvPicPr>
            <p:cNvPr id="245" name="Picture 2" descr="C:\Users\Administrator\Desktop\Nipic_2457331_20121102221811051371.png"/>
            <p:cNvPicPr>
              <a:picLocks noChangeAspect="1" noChangeArrowheads="1"/>
            </p:cNvPicPr>
            <p:nvPr/>
          </p:nvPicPr>
          <p:blipFill>
            <a:blip r:embed="rId3" cstate="screen">
              <a:extLst>
                <a:ext uri="{BEBA8EAE-BF5A-486C-A8C5-ECC9F3942E4B}">
                  <a14:imgProps xmlns:a14="http://schemas.microsoft.com/office/drawing/2010/main">
                    <a14:imgLayer r:embed="rId4">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246" name="TextBox 245"/>
            <p:cNvSpPr txBox="1"/>
            <p:nvPr/>
          </p:nvSpPr>
          <p:spPr>
            <a:xfrm>
              <a:off x="1217327" y="3831528"/>
              <a:ext cx="753731" cy="1200328"/>
            </a:xfrm>
            <a:prstGeom prst="rect">
              <a:avLst/>
            </a:prstGeom>
            <a:noFill/>
          </p:spPr>
          <p:txBody>
            <a:bodyPr wrap="none" rtlCol="0">
              <a:spAutoFit/>
            </a:bodyPr>
            <a:lstStyle/>
            <a:p>
              <a:pPr algn="ctr"/>
              <a:r>
                <a:rPr lang="en-US" altLang="zh-CN" sz="7200" b="1" dirty="0" smtClean="0">
                  <a:solidFill>
                    <a:srgbClr val="FFC000"/>
                  </a:solidFill>
                  <a:effectLst>
                    <a:innerShdw blurRad="63500" dist="50800" dir="13500000">
                      <a:schemeClr val="accent1">
                        <a:lumMod val="50000"/>
                        <a:alpha val="50000"/>
                      </a:schemeClr>
                    </a:innerShdw>
                  </a:effectLst>
                  <a:latin typeface="微软雅黑" panose="020B0503020204020204" charset="-122"/>
                  <a:ea typeface="造字工房劲黑（非商用）常规体" pitchFamily="50" charset="-122"/>
                </a:rPr>
                <a:t>3</a:t>
              </a:r>
            </a:p>
          </p:txBody>
        </p:sp>
      </p:grpSp>
      <p:grpSp>
        <p:nvGrpSpPr>
          <p:cNvPr id="247" name="组合 246"/>
          <p:cNvGrpSpPr/>
          <p:nvPr/>
        </p:nvGrpSpPr>
        <p:grpSpPr>
          <a:xfrm>
            <a:off x="7663895" y="2739902"/>
            <a:ext cx="1430338" cy="1430338"/>
            <a:chOff x="863831" y="3760324"/>
            <a:chExt cx="1430338" cy="1430338"/>
          </a:xfrm>
          <a:effectLst>
            <a:outerShdw blurRad="50800" dist="50800" dir="5400000" algn="ctr" rotWithShape="0">
              <a:schemeClr val="tx1">
                <a:alpha val="29000"/>
              </a:schemeClr>
            </a:outerShdw>
          </a:effectLst>
        </p:grpSpPr>
        <p:pic>
          <p:nvPicPr>
            <p:cNvPr id="248" name="Picture 2" descr="C:\Users\Administrator\Desktop\Nipic_2457331_20121102221811051371.png"/>
            <p:cNvPicPr>
              <a:picLocks noChangeAspect="1" noChangeArrowheads="1"/>
            </p:cNvPicPr>
            <p:nvPr/>
          </p:nvPicPr>
          <p:blipFill>
            <a:blip r:embed="rId3" cstate="screen">
              <a:extLst>
                <a:ext uri="{BEBA8EAE-BF5A-486C-A8C5-ECC9F3942E4B}">
                  <a14:imgProps xmlns:a14="http://schemas.microsoft.com/office/drawing/2010/main">
                    <a14:imgLayer r:embed="rId4">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249" name="TextBox 248"/>
            <p:cNvSpPr txBox="1"/>
            <p:nvPr/>
          </p:nvSpPr>
          <p:spPr>
            <a:xfrm>
              <a:off x="1217327" y="3831528"/>
              <a:ext cx="753731" cy="1200328"/>
            </a:xfrm>
            <a:prstGeom prst="rect">
              <a:avLst/>
            </a:prstGeom>
            <a:noFill/>
          </p:spPr>
          <p:txBody>
            <a:bodyPr wrap="none" rtlCol="0">
              <a:spAutoFit/>
            </a:bodyPr>
            <a:lstStyle/>
            <a:p>
              <a:pPr algn="ctr"/>
              <a:r>
                <a:rPr lang="en-US" altLang="zh-CN" sz="7200" b="1" dirty="0" smtClean="0">
                  <a:solidFill>
                    <a:srgbClr val="FFC000"/>
                  </a:solidFill>
                  <a:effectLst>
                    <a:innerShdw blurRad="63500" dist="50800" dir="13500000">
                      <a:schemeClr val="accent1">
                        <a:lumMod val="50000"/>
                        <a:alpha val="50000"/>
                      </a:schemeClr>
                    </a:innerShdw>
                  </a:effectLst>
                  <a:latin typeface="微软雅黑" panose="020B0503020204020204" charset="-122"/>
                  <a:ea typeface="造字工房劲黑（非商用）常规体" pitchFamily="50" charset="-122"/>
                </a:rPr>
                <a:t>4</a:t>
              </a:r>
            </a:p>
          </p:txBody>
        </p:sp>
      </p:grpSp>
      <p:grpSp>
        <p:nvGrpSpPr>
          <p:cNvPr id="250" name="组合 249"/>
          <p:cNvGrpSpPr/>
          <p:nvPr/>
        </p:nvGrpSpPr>
        <p:grpSpPr>
          <a:xfrm>
            <a:off x="9943446" y="4283162"/>
            <a:ext cx="1430338" cy="1430338"/>
            <a:chOff x="863831" y="3760324"/>
            <a:chExt cx="1430338" cy="1430338"/>
          </a:xfrm>
          <a:effectLst>
            <a:outerShdw blurRad="50800" dist="50800" dir="5400000" algn="ctr" rotWithShape="0">
              <a:schemeClr val="tx1">
                <a:alpha val="29000"/>
              </a:schemeClr>
            </a:outerShdw>
          </a:effectLst>
        </p:grpSpPr>
        <p:pic>
          <p:nvPicPr>
            <p:cNvPr id="251" name="Picture 2" descr="C:\Users\Administrator\Desktop\Nipic_2457331_20121102221811051371.png"/>
            <p:cNvPicPr>
              <a:picLocks noChangeAspect="1" noChangeArrowheads="1"/>
            </p:cNvPicPr>
            <p:nvPr/>
          </p:nvPicPr>
          <p:blipFill>
            <a:blip r:embed="rId3" cstate="screen">
              <a:extLst>
                <a:ext uri="{BEBA8EAE-BF5A-486C-A8C5-ECC9F3942E4B}">
                  <a14:imgProps xmlns:a14="http://schemas.microsoft.com/office/drawing/2010/main">
                    <a14:imgLayer r:embed="rId4">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252" name="TextBox 251"/>
            <p:cNvSpPr txBox="1"/>
            <p:nvPr/>
          </p:nvSpPr>
          <p:spPr>
            <a:xfrm>
              <a:off x="1217327" y="3831528"/>
              <a:ext cx="753731" cy="1200328"/>
            </a:xfrm>
            <a:prstGeom prst="rect">
              <a:avLst/>
            </a:prstGeom>
            <a:noFill/>
          </p:spPr>
          <p:txBody>
            <a:bodyPr wrap="none" rtlCol="0">
              <a:spAutoFit/>
            </a:bodyPr>
            <a:lstStyle/>
            <a:p>
              <a:pPr algn="ctr"/>
              <a:r>
                <a:rPr lang="en-US" altLang="zh-CN" sz="7200" b="1" dirty="0" smtClean="0">
                  <a:solidFill>
                    <a:srgbClr val="FFC000"/>
                  </a:solidFill>
                  <a:effectLst>
                    <a:innerShdw blurRad="63500" dist="50800" dir="13500000">
                      <a:schemeClr val="accent1">
                        <a:lumMod val="50000"/>
                        <a:alpha val="50000"/>
                      </a:schemeClr>
                    </a:innerShdw>
                  </a:effectLst>
                  <a:latin typeface="微软雅黑" panose="020B0503020204020204" charset="-122"/>
                  <a:ea typeface="造字工房劲黑（非商用）常规体" pitchFamily="50" charset="-122"/>
                </a:rPr>
                <a:t>5</a:t>
              </a:r>
            </a:p>
          </p:txBody>
        </p:sp>
      </p:grpSp>
      <p:sp>
        <p:nvSpPr>
          <p:cNvPr id="254" name="Freeform 5"/>
          <p:cNvSpPr/>
          <p:nvPr/>
        </p:nvSpPr>
        <p:spPr bwMode="auto">
          <a:xfrm>
            <a:off x="4986256" y="594741"/>
            <a:ext cx="2254712" cy="20328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ECF40"/>
              </a:gs>
              <a:gs pos="100000">
                <a:srgbClr val="846C21"/>
              </a:gs>
            </a:gsLst>
            <a:lin ang="5400000" scaled="0"/>
          </a:gradFill>
          <a:ln w="254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schemeClr val="accent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n-lt"/>
              <a:ea typeface="+mn-ea"/>
            </a:endParaRPr>
          </a:p>
        </p:txBody>
      </p:sp>
      <p:sp>
        <p:nvSpPr>
          <p:cNvPr id="255" name="TextBox 6"/>
          <p:cNvSpPr txBox="1">
            <a:spLocks noChangeArrowheads="1"/>
          </p:cNvSpPr>
          <p:nvPr/>
        </p:nvSpPr>
        <p:spPr bwMode="auto">
          <a:xfrm>
            <a:off x="5350093" y="950584"/>
            <a:ext cx="2700523" cy="73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marL="0" lvl="1"/>
            <a:r>
              <a:rPr lang="zh-CN" altLang="en-US" sz="4000" b="1" spc="300" dirty="0" smtClean="0">
                <a:solidFill>
                  <a:schemeClr val="bg1"/>
                </a:solidFill>
                <a:latin typeface="微软雅黑" panose="020B0503020204020204" charset="-122"/>
                <a:ea typeface="微软雅黑" panose="020B0503020204020204" charset="-122"/>
              </a:rPr>
              <a:t>目 录</a:t>
            </a:r>
            <a:endParaRPr lang="zh-CN" altLang="en-US" sz="4000" b="1" spc="300" dirty="0">
              <a:solidFill>
                <a:schemeClr val="bg1"/>
              </a:solidFill>
              <a:latin typeface="微软雅黑" panose="020B0503020204020204" charset="-122"/>
              <a:ea typeface="微软雅黑" panose="020B0503020204020204" charset="-122"/>
            </a:endParaRPr>
          </a:p>
        </p:txBody>
      </p:sp>
      <p:sp>
        <p:nvSpPr>
          <p:cNvPr id="256" name="TextBox 255"/>
          <p:cNvSpPr txBox="1"/>
          <p:nvPr/>
        </p:nvSpPr>
        <p:spPr>
          <a:xfrm>
            <a:off x="5518785" y="1689100"/>
            <a:ext cx="1355725" cy="425450"/>
          </a:xfrm>
          <a:prstGeom prst="rect">
            <a:avLst/>
          </a:prstGeom>
          <a:noFill/>
        </p:spPr>
        <p:txBody>
          <a:bodyPr wrap="square" lIns="121917" tIns="60958" rIns="121917" bIns="60958" rtlCol="0">
            <a:spAutoFit/>
          </a:bodyPr>
          <a:lstStyle/>
          <a:p>
            <a:r>
              <a:rPr lang="en-US" altLang="zh-CN" sz="2000" dirty="0">
                <a:solidFill>
                  <a:schemeClr val="bg1"/>
                </a:solidFill>
                <a:latin typeface="方正正中黑简体" panose="02000000000000000000" pitchFamily="2" charset="-122"/>
                <a:ea typeface="方正正中黑简体" panose="02000000000000000000" pitchFamily="2" charset="-122"/>
              </a:rPr>
              <a:t>CONTENTS</a:t>
            </a:r>
            <a:endParaRPr lang="zh-CN" altLang="en-US" sz="2000" dirty="0">
              <a:solidFill>
                <a:schemeClr val="bg1"/>
              </a:solidFill>
              <a:latin typeface="方正正中黑简体" panose="02000000000000000000" pitchFamily="2" charset="-122"/>
              <a:ea typeface="方正正中黑简体" panose="02000000000000000000" pitchFamily="2" charset="-122"/>
            </a:endParaRPr>
          </a:p>
        </p:txBody>
      </p:sp>
    </p:spTree>
  </p:cSld>
  <p:clrMapOvr>
    <a:masterClrMapping/>
  </p:clrMapOvr>
  <p:transition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54"/>
                                        </p:tgtEl>
                                        <p:attrNameLst>
                                          <p:attrName>style.visibility</p:attrName>
                                        </p:attrNameLst>
                                      </p:cBhvr>
                                      <p:to>
                                        <p:strVal val="visible"/>
                                      </p:to>
                                    </p:set>
                                    <p:anim calcmode="lin" valueType="num">
                                      <p:cBhvr>
                                        <p:cTn id="7" dur="500" fill="hold"/>
                                        <p:tgtEl>
                                          <p:spTgt spid="254"/>
                                        </p:tgtEl>
                                        <p:attrNameLst>
                                          <p:attrName>ppt_w</p:attrName>
                                        </p:attrNameLst>
                                      </p:cBhvr>
                                      <p:tavLst>
                                        <p:tav tm="0">
                                          <p:val>
                                            <p:fltVal val="0"/>
                                          </p:val>
                                        </p:tav>
                                        <p:tav tm="100000">
                                          <p:val>
                                            <p:strVal val="#ppt_w"/>
                                          </p:val>
                                        </p:tav>
                                      </p:tavLst>
                                    </p:anim>
                                    <p:anim calcmode="lin" valueType="num">
                                      <p:cBhvr>
                                        <p:cTn id="8" dur="500" fill="hold"/>
                                        <p:tgtEl>
                                          <p:spTgt spid="254"/>
                                        </p:tgtEl>
                                        <p:attrNameLst>
                                          <p:attrName>ppt_h</p:attrName>
                                        </p:attrNameLst>
                                      </p:cBhvr>
                                      <p:tavLst>
                                        <p:tav tm="0">
                                          <p:val>
                                            <p:fltVal val="0"/>
                                          </p:val>
                                        </p:tav>
                                        <p:tav tm="100000">
                                          <p:val>
                                            <p:strVal val="#ppt_h"/>
                                          </p:val>
                                        </p:tav>
                                      </p:tavLst>
                                    </p:anim>
                                    <p:animEffect transition="in" filter="fade">
                                      <p:cBhvr>
                                        <p:cTn id="9" dur="500"/>
                                        <p:tgtEl>
                                          <p:spTgt spid="254"/>
                                        </p:tgtEl>
                                      </p:cBhvr>
                                    </p:animEffect>
                                    <p:anim calcmode="lin" valueType="num">
                                      <p:cBhvr>
                                        <p:cTn id="10" dur="500" fill="hold"/>
                                        <p:tgtEl>
                                          <p:spTgt spid="254"/>
                                        </p:tgtEl>
                                        <p:attrNameLst>
                                          <p:attrName>ppt_x</p:attrName>
                                        </p:attrNameLst>
                                      </p:cBhvr>
                                      <p:tavLst>
                                        <p:tav tm="0">
                                          <p:val>
                                            <p:fltVal val="0.5"/>
                                          </p:val>
                                        </p:tav>
                                        <p:tav tm="100000">
                                          <p:val>
                                            <p:strVal val="#ppt_x"/>
                                          </p:val>
                                        </p:tav>
                                      </p:tavLst>
                                    </p:anim>
                                    <p:anim calcmode="lin" valueType="num">
                                      <p:cBhvr>
                                        <p:cTn id="11" dur="500" fill="hold"/>
                                        <p:tgtEl>
                                          <p:spTgt spid="254"/>
                                        </p:tgtEl>
                                        <p:attrNameLst>
                                          <p:attrName>ppt_y</p:attrName>
                                        </p:attrNameLst>
                                      </p:cBhvr>
                                      <p:tavLst>
                                        <p:tav tm="0">
                                          <p:val>
                                            <p:fltVal val="0.5"/>
                                          </p:val>
                                        </p:tav>
                                        <p:tav tm="100000">
                                          <p:val>
                                            <p:strVal val="#ppt_y"/>
                                          </p:val>
                                        </p:tav>
                                      </p:tavLst>
                                    </p:anim>
                                  </p:childTnLst>
                                </p:cTn>
                              </p:par>
                              <p:par>
                                <p:cTn id="12" presetID="42" presetClass="entr" presetSubtype="0" fill="hold" grpId="0" nodeType="withEffect">
                                  <p:stCondLst>
                                    <p:cond delay="500"/>
                                  </p:stCondLst>
                                  <p:childTnLst>
                                    <p:set>
                                      <p:cBhvr>
                                        <p:cTn id="13" dur="1" fill="hold">
                                          <p:stCondLst>
                                            <p:cond delay="0"/>
                                          </p:stCondLst>
                                        </p:cTn>
                                        <p:tgtEl>
                                          <p:spTgt spid="255"/>
                                        </p:tgtEl>
                                        <p:attrNameLst>
                                          <p:attrName>style.visibility</p:attrName>
                                        </p:attrNameLst>
                                      </p:cBhvr>
                                      <p:to>
                                        <p:strVal val="visible"/>
                                      </p:to>
                                    </p:set>
                                    <p:animEffect transition="in" filter="fade">
                                      <p:cBhvr>
                                        <p:cTn id="14" dur="1000"/>
                                        <p:tgtEl>
                                          <p:spTgt spid="255"/>
                                        </p:tgtEl>
                                      </p:cBhvr>
                                    </p:animEffect>
                                    <p:anim calcmode="lin" valueType="num">
                                      <p:cBhvr>
                                        <p:cTn id="15" dur="1000" fill="hold"/>
                                        <p:tgtEl>
                                          <p:spTgt spid="255"/>
                                        </p:tgtEl>
                                        <p:attrNameLst>
                                          <p:attrName>ppt_x</p:attrName>
                                        </p:attrNameLst>
                                      </p:cBhvr>
                                      <p:tavLst>
                                        <p:tav tm="0">
                                          <p:val>
                                            <p:strVal val="#ppt_x"/>
                                          </p:val>
                                        </p:tav>
                                        <p:tav tm="100000">
                                          <p:val>
                                            <p:strVal val="#ppt_x"/>
                                          </p:val>
                                        </p:tav>
                                      </p:tavLst>
                                    </p:anim>
                                    <p:anim calcmode="lin" valueType="num">
                                      <p:cBhvr>
                                        <p:cTn id="16" dur="1000" fill="hold"/>
                                        <p:tgtEl>
                                          <p:spTgt spid="255"/>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750"/>
                                  </p:stCondLst>
                                  <p:childTnLst>
                                    <p:set>
                                      <p:cBhvr>
                                        <p:cTn id="18" dur="1" fill="hold">
                                          <p:stCondLst>
                                            <p:cond delay="0"/>
                                          </p:stCondLst>
                                        </p:cTn>
                                        <p:tgtEl>
                                          <p:spTgt spid="256"/>
                                        </p:tgtEl>
                                        <p:attrNameLst>
                                          <p:attrName>style.visibility</p:attrName>
                                        </p:attrNameLst>
                                      </p:cBhvr>
                                      <p:to>
                                        <p:strVal val="visible"/>
                                      </p:to>
                                    </p:set>
                                    <p:animEffect transition="in" filter="fade">
                                      <p:cBhvr>
                                        <p:cTn id="19" dur="1000"/>
                                        <p:tgtEl>
                                          <p:spTgt spid="256"/>
                                        </p:tgtEl>
                                      </p:cBhvr>
                                    </p:animEffect>
                                    <p:anim calcmode="lin" valueType="num">
                                      <p:cBhvr>
                                        <p:cTn id="20" dur="1000" fill="hold"/>
                                        <p:tgtEl>
                                          <p:spTgt spid="256"/>
                                        </p:tgtEl>
                                        <p:attrNameLst>
                                          <p:attrName>ppt_x</p:attrName>
                                        </p:attrNameLst>
                                      </p:cBhvr>
                                      <p:tavLst>
                                        <p:tav tm="0">
                                          <p:val>
                                            <p:strVal val="#ppt_x"/>
                                          </p:val>
                                        </p:tav>
                                        <p:tav tm="100000">
                                          <p:val>
                                            <p:strVal val="#ppt_x"/>
                                          </p:val>
                                        </p:tav>
                                      </p:tavLst>
                                    </p:anim>
                                    <p:anim calcmode="lin" valueType="num">
                                      <p:cBhvr>
                                        <p:cTn id="21" dur="1000" fill="hold"/>
                                        <p:tgtEl>
                                          <p:spTgt spid="256"/>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53" presetClass="entr" presetSubtype="16"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childTnLst>
                          </p:cTn>
                        </p:par>
                        <p:par>
                          <p:cTn id="28" fill="hold">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108"/>
                                        </p:tgtEl>
                                        <p:attrNameLst>
                                          <p:attrName>style.visibility</p:attrName>
                                        </p:attrNameLst>
                                      </p:cBhvr>
                                      <p:to>
                                        <p:strVal val="visible"/>
                                      </p:to>
                                    </p:set>
                                    <p:animEffect transition="in" filter="wipe(left)">
                                      <p:cBhvr>
                                        <p:cTn id="31" dur="4000"/>
                                        <p:tgtEl>
                                          <p:spTgt spid="108"/>
                                        </p:tgtEl>
                                      </p:cBhvr>
                                    </p:animEffect>
                                  </p:childTnLst>
                                </p:cTn>
                              </p:par>
                              <p:par>
                                <p:cTn id="32" presetID="53" presetClass="entr" presetSubtype="16" fill="hold" nodeType="withEffect">
                                  <p:stCondLst>
                                    <p:cond delay="0"/>
                                  </p:stCondLst>
                                  <p:childTnLst>
                                    <p:set>
                                      <p:cBhvr>
                                        <p:cTn id="33" dur="1" fill="hold">
                                          <p:stCondLst>
                                            <p:cond delay="0"/>
                                          </p:stCondLst>
                                        </p:cTn>
                                        <p:tgtEl>
                                          <p:spTgt spid="241"/>
                                        </p:tgtEl>
                                        <p:attrNameLst>
                                          <p:attrName>style.visibility</p:attrName>
                                        </p:attrNameLst>
                                      </p:cBhvr>
                                      <p:to>
                                        <p:strVal val="visible"/>
                                      </p:to>
                                    </p:set>
                                    <p:anim calcmode="lin" valueType="num">
                                      <p:cBhvr>
                                        <p:cTn id="34" dur="500" fill="hold"/>
                                        <p:tgtEl>
                                          <p:spTgt spid="241"/>
                                        </p:tgtEl>
                                        <p:attrNameLst>
                                          <p:attrName>ppt_w</p:attrName>
                                        </p:attrNameLst>
                                      </p:cBhvr>
                                      <p:tavLst>
                                        <p:tav tm="0">
                                          <p:val>
                                            <p:fltVal val="0"/>
                                          </p:val>
                                        </p:tav>
                                        <p:tav tm="100000">
                                          <p:val>
                                            <p:strVal val="#ppt_w"/>
                                          </p:val>
                                        </p:tav>
                                      </p:tavLst>
                                    </p:anim>
                                    <p:anim calcmode="lin" valueType="num">
                                      <p:cBhvr>
                                        <p:cTn id="35" dur="500" fill="hold"/>
                                        <p:tgtEl>
                                          <p:spTgt spid="241"/>
                                        </p:tgtEl>
                                        <p:attrNameLst>
                                          <p:attrName>ppt_h</p:attrName>
                                        </p:attrNameLst>
                                      </p:cBhvr>
                                      <p:tavLst>
                                        <p:tav tm="0">
                                          <p:val>
                                            <p:fltVal val="0"/>
                                          </p:val>
                                        </p:tav>
                                        <p:tav tm="100000">
                                          <p:val>
                                            <p:strVal val="#ppt_h"/>
                                          </p:val>
                                        </p:tav>
                                      </p:tavLst>
                                    </p:anim>
                                    <p:animEffect transition="in" filter="fade">
                                      <p:cBhvr>
                                        <p:cTn id="36" dur="500"/>
                                        <p:tgtEl>
                                          <p:spTgt spid="241"/>
                                        </p:tgtEl>
                                      </p:cBhvr>
                                    </p:animEffect>
                                  </p:childTnLst>
                                </p:cTn>
                              </p:par>
                              <p:par>
                                <p:cTn id="37" presetID="42" presetClass="entr" presetSubtype="0" fill="hold" grpId="0" nodeType="withEffect">
                                  <p:stCondLst>
                                    <p:cond delay="250"/>
                                  </p:stCondLst>
                                  <p:childTnLst>
                                    <p:set>
                                      <p:cBhvr>
                                        <p:cTn id="38" dur="1" fill="hold">
                                          <p:stCondLst>
                                            <p:cond delay="0"/>
                                          </p:stCondLst>
                                        </p:cTn>
                                        <p:tgtEl>
                                          <p:spTgt spid="109"/>
                                        </p:tgtEl>
                                        <p:attrNameLst>
                                          <p:attrName>style.visibility</p:attrName>
                                        </p:attrNameLst>
                                      </p:cBhvr>
                                      <p:to>
                                        <p:strVal val="visible"/>
                                      </p:to>
                                    </p:set>
                                    <p:animEffect transition="in" filter="fade">
                                      <p:cBhvr>
                                        <p:cTn id="39" dur="1000"/>
                                        <p:tgtEl>
                                          <p:spTgt spid="109"/>
                                        </p:tgtEl>
                                      </p:cBhvr>
                                    </p:animEffect>
                                    <p:anim calcmode="lin" valueType="num">
                                      <p:cBhvr>
                                        <p:cTn id="40" dur="1000" fill="hold"/>
                                        <p:tgtEl>
                                          <p:spTgt spid="109"/>
                                        </p:tgtEl>
                                        <p:attrNameLst>
                                          <p:attrName>ppt_x</p:attrName>
                                        </p:attrNameLst>
                                      </p:cBhvr>
                                      <p:tavLst>
                                        <p:tav tm="0">
                                          <p:val>
                                            <p:strVal val="#ppt_x"/>
                                          </p:val>
                                        </p:tav>
                                        <p:tav tm="100000">
                                          <p:val>
                                            <p:strVal val="#ppt_x"/>
                                          </p:val>
                                        </p:tav>
                                      </p:tavLst>
                                    </p:anim>
                                    <p:anim calcmode="lin" valueType="num">
                                      <p:cBhvr>
                                        <p:cTn id="41" dur="1000" fill="hold"/>
                                        <p:tgtEl>
                                          <p:spTgt spid="10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50"/>
                                  </p:stCondLst>
                                  <p:childTnLst>
                                    <p:set>
                                      <p:cBhvr>
                                        <p:cTn id="43" dur="1" fill="hold">
                                          <p:stCondLst>
                                            <p:cond delay="0"/>
                                          </p:stCondLst>
                                        </p:cTn>
                                        <p:tgtEl>
                                          <p:spTgt spid="113"/>
                                        </p:tgtEl>
                                        <p:attrNameLst>
                                          <p:attrName>style.visibility</p:attrName>
                                        </p:attrNameLst>
                                      </p:cBhvr>
                                      <p:to>
                                        <p:strVal val="visible"/>
                                      </p:to>
                                    </p:set>
                                    <p:animEffect transition="in" filter="fade">
                                      <p:cBhvr>
                                        <p:cTn id="44" dur="1000"/>
                                        <p:tgtEl>
                                          <p:spTgt spid="113"/>
                                        </p:tgtEl>
                                      </p:cBhvr>
                                    </p:animEffect>
                                    <p:anim calcmode="lin" valueType="num">
                                      <p:cBhvr>
                                        <p:cTn id="45" dur="1000" fill="hold"/>
                                        <p:tgtEl>
                                          <p:spTgt spid="113"/>
                                        </p:tgtEl>
                                        <p:attrNameLst>
                                          <p:attrName>ppt_x</p:attrName>
                                        </p:attrNameLst>
                                      </p:cBhvr>
                                      <p:tavLst>
                                        <p:tav tm="0">
                                          <p:val>
                                            <p:strVal val="#ppt_x"/>
                                          </p:val>
                                        </p:tav>
                                        <p:tav tm="100000">
                                          <p:val>
                                            <p:strVal val="#ppt_x"/>
                                          </p:val>
                                        </p:tav>
                                      </p:tavLst>
                                    </p:anim>
                                    <p:anim calcmode="lin" valueType="num">
                                      <p:cBhvr>
                                        <p:cTn id="46" dur="1000" fill="hold"/>
                                        <p:tgtEl>
                                          <p:spTgt spid="113"/>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800"/>
                                  </p:stCondLst>
                                  <p:childTnLst>
                                    <p:set>
                                      <p:cBhvr>
                                        <p:cTn id="48" dur="1" fill="hold">
                                          <p:stCondLst>
                                            <p:cond delay="0"/>
                                          </p:stCondLst>
                                        </p:cTn>
                                        <p:tgtEl>
                                          <p:spTgt spid="110"/>
                                        </p:tgtEl>
                                        <p:attrNameLst>
                                          <p:attrName>style.visibility</p:attrName>
                                        </p:attrNameLst>
                                      </p:cBhvr>
                                      <p:to>
                                        <p:strVal val="visible"/>
                                      </p:to>
                                    </p:set>
                                    <p:animEffect transition="in" filter="fade">
                                      <p:cBhvr>
                                        <p:cTn id="49" dur="1000"/>
                                        <p:tgtEl>
                                          <p:spTgt spid="110"/>
                                        </p:tgtEl>
                                      </p:cBhvr>
                                    </p:animEffect>
                                    <p:anim calcmode="lin" valueType="num">
                                      <p:cBhvr>
                                        <p:cTn id="50" dur="1000" fill="hold"/>
                                        <p:tgtEl>
                                          <p:spTgt spid="110"/>
                                        </p:tgtEl>
                                        <p:attrNameLst>
                                          <p:attrName>ppt_x</p:attrName>
                                        </p:attrNameLst>
                                      </p:cBhvr>
                                      <p:tavLst>
                                        <p:tav tm="0">
                                          <p:val>
                                            <p:strVal val="#ppt_x"/>
                                          </p:val>
                                        </p:tav>
                                        <p:tav tm="100000">
                                          <p:val>
                                            <p:strVal val="#ppt_x"/>
                                          </p:val>
                                        </p:tav>
                                      </p:tavLst>
                                    </p:anim>
                                    <p:anim calcmode="lin" valueType="num">
                                      <p:cBhvr>
                                        <p:cTn id="51" dur="1000" fill="hold"/>
                                        <p:tgtEl>
                                          <p:spTgt spid="110"/>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800"/>
                                  </p:stCondLst>
                                  <p:childTnLst>
                                    <p:set>
                                      <p:cBhvr>
                                        <p:cTn id="53" dur="1" fill="hold">
                                          <p:stCondLst>
                                            <p:cond delay="0"/>
                                          </p:stCondLst>
                                        </p:cTn>
                                        <p:tgtEl>
                                          <p:spTgt spid="114"/>
                                        </p:tgtEl>
                                        <p:attrNameLst>
                                          <p:attrName>style.visibility</p:attrName>
                                        </p:attrNameLst>
                                      </p:cBhvr>
                                      <p:to>
                                        <p:strVal val="visible"/>
                                      </p:to>
                                    </p:set>
                                    <p:animEffect transition="in" filter="fade">
                                      <p:cBhvr>
                                        <p:cTn id="54" dur="1000"/>
                                        <p:tgtEl>
                                          <p:spTgt spid="114"/>
                                        </p:tgtEl>
                                      </p:cBhvr>
                                    </p:animEffect>
                                    <p:anim calcmode="lin" valueType="num">
                                      <p:cBhvr>
                                        <p:cTn id="55" dur="1000" fill="hold"/>
                                        <p:tgtEl>
                                          <p:spTgt spid="114"/>
                                        </p:tgtEl>
                                        <p:attrNameLst>
                                          <p:attrName>ppt_x</p:attrName>
                                        </p:attrNameLst>
                                      </p:cBhvr>
                                      <p:tavLst>
                                        <p:tav tm="0">
                                          <p:val>
                                            <p:strVal val="#ppt_x"/>
                                          </p:val>
                                        </p:tav>
                                        <p:tav tm="100000">
                                          <p:val>
                                            <p:strVal val="#ppt_x"/>
                                          </p:val>
                                        </p:tav>
                                      </p:tavLst>
                                    </p:anim>
                                    <p:anim calcmode="lin" valueType="num">
                                      <p:cBhvr>
                                        <p:cTn id="56" dur="1000" fill="hold"/>
                                        <p:tgtEl>
                                          <p:spTgt spid="114"/>
                                        </p:tgtEl>
                                        <p:attrNameLst>
                                          <p:attrName>ppt_y</p:attrName>
                                        </p:attrNameLst>
                                      </p:cBhvr>
                                      <p:tavLst>
                                        <p:tav tm="0">
                                          <p:val>
                                            <p:strVal val="#ppt_y-.1"/>
                                          </p:val>
                                        </p:tav>
                                        <p:tav tm="100000">
                                          <p:val>
                                            <p:strVal val="#ppt_y"/>
                                          </p:val>
                                        </p:tav>
                                      </p:tavLst>
                                    </p:anim>
                                  </p:childTnLst>
                                </p:cTn>
                              </p:par>
                              <p:par>
                                <p:cTn id="57" presetID="53" presetClass="entr" presetSubtype="16" fill="hold" nodeType="withEffect">
                                  <p:stCondLst>
                                    <p:cond delay="1500"/>
                                  </p:stCondLst>
                                  <p:childTnLst>
                                    <p:set>
                                      <p:cBhvr>
                                        <p:cTn id="58" dur="1" fill="hold">
                                          <p:stCondLst>
                                            <p:cond delay="0"/>
                                          </p:stCondLst>
                                        </p:cTn>
                                        <p:tgtEl>
                                          <p:spTgt spid="244"/>
                                        </p:tgtEl>
                                        <p:attrNameLst>
                                          <p:attrName>style.visibility</p:attrName>
                                        </p:attrNameLst>
                                      </p:cBhvr>
                                      <p:to>
                                        <p:strVal val="visible"/>
                                      </p:to>
                                    </p:set>
                                    <p:anim calcmode="lin" valueType="num">
                                      <p:cBhvr>
                                        <p:cTn id="59" dur="500" fill="hold"/>
                                        <p:tgtEl>
                                          <p:spTgt spid="244"/>
                                        </p:tgtEl>
                                        <p:attrNameLst>
                                          <p:attrName>ppt_w</p:attrName>
                                        </p:attrNameLst>
                                      </p:cBhvr>
                                      <p:tavLst>
                                        <p:tav tm="0">
                                          <p:val>
                                            <p:fltVal val="0"/>
                                          </p:val>
                                        </p:tav>
                                        <p:tav tm="100000">
                                          <p:val>
                                            <p:strVal val="#ppt_w"/>
                                          </p:val>
                                        </p:tav>
                                      </p:tavLst>
                                    </p:anim>
                                    <p:anim calcmode="lin" valueType="num">
                                      <p:cBhvr>
                                        <p:cTn id="60" dur="500" fill="hold"/>
                                        <p:tgtEl>
                                          <p:spTgt spid="244"/>
                                        </p:tgtEl>
                                        <p:attrNameLst>
                                          <p:attrName>ppt_h</p:attrName>
                                        </p:attrNameLst>
                                      </p:cBhvr>
                                      <p:tavLst>
                                        <p:tav tm="0">
                                          <p:val>
                                            <p:fltVal val="0"/>
                                          </p:val>
                                        </p:tav>
                                        <p:tav tm="100000">
                                          <p:val>
                                            <p:strVal val="#ppt_h"/>
                                          </p:val>
                                        </p:tav>
                                      </p:tavLst>
                                    </p:anim>
                                    <p:animEffect transition="in" filter="fade">
                                      <p:cBhvr>
                                        <p:cTn id="61" dur="500"/>
                                        <p:tgtEl>
                                          <p:spTgt spid="244"/>
                                        </p:tgtEl>
                                      </p:cBhvr>
                                    </p:animEffect>
                                  </p:childTnLst>
                                </p:cTn>
                              </p:par>
                              <p:par>
                                <p:cTn id="62" presetID="42" presetClass="entr" presetSubtype="0" fill="hold" grpId="0" nodeType="withEffect">
                                  <p:stCondLst>
                                    <p:cond delay="1500"/>
                                  </p:stCondLst>
                                  <p:childTnLst>
                                    <p:set>
                                      <p:cBhvr>
                                        <p:cTn id="63" dur="1" fill="hold">
                                          <p:stCondLst>
                                            <p:cond delay="0"/>
                                          </p:stCondLst>
                                        </p:cTn>
                                        <p:tgtEl>
                                          <p:spTgt spid="111"/>
                                        </p:tgtEl>
                                        <p:attrNameLst>
                                          <p:attrName>style.visibility</p:attrName>
                                        </p:attrNameLst>
                                      </p:cBhvr>
                                      <p:to>
                                        <p:strVal val="visible"/>
                                      </p:to>
                                    </p:set>
                                    <p:animEffect transition="in" filter="fade">
                                      <p:cBhvr>
                                        <p:cTn id="64" dur="1000"/>
                                        <p:tgtEl>
                                          <p:spTgt spid="111"/>
                                        </p:tgtEl>
                                      </p:cBhvr>
                                    </p:animEffect>
                                    <p:anim calcmode="lin" valueType="num">
                                      <p:cBhvr>
                                        <p:cTn id="65" dur="1000" fill="hold"/>
                                        <p:tgtEl>
                                          <p:spTgt spid="111"/>
                                        </p:tgtEl>
                                        <p:attrNameLst>
                                          <p:attrName>ppt_x</p:attrName>
                                        </p:attrNameLst>
                                      </p:cBhvr>
                                      <p:tavLst>
                                        <p:tav tm="0">
                                          <p:val>
                                            <p:strVal val="#ppt_x"/>
                                          </p:val>
                                        </p:tav>
                                        <p:tav tm="100000">
                                          <p:val>
                                            <p:strVal val="#ppt_x"/>
                                          </p:val>
                                        </p:tav>
                                      </p:tavLst>
                                    </p:anim>
                                    <p:anim calcmode="lin" valueType="num">
                                      <p:cBhvr>
                                        <p:cTn id="66" dur="1000" fill="hold"/>
                                        <p:tgtEl>
                                          <p:spTgt spid="111"/>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1500"/>
                                  </p:stCondLst>
                                  <p:childTnLst>
                                    <p:set>
                                      <p:cBhvr>
                                        <p:cTn id="68" dur="1" fill="hold">
                                          <p:stCondLst>
                                            <p:cond delay="0"/>
                                          </p:stCondLst>
                                        </p:cTn>
                                        <p:tgtEl>
                                          <p:spTgt spid="115"/>
                                        </p:tgtEl>
                                        <p:attrNameLst>
                                          <p:attrName>style.visibility</p:attrName>
                                        </p:attrNameLst>
                                      </p:cBhvr>
                                      <p:to>
                                        <p:strVal val="visible"/>
                                      </p:to>
                                    </p:set>
                                    <p:animEffect transition="in" filter="fade">
                                      <p:cBhvr>
                                        <p:cTn id="69" dur="1000"/>
                                        <p:tgtEl>
                                          <p:spTgt spid="115"/>
                                        </p:tgtEl>
                                      </p:cBhvr>
                                    </p:animEffect>
                                    <p:anim calcmode="lin" valueType="num">
                                      <p:cBhvr>
                                        <p:cTn id="70" dur="1000" fill="hold"/>
                                        <p:tgtEl>
                                          <p:spTgt spid="115"/>
                                        </p:tgtEl>
                                        <p:attrNameLst>
                                          <p:attrName>ppt_x</p:attrName>
                                        </p:attrNameLst>
                                      </p:cBhvr>
                                      <p:tavLst>
                                        <p:tav tm="0">
                                          <p:val>
                                            <p:strVal val="#ppt_x"/>
                                          </p:val>
                                        </p:tav>
                                        <p:tav tm="100000">
                                          <p:val>
                                            <p:strVal val="#ppt_x"/>
                                          </p:val>
                                        </p:tav>
                                      </p:tavLst>
                                    </p:anim>
                                    <p:anim calcmode="lin" valueType="num">
                                      <p:cBhvr>
                                        <p:cTn id="71" dur="1000" fill="hold"/>
                                        <p:tgtEl>
                                          <p:spTgt spid="115"/>
                                        </p:tgtEl>
                                        <p:attrNameLst>
                                          <p:attrName>ppt_y</p:attrName>
                                        </p:attrNameLst>
                                      </p:cBhvr>
                                      <p:tavLst>
                                        <p:tav tm="0">
                                          <p:val>
                                            <p:strVal val="#ppt_y+.1"/>
                                          </p:val>
                                        </p:tav>
                                        <p:tav tm="100000">
                                          <p:val>
                                            <p:strVal val="#ppt_y"/>
                                          </p:val>
                                        </p:tav>
                                      </p:tavLst>
                                    </p:anim>
                                  </p:childTnLst>
                                </p:cTn>
                              </p:par>
                              <p:par>
                                <p:cTn id="72" presetID="53" presetClass="entr" presetSubtype="16" fill="hold" nodeType="withEffect">
                                  <p:stCondLst>
                                    <p:cond delay="2250"/>
                                  </p:stCondLst>
                                  <p:childTnLst>
                                    <p:set>
                                      <p:cBhvr>
                                        <p:cTn id="73" dur="1" fill="hold">
                                          <p:stCondLst>
                                            <p:cond delay="0"/>
                                          </p:stCondLst>
                                        </p:cTn>
                                        <p:tgtEl>
                                          <p:spTgt spid="247"/>
                                        </p:tgtEl>
                                        <p:attrNameLst>
                                          <p:attrName>style.visibility</p:attrName>
                                        </p:attrNameLst>
                                      </p:cBhvr>
                                      <p:to>
                                        <p:strVal val="visible"/>
                                      </p:to>
                                    </p:set>
                                    <p:anim calcmode="lin" valueType="num">
                                      <p:cBhvr>
                                        <p:cTn id="74" dur="500" fill="hold"/>
                                        <p:tgtEl>
                                          <p:spTgt spid="247"/>
                                        </p:tgtEl>
                                        <p:attrNameLst>
                                          <p:attrName>ppt_w</p:attrName>
                                        </p:attrNameLst>
                                      </p:cBhvr>
                                      <p:tavLst>
                                        <p:tav tm="0">
                                          <p:val>
                                            <p:fltVal val="0"/>
                                          </p:val>
                                        </p:tav>
                                        <p:tav tm="100000">
                                          <p:val>
                                            <p:strVal val="#ppt_w"/>
                                          </p:val>
                                        </p:tav>
                                      </p:tavLst>
                                    </p:anim>
                                    <p:anim calcmode="lin" valueType="num">
                                      <p:cBhvr>
                                        <p:cTn id="75" dur="500" fill="hold"/>
                                        <p:tgtEl>
                                          <p:spTgt spid="247"/>
                                        </p:tgtEl>
                                        <p:attrNameLst>
                                          <p:attrName>ppt_h</p:attrName>
                                        </p:attrNameLst>
                                      </p:cBhvr>
                                      <p:tavLst>
                                        <p:tav tm="0">
                                          <p:val>
                                            <p:fltVal val="0"/>
                                          </p:val>
                                        </p:tav>
                                        <p:tav tm="100000">
                                          <p:val>
                                            <p:strVal val="#ppt_h"/>
                                          </p:val>
                                        </p:tav>
                                      </p:tavLst>
                                    </p:anim>
                                    <p:animEffect transition="in" filter="fade">
                                      <p:cBhvr>
                                        <p:cTn id="76" dur="500"/>
                                        <p:tgtEl>
                                          <p:spTgt spid="247"/>
                                        </p:tgtEl>
                                      </p:cBhvr>
                                    </p:animEffect>
                                  </p:childTnLst>
                                </p:cTn>
                              </p:par>
                              <p:par>
                                <p:cTn id="77" presetID="47" presetClass="entr" presetSubtype="0" fill="hold" grpId="0" nodeType="withEffect">
                                  <p:stCondLst>
                                    <p:cond delay="2250"/>
                                  </p:stCondLst>
                                  <p:childTnLst>
                                    <p:set>
                                      <p:cBhvr>
                                        <p:cTn id="78" dur="1" fill="hold">
                                          <p:stCondLst>
                                            <p:cond delay="0"/>
                                          </p:stCondLst>
                                        </p:cTn>
                                        <p:tgtEl>
                                          <p:spTgt spid="142"/>
                                        </p:tgtEl>
                                        <p:attrNameLst>
                                          <p:attrName>style.visibility</p:attrName>
                                        </p:attrNameLst>
                                      </p:cBhvr>
                                      <p:to>
                                        <p:strVal val="visible"/>
                                      </p:to>
                                    </p:set>
                                    <p:animEffect transition="in" filter="fade">
                                      <p:cBhvr>
                                        <p:cTn id="79" dur="1000"/>
                                        <p:tgtEl>
                                          <p:spTgt spid="142"/>
                                        </p:tgtEl>
                                      </p:cBhvr>
                                    </p:animEffect>
                                    <p:anim calcmode="lin" valueType="num">
                                      <p:cBhvr>
                                        <p:cTn id="80" dur="1000" fill="hold"/>
                                        <p:tgtEl>
                                          <p:spTgt spid="142"/>
                                        </p:tgtEl>
                                        <p:attrNameLst>
                                          <p:attrName>ppt_x</p:attrName>
                                        </p:attrNameLst>
                                      </p:cBhvr>
                                      <p:tavLst>
                                        <p:tav tm="0">
                                          <p:val>
                                            <p:strVal val="#ppt_x"/>
                                          </p:val>
                                        </p:tav>
                                        <p:tav tm="100000">
                                          <p:val>
                                            <p:strVal val="#ppt_x"/>
                                          </p:val>
                                        </p:tav>
                                      </p:tavLst>
                                    </p:anim>
                                    <p:anim calcmode="lin" valueType="num">
                                      <p:cBhvr>
                                        <p:cTn id="81" dur="1000" fill="hold"/>
                                        <p:tgtEl>
                                          <p:spTgt spid="142"/>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2250"/>
                                  </p:stCondLst>
                                  <p:childTnLst>
                                    <p:set>
                                      <p:cBhvr>
                                        <p:cTn id="83" dur="1" fill="hold">
                                          <p:stCondLst>
                                            <p:cond delay="0"/>
                                          </p:stCondLst>
                                        </p:cTn>
                                        <p:tgtEl>
                                          <p:spTgt spid="143"/>
                                        </p:tgtEl>
                                        <p:attrNameLst>
                                          <p:attrName>style.visibility</p:attrName>
                                        </p:attrNameLst>
                                      </p:cBhvr>
                                      <p:to>
                                        <p:strVal val="visible"/>
                                      </p:to>
                                    </p:set>
                                    <p:animEffect transition="in" filter="fade">
                                      <p:cBhvr>
                                        <p:cTn id="84" dur="1000"/>
                                        <p:tgtEl>
                                          <p:spTgt spid="143"/>
                                        </p:tgtEl>
                                      </p:cBhvr>
                                    </p:animEffect>
                                    <p:anim calcmode="lin" valueType="num">
                                      <p:cBhvr>
                                        <p:cTn id="85" dur="1000" fill="hold"/>
                                        <p:tgtEl>
                                          <p:spTgt spid="143"/>
                                        </p:tgtEl>
                                        <p:attrNameLst>
                                          <p:attrName>ppt_x</p:attrName>
                                        </p:attrNameLst>
                                      </p:cBhvr>
                                      <p:tavLst>
                                        <p:tav tm="0">
                                          <p:val>
                                            <p:strVal val="#ppt_x"/>
                                          </p:val>
                                        </p:tav>
                                        <p:tav tm="100000">
                                          <p:val>
                                            <p:strVal val="#ppt_x"/>
                                          </p:val>
                                        </p:tav>
                                      </p:tavLst>
                                    </p:anim>
                                    <p:anim calcmode="lin" valueType="num">
                                      <p:cBhvr>
                                        <p:cTn id="86" dur="1000" fill="hold"/>
                                        <p:tgtEl>
                                          <p:spTgt spid="143"/>
                                        </p:tgtEl>
                                        <p:attrNameLst>
                                          <p:attrName>ppt_y</p:attrName>
                                        </p:attrNameLst>
                                      </p:cBhvr>
                                      <p:tavLst>
                                        <p:tav tm="0">
                                          <p:val>
                                            <p:strVal val="#ppt_y-.1"/>
                                          </p:val>
                                        </p:tav>
                                        <p:tav tm="100000">
                                          <p:val>
                                            <p:strVal val="#ppt_y"/>
                                          </p:val>
                                        </p:tav>
                                      </p:tavLst>
                                    </p:anim>
                                  </p:childTnLst>
                                </p:cTn>
                              </p:par>
                              <p:par>
                                <p:cTn id="87" presetID="53" presetClass="entr" presetSubtype="16" fill="hold" nodeType="withEffect">
                                  <p:stCondLst>
                                    <p:cond delay="3000"/>
                                  </p:stCondLst>
                                  <p:childTnLst>
                                    <p:set>
                                      <p:cBhvr>
                                        <p:cTn id="88" dur="1" fill="hold">
                                          <p:stCondLst>
                                            <p:cond delay="0"/>
                                          </p:stCondLst>
                                        </p:cTn>
                                        <p:tgtEl>
                                          <p:spTgt spid="250"/>
                                        </p:tgtEl>
                                        <p:attrNameLst>
                                          <p:attrName>style.visibility</p:attrName>
                                        </p:attrNameLst>
                                      </p:cBhvr>
                                      <p:to>
                                        <p:strVal val="visible"/>
                                      </p:to>
                                    </p:set>
                                    <p:anim calcmode="lin" valueType="num">
                                      <p:cBhvr>
                                        <p:cTn id="89" dur="500" fill="hold"/>
                                        <p:tgtEl>
                                          <p:spTgt spid="250"/>
                                        </p:tgtEl>
                                        <p:attrNameLst>
                                          <p:attrName>ppt_w</p:attrName>
                                        </p:attrNameLst>
                                      </p:cBhvr>
                                      <p:tavLst>
                                        <p:tav tm="0">
                                          <p:val>
                                            <p:fltVal val="0"/>
                                          </p:val>
                                        </p:tav>
                                        <p:tav tm="100000">
                                          <p:val>
                                            <p:strVal val="#ppt_w"/>
                                          </p:val>
                                        </p:tav>
                                      </p:tavLst>
                                    </p:anim>
                                    <p:anim calcmode="lin" valueType="num">
                                      <p:cBhvr>
                                        <p:cTn id="90" dur="500" fill="hold"/>
                                        <p:tgtEl>
                                          <p:spTgt spid="250"/>
                                        </p:tgtEl>
                                        <p:attrNameLst>
                                          <p:attrName>ppt_h</p:attrName>
                                        </p:attrNameLst>
                                      </p:cBhvr>
                                      <p:tavLst>
                                        <p:tav tm="0">
                                          <p:val>
                                            <p:fltVal val="0"/>
                                          </p:val>
                                        </p:tav>
                                        <p:tav tm="100000">
                                          <p:val>
                                            <p:strVal val="#ppt_h"/>
                                          </p:val>
                                        </p:tav>
                                      </p:tavLst>
                                    </p:anim>
                                    <p:animEffect transition="in" filter="fade">
                                      <p:cBhvr>
                                        <p:cTn id="91" dur="500"/>
                                        <p:tgtEl>
                                          <p:spTgt spid="250"/>
                                        </p:tgtEl>
                                      </p:cBhvr>
                                    </p:animEffect>
                                  </p:childTnLst>
                                </p:cTn>
                              </p:par>
                              <p:par>
                                <p:cTn id="92" presetID="47" presetClass="entr" presetSubtype="0" fill="hold" grpId="0" nodeType="withEffect">
                                  <p:stCondLst>
                                    <p:cond delay="3000"/>
                                  </p:stCondLst>
                                  <p:childTnLst>
                                    <p:set>
                                      <p:cBhvr>
                                        <p:cTn id="93" dur="1" fill="hold">
                                          <p:stCondLst>
                                            <p:cond delay="0"/>
                                          </p:stCondLst>
                                        </p:cTn>
                                        <p:tgtEl>
                                          <p:spTgt spid="112"/>
                                        </p:tgtEl>
                                        <p:attrNameLst>
                                          <p:attrName>style.visibility</p:attrName>
                                        </p:attrNameLst>
                                      </p:cBhvr>
                                      <p:to>
                                        <p:strVal val="visible"/>
                                      </p:to>
                                    </p:set>
                                    <p:animEffect transition="in" filter="fade">
                                      <p:cBhvr>
                                        <p:cTn id="94" dur="1000"/>
                                        <p:tgtEl>
                                          <p:spTgt spid="112"/>
                                        </p:tgtEl>
                                      </p:cBhvr>
                                    </p:animEffect>
                                    <p:anim calcmode="lin" valueType="num">
                                      <p:cBhvr>
                                        <p:cTn id="95" dur="1000" fill="hold"/>
                                        <p:tgtEl>
                                          <p:spTgt spid="112"/>
                                        </p:tgtEl>
                                        <p:attrNameLst>
                                          <p:attrName>ppt_x</p:attrName>
                                        </p:attrNameLst>
                                      </p:cBhvr>
                                      <p:tavLst>
                                        <p:tav tm="0">
                                          <p:val>
                                            <p:strVal val="#ppt_x"/>
                                          </p:val>
                                        </p:tav>
                                        <p:tav tm="100000">
                                          <p:val>
                                            <p:strVal val="#ppt_x"/>
                                          </p:val>
                                        </p:tav>
                                      </p:tavLst>
                                    </p:anim>
                                    <p:anim calcmode="lin" valueType="num">
                                      <p:cBhvr>
                                        <p:cTn id="96" dur="1000" fill="hold"/>
                                        <p:tgtEl>
                                          <p:spTgt spid="112"/>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3000"/>
                                  </p:stCondLst>
                                  <p:childTnLst>
                                    <p:set>
                                      <p:cBhvr>
                                        <p:cTn id="98" dur="1" fill="hold">
                                          <p:stCondLst>
                                            <p:cond delay="0"/>
                                          </p:stCondLst>
                                        </p:cTn>
                                        <p:tgtEl>
                                          <p:spTgt spid="116"/>
                                        </p:tgtEl>
                                        <p:attrNameLst>
                                          <p:attrName>style.visibility</p:attrName>
                                        </p:attrNameLst>
                                      </p:cBhvr>
                                      <p:to>
                                        <p:strVal val="visible"/>
                                      </p:to>
                                    </p:set>
                                    <p:animEffect transition="in" filter="fade">
                                      <p:cBhvr>
                                        <p:cTn id="99" dur="1000"/>
                                        <p:tgtEl>
                                          <p:spTgt spid="116"/>
                                        </p:tgtEl>
                                      </p:cBhvr>
                                    </p:animEffect>
                                    <p:anim calcmode="lin" valueType="num">
                                      <p:cBhvr>
                                        <p:cTn id="100" dur="1000" fill="hold"/>
                                        <p:tgtEl>
                                          <p:spTgt spid="116"/>
                                        </p:tgtEl>
                                        <p:attrNameLst>
                                          <p:attrName>ppt_x</p:attrName>
                                        </p:attrNameLst>
                                      </p:cBhvr>
                                      <p:tavLst>
                                        <p:tav tm="0">
                                          <p:val>
                                            <p:strVal val="#ppt_x"/>
                                          </p:val>
                                        </p:tav>
                                        <p:tav tm="100000">
                                          <p:val>
                                            <p:strVal val="#ppt_x"/>
                                          </p:val>
                                        </p:tav>
                                      </p:tavLst>
                                    </p:anim>
                                    <p:anim calcmode="lin" valueType="num">
                                      <p:cBhvr>
                                        <p:cTn id="101" dur="1000" fill="hold"/>
                                        <p:tgtEl>
                                          <p:spTgt spid="1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bldLvl="0" animBg="1"/>
      <p:bldP spid="109" grpId="0"/>
      <p:bldP spid="110" grpId="0"/>
      <p:bldP spid="111" grpId="0"/>
      <p:bldP spid="112" grpId="0"/>
      <p:bldP spid="113" grpId="0"/>
      <p:bldP spid="114" grpId="0"/>
      <p:bldP spid="115" grpId="0"/>
      <p:bldP spid="116" grpId="0"/>
      <p:bldP spid="142" grpId="0"/>
      <p:bldP spid="143" grpId="0"/>
      <p:bldP spid="254" grpId="0" bldLvl="0" animBg="1"/>
      <p:bldP spid="255" grpId="0"/>
      <p:bldP spid="25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5" name="圆角矩形 24"/>
          <p:cNvSpPr/>
          <p:nvPr/>
        </p:nvSpPr>
        <p:spPr>
          <a:xfrm>
            <a:off x="1570479" y="1184101"/>
            <a:ext cx="9063041" cy="4644553"/>
          </a:xfrm>
          <a:prstGeom prst="roundRect">
            <a:avLst/>
          </a:prstGeom>
          <a:gradFill flip="none" rotWithShape="1">
            <a:gsLst>
              <a:gs pos="0">
                <a:srgbClr val="000000">
                  <a:alpha val="42000"/>
                </a:srgbClr>
              </a:gs>
              <a:gs pos="54180">
                <a:srgbClr val="FFC000">
                  <a:lumMod val="0"/>
                  <a:lumOff val="100000"/>
                  <a:alpha val="70000"/>
                </a:srgbClr>
              </a:gs>
              <a:gs pos="42000">
                <a:srgbClr val="FFC000">
                  <a:alpha val="61000"/>
                </a:srgbClr>
              </a:gs>
              <a:gs pos="100000">
                <a:srgbClr val="F3CD69"/>
              </a:gs>
            </a:gsLst>
            <a:lin ang="8100000" scaled="1"/>
            <a:tileRect/>
          </a:gradFill>
          <a:ln w="25400">
            <a:gradFill flip="none" rotWithShape="1">
              <a:gsLst>
                <a:gs pos="80000">
                  <a:srgbClr val="FFFF00"/>
                </a:gs>
                <a:gs pos="2000">
                  <a:srgbClr val="FFFF00">
                    <a:lumMod val="31000"/>
                    <a:lumOff val="69000"/>
                  </a:srgbClr>
                </a:gs>
                <a:gs pos="33000">
                  <a:srgbClr val="FF7A00"/>
                </a:gs>
                <a:gs pos="54000">
                  <a:srgbClr val="FF0300"/>
                </a:gs>
                <a:gs pos="100000">
                  <a:srgbClr val="4D0808"/>
                </a:gs>
              </a:gsLst>
              <a:lin ang="17400000" scaled="0"/>
              <a:tileRect/>
            </a:gra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gradFill>
                <a:gsLst>
                  <a:gs pos="96000">
                    <a:srgbClr val="FFFF00"/>
                  </a:gs>
                  <a:gs pos="0">
                    <a:srgbClr val="FFC000"/>
                  </a:gs>
                  <a:gs pos="52944">
                    <a:srgbClr val="FEED8A"/>
                  </a:gs>
                  <a:gs pos="32000">
                    <a:srgbClr val="FFFF00"/>
                  </a:gs>
                  <a:gs pos="76000">
                    <a:srgbClr val="E1C246"/>
                  </a:gs>
                  <a:gs pos="65000">
                    <a:schemeClr val="bg1"/>
                  </a:gs>
                  <a:gs pos="13000">
                    <a:srgbClr val="C49500"/>
                  </a:gs>
                </a:gsLst>
                <a:lin ang="16200000" scaled="0"/>
              </a:gradFill>
              <a:effectLst>
                <a:outerShdw blurRad="50800" dist="38100" dir="2700000" algn="tl" rotWithShape="0">
                  <a:srgbClr val="480000">
                    <a:alpha val="59000"/>
                  </a:srgbClr>
                </a:outerShdw>
              </a:effectLst>
            </a:endParaRPr>
          </a:p>
        </p:txBody>
      </p:sp>
      <p:sp>
        <p:nvSpPr>
          <p:cNvPr id="5" name="标题 1"/>
          <p:cNvSpPr txBox="1"/>
          <p:nvPr/>
        </p:nvSpPr>
        <p:spPr>
          <a:xfrm>
            <a:off x="3741321" y="1569766"/>
            <a:ext cx="4580826" cy="978153"/>
          </a:xfrm>
          <a:prstGeom prst="rect">
            <a:avLst/>
          </a:prstGeom>
        </p:spPr>
        <p:txBody>
          <a:bodyPr lIns="107882" tIns="53941" rIns="107882" bIns="53941">
            <a:noAutofit/>
          </a:bodyPr>
          <a:lst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Corbel" panose="020B0503020204020204" pitchFamily="34" charset="0"/>
              </a:defRPr>
            </a:lvl2pPr>
            <a:lvl3pPr algn="l" rtl="0" eaLnBrk="0" fontAlgn="base" hangingPunct="0">
              <a:spcBef>
                <a:spcPct val="0"/>
              </a:spcBef>
              <a:spcAft>
                <a:spcPct val="0"/>
              </a:spcAft>
              <a:defRPr sz="4000">
                <a:solidFill>
                  <a:schemeClr val="tx2"/>
                </a:solidFill>
                <a:latin typeface="Corbel" panose="020B0503020204020204" pitchFamily="34" charset="0"/>
              </a:defRPr>
            </a:lvl3pPr>
            <a:lvl4pPr algn="l" rtl="0" eaLnBrk="0" fontAlgn="base" hangingPunct="0">
              <a:spcBef>
                <a:spcPct val="0"/>
              </a:spcBef>
              <a:spcAft>
                <a:spcPct val="0"/>
              </a:spcAft>
              <a:defRPr sz="4000">
                <a:solidFill>
                  <a:schemeClr val="tx2"/>
                </a:solidFill>
                <a:latin typeface="Corbel" panose="020B0503020204020204" pitchFamily="34" charset="0"/>
              </a:defRPr>
            </a:lvl4pPr>
            <a:lvl5pPr algn="l" rtl="0" eaLnBrk="0" fontAlgn="base" hangingPunct="0">
              <a:spcBef>
                <a:spcPct val="0"/>
              </a:spcBef>
              <a:spcAft>
                <a:spcPct val="0"/>
              </a:spcAft>
              <a:defRPr sz="4000">
                <a:solidFill>
                  <a:schemeClr val="tx2"/>
                </a:solidFill>
                <a:latin typeface="Corbel" panose="020B0503020204020204" pitchFamily="34" charset="0"/>
              </a:defRPr>
            </a:lvl5pPr>
            <a:lvl6pPr marL="457200" algn="l" rtl="0" eaLnBrk="0" fontAlgn="base" hangingPunct="0">
              <a:spcBef>
                <a:spcPct val="0"/>
              </a:spcBef>
              <a:spcAft>
                <a:spcPct val="0"/>
              </a:spcAft>
              <a:defRPr sz="4000">
                <a:solidFill>
                  <a:schemeClr val="tx2"/>
                </a:solidFill>
                <a:latin typeface="Corbel" panose="020B0503020204020204" pitchFamily="34" charset="0"/>
              </a:defRPr>
            </a:lvl6pPr>
            <a:lvl7pPr marL="914400" algn="l" rtl="0" eaLnBrk="0" fontAlgn="base" hangingPunct="0">
              <a:spcBef>
                <a:spcPct val="0"/>
              </a:spcBef>
              <a:spcAft>
                <a:spcPct val="0"/>
              </a:spcAft>
              <a:defRPr sz="4000">
                <a:solidFill>
                  <a:schemeClr val="tx2"/>
                </a:solidFill>
                <a:latin typeface="Corbel" panose="020B0503020204020204" pitchFamily="34" charset="0"/>
              </a:defRPr>
            </a:lvl7pPr>
            <a:lvl8pPr marL="1371600" algn="l" rtl="0" eaLnBrk="0" fontAlgn="base" hangingPunct="0">
              <a:spcBef>
                <a:spcPct val="0"/>
              </a:spcBef>
              <a:spcAft>
                <a:spcPct val="0"/>
              </a:spcAft>
              <a:defRPr sz="4000">
                <a:solidFill>
                  <a:schemeClr val="tx2"/>
                </a:solidFill>
                <a:latin typeface="Corbel" panose="020B0503020204020204" pitchFamily="34" charset="0"/>
              </a:defRPr>
            </a:lvl8pPr>
            <a:lvl9pPr marL="1828800" algn="l" rtl="0" eaLnBrk="0" fontAlgn="base" hangingPunct="0">
              <a:spcBef>
                <a:spcPct val="0"/>
              </a:spcBef>
              <a:spcAft>
                <a:spcPct val="0"/>
              </a:spcAft>
              <a:defRPr sz="4000">
                <a:solidFill>
                  <a:schemeClr val="tx2"/>
                </a:solidFill>
                <a:latin typeface="Corbel" panose="020B0503020204020204" pitchFamily="34" charset="0"/>
              </a:defRPr>
            </a:lvl9pPr>
          </a:lstStyle>
          <a:p>
            <a:pPr algn="ctr"/>
            <a:r>
              <a:rPr kumimoji="1" lang="zh-CN" altLang="en-US" sz="5400" b="1" dirty="0" smtClean="0">
                <a:gradFill>
                  <a:gsLst>
                    <a:gs pos="0">
                      <a:srgbClr val="FFC000"/>
                    </a:gs>
                    <a:gs pos="27000">
                      <a:schemeClr val="bg1"/>
                    </a:gs>
                    <a:gs pos="99167">
                      <a:srgbClr val="C49500"/>
                    </a:gs>
                    <a:gs pos="62000">
                      <a:srgbClr val="EFF6B0"/>
                    </a:gs>
                  </a:gsLst>
                  <a:lin ang="5400000" scaled="0"/>
                </a:gradFill>
                <a:effectLst>
                  <a:outerShdw blurRad="50800" dist="38100" dir="2700000" algn="tl" rotWithShape="0">
                    <a:schemeClr val="tx1">
                      <a:lumMod val="95000"/>
                      <a:lumOff val="5000"/>
                      <a:alpha val="40000"/>
                    </a:schemeClr>
                  </a:outerShdw>
                </a:effectLst>
                <a:latin typeface="微软雅黑" panose="020B0503020204020204" charset="-122"/>
                <a:ea typeface="微软雅黑" panose="020B0503020204020204" charset="-122"/>
                <a:cs typeface="Hei"/>
              </a:rPr>
              <a:t>第一</a:t>
            </a:r>
            <a:r>
              <a:rPr kumimoji="1" lang="zh-CN" altLang="en-US" sz="5400" b="1" dirty="0">
                <a:gradFill>
                  <a:gsLst>
                    <a:gs pos="0">
                      <a:srgbClr val="FFC000"/>
                    </a:gs>
                    <a:gs pos="27000">
                      <a:schemeClr val="bg1"/>
                    </a:gs>
                    <a:gs pos="99167">
                      <a:srgbClr val="C49500"/>
                    </a:gs>
                    <a:gs pos="62000">
                      <a:srgbClr val="EFF6B0"/>
                    </a:gs>
                  </a:gsLst>
                  <a:lin ang="5400000" scaled="0"/>
                </a:gradFill>
                <a:effectLst>
                  <a:outerShdw blurRad="50800" dist="38100" dir="2700000" algn="tl" rotWithShape="0">
                    <a:schemeClr val="tx1">
                      <a:lumMod val="95000"/>
                      <a:lumOff val="5000"/>
                      <a:alpha val="40000"/>
                    </a:schemeClr>
                  </a:outerShdw>
                </a:effectLst>
                <a:latin typeface="微软雅黑" panose="020B0503020204020204" charset="-122"/>
                <a:ea typeface="微软雅黑" panose="020B0503020204020204" charset="-122"/>
                <a:cs typeface="Hei"/>
              </a:rPr>
              <a:t>部分</a:t>
            </a:r>
          </a:p>
        </p:txBody>
      </p:sp>
      <p:sp>
        <p:nvSpPr>
          <p:cNvPr id="7" name="TextBox 6"/>
          <p:cNvSpPr txBox="1"/>
          <p:nvPr/>
        </p:nvSpPr>
        <p:spPr>
          <a:xfrm>
            <a:off x="3362682" y="2490550"/>
            <a:ext cx="5325037" cy="923330"/>
          </a:xfrm>
          <a:prstGeom prst="rect">
            <a:avLst/>
          </a:prstGeom>
          <a:noFill/>
        </p:spPr>
        <p:txBody>
          <a:bodyPr wrap="square" rtlCol="0">
            <a:spAutoFit/>
          </a:bodyPr>
          <a:lstStyle/>
          <a:p>
            <a:pPr algn="ctr"/>
            <a:r>
              <a:rPr lang="zh-CN" altLang="en-US" sz="54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前阶段工作回顾</a:t>
            </a:r>
            <a:endParaRPr lang="zh-CN" altLang="en-US" sz="5400" b="1" dirty="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endParaRPr>
          </a:p>
        </p:txBody>
      </p:sp>
      <p:sp>
        <p:nvSpPr>
          <p:cNvPr id="33" name="TextBox 32"/>
          <p:cNvSpPr txBox="1"/>
          <p:nvPr/>
        </p:nvSpPr>
        <p:spPr>
          <a:xfrm>
            <a:off x="3245879" y="3598729"/>
            <a:ext cx="6034045" cy="1107996"/>
          </a:xfrm>
          <a:prstGeom prst="rect">
            <a:avLst/>
          </a:prstGeom>
          <a:noFill/>
        </p:spPr>
        <p:txBody>
          <a:bodyPr wrap="square" lIns="0" tIns="0" rIns="0" bIns="0" rtlCol="0">
            <a:spAutoFit/>
          </a:bodyPr>
          <a:lstStyle/>
          <a:p>
            <a:pPr algn="just">
              <a:lnSpc>
                <a:spcPct val="150000"/>
              </a:lnSpc>
            </a:pPr>
            <a:r>
              <a:rPr lang="en-US" altLang="zh-CN" sz="1600" b="1" dirty="0" smtClean="0">
                <a:latin typeface="微软雅黑" panose="020B0503020204020204" charset="-122"/>
                <a:ea typeface="微软雅黑" panose="020B0503020204020204" charset="-122"/>
              </a:rPr>
              <a:t>20XX</a:t>
            </a:r>
            <a:r>
              <a:rPr lang="zh-CN" altLang="en-US" sz="1600" b="1" dirty="0" smtClean="0">
                <a:latin typeface="微软雅黑" panose="020B0503020204020204" charset="-122"/>
                <a:ea typeface="微软雅黑" panose="020B0503020204020204" charset="-122"/>
              </a:rPr>
              <a:t>年</a:t>
            </a:r>
            <a:r>
              <a:rPr lang="zh-CN" altLang="en-US" sz="1600" b="1" dirty="0">
                <a:latin typeface="微软雅黑" panose="020B0503020204020204" charset="-122"/>
                <a:ea typeface="微软雅黑" panose="020B0503020204020204" charset="-122"/>
              </a:rPr>
              <a:t>就快结束，回</a:t>
            </a:r>
            <a:r>
              <a:rPr lang="zh-CN" altLang="en-US" sz="1600" b="1" dirty="0" smtClean="0">
                <a:latin typeface="微软雅黑" panose="020B0503020204020204" charset="-122"/>
                <a:ea typeface="微软雅黑" panose="020B0503020204020204" charset="-122"/>
              </a:rPr>
              <a:t>首</a:t>
            </a:r>
            <a:r>
              <a:rPr lang="en-US" altLang="zh-CN" sz="1600" b="1" dirty="0" smtClean="0">
                <a:latin typeface="微软雅黑" panose="020B0503020204020204" charset="-122"/>
                <a:ea typeface="微软雅黑" panose="020B0503020204020204" charset="-122"/>
              </a:rPr>
              <a:t>20XX</a:t>
            </a:r>
            <a:r>
              <a:rPr lang="zh-CN" altLang="en-US" sz="1600" b="1" dirty="0" smtClean="0">
                <a:latin typeface="微软雅黑" panose="020B0503020204020204" charset="-122"/>
                <a:ea typeface="微软雅黑" panose="020B0503020204020204" charset="-122"/>
              </a:rPr>
              <a:t>年</a:t>
            </a:r>
            <a:r>
              <a:rPr lang="zh-CN" altLang="en-US" sz="1600" b="1" dirty="0">
                <a:latin typeface="微软雅黑" panose="020B0503020204020204" charset="-122"/>
                <a:ea typeface="微软雅黑" panose="020B0503020204020204" charset="-122"/>
              </a:rPr>
              <a:t>的工作，有硕果累累的喜悦， 有与同事协同攻关的艰辛，也有遇到困难和挫折时惆怅， 时光过得飞快，不知不觉中，充满希望</a:t>
            </a:r>
            <a:r>
              <a:rPr lang="zh-CN" altLang="en-US" sz="1600" b="1" dirty="0" smtClean="0">
                <a:latin typeface="微软雅黑" panose="020B0503020204020204" charset="-122"/>
                <a:ea typeface="微软雅黑" panose="020B0503020204020204" charset="-122"/>
              </a:rPr>
              <a:t>的</a:t>
            </a:r>
            <a:r>
              <a:rPr lang="en-US" altLang="zh-CN" sz="1600" b="1" dirty="0" smtClean="0">
                <a:latin typeface="微软雅黑" panose="020B0503020204020204" charset="-122"/>
                <a:ea typeface="微软雅黑" panose="020B0503020204020204" charset="-122"/>
              </a:rPr>
              <a:t>20XX</a:t>
            </a:r>
            <a:r>
              <a:rPr lang="zh-CN" altLang="en-US" sz="1600" b="1" dirty="0" smtClean="0">
                <a:latin typeface="微软雅黑" panose="020B0503020204020204" charset="-122"/>
                <a:ea typeface="微软雅黑" panose="020B0503020204020204" charset="-122"/>
              </a:rPr>
              <a:t>年</a:t>
            </a:r>
            <a:r>
              <a:rPr lang="zh-CN" altLang="en-US" sz="1600" b="1" dirty="0">
                <a:latin typeface="微软雅黑" panose="020B0503020204020204" charset="-122"/>
                <a:ea typeface="微软雅黑" panose="020B0503020204020204" charset="-122"/>
              </a:rPr>
              <a:t>就伴随 着新年伊始即将临近。</a:t>
            </a:r>
            <a:endParaRPr lang="en-US" altLang="zh-CN" sz="1600" b="1" dirty="0">
              <a:latin typeface="微软雅黑" panose="020B0503020204020204" charset="-122"/>
              <a:ea typeface="微软雅黑" panose="020B0503020204020204" charset="-122"/>
            </a:endParaRPr>
          </a:p>
        </p:txBody>
      </p:sp>
    </p:spTree>
  </p:cSld>
  <p:clrMapOvr>
    <a:masterClrMapping/>
  </p:clrMapOvr>
  <p:transition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1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5" grpId="0"/>
      <p:bldP spid="7"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Box 6"/>
          <p:cNvSpPr txBox="1"/>
          <p:nvPr/>
        </p:nvSpPr>
        <p:spPr>
          <a:xfrm>
            <a:off x="1212215" y="1621155"/>
            <a:ext cx="10247630" cy="2616200"/>
          </a:xfrm>
          <a:prstGeom prst="rect">
            <a:avLst/>
          </a:prstGeom>
          <a:noFill/>
        </p:spPr>
        <p:txBody>
          <a:bodyPr wrap="square" rtlCol="0">
            <a:spAutoFit/>
          </a:bodyPr>
          <a:lstStyle/>
          <a:p>
            <a:pPr algn="ctr"/>
            <a:r>
              <a:rPr lang="en-US" altLang="zh-CN"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20XX</a:t>
            </a:r>
            <a:r>
              <a:rPr lang="zh-CN" altLang="en-US"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年</a:t>
            </a:r>
            <a:r>
              <a:rPr lang="zh-CN" altLang="en-US"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集团销售总额</a:t>
            </a:r>
          </a:p>
          <a:p>
            <a:pPr algn="ctr"/>
            <a:r>
              <a:rPr lang="zh-CN" altLang="en-US"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突破100亿</a:t>
            </a:r>
          </a:p>
        </p:txBody>
      </p:sp>
      <p:sp>
        <p:nvSpPr>
          <p:cNvPr id="8" name="TextBox 6"/>
          <p:cNvSpPr txBox="1"/>
          <p:nvPr/>
        </p:nvSpPr>
        <p:spPr>
          <a:xfrm>
            <a:off x="1600518" y="4029075"/>
            <a:ext cx="8861425" cy="808990"/>
          </a:xfrm>
          <a:prstGeom prst="rect">
            <a:avLst/>
          </a:prstGeom>
          <a:noFill/>
        </p:spPr>
        <p:txBody>
          <a:bodyPr wrap="square" rtlCol="0">
            <a:spAutoFit/>
          </a:bodyPr>
          <a:lstStyle/>
          <a:p>
            <a:pPr algn="ctr"/>
            <a:r>
              <a:rPr lang="zh-CN" altLang="en-US" sz="44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(文字可以编辑，效果不变)</a:t>
            </a:r>
          </a:p>
        </p:txBody>
      </p:sp>
      <p:pic>
        <p:nvPicPr>
          <p:cNvPr id="3" name="光" descr="D:\desktop\图片3.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64995" y="2698115"/>
            <a:ext cx="9342120" cy="570230"/>
          </a:xfrm>
          <a:prstGeom prst="rect">
            <a:avLst/>
          </a:prstGeom>
          <a:noFill/>
          <a:effectLst>
            <a:outerShdw blurRad="533400" algn="tl" rotWithShape="0">
              <a:srgbClr val="FFFF00">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400"/>
                                        <p:tgtEl>
                                          <p:spTgt spid="3"/>
                                        </p:tgtEl>
                                      </p:cBhvr>
                                    </p:animEffect>
                                  </p:childTnLst>
                                </p:cTn>
                              </p:par>
                              <p:par>
                                <p:cTn id="18" presetID="6" presetClass="emph" presetSubtype="0" autoRev="1" fill="hold" nodeType="withEffect">
                                  <p:stCondLst>
                                    <p:cond delay="200"/>
                                  </p:stCondLst>
                                  <p:childTnLst>
                                    <p:animScale>
                                      <p:cBhvr>
                                        <p:cTn id="19" dur="200" fill="hold"/>
                                        <p:tgtEl>
                                          <p:spTgt spid="3"/>
                                        </p:tgtEl>
                                      </p:cBhvr>
                                      <p:by x="800000" y="800000"/>
                                    </p:animScale>
                                  </p:childTnLst>
                                </p:cTn>
                              </p:par>
                              <p:par>
                                <p:cTn id="20" presetID="10" presetClass="exit" presetSubtype="0" fill="hold" nodeType="withEffect">
                                  <p:stCondLst>
                                    <p:cond delay="400"/>
                                  </p:stCondLst>
                                  <p:childTnLst>
                                    <p:animEffect transition="out" filter="fade">
                                      <p:cBhvr>
                                        <p:cTn id="21" dur="500"/>
                                        <p:tgtEl>
                                          <p:spTgt spid="3"/>
                                        </p:tgtEl>
                                      </p:cBhvr>
                                    </p:animEffect>
                                    <p:set>
                                      <p:cBhvr>
                                        <p:cTn id="22"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Box 6"/>
          <p:cNvSpPr txBox="1"/>
          <p:nvPr/>
        </p:nvSpPr>
        <p:spPr>
          <a:xfrm>
            <a:off x="1212215" y="1621155"/>
            <a:ext cx="10247630" cy="2616200"/>
          </a:xfrm>
          <a:prstGeom prst="rect">
            <a:avLst/>
          </a:prstGeom>
          <a:noFill/>
        </p:spPr>
        <p:txBody>
          <a:bodyPr wrap="square" rtlCol="0">
            <a:spAutoFit/>
          </a:bodyPr>
          <a:lstStyle/>
          <a:p>
            <a:pPr algn="ctr"/>
            <a:r>
              <a:rPr lang="zh-CN" altLang="en-US"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今年盈利比去年同期</a:t>
            </a:r>
          </a:p>
          <a:p>
            <a:pPr algn="ctr"/>
            <a:r>
              <a:rPr lang="zh-CN" altLang="en-US" sz="80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增长60%</a:t>
            </a:r>
          </a:p>
        </p:txBody>
      </p:sp>
      <p:sp>
        <p:nvSpPr>
          <p:cNvPr id="8" name="TextBox 6"/>
          <p:cNvSpPr txBox="1"/>
          <p:nvPr/>
        </p:nvSpPr>
        <p:spPr>
          <a:xfrm>
            <a:off x="1600518" y="4029075"/>
            <a:ext cx="8861425" cy="808990"/>
          </a:xfrm>
          <a:prstGeom prst="rect">
            <a:avLst/>
          </a:prstGeom>
          <a:noFill/>
        </p:spPr>
        <p:txBody>
          <a:bodyPr wrap="square" rtlCol="0">
            <a:spAutoFit/>
          </a:bodyPr>
          <a:lstStyle/>
          <a:p>
            <a:pPr algn="ctr"/>
            <a:r>
              <a:rPr lang="zh-CN" altLang="en-US" sz="4400" b="1" dirty="0" smtClean="0">
                <a:gradFill>
                  <a:gsLst>
                    <a:gs pos="0">
                      <a:srgbClr val="FFC000"/>
                    </a:gs>
                    <a:gs pos="27000">
                      <a:schemeClr val="bg1"/>
                    </a:gs>
                    <a:gs pos="81000">
                      <a:srgbClr val="C49500"/>
                    </a:gs>
                    <a:gs pos="58000">
                      <a:srgbClr val="FFC000"/>
                    </a:gs>
                    <a:gs pos="37000">
                      <a:srgbClr val="EFF6B0"/>
                    </a:gs>
                  </a:gsLst>
                  <a:lin ang="5400000" scaled="0"/>
                </a:gradFill>
                <a:effectLst>
                  <a:outerShdw blurRad="50800" dist="38100" dir="2700000" algn="tl" rotWithShape="0">
                    <a:srgbClr val="480000">
                      <a:alpha val="70000"/>
                    </a:srgbClr>
                  </a:outerShdw>
                </a:effectLst>
                <a:latin typeface="微软雅黑" panose="020B0503020204020204" charset="-122"/>
                <a:ea typeface="微软雅黑" panose="020B0503020204020204" charset="-122"/>
              </a:rPr>
              <a:t>(文字可以编辑，效果不变)</a:t>
            </a:r>
          </a:p>
        </p:txBody>
      </p:sp>
      <p:pic>
        <p:nvPicPr>
          <p:cNvPr id="3" name="光" descr="D:\desktop\图片3.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64995" y="2698115"/>
            <a:ext cx="9342120" cy="570230"/>
          </a:xfrm>
          <a:prstGeom prst="rect">
            <a:avLst/>
          </a:prstGeom>
          <a:noFill/>
          <a:effectLst>
            <a:outerShdw blurRad="533400" algn="tl" rotWithShape="0">
              <a:srgbClr val="FFFF00">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400"/>
                                        <p:tgtEl>
                                          <p:spTgt spid="3"/>
                                        </p:tgtEl>
                                      </p:cBhvr>
                                    </p:animEffect>
                                  </p:childTnLst>
                                </p:cTn>
                              </p:par>
                              <p:par>
                                <p:cTn id="18" presetID="6" presetClass="emph" presetSubtype="0" autoRev="1" fill="hold" nodeType="withEffect">
                                  <p:stCondLst>
                                    <p:cond delay="200"/>
                                  </p:stCondLst>
                                  <p:childTnLst>
                                    <p:animScale>
                                      <p:cBhvr>
                                        <p:cTn id="19" dur="200" fill="hold"/>
                                        <p:tgtEl>
                                          <p:spTgt spid="3"/>
                                        </p:tgtEl>
                                      </p:cBhvr>
                                      <p:by x="800000" y="800000"/>
                                    </p:animScale>
                                  </p:childTnLst>
                                </p:cTn>
                              </p:par>
                              <p:par>
                                <p:cTn id="20" presetID="10" presetClass="exit" presetSubtype="0" fill="hold" nodeType="withEffect">
                                  <p:stCondLst>
                                    <p:cond delay="400"/>
                                  </p:stCondLst>
                                  <p:childTnLst>
                                    <p:animEffect transition="out" filter="fade">
                                      <p:cBhvr>
                                        <p:cTn id="21" dur="500"/>
                                        <p:tgtEl>
                                          <p:spTgt spid="3"/>
                                        </p:tgtEl>
                                      </p:cBhvr>
                                    </p:animEffect>
                                    <p:set>
                                      <p:cBhvr>
                                        <p:cTn id="22"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grpSp>
        <p:nvGrpSpPr>
          <p:cNvPr id="77" name="组合 76"/>
          <p:cNvGrpSpPr/>
          <p:nvPr/>
        </p:nvGrpSpPr>
        <p:grpSpPr>
          <a:xfrm>
            <a:off x="3120120" y="3404781"/>
            <a:ext cx="934696" cy="488797"/>
            <a:chOff x="3838575" y="2712368"/>
            <a:chExt cx="1604974" cy="368530"/>
          </a:xfrm>
        </p:grpSpPr>
        <p:cxnSp>
          <p:nvCxnSpPr>
            <p:cNvPr id="78" name="直接连接符 77"/>
            <p:cNvCxnSpPr/>
            <p:nvPr/>
          </p:nvCxnSpPr>
          <p:spPr>
            <a:xfrm>
              <a:off x="3838575" y="2892218"/>
              <a:ext cx="593181" cy="0"/>
            </a:xfrm>
            <a:prstGeom prst="line">
              <a:avLst/>
            </a:prstGeom>
            <a:ln w="76200">
              <a:solidFill>
                <a:srgbClr val="FEAD10"/>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4952634" y="2911353"/>
              <a:ext cx="490915" cy="0"/>
            </a:xfrm>
            <a:prstGeom prst="line">
              <a:avLst/>
            </a:prstGeom>
            <a:ln w="76200">
              <a:solidFill>
                <a:srgbClr val="FEAD10"/>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flipV="1">
              <a:off x="4405565" y="2712368"/>
              <a:ext cx="186017" cy="189461"/>
            </a:xfrm>
            <a:prstGeom prst="line">
              <a:avLst/>
            </a:prstGeom>
            <a:ln w="76200">
              <a:solidFill>
                <a:srgbClr val="FEAD10"/>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V="1">
              <a:off x="4807526" y="2899283"/>
              <a:ext cx="171299" cy="174470"/>
            </a:xfrm>
            <a:prstGeom prst="line">
              <a:avLst/>
            </a:prstGeom>
            <a:ln w="76200">
              <a:solidFill>
                <a:srgbClr val="FEAD10"/>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H="1" flipV="1">
              <a:off x="4543202" y="2717130"/>
              <a:ext cx="316707" cy="363768"/>
            </a:xfrm>
            <a:prstGeom prst="line">
              <a:avLst/>
            </a:prstGeom>
            <a:ln w="76200">
              <a:solidFill>
                <a:srgbClr val="FEAD10"/>
              </a:solidFill>
            </a:ln>
          </p:spPr>
          <p:style>
            <a:lnRef idx="1">
              <a:schemeClr val="accent1"/>
            </a:lnRef>
            <a:fillRef idx="0">
              <a:schemeClr val="accent1"/>
            </a:fillRef>
            <a:effectRef idx="0">
              <a:schemeClr val="accent1"/>
            </a:effectRef>
            <a:fontRef idx="minor">
              <a:schemeClr val="tx1"/>
            </a:fontRef>
          </p:style>
        </p:cxnSp>
      </p:grpSp>
      <p:grpSp>
        <p:nvGrpSpPr>
          <p:cNvPr id="74" name="组合 73"/>
          <p:cNvGrpSpPr/>
          <p:nvPr/>
        </p:nvGrpSpPr>
        <p:grpSpPr>
          <a:xfrm>
            <a:off x="3975986" y="1710739"/>
            <a:ext cx="3779629" cy="3779629"/>
            <a:chOff x="863831" y="3760324"/>
            <a:chExt cx="1430338" cy="1430338"/>
          </a:xfrm>
          <a:effectLst>
            <a:outerShdw blurRad="50800" dist="50800" dir="5400000" algn="ctr" rotWithShape="0">
              <a:schemeClr val="tx1">
                <a:alpha val="29000"/>
              </a:schemeClr>
            </a:outerShdw>
          </a:effectLst>
        </p:grpSpPr>
        <p:pic>
          <p:nvPicPr>
            <p:cNvPr id="75" name="Picture 2" descr="C:\Users\Administrator\Desktop\Nipic_2457331_20121102221811051371.png"/>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76" name="TextBox 75"/>
            <p:cNvSpPr txBox="1"/>
            <p:nvPr/>
          </p:nvSpPr>
          <p:spPr>
            <a:xfrm>
              <a:off x="1559236" y="4032839"/>
              <a:ext cx="69908" cy="291182"/>
            </a:xfrm>
            <a:prstGeom prst="rect">
              <a:avLst/>
            </a:prstGeom>
            <a:noFill/>
          </p:spPr>
          <p:txBody>
            <a:bodyPr wrap="none" rtlCol="0">
              <a:spAutoFit/>
            </a:bodyPr>
            <a:lstStyle/>
            <a:p>
              <a:pPr algn="ctr"/>
              <a:endParaRPr lang="zh-CN" altLang="en-US" sz="4400" b="1" dirty="0">
                <a:solidFill>
                  <a:srgbClr val="00B0F0"/>
                </a:solidFill>
                <a:effectLst>
                  <a:innerShdw blurRad="63500" dist="50800" dir="13500000">
                    <a:schemeClr val="accent1">
                      <a:lumMod val="50000"/>
                      <a:alpha val="50000"/>
                    </a:schemeClr>
                  </a:innerShdw>
                </a:effectLst>
                <a:latin typeface="微软雅黑" panose="020B0503020204020204" charset="-122"/>
                <a:ea typeface="微软雅黑" panose="020B0503020204020204" charset="-122"/>
              </a:endParaRPr>
            </a:p>
          </p:txBody>
        </p:sp>
      </p:grpSp>
      <p:grpSp>
        <p:nvGrpSpPr>
          <p:cNvPr id="40" name="组合 39"/>
          <p:cNvGrpSpPr/>
          <p:nvPr/>
        </p:nvGrpSpPr>
        <p:grpSpPr>
          <a:xfrm>
            <a:off x="7099161" y="1966674"/>
            <a:ext cx="672075" cy="672075"/>
            <a:chOff x="2769119" y="1848492"/>
            <a:chExt cx="504056" cy="504056"/>
          </a:xfrm>
        </p:grpSpPr>
        <p:sp>
          <p:nvSpPr>
            <p:cNvPr id="41" name="椭圆 40"/>
            <p:cNvSpPr/>
            <p:nvPr/>
          </p:nvSpPr>
          <p:spPr>
            <a:xfrm>
              <a:off x="2769119" y="1848492"/>
              <a:ext cx="504056" cy="504056"/>
            </a:xfrm>
            <a:prstGeom prst="ellipse">
              <a:avLst/>
            </a:prstGeom>
            <a:gradFill>
              <a:gsLst>
                <a:gs pos="0">
                  <a:srgbClr val="FECF40"/>
                </a:gs>
                <a:gs pos="100000">
                  <a:srgbClr val="846C21"/>
                </a:gs>
              </a:gsLst>
              <a:lin ang="5400000" scaled="0"/>
            </a:gradFill>
            <a:ln w="15875">
              <a:gradFill flip="none" rotWithShape="1">
                <a:gsLst>
                  <a:gs pos="0">
                    <a:schemeClr val="accent1">
                      <a:lumMod val="50000"/>
                    </a:schemeClr>
                  </a:gs>
                  <a:gs pos="100000">
                    <a:schemeClr val="accent1">
                      <a:lumMod val="60000"/>
                      <a:lumOff val="40000"/>
                    </a:schemeClr>
                  </a:gs>
                </a:gsLst>
                <a:lin ang="18900000" scaled="1"/>
                <a:tileRect/>
              </a:gradFill>
            </a:ln>
            <a:effectLst>
              <a:outerShdw blurRad="127000" dist="762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41"/>
            <p:cNvSpPr txBox="1"/>
            <p:nvPr/>
          </p:nvSpPr>
          <p:spPr>
            <a:xfrm>
              <a:off x="2808589" y="1931243"/>
              <a:ext cx="388568" cy="311623"/>
            </a:xfrm>
            <a:prstGeom prst="rect">
              <a:avLst/>
            </a:prstGeom>
            <a:noFill/>
          </p:spPr>
          <p:txBody>
            <a:bodyPr wrap="none" rtlCol="0">
              <a:spAutoFit/>
            </a:bodyPr>
            <a:lstStyle/>
            <a:p>
              <a:r>
                <a:rPr lang="en-US" altLang="zh-CN" sz="2100" b="1" dirty="0">
                  <a:solidFill>
                    <a:schemeClr val="bg1"/>
                  </a:solidFill>
                  <a:latin typeface="微软雅黑" panose="020B0503020204020204" charset="-122"/>
                  <a:ea typeface="微软雅黑" panose="020B0503020204020204" charset="-122"/>
                </a:rPr>
                <a:t>01</a:t>
              </a:r>
              <a:endParaRPr lang="zh-CN" altLang="en-US" sz="2100" b="1" dirty="0">
                <a:solidFill>
                  <a:schemeClr val="bg1"/>
                </a:solidFill>
                <a:latin typeface="微软雅黑" panose="020B0503020204020204" charset="-122"/>
                <a:ea typeface="微软雅黑" panose="020B0503020204020204" charset="-122"/>
              </a:endParaRPr>
            </a:p>
          </p:txBody>
        </p:sp>
      </p:grpSp>
      <p:grpSp>
        <p:nvGrpSpPr>
          <p:cNvPr id="43" name="组合 42"/>
          <p:cNvGrpSpPr/>
          <p:nvPr/>
        </p:nvGrpSpPr>
        <p:grpSpPr>
          <a:xfrm>
            <a:off x="7565114" y="3294446"/>
            <a:ext cx="672075" cy="672075"/>
            <a:chOff x="2471142" y="2586760"/>
            <a:chExt cx="504056" cy="504056"/>
          </a:xfrm>
        </p:grpSpPr>
        <p:sp>
          <p:nvSpPr>
            <p:cNvPr id="44" name="椭圆 43"/>
            <p:cNvSpPr/>
            <p:nvPr/>
          </p:nvSpPr>
          <p:spPr>
            <a:xfrm>
              <a:off x="2471142" y="2586760"/>
              <a:ext cx="504056" cy="504056"/>
            </a:xfrm>
            <a:prstGeom prst="ellipse">
              <a:avLst/>
            </a:prstGeom>
            <a:gradFill>
              <a:gsLst>
                <a:gs pos="0">
                  <a:srgbClr val="FECF40"/>
                </a:gs>
                <a:gs pos="100000">
                  <a:srgbClr val="846C21"/>
                </a:gs>
              </a:gsLst>
              <a:lin ang="5400000" scaled="0"/>
            </a:gradFill>
            <a:ln w="15875">
              <a:gradFill flip="none" rotWithShape="1">
                <a:gsLst>
                  <a:gs pos="0">
                    <a:schemeClr val="accent1">
                      <a:lumMod val="50000"/>
                    </a:schemeClr>
                  </a:gs>
                  <a:gs pos="100000">
                    <a:schemeClr val="accent1">
                      <a:lumMod val="60000"/>
                      <a:lumOff val="40000"/>
                    </a:schemeClr>
                  </a:gs>
                </a:gsLst>
                <a:lin ang="18900000" scaled="1"/>
                <a:tileRect/>
              </a:gradFill>
            </a:ln>
            <a:effectLst>
              <a:outerShdw blurRad="127000" dist="762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44"/>
            <p:cNvSpPr txBox="1"/>
            <p:nvPr/>
          </p:nvSpPr>
          <p:spPr>
            <a:xfrm>
              <a:off x="2510612" y="2669511"/>
              <a:ext cx="388568" cy="311623"/>
            </a:xfrm>
            <a:prstGeom prst="rect">
              <a:avLst/>
            </a:prstGeom>
            <a:noFill/>
          </p:spPr>
          <p:txBody>
            <a:bodyPr wrap="none" rtlCol="0">
              <a:spAutoFit/>
            </a:bodyPr>
            <a:lstStyle/>
            <a:p>
              <a:r>
                <a:rPr lang="en-US" altLang="zh-CN" sz="2100" b="1" dirty="0">
                  <a:solidFill>
                    <a:schemeClr val="bg1"/>
                  </a:solidFill>
                  <a:latin typeface="微软雅黑" panose="020B0503020204020204" charset="-122"/>
                  <a:ea typeface="微软雅黑" panose="020B0503020204020204" charset="-122"/>
                </a:rPr>
                <a:t>02</a:t>
              </a:r>
              <a:endParaRPr lang="zh-CN" altLang="en-US" sz="2100" b="1" dirty="0">
                <a:solidFill>
                  <a:schemeClr val="bg1"/>
                </a:solidFill>
                <a:latin typeface="微软雅黑" panose="020B0503020204020204" charset="-122"/>
                <a:ea typeface="微软雅黑" panose="020B0503020204020204" charset="-122"/>
              </a:endParaRPr>
            </a:p>
          </p:txBody>
        </p:sp>
      </p:grpSp>
      <p:grpSp>
        <p:nvGrpSpPr>
          <p:cNvPr id="47" name="组合 46"/>
          <p:cNvGrpSpPr/>
          <p:nvPr/>
        </p:nvGrpSpPr>
        <p:grpSpPr>
          <a:xfrm>
            <a:off x="7099161" y="4600465"/>
            <a:ext cx="672075" cy="672075"/>
            <a:chOff x="2769119" y="3325028"/>
            <a:chExt cx="504056" cy="504056"/>
          </a:xfrm>
        </p:grpSpPr>
        <p:sp>
          <p:nvSpPr>
            <p:cNvPr id="48" name="椭圆 47"/>
            <p:cNvSpPr/>
            <p:nvPr/>
          </p:nvSpPr>
          <p:spPr>
            <a:xfrm>
              <a:off x="2769119" y="3325028"/>
              <a:ext cx="504056" cy="504056"/>
            </a:xfrm>
            <a:prstGeom prst="ellipse">
              <a:avLst/>
            </a:prstGeom>
            <a:gradFill>
              <a:gsLst>
                <a:gs pos="0">
                  <a:srgbClr val="FECF40"/>
                </a:gs>
                <a:gs pos="100000">
                  <a:srgbClr val="846C21"/>
                </a:gs>
              </a:gsLst>
              <a:lin ang="5400000" scaled="0"/>
            </a:gradFill>
            <a:ln w="15875">
              <a:gradFill flip="none" rotWithShape="1">
                <a:gsLst>
                  <a:gs pos="0">
                    <a:schemeClr val="accent1">
                      <a:lumMod val="50000"/>
                    </a:schemeClr>
                  </a:gs>
                  <a:gs pos="100000">
                    <a:schemeClr val="accent1">
                      <a:lumMod val="60000"/>
                      <a:lumOff val="40000"/>
                    </a:schemeClr>
                  </a:gs>
                </a:gsLst>
                <a:lin ang="18900000" scaled="1"/>
                <a:tileRect/>
              </a:gradFill>
            </a:ln>
            <a:effectLst>
              <a:outerShdw blurRad="127000" dist="762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2808589" y="3407779"/>
              <a:ext cx="388568" cy="311623"/>
            </a:xfrm>
            <a:prstGeom prst="rect">
              <a:avLst/>
            </a:prstGeom>
            <a:noFill/>
          </p:spPr>
          <p:txBody>
            <a:bodyPr wrap="none" rtlCol="0">
              <a:spAutoFit/>
            </a:bodyPr>
            <a:lstStyle/>
            <a:p>
              <a:r>
                <a:rPr lang="en-US" altLang="zh-CN" sz="2100" b="1" dirty="0">
                  <a:solidFill>
                    <a:schemeClr val="bg1"/>
                  </a:solidFill>
                  <a:latin typeface="微软雅黑" panose="020B0503020204020204" charset="-122"/>
                  <a:ea typeface="微软雅黑" panose="020B0503020204020204" charset="-122"/>
                </a:rPr>
                <a:t>03</a:t>
              </a:r>
              <a:endParaRPr lang="zh-CN" altLang="en-US" sz="2100" b="1" dirty="0">
                <a:solidFill>
                  <a:schemeClr val="bg1"/>
                </a:solidFill>
                <a:latin typeface="微软雅黑" panose="020B0503020204020204" charset="-122"/>
                <a:ea typeface="微软雅黑" panose="020B0503020204020204" charset="-122"/>
              </a:endParaRPr>
            </a:p>
          </p:txBody>
        </p:sp>
      </p:grpSp>
      <p:sp>
        <p:nvSpPr>
          <p:cNvPr id="51" name="TextBox 50"/>
          <p:cNvSpPr txBox="1"/>
          <p:nvPr/>
        </p:nvSpPr>
        <p:spPr>
          <a:xfrm>
            <a:off x="8162726" y="1931344"/>
            <a:ext cx="2934117" cy="769441"/>
          </a:xfrm>
          <a:prstGeom prst="rect">
            <a:avLst/>
          </a:prstGeom>
          <a:noFill/>
        </p:spPr>
        <p:txBody>
          <a:bodyPr wrap="square" lIns="0" tIns="0" rIns="0" bIns="0" rtlCol="0">
            <a:spAutoFit/>
          </a:bodyPr>
          <a:lstStyle/>
          <a:p>
            <a:pPr algn="just">
              <a:lnSpc>
                <a:spcPts val="2000"/>
              </a:lnSpc>
            </a:pPr>
            <a:r>
              <a:rPr lang="zh-CN" altLang="en-US" sz="1300"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300" dirty="0">
                <a:latin typeface="微软雅黑" panose="020B0503020204020204" charset="-122"/>
                <a:ea typeface="微软雅黑" panose="020B0503020204020204" charset="-122"/>
              </a:rPr>
              <a:t>……</a:t>
            </a:r>
            <a:r>
              <a:rPr lang="zh-CN" altLang="en-US" sz="1300" dirty="0">
                <a:latin typeface="微软雅黑" panose="020B0503020204020204" charset="-122"/>
                <a:ea typeface="微软雅黑" panose="020B0503020204020204" charset="-122"/>
              </a:rPr>
              <a:t>。</a:t>
            </a:r>
            <a:endParaRPr lang="en-US" altLang="zh-CN" sz="1300" dirty="0">
              <a:latin typeface="微软雅黑" panose="020B0503020204020204" charset="-122"/>
              <a:ea typeface="微软雅黑" panose="020B0503020204020204" charset="-122"/>
            </a:endParaRPr>
          </a:p>
        </p:txBody>
      </p:sp>
      <p:sp>
        <p:nvSpPr>
          <p:cNvPr id="52" name="TextBox 51"/>
          <p:cNvSpPr txBox="1"/>
          <p:nvPr/>
        </p:nvSpPr>
        <p:spPr>
          <a:xfrm>
            <a:off x="8485525" y="3245764"/>
            <a:ext cx="2934117" cy="769441"/>
          </a:xfrm>
          <a:prstGeom prst="rect">
            <a:avLst/>
          </a:prstGeom>
          <a:noFill/>
        </p:spPr>
        <p:txBody>
          <a:bodyPr wrap="square" lIns="0" tIns="0" rIns="0" bIns="0" rtlCol="0">
            <a:spAutoFit/>
          </a:bodyPr>
          <a:lstStyle/>
          <a:p>
            <a:pPr algn="just">
              <a:lnSpc>
                <a:spcPts val="2000"/>
              </a:lnSpc>
            </a:pPr>
            <a:r>
              <a:rPr lang="zh-CN" altLang="en-US" sz="1300"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300" dirty="0">
                <a:latin typeface="微软雅黑" panose="020B0503020204020204" charset="-122"/>
                <a:ea typeface="微软雅黑" panose="020B0503020204020204" charset="-122"/>
              </a:rPr>
              <a:t>……</a:t>
            </a:r>
            <a:r>
              <a:rPr lang="zh-CN" altLang="en-US" sz="1300" dirty="0">
                <a:latin typeface="微软雅黑" panose="020B0503020204020204" charset="-122"/>
                <a:ea typeface="微软雅黑" panose="020B0503020204020204" charset="-122"/>
              </a:rPr>
              <a:t>。</a:t>
            </a:r>
            <a:endParaRPr lang="en-US" altLang="zh-CN" sz="1300" dirty="0">
              <a:latin typeface="微软雅黑" panose="020B0503020204020204" charset="-122"/>
              <a:ea typeface="微软雅黑" panose="020B0503020204020204" charset="-122"/>
            </a:endParaRPr>
          </a:p>
        </p:txBody>
      </p:sp>
      <p:sp>
        <p:nvSpPr>
          <p:cNvPr id="53" name="TextBox 52"/>
          <p:cNvSpPr txBox="1"/>
          <p:nvPr/>
        </p:nvSpPr>
        <p:spPr>
          <a:xfrm>
            <a:off x="8162726" y="4551782"/>
            <a:ext cx="2934117" cy="769441"/>
          </a:xfrm>
          <a:prstGeom prst="rect">
            <a:avLst/>
          </a:prstGeom>
          <a:noFill/>
        </p:spPr>
        <p:txBody>
          <a:bodyPr wrap="square" lIns="0" tIns="0" rIns="0" bIns="0" rtlCol="0">
            <a:spAutoFit/>
          </a:bodyPr>
          <a:lstStyle/>
          <a:p>
            <a:pPr algn="just">
              <a:lnSpc>
                <a:spcPts val="2000"/>
              </a:lnSpc>
            </a:pPr>
            <a:r>
              <a:rPr lang="zh-CN" altLang="en-US" sz="1300"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300" dirty="0">
                <a:latin typeface="微软雅黑" panose="020B0503020204020204" charset="-122"/>
                <a:ea typeface="微软雅黑" panose="020B0503020204020204" charset="-122"/>
              </a:rPr>
              <a:t>……</a:t>
            </a:r>
            <a:r>
              <a:rPr lang="zh-CN" altLang="en-US" sz="1300" dirty="0">
                <a:latin typeface="微软雅黑" panose="020B0503020204020204" charset="-122"/>
                <a:ea typeface="微软雅黑" panose="020B0503020204020204" charset="-122"/>
              </a:rPr>
              <a:t>。</a:t>
            </a:r>
            <a:endParaRPr lang="en-US" altLang="zh-CN" sz="1300" dirty="0">
              <a:latin typeface="微软雅黑" panose="020B0503020204020204" charset="-122"/>
              <a:ea typeface="微软雅黑" panose="020B0503020204020204" charset="-122"/>
            </a:endParaRPr>
          </a:p>
        </p:txBody>
      </p:sp>
      <p:sp>
        <p:nvSpPr>
          <p:cNvPr id="55" name="TextBox 54"/>
          <p:cNvSpPr txBox="1"/>
          <p:nvPr/>
        </p:nvSpPr>
        <p:spPr>
          <a:xfrm>
            <a:off x="4565435" y="2751133"/>
            <a:ext cx="2496277" cy="1754326"/>
          </a:xfrm>
          <a:prstGeom prst="rect">
            <a:avLst/>
          </a:prstGeom>
          <a:noFill/>
        </p:spPr>
        <p:txBody>
          <a:bodyPr wrap="square" lIns="0" tIns="0" rIns="0" bIns="0" rtlCol="0">
            <a:spAutoFit/>
          </a:bodyPr>
          <a:lstStyle/>
          <a:p>
            <a:pPr algn="just">
              <a:lnSpc>
                <a:spcPct val="150000"/>
              </a:lnSpc>
            </a:pPr>
            <a:r>
              <a:rPr lang="zh-CN" altLang="en-US" sz="1900" dirty="0">
                <a:solidFill>
                  <a:schemeClr val="tx1">
                    <a:lumMod val="85000"/>
                    <a:lumOff val="15000"/>
                  </a:schemeClr>
                </a:solidFill>
                <a:latin typeface="微软雅黑" panose="020B0503020204020204" charset="-122"/>
                <a:ea typeface="微软雅黑" panose="020B0503020204020204" charset="-122"/>
              </a:rPr>
              <a:t>项目的背景介绍在这段文字中录入，根据你所录入的文字内容多少对字号的大小进行更改</a:t>
            </a:r>
            <a:r>
              <a:rPr lang="zh-CN" altLang="en-US" sz="1900" dirty="0" smtClean="0">
                <a:solidFill>
                  <a:schemeClr val="tx1">
                    <a:lumMod val="85000"/>
                    <a:lumOff val="15000"/>
                  </a:schemeClr>
                </a:solidFill>
                <a:latin typeface="微软雅黑" panose="020B0503020204020204" charset="-122"/>
                <a:ea typeface="微软雅黑" panose="020B0503020204020204" charset="-122"/>
              </a:rPr>
              <a:t>，</a:t>
            </a:r>
            <a:endParaRPr lang="en-US" altLang="zh-CN" sz="1900" dirty="0">
              <a:solidFill>
                <a:schemeClr val="tx1">
                  <a:lumMod val="85000"/>
                  <a:lumOff val="15000"/>
                </a:schemeClr>
              </a:solidFill>
              <a:latin typeface="微软雅黑" panose="020B0503020204020204" charset="-122"/>
              <a:ea typeface="微软雅黑" panose="020B0503020204020204" charset="-122"/>
            </a:endParaRPr>
          </a:p>
        </p:txBody>
      </p:sp>
      <p:grpSp>
        <p:nvGrpSpPr>
          <p:cNvPr id="71" name="组合 70"/>
          <p:cNvGrpSpPr/>
          <p:nvPr/>
        </p:nvGrpSpPr>
        <p:grpSpPr>
          <a:xfrm>
            <a:off x="958277" y="2476038"/>
            <a:ext cx="2337102" cy="2337102"/>
            <a:chOff x="863831" y="3760324"/>
            <a:chExt cx="1430338" cy="1430338"/>
          </a:xfrm>
          <a:effectLst>
            <a:outerShdw blurRad="50800" dist="50800" dir="5400000" algn="ctr" rotWithShape="0">
              <a:schemeClr val="tx1">
                <a:alpha val="29000"/>
              </a:schemeClr>
            </a:outerShdw>
          </a:effectLst>
        </p:grpSpPr>
        <p:pic>
          <p:nvPicPr>
            <p:cNvPr id="72" name="Picture 2" descr="C:\Users\Administrator\Desktop\Nipic_2457331_20121102221811051371.png"/>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5900"/>
                      </a14:imgEffect>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863831" y="3760324"/>
              <a:ext cx="1430338" cy="1430338"/>
            </a:xfrm>
            <a:prstGeom prst="rect">
              <a:avLst/>
            </a:prstGeom>
            <a:noFill/>
            <a:effectLst>
              <a:outerShdw blurRad="279400" dist="266700" dir="7800000" algn="ctr" rotWithShape="0">
                <a:schemeClr val="accent1">
                  <a:lumMod val="50000"/>
                  <a:alpha val="20000"/>
                </a:schemeClr>
              </a:outerShdw>
            </a:effectLst>
            <a:extLst>
              <a:ext uri="{909E8E84-426E-40DD-AFC4-6F175D3DCCD1}">
                <a14:hiddenFill xmlns:a14="http://schemas.microsoft.com/office/drawing/2010/main">
                  <a:solidFill>
                    <a:srgbClr val="FFFFFF"/>
                  </a:solidFill>
                </a14:hiddenFill>
              </a:ext>
            </a:extLst>
          </p:spPr>
        </p:pic>
        <p:sp>
          <p:nvSpPr>
            <p:cNvPr id="73" name="TextBox 72"/>
            <p:cNvSpPr txBox="1"/>
            <p:nvPr/>
          </p:nvSpPr>
          <p:spPr>
            <a:xfrm>
              <a:off x="1151392" y="4032839"/>
              <a:ext cx="805646" cy="885308"/>
            </a:xfrm>
            <a:prstGeom prst="rect">
              <a:avLst/>
            </a:prstGeom>
            <a:noFill/>
          </p:spPr>
          <p:txBody>
            <a:bodyPr wrap="none" rtlCol="0">
              <a:spAutoFit/>
            </a:bodyPr>
            <a:lstStyle/>
            <a:p>
              <a:pPr algn="ctr"/>
              <a:r>
                <a:rPr lang="zh-CN" altLang="en-US" sz="4400" b="1" dirty="0" smtClean="0">
                  <a:solidFill>
                    <a:srgbClr val="FFC000"/>
                  </a:solidFill>
                  <a:effectLst>
                    <a:innerShdw blurRad="63500" dist="50800" dir="13500000">
                      <a:schemeClr val="accent1">
                        <a:lumMod val="50000"/>
                        <a:alpha val="50000"/>
                      </a:schemeClr>
                    </a:innerShdw>
                  </a:effectLst>
                  <a:latin typeface="微软雅黑" panose="020B0503020204020204" charset="-122"/>
                  <a:ea typeface="微软雅黑" panose="020B0503020204020204" charset="-122"/>
                </a:rPr>
                <a:t>工作</a:t>
              </a:r>
            </a:p>
            <a:p>
              <a:pPr algn="ctr"/>
              <a:r>
                <a:rPr lang="zh-CN" altLang="en-US" sz="4400" b="1" dirty="0" smtClean="0">
                  <a:solidFill>
                    <a:srgbClr val="FFC000"/>
                  </a:solidFill>
                  <a:effectLst>
                    <a:innerShdw blurRad="63500" dist="50800" dir="13500000">
                      <a:schemeClr val="accent1">
                        <a:lumMod val="50000"/>
                        <a:alpha val="50000"/>
                      </a:schemeClr>
                    </a:innerShdw>
                  </a:effectLst>
                  <a:latin typeface="微软雅黑" panose="020B0503020204020204" charset="-122"/>
                  <a:ea typeface="微软雅黑" panose="020B0503020204020204" charset="-122"/>
                </a:rPr>
                <a:t>进度</a:t>
              </a:r>
            </a:p>
          </p:txBody>
        </p:sp>
      </p:grpSp>
      <p:cxnSp>
        <p:nvCxnSpPr>
          <p:cNvPr id="85" name="直接连接符 84"/>
          <p:cNvCxnSpPr/>
          <p:nvPr/>
        </p:nvCxnSpPr>
        <p:spPr>
          <a:xfrm>
            <a:off x="687010" y="832152"/>
            <a:ext cx="1081798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5610389" y="430534"/>
            <a:ext cx="7764070" cy="365760"/>
          </a:xfrm>
          <a:prstGeom prst="rect">
            <a:avLst/>
          </a:prstGeom>
          <a:noFill/>
        </p:spPr>
        <p:txBody>
          <a:bodyPr wrap="square" rtlCol="0">
            <a:spAutoFit/>
          </a:bodyPr>
          <a:lstStyle/>
          <a:p>
            <a:pPr algn="ctr"/>
            <a:r>
              <a:rPr lang="en-US" b="1" i="0" spc="0" dirty="0" smtClean="0">
                <a:solidFill>
                  <a:schemeClr val="tx1">
                    <a:lumMod val="65000"/>
                    <a:lumOff val="35000"/>
                  </a:schemeClr>
                </a:solidFill>
                <a:latin typeface="楷体" panose="02010609060101010101" charset="-122"/>
                <a:ea typeface="楷体" panose="02010609060101010101" charset="-122"/>
              </a:rPr>
              <a:t>LOGO   </a:t>
            </a:r>
            <a:r>
              <a:rPr lang="en-US" b="0" i="0" spc="0" dirty="0" smtClean="0">
                <a:solidFill>
                  <a:schemeClr val="tx1">
                    <a:lumMod val="65000"/>
                    <a:lumOff val="35000"/>
                  </a:schemeClr>
                </a:solidFill>
                <a:latin typeface="楷体" panose="02010609060101010101" charset="-122"/>
                <a:ea typeface="楷体" panose="02010609060101010101" charset="-122"/>
              </a:rPr>
              <a:t> I  </a:t>
            </a:r>
            <a:r>
              <a:rPr lang="en-US" b="0" i="0" spc="0" baseline="0" dirty="0" smtClean="0">
                <a:solidFill>
                  <a:schemeClr val="tx1">
                    <a:lumMod val="65000"/>
                    <a:lumOff val="35000"/>
                  </a:schemeClr>
                </a:solidFill>
                <a:latin typeface="楷体" panose="02010609060101010101" charset="-122"/>
                <a:ea typeface="楷体" panose="02010609060101010101" charset="-122"/>
              </a:rPr>
              <a:t>   </a:t>
            </a:r>
            <a:r>
              <a:rPr lang="zh-CN" altLang="en-US" b="1" i="0" spc="0" baseline="0" dirty="0" smtClean="0">
                <a:solidFill>
                  <a:schemeClr val="tx1">
                    <a:lumMod val="65000"/>
                    <a:lumOff val="35000"/>
                  </a:schemeClr>
                </a:solidFill>
                <a:latin typeface="楷体" panose="02010609060101010101" charset="-122"/>
                <a:ea typeface="楷体" panose="02010609060101010101" charset="-122"/>
              </a:rPr>
              <a:t>上海某某文化传媒有限公司</a:t>
            </a:r>
            <a:endParaRPr lang="en-US" i="0" spc="0" dirty="0">
              <a:solidFill>
                <a:schemeClr val="tx1">
                  <a:lumMod val="50000"/>
                  <a:lumOff val="50000"/>
                </a:schemeClr>
              </a:solidFill>
              <a:latin typeface="楷体" panose="02010609060101010101" charset="-122"/>
              <a:ea typeface="楷体" panose="02010609060101010101" charset="-122"/>
            </a:endParaRPr>
          </a:p>
        </p:txBody>
      </p:sp>
      <p:sp>
        <p:nvSpPr>
          <p:cNvPr id="91" name="椭圆 90"/>
          <p:cNvSpPr/>
          <p:nvPr/>
        </p:nvSpPr>
        <p:spPr>
          <a:xfrm>
            <a:off x="6932017" y="503701"/>
            <a:ext cx="219902" cy="219902"/>
          </a:xfrm>
          <a:prstGeom prst="ellipse">
            <a:avLst/>
          </a:prstGeom>
          <a:gradFill>
            <a:gsLst>
              <a:gs pos="0">
                <a:srgbClr val="FECF40"/>
              </a:gs>
              <a:gs pos="100000">
                <a:srgbClr val="846C21"/>
              </a:gs>
            </a:gsLst>
            <a:lin ang="5400000" scaled="0"/>
          </a:gradFill>
          <a:ln>
            <a:noFill/>
          </a:ln>
          <a:effectLst>
            <a:outerShdw blurRad="139700" dist="101600" dir="7200000" algn="tr" rotWithShape="0">
              <a:schemeClr val="tx2">
                <a:lumMod val="50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92" name="Freeform 5"/>
          <p:cNvSpPr/>
          <p:nvPr/>
        </p:nvSpPr>
        <p:spPr bwMode="auto">
          <a:xfrm>
            <a:off x="814837" y="1205593"/>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93" name="TextBox 92"/>
          <p:cNvSpPr txBox="1"/>
          <p:nvPr/>
        </p:nvSpPr>
        <p:spPr>
          <a:xfrm>
            <a:off x="1089622" y="1177453"/>
            <a:ext cx="2697480" cy="426720"/>
          </a:xfrm>
          <a:prstGeom prst="rect">
            <a:avLst/>
          </a:prstGeom>
          <a:noFill/>
        </p:spPr>
        <p:txBody>
          <a:bodyPr wrap="none" rtlCol="0">
            <a:spAutoFit/>
          </a:bodyPr>
          <a:lstStyle/>
          <a:p>
            <a:r>
              <a:rPr lang="zh-CN" altLang="en-US" sz="2200" dirty="0" smtClean="0">
                <a:latin typeface="黑体" panose="02010600030101010101" pitchFamily="49" charset="-122"/>
                <a:ea typeface="黑体" panose="02010600030101010101" pitchFamily="49" charset="-122"/>
              </a:rPr>
              <a:t>上一阶段回顾及进度</a:t>
            </a:r>
            <a:endParaRPr lang="zh-CN" altLang="en-US" sz="2200" dirty="0">
              <a:latin typeface="黑体" panose="02010600030101010101" pitchFamily="49" charset="-122"/>
              <a:ea typeface="黑体" panose="0201060003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Click="0"/>
    </mc:Choice>
    <mc:Fallback xmlns="">
      <p:transition advClick="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wipe(left)">
                                          <p:cBhvr>
                                            <p:cTn id="7" dur="300"/>
                                            <p:tgtEl>
                                              <p:spTgt spid="8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wipe(down)">
                                          <p:cBhvr>
                                            <p:cTn id="11" dur="300"/>
                                            <p:tgtEl>
                                              <p:spTgt spid="91"/>
                                            </p:tgtEl>
                                          </p:cBhvr>
                                        </p:animEffect>
                                      </p:childTnLst>
                                    </p:cTn>
                                  </p:par>
                                  <p:par>
                                    <p:cTn id="12" presetID="2" presetClass="entr" presetSubtype="1" decel="100000" fill="hold" grpId="0" nodeType="withEffect">
                                      <p:stCondLst>
                                        <p:cond delay="250"/>
                                      </p:stCondLst>
                                      <p:childTnLst>
                                        <p:set>
                                          <p:cBhvr>
                                            <p:cTn id="13" dur="1" fill="hold">
                                              <p:stCondLst>
                                                <p:cond delay="0"/>
                                              </p:stCondLst>
                                            </p:cTn>
                                            <p:tgtEl>
                                              <p:spTgt spid="90"/>
                                            </p:tgtEl>
                                            <p:attrNameLst>
                                              <p:attrName>style.visibility</p:attrName>
                                            </p:attrNameLst>
                                          </p:cBhvr>
                                          <p:to>
                                            <p:strVal val="visible"/>
                                          </p:to>
                                        </p:set>
                                        <p:anim calcmode="lin" valueType="num">
                                          <p:cBhvr additive="base">
                                            <p:cTn id="14" dur="500" fill="hold"/>
                                            <p:tgtEl>
                                              <p:spTgt spid="90"/>
                                            </p:tgtEl>
                                            <p:attrNameLst>
                                              <p:attrName>ppt_x</p:attrName>
                                            </p:attrNameLst>
                                          </p:cBhvr>
                                          <p:tavLst>
                                            <p:tav tm="0">
                                              <p:val>
                                                <p:strVal val="#ppt_x"/>
                                              </p:val>
                                            </p:tav>
                                            <p:tav tm="100000">
                                              <p:val>
                                                <p:strVal val="#ppt_x"/>
                                              </p:val>
                                            </p:tav>
                                          </p:tavLst>
                                        </p:anim>
                                        <p:anim calcmode="lin" valueType="num">
                                          <p:cBhvr additive="base">
                                            <p:cTn id="15" dur="500" fill="hold"/>
                                            <p:tgtEl>
                                              <p:spTgt spid="90"/>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2" presetClass="entr" presetSubtype="1" fill="hold" grpId="0" nodeType="afterEffect" p14:presetBounceEnd="33000">
                                      <p:stCondLst>
                                        <p:cond delay="0"/>
                                      </p:stCondLst>
                                      <p:childTnLst>
                                        <p:set>
                                          <p:cBhvr>
                                            <p:cTn id="18" dur="1" fill="hold">
                                              <p:stCondLst>
                                                <p:cond delay="0"/>
                                              </p:stCondLst>
                                            </p:cTn>
                                            <p:tgtEl>
                                              <p:spTgt spid="92"/>
                                            </p:tgtEl>
                                            <p:attrNameLst>
                                              <p:attrName>style.visibility</p:attrName>
                                            </p:attrNameLst>
                                          </p:cBhvr>
                                          <p:to>
                                            <p:strVal val="visible"/>
                                          </p:to>
                                        </p:set>
                                        <p:anim calcmode="lin" valueType="num" p14:bounceEnd="33000">
                                          <p:cBhvr additive="base">
                                            <p:cTn id="19" dur="300" fill="hold"/>
                                            <p:tgtEl>
                                              <p:spTgt spid="92"/>
                                            </p:tgtEl>
                                            <p:attrNameLst>
                                              <p:attrName>ppt_x</p:attrName>
                                            </p:attrNameLst>
                                          </p:cBhvr>
                                          <p:tavLst>
                                            <p:tav tm="0">
                                              <p:val>
                                                <p:strVal val="#ppt_x"/>
                                              </p:val>
                                            </p:tav>
                                            <p:tav tm="100000">
                                              <p:val>
                                                <p:strVal val="#ppt_x"/>
                                              </p:val>
                                            </p:tav>
                                          </p:tavLst>
                                        </p:anim>
                                        <p:anim calcmode="lin" valueType="num" p14:bounceEnd="33000">
                                          <p:cBhvr additive="base">
                                            <p:cTn id="20" dur="300" fill="hold"/>
                                            <p:tgtEl>
                                              <p:spTgt spid="92"/>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93"/>
                                            </p:tgtEl>
                                            <p:attrNameLst>
                                              <p:attrName>style.visibility</p:attrName>
                                            </p:attrNameLst>
                                          </p:cBhvr>
                                          <p:to>
                                            <p:strVal val="visible"/>
                                          </p:to>
                                        </p:set>
                                        <p:anim by="(-#ppt_w*2)" calcmode="lin" valueType="num">
                                          <p:cBhvr rctx="PPT">
                                            <p:cTn id="24" dur="250" autoRev="1" fill="hold">
                                              <p:stCondLst>
                                                <p:cond delay="0"/>
                                              </p:stCondLst>
                                            </p:cTn>
                                            <p:tgtEl>
                                              <p:spTgt spid="93"/>
                                            </p:tgtEl>
                                            <p:attrNameLst>
                                              <p:attrName>ppt_w</p:attrName>
                                            </p:attrNameLst>
                                          </p:cBhvr>
                                        </p:anim>
                                        <p:anim by="(#ppt_w*0.50)" calcmode="lin" valueType="num">
                                          <p:cBhvr>
                                            <p:cTn id="25" dur="250" decel="50000" autoRev="1" fill="hold">
                                              <p:stCondLst>
                                                <p:cond delay="0"/>
                                              </p:stCondLst>
                                            </p:cTn>
                                            <p:tgtEl>
                                              <p:spTgt spid="93"/>
                                            </p:tgtEl>
                                            <p:attrNameLst>
                                              <p:attrName>ppt_x</p:attrName>
                                            </p:attrNameLst>
                                          </p:cBhvr>
                                        </p:anim>
                                        <p:anim from="(-#ppt_h/2)" to="(#ppt_y)" calcmode="lin" valueType="num">
                                          <p:cBhvr>
                                            <p:cTn id="26" dur="500" fill="hold">
                                              <p:stCondLst>
                                                <p:cond delay="0"/>
                                              </p:stCondLst>
                                            </p:cTn>
                                            <p:tgtEl>
                                              <p:spTgt spid="93"/>
                                            </p:tgtEl>
                                            <p:attrNameLst>
                                              <p:attrName>ppt_y</p:attrName>
                                            </p:attrNameLst>
                                          </p:cBhvr>
                                        </p:anim>
                                        <p:animRot by="21600000">
                                          <p:cBhvr>
                                            <p:cTn id="27" dur="500" fill="hold">
                                              <p:stCondLst>
                                                <p:cond delay="0"/>
                                              </p:stCondLst>
                                            </p:cTn>
                                            <p:tgtEl>
                                              <p:spTgt spid="93"/>
                                            </p:tgtEl>
                                            <p:attrNameLst>
                                              <p:attrName>r</p:attrName>
                                            </p:attrNameLst>
                                          </p:cBhvr>
                                        </p:animRot>
                                      </p:childTnLst>
                                    </p:cTn>
                                  </p:par>
                                  <p:par>
                                    <p:cTn id="28" presetID="53" presetClass="entr" presetSubtype="16" fill="hold" nodeType="withEffect">
                                      <p:stCondLst>
                                        <p:cond delay="500"/>
                                      </p:stCondLst>
                                      <p:childTnLst>
                                        <p:set>
                                          <p:cBhvr>
                                            <p:cTn id="29" dur="1" fill="hold">
                                              <p:stCondLst>
                                                <p:cond delay="0"/>
                                              </p:stCondLst>
                                            </p:cTn>
                                            <p:tgtEl>
                                              <p:spTgt spid="71"/>
                                            </p:tgtEl>
                                            <p:attrNameLst>
                                              <p:attrName>style.visibility</p:attrName>
                                            </p:attrNameLst>
                                          </p:cBhvr>
                                          <p:to>
                                            <p:strVal val="visible"/>
                                          </p:to>
                                        </p:set>
                                        <p:anim calcmode="lin" valueType="num">
                                          <p:cBhvr>
                                            <p:cTn id="30" dur="500" fill="hold"/>
                                            <p:tgtEl>
                                              <p:spTgt spid="71"/>
                                            </p:tgtEl>
                                            <p:attrNameLst>
                                              <p:attrName>ppt_w</p:attrName>
                                            </p:attrNameLst>
                                          </p:cBhvr>
                                          <p:tavLst>
                                            <p:tav tm="0">
                                              <p:val>
                                                <p:fltVal val="0"/>
                                              </p:val>
                                            </p:tav>
                                            <p:tav tm="100000">
                                              <p:val>
                                                <p:strVal val="#ppt_w"/>
                                              </p:val>
                                            </p:tav>
                                          </p:tavLst>
                                        </p:anim>
                                        <p:anim calcmode="lin" valueType="num">
                                          <p:cBhvr>
                                            <p:cTn id="31" dur="500" fill="hold"/>
                                            <p:tgtEl>
                                              <p:spTgt spid="71"/>
                                            </p:tgtEl>
                                            <p:attrNameLst>
                                              <p:attrName>ppt_h</p:attrName>
                                            </p:attrNameLst>
                                          </p:cBhvr>
                                          <p:tavLst>
                                            <p:tav tm="0">
                                              <p:val>
                                                <p:fltVal val="0"/>
                                              </p:val>
                                            </p:tav>
                                            <p:tav tm="100000">
                                              <p:val>
                                                <p:strVal val="#ppt_h"/>
                                              </p:val>
                                            </p:tav>
                                          </p:tavLst>
                                        </p:anim>
                                        <p:animEffect transition="in" filter="fade">
                                          <p:cBhvr>
                                            <p:cTn id="32" dur="500"/>
                                            <p:tgtEl>
                                              <p:spTgt spid="71"/>
                                            </p:tgtEl>
                                          </p:cBhvr>
                                        </p:animEffect>
                                      </p:childTnLst>
                                    </p:cTn>
                                  </p:par>
                                  <p:par>
                                    <p:cTn id="33" presetID="2" presetClass="entr" presetSubtype="8" fill="hold" nodeType="withEffect">
                                      <p:stCondLst>
                                        <p:cond delay="50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0-#ppt_w/2"/>
                                              </p:val>
                                            </p:tav>
                                            <p:tav tm="100000">
                                              <p:val>
                                                <p:strVal val="#ppt_x"/>
                                              </p:val>
                                            </p:tav>
                                          </p:tavLst>
                                        </p:anim>
                                        <p:anim calcmode="lin" valueType="num">
                                          <p:cBhvr additive="base">
                                            <p:cTn id="36" dur="500" fill="hold"/>
                                            <p:tgtEl>
                                              <p:spTgt spid="74"/>
                                            </p:tgtEl>
                                            <p:attrNameLst>
                                              <p:attrName>ppt_y</p:attrName>
                                            </p:attrNameLst>
                                          </p:cBhvr>
                                          <p:tavLst>
                                            <p:tav tm="0">
                                              <p:val>
                                                <p:strVal val="#ppt_y"/>
                                              </p:val>
                                            </p:tav>
                                            <p:tav tm="100000">
                                              <p:val>
                                                <p:strVal val="#ppt_y"/>
                                              </p:val>
                                            </p:tav>
                                          </p:tavLst>
                                        </p:anim>
                                      </p:childTnLst>
                                    </p:cTn>
                                  </p:par>
                                </p:childTnLst>
                              </p:cTn>
                            </p:par>
                            <p:par>
                              <p:cTn id="37" fill="hold">
                                <p:stCondLst>
                                  <p:cond delay="2049"/>
                                </p:stCondLst>
                                <p:childTnLst>
                                  <p:par>
                                    <p:cTn id="38" presetID="22" presetClass="entr" presetSubtype="8" fill="hold" nodeType="afterEffect">
                                      <p:stCondLst>
                                        <p:cond delay="0"/>
                                      </p:stCondLst>
                                      <p:childTnLst>
                                        <p:set>
                                          <p:cBhvr>
                                            <p:cTn id="39" dur="1" fill="hold">
                                              <p:stCondLst>
                                                <p:cond delay="0"/>
                                              </p:stCondLst>
                                            </p:cTn>
                                            <p:tgtEl>
                                              <p:spTgt spid="77"/>
                                            </p:tgtEl>
                                            <p:attrNameLst>
                                              <p:attrName>style.visibility</p:attrName>
                                            </p:attrNameLst>
                                          </p:cBhvr>
                                          <p:to>
                                            <p:strVal val="visible"/>
                                          </p:to>
                                        </p:set>
                                        <p:animEffect transition="in" filter="wipe(left)">
                                          <p:cBhvr>
                                            <p:cTn id="40" dur="500"/>
                                            <p:tgtEl>
                                              <p:spTgt spid="77"/>
                                            </p:tgtEl>
                                          </p:cBhvr>
                                        </p:animEffect>
                                      </p:childTnLst>
                                    </p:cTn>
                                  </p:par>
                                </p:childTnLst>
                              </p:cTn>
                            </p:par>
                            <p:par>
                              <p:cTn id="41" fill="hold">
                                <p:stCondLst>
                                  <p:cond delay="2549"/>
                                </p:stCondLst>
                                <p:childTnLst>
                                  <p:par>
                                    <p:cTn id="42" presetID="22" presetClass="entr" presetSubtype="8" fill="hold" grpId="0" nodeType="after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300"/>
                                            <p:tgtEl>
                                              <p:spTgt spid="55"/>
                                            </p:tgtEl>
                                          </p:cBhvr>
                                        </p:animEffect>
                                      </p:childTnLst>
                                    </p:cTn>
                                  </p:par>
                                </p:childTnLst>
                              </p:cTn>
                            </p:par>
                            <p:par>
                              <p:cTn id="45" fill="hold">
                                <p:stCondLst>
                                  <p:cond delay="3049"/>
                                </p:stCondLst>
                                <p:childTnLst>
                                  <p:par>
                                    <p:cTn id="46" presetID="53" presetClass="entr" presetSubtype="528" fill="hold" nodeType="after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ppt_w</p:attrName>
                                            </p:attrNameLst>
                                          </p:cBhvr>
                                          <p:tavLst>
                                            <p:tav tm="0">
                                              <p:val>
                                                <p:fltVal val="0"/>
                                              </p:val>
                                            </p:tav>
                                            <p:tav tm="100000">
                                              <p:val>
                                                <p:strVal val="#ppt_w"/>
                                              </p:val>
                                            </p:tav>
                                          </p:tavLst>
                                        </p:anim>
                                        <p:anim calcmode="lin" valueType="num">
                                          <p:cBhvr>
                                            <p:cTn id="49" dur="500" fill="hold"/>
                                            <p:tgtEl>
                                              <p:spTgt spid="40"/>
                                            </p:tgtEl>
                                            <p:attrNameLst>
                                              <p:attrName>ppt_h</p:attrName>
                                            </p:attrNameLst>
                                          </p:cBhvr>
                                          <p:tavLst>
                                            <p:tav tm="0">
                                              <p:val>
                                                <p:fltVal val="0"/>
                                              </p:val>
                                            </p:tav>
                                            <p:tav tm="100000">
                                              <p:val>
                                                <p:strVal val="#ppt_h"/>
                                              </p:val>
                                            </p:tav>
                                          </p:tavLst>
                                        </p:anim>
                                        <p:animEffect transition="in" filter="fade">
                                          <p:cBhvr>
                                            <p:cTn id="50" dur="500"/>
                                            <p:tgtEl>
                                              <p:spTgt spid="40"/>
                                            </p:tgtEl>
                                          </p:cBhvr>
                                        </p:animEffect>
                                        <p:anim calcmode="lin" valueType="num">
                                          <p:cBhvr>
                                            <p:cTn id="51" dur="500" fill="hold"/>
                                            <p:tgtEl>
                                              <p:spTgt spid="40"/>
                                            </p:tgtEl>
                                            <p:attrNameLst>
                                              <p:attrName>ppt_x</p:attrName>
                                            </p:attrNameLst>
                                          </p:cBhvr>
                                          <p:tavLst>
                                            <p:tav tm="0">
                                              <p:val>
                                                <p:fltVal val="0.5"/>
                                              </p:val>
                                            </p:tav>
                                            <p:tav tm="100000">
                                              <p:val>
                                                <p:strVal val="#ppt_x"/>
                                              </p:val>
                                            </p:tav>
                                          </p:tavLst>
                                        </p:anim>
                                        <p:anim calcmode="lin" valueType="num">
                                          <p:cBhvr>
                                            <p:cTn id="52" dur="500" fill="hold"/>
                                            <p:tgtEl>
                                              <p:spTgt spid="40"/>
                                            </p:tgtEl>
                                            <p:attrNameLst>
                                              <p:attrName>ppt_y</p:attrName>
                                            </p:attrNameLst>
                                          </p:cBhvr>
                                          <p:tavLst>
                                            <p:tav tm="0">
                                              <p:val>
                                                <p:fltVal val="0.5"/>
                                              </p:val>
                                            </p:tav>
                                            <p:tav tm="100000">
                                              <p:val>
                                                <p:strVal val="#ppt_y"/>
                                              </p:val>
                                            </p:tav>
                                          </p:tavLst>
                                        </p:anim>
                                      </p:childTnLst>
                                    </p:cTn>
                                  </p:par>
                                  <p:par>
                                    <p:cTn id="53" presetID="53" presetClass="entr" presetSubtype="528" fill="hold" nodeType="withEffect">
                                      <p:stCondLst>
                                        <p:cond delay="200"/>
                                      </p:stCondLst>
                                      <p:childTnLst>
                                        <p:set>
                                          <p:cBhvr>
                                            <p:cTn id="54" dur="1" fill="hold">
                                              <p:stCondLst>
                                                <p:cond delay="0"/>
                                              </p:stCondLst>
                                            </p:cTn>
                                            <p:tgtEl>
                                              <p:spTgt spid="43"/>
                                            </p:tgtEl>
                                            <p:attrNameLst>
                                              <p:attrName>style.visibility</p:attrName>
                                            </p:attrNameLst>
                                          </p:cBhvr>
                                          <p:to>
                                            <p:strVal val="visible"/>
                                          </p:to>
                                        </p:set>
                                        <p:anim calcmode="lin" valueType="num">
                                          <p:cBhvr>
                                            <p:cTn id="55" dur="500" fill="hold"/>
                                            <p:tgtEl>
                                              <p:spTgt spid="43"/>
                                            </p:tgtEl>
                                            <p:attrNameLst>
                                              <p:attrName>ppt_w</p:attrName>
                                            </p:attrNameLst>
                                          </p:cBhvr>
                                          <p:tavLst>
                                            <p:tav tm="0">
                                              <p:val>
                                                <p:fltVal val="0"/>
                                              </p:val>
                                            </p:tav>
                                            <p:tav tm="100000">
                                              <p:val>
                                                <p:strVal val="#ppt_w"/>
                                              </p:val>
                                            </p:tav>
                                          </p:tavLst>
                                        </p:anim>
                                        <p:anim calcmode="lin" valueType="num">
                                          <p:cBhvr>
                                            <p:cTn id="56" dur="500" fill="hold"/>
                                            <p:tgtEl>
                                              <p:spTgt spid="43"/>
                                            </p:tgtEl>
                                            <p:attrNameLst>
                                              <p:attrName>ppt_h</p:attrName>
                                            </p:attrNameLst>
                                          </p:cBhvr>
                                          <p:tavLst>
                                            <p:tav tm="0">
                                              <p:val>
                                                <p:fltVal val="0"/>
                                              </p:val>
                                            </p:tav>
                                            <p:tav tm="100000">
                                              <p:val>
                                                <p:strVal val="#ppt_h"/>
                                              </p:val>
                                            </p:tav>
                                          </p:tavLst>
                                        </p:anim>
                                        <p:animEffect transition="in" filter="fade">
                                          <p:cBhvr>
                                            <p:cTn id="57" dur="500"/>
                                            <p:tgtEl>
                                              <p:spTgt spid="43"/>
                                            </p:tgtEl>
                                          </p:cBhvr>
                                        </p:animEffect>
                                        <p:anim calcmode="lin" valueType="num">
                                          <p:cBhvr>
                                            <p:cTn id="58" dur="500" fill="hold"/>
                                            <p:tgtEl>
                                              <p:spTgt spid="43"/>
                                            </p:tgtEl>
                                            <p:attrNameLst>
                                              <p:attrName>ppt_x</p:attrName>
                                            </p:attrNameLst>
                                          </p:cBhvr>
                                          <p:tavLst>
                                            <p:tav tm="0">
                                              <p:val>
                                                <p:fltVal val="0.5"/>
                                              </p:val>
                                            </p:tav>
                                            <p:tav tm="100000">
                                              <p:val>
                                                <p:strVal val="#ppt_x"/>
                                              </p:val>
                                            </p:tav>
                                          </p:tavLst>
                                        </p:anim>
                                        <p:anim calcmode="lin" valueType="num">
                                          <p:cBhvr>
                                            <p:cTn id="59" dur="500" fill="hold"/>
                                            <p:tgtEl>
                                              <p:spTgt spid="43"/>
                                            </p:tgtEl>
                                            <p:attrNameLst>
                                              <p:attrName>ppt_y</p:attrName>
                                            </p:attrNameLst>
                                          </p:cBhvr>
                                          <p:tavLst>
                                            <p:tav tm="0">
                                              <p:val>
                                                <p:fltVal val="0.5"/>
                                              </p:val>
                                            </p:tav>
                                            <p:tav tm="100000">
                                              <p:val>
                                                <p:strVal val="#ppt_y"/>
                                              </p:val>
                                            </p:tav>
                                          </p:tavLst>
                                        </p:anim>
                                      </p:childTnLst>
                                    </p:cTn>
                                  </p:par>
                                  <p:par>
                                    <p:cTn id="60" presetID="53" presetClass="entr" presetSubtype="528" fill="hold" nodeType="withEffect">
                                      <p:stCondLst>
                                        <p:cond delay="40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animEffect transition="in" filter="fade">
                                          <p:cBhvr>
                                            <p:cTn id="64" dur="500"/>
                                            <p:tgtEl>
                                              <p:spTgt spid="47"/>
                                            </p:tgtEl>
                                          </p:cBhvr>
                                        </p:animEffect>
                                        <p:anim calcmode="lin" valueType="num">
                                          <p:cBhvr>
                                            <p:cTn id="65" dur="500" fill="hold"/>
                                            <p:tgtEl>
                                              <p:spTgt spid="47"/>
                                            </p:tgtEl>
                                            <p:attrNameLst>
                                              <p:attrName>ppt_x</p:attrName>
                                            </p:attrNameLst>
                                          </p:cBhvr>
                                          <p:tavLst>
                                            <p:tav tm="0">
                                              <p:val>
                                                <p:fltVal val="0.5"/>
                                              </p:val>
                                            </p:tav>
                                            <p:tav tm="100000">
                                              <p:val>
                                                <p:strVal val="#ppt_x"/>
                                              </p:val>
                                            </p:tav>
                                          </p:tavLst>
                                        </p:anim>
                                        <p:anim calcmode="lin" valueType="num">
                                          <p:cBhvr>
                                            <p:cTn id="66" dur="500" fill="hold"/>
                                            <p:tgtEl>
                                              <p:spTgt spid="47"/>
                                            </p:tgtEl>
                                            <p:attrNameLst>
                                              <p:attrName>ppt_y</p:attrName>
                                            </p:attrNameLst>
                                          </p:cBhvr>
                                          <p:tavLst>
                                            <p:tav tm="0">
                                              <p:val>
                                                <p:fltVal val="0.5"/>
                                              </p:val>
                                            </p:tav>
                                            <p:tav tm="100000">
                                              <p:val>
                                                <p:strVal val="#ppt_y"/>
                                              </p:val>
                                            </p:tav>
                                          </p:tavLst>
                                        </p:anim>
                                      </p:childTnLst>
                                    </p:cTn>
                                  </p:par>
                                </p:childTnLst>
                              </p:cTn>
                            </p:par>
                            <p:par>
                              <p:cTn id="67" fill="hold">
                                <p:stCondLst>
                                  <p:cond delay="3549"/>
                                </p:stCondLst>
                                <p:childTnLst>
                                  <p:par>
                                    <p:cTn id="68" presetID="22" presetClass="entr" presetSubtype="8"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wipe(left)">
                                          <p:cBhvr>
                                            <p:cTn id="70" dur="300"/>
                                            <p:tgtEl>
                                              <p:spTgt spid="51"/>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wipe(left)">
                                          <p:cBhvr>
                                            <p:cTn id="73" dur="300"/>
                                            <p:tgtEl>
                                              <p:spTgt spid="5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left)">
                                          <p:cBhvr>
                                            <p:cTn id="76" dur="3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5" grpId="0"/>
          <p:bldP spid="90" grpId="0"/>
          <p:bldP spid="91" grpId="0" bldLvl="0" animBg="1"/>
          <p:bldP spid="92" grpId="0" bldLvl="0" animBg="1"/>
          <p:bldP spid="9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wipe(left)">
                                          <p:cBhvr>
                                            <p:cTn id="7" dur="300"/>
                                            <p:tgtEl>
                                              <p:spTgt spid="8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wipe(down)">
                                          <p:cBhvr>
                                            <p:cTn id="11" dur="300"/>
                                            <p:tgtEl>
                                              <p:spTgt spid="91"/>
                                            </p:tgtEl>
                                          </p:cBhvr>
                                        </p:animEffect>
                                      </p:childTnLst>
                                    </p:cTn>
                                  </p:par>
                                  <p:par>
                                    <p:cTn id="12" presetID="2" presetClass="entr" presetSubtype="1" decel="100000" fill="hold" grpId="0" nodeType="withEffect">
                                      <p:stCondLst>
                                        <p:cond delay="250"/>
                                      </p:stCondLst>
                                      <p:childTnLst>
                                        <p:set>
                                          <p:cBhvr>
                                            <p:cTn id="13" dur="1" fill="hold">
                                              <p:stCondLst>
                                                <p:cond delay="0"/>
                                              </p:stCondLst>
                                            </p:cTn>
                                            <p:tgtEl>
                                              <p:spTgt spid="90"/>
                                            </p:tgtEl>
                                            <p:attrNameLst>
                                              <p:attrName>style.visibility</p:attrName>
                                            </p:attrNameLst>
                                          </p:cBhvr>
                                          <p:to>
                                            <p:strVal val="visible"/>
                                          </p:to>
                                        </p:set>
                                        <p:anim calcmode="lin" valueType="num">
                                          <p:cBhvr additive="base">
                                            <p:cTn id="14" dur="500" fill="hold"/>
                                            <p:tgtEl>
                                              <p:spTgt spid="90"/>
                                            </p:tgtEl>
                                            <p:attrNameLst>
                                              <p:attrName>ppt_x</p:attrName>
                                            </p:attrNameLst>
                                          </p:cBhvr>
                                          <p:tavLst>
                                            <p:tav tm="0">
                                              <p:val>
                                                <p:strVal val="#ppt_x"/>
                                              </p:val>
                                            </p:tav>
                                            <p:tav tm="100000">
                                              <p:val>
                                                <p:strVal val="#ppt_x"/>
                                              </p:val>
                                            </p:tav>
                                          </p:tavLst>
                                        </p:anim>
                                        <p:anim calcmode="lin" valueType="num">
                                          <p:cBhvr additive="base">
                                            <p:cTn id="15" dur="500" fill="hold"/>
                                            <p:tgtEl>
                                              <p:spTgt spid="90"/>
                                            </p:tgtEl>
                                            <p:attrNameLst>
                                              <p:attrName>ppt_y</p:attrName>
                                            </p:attrNameLst>
                                          </p:cBhvr>
                                          <p:tavLst>
                                            <p:tav tm="0">
                                              <p:val>
                                                <p:strVal val="0-#ppt_h/2"/>
                                              </p:val>
                                            </p:tav>
                                            <p:tav tm="100000">
                                              <p:val>
                                                <p:strVal val="#ppt_y"/>
                                              </p:val>
                                            </p:tav>
                                          </p:tavLst>
                                        </p:anim>
                                      </p:childTnLst>
                                    </p:cTn>
                                  </p:par>
                                </p:childTnLst>
                              </p:cTn>
                            </p:par>
                            <p:par>
                              <p:cTn id="16" fill="hold">
                                <p:stCondLst>
                                  <p:cond delay="1000"/>
                                </p:stCondLst>
                                <p:childTnLst>
                                  <p:par>
                                    <p:cTn id="17" presetID="2" presetClass="entr" presetSubtype="1" fill="hold" grpId="0" nodeType="afterEffect">
                                      <p:stCondLst>
                                        <p:cond delay="0"/>
                                      </p:stCondLst>
                                      <p:childTnLst>
                                        <p:set>
                                          <p:cBhvr>
                                            <p:cTn id="18" dur="1" fill="hold">
                                              <p:stCondLst>
                                                <p:cond delay="0"/>
                                              </p:stCondLst>
                                            </p:cTn>
                                            <p:tgtEl>
                                              <p:spTgt spid="92"/>
                                            </p:tgtEl>
                                            <p:attrNameLst>
                                              <p:attrName>style.visibility</p:attrName>
                                            </p:attrNameLst>
                                          </p:cBhvr>
                                          <p:to>
                                            <p:strVal val="visible"/>
                                          </p:to>
                                        </p:set>
                                        <p:anim calcmode="lin" valueType="num">
                                          <p:cBhvr additive="base">
                                            <p:cTn id="19" dur="300" fill="hold"/>
                                            <p:tgtEl>
                                              <p:spTgt spid="92"/>
                                            </p:tgtEl>
                                            <p:attrNameLst>
                                              <p:attrName>ppt_x</p:attrName>
                                            </p:attrNameLst>
                                          </p:cBhvr>
                                          <p:tavLst>
                                            <p:tav tm="0">
                                              <p:val>
                                                <p:strVal val="#ppt_x"/>
                                              </p:val>
                                            </p:tav>
                                            <p:tav tm="100000">
                                              <p:val>
                                                <p:strVal val="#ppt_x"/>
                                              </p:val>
                                            </p:tav>
                                          </p:tavLst>
                                        </p:anim>
                                        <p:anim calcmode="lin" valueType="num">
                                          <p:cBhvr additive="base">
                                            <p:cTn id="20" dur="300" fill="hold"/>
                                            <p:tgtEl>
                                              <p:spTgt spid="92"/>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93"/>
                                            </p:tgtEl>
                                            <p:attrNameLst>
                                              <p:attrName>style.visibility</p:attrName>
                                            </p:attrNameLst>
                                          </p:cBhvr>
                                          <p:to>
                                            <p:strVal val="visible"/>
                                          </p:to>
                                        </p:set>
                                        <p:anim by="(-#ppt_w*2)" calcmode="lin" valueType="num">
                                          <p:cBhvr rctx="PPT">
                                            <p:cTn id="24" dur="250" autoRev="1" fill="hold">
                                              <p:stCondLst>
                                                <p:cond delay="0"/>
                                              </p:stCondLst>
                                            </p:cTn>
                                            <p:tgtEl>
                                              <p:spTgt spid="93"/>
                                            </p:tgtEl>
                                            <p:attrNameLst>
                                              <p:attrName>ppt_w</p:attrName>
                                            </p:attrNameLst>
                                          </p:cBhvr>
                                        </p:anim>
                                        <p:anim by="(#ppt_w*0.50)" calcmode="lin" valueType="num">
                                          <p:cBhvr>
                                            <p:cTn id="25" dur="250" decel="50000" autoRev="1" fill="hold">
                                              <p:stCondLst>
                                                <p:cond delay="0"/>
                                              </p:stCondLst>
                                            </p:cTn>
                                            <p:tgtEl>
                                              <p:spTgt spid="93"/>
                                            </p:tgtEl>
                                            <p:attrNameLst>
                                              <p:attrName>ppt_x</p:attrName>
                                            </p:attrNameLst>
                                          </p:cBhvr>
                                        </p:anim>
                                        <p:anim from="(-#ppt_h/2)" to="(#ppt_y)" calcmode="lin" valueType="num">
                                          <p:cBhvr>
                                            <p:cTn id="26" dur="500" fill="hold">
                                              <p:stCondLst>
                                                <p:cond delay="0"/>
                                              </p:stCondLst>
                                            </p:cTn>
                                            <p:tgtEl>
                                              <p:spTgt spid="93"/>
                                            </p:tgtEl>
                                            <p:attrNameLst>
                                              <p:attrName>ppt_y</p:attrName>
                                            </p:attrNameLst>
                                          </p:cBhvr>
                                        </p:anim>
                                        <p:animRot by="21600000">
                                          <p:cBhvr>
                                            <p:cTn id="27" dur="500" fill="hold">
                                              <p:stCondLst>
                                                <p:cond delay="0"/>
                                              </p:stCondLst>
                                            </p:cTn>
                                            <p:tgtEl>
                                              <p:spTgt spid="93"/>
                                            </p:tgtEl>
                                            <p:attrNameLst>
                                              <p:attrName>r</p:attrName>
                                            </p:attrNameLst>
                                          </p:cBhvr>
                                        </p:animRot>
                                      </p:childTnLst>
                                    </p:cTn>
                                  </p:par>
                                  <p:par>
                                    <p:cTn id="28" presetID="53" presetClass="entr" presetSubtype="16" fill="hold" nodeType="withEffect">
                                      <p:stCondLst>
                                        <p:cond delay="500"/>
                                      </p:stCondLst>
                                      <p:childTnLst>
                                        <p:set>
                                          <p:cBhvr>
                                            <p:cTn id="29" dur="1" fill="hold">
                                              <p:stCondLst>
                                                <p:cond delay="0"/>
                                              </p:stCondLst>
                                            </p:cTn>
                                            <p:tgtEl>
                                              <p:spTgt spid="71"/>
                                            </p:tgtEl>
                                            <p:attrNameLst>
                                              <p:attrName>style.visibility</p:attrName>
                                            </p:attrNameLst>
                                          </p:cBhvr>
                                          <p:to>
                                            <p:strVal val="visible"/>
                                          </p:to>
                                        </p:set>
                                        <p:anim calcmode="lin" valueType="num">
                                          <p:cBhvr>
                                            <p:cTn id="30" dur="500" fill="hold"/>
                                            <p:tgtEl>
                                              <p:spTgt spid="71"/>
                                            </p:tgtEl>
                                            <p:attrNameLst>
                                              <p:attrName>ppt_w</p:attrName>
                                            </p:attrNameLst>
                                          </p:cBhvr>
                                          <p:tavLst>
                                            <p:tav tm="0">
                                              <p:val>
                                                <p:fltVal val="0"/>
                                              </p:val>
                                            </p:tav>
                                            <p:tav tm="100000">
                                              <p:val>
                                                <p:strVal val="#ppt_w"/>
                                              </p:val>
                                            </p:tav>
                                          </p:tavLst>
                                        </p:anim>
                                        <p:anim calcmode="lin" valueType="num">
                                          <p:cBhvr>
                                            <p:cTn id="31" dur="500" fill="hold"/>
                                            <p:tgtEl>
                                              <p:spTgt spid="71"/>
                                            </p:tgtEl>
                                            <p:attrNameLst>
                                              <p:attrName>ppt_h</p:attrName>
                                            </p:attrNameLst>
                                          </p:cBhvr>
                                          <p:tavLst>
                                            <p:tav tm="0">
                                              <p:val>
                                                <p:fltVal val="0"/>
                                              </p:val>
                                            </p:tav>
                                            <p:tav tm="100000">
                                              <p:val>
                                                <p:strVal val="#ppt_h"/>
                                              </p:val>
                                            </p:tav>
                                          </p:tavLst>
                                        </p:anim>
                                        <p:animEffect transition="in" filter="fade">
                                          <p:cBhvr>
                                            <p:cTn id="32" dur="500"/>
                                            <p:tgtEl>
                                              <p:spTgt spid="71"/>
                                            </p:tgtEl>
                                          </p:cBhvr>
                                        </p:animEffect>
                                      </p:childTnLst>
                                    </p:cTn>
                                  </p:par>
                                  <p:par>
                                    <p:cTn id="33" presetID="2" presetClass="entr" presetSubtype="8" fill="hold" nodeType="withEffect">
                                      <p:stCondLst>
                                        <p:cond delay="50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0-#ppt_w/2"/>
                                              </p:val>
                                            </p:tav>
                                            <p:tav tm="100000">
                                              <p:val>
                                                <p:strVal val="#ppt_x"/>
                                              </p:val>
                                            </p:tav>
                                          </p:tavLst>
                                        </p:anim>
                                        <p:anim calcmode="lin" valueType="num">
                                          <p:cBhvr additive="base">
                                            <p:cTn id="36" dur="500" fill="hold"/>
                                            <p:tgtEl>
                                              <p:spTgt spid="74"/>
                                            </p:tgtEl>
                                            <p:attrNameLst>
                                              <p:attrName>ppt_y</p:attrName>
                                            </p:attrNameLst>
                                          </p:cBhvr>
                                          <p:tavLst>
                                            <p:tav tm="0">
                                              <p:val>
                                                <p:strVal val="#ppt_y"/>
                                              </p:val>
                                            </p:tav>
                                            <p:tav tm="100000">
                                              <p:val>
                                                <p:strVal val="#ppt_y"/>
                                              </p:val>
                                            </p:tav>
                                          </p:tavLst>
                                        </p:anim>
                                      </p:childTnLst>
                                    </p:cTn>
                                  </p:par>
                                </p:childTnLst>
                              </p:cTn>
                            </p:par>
                            <p:par>
                              <p:cTn id="37" fill="hold">
                                <p:stCondLst>
                                  <p:cond delay="2049"/>
                                </p:stCondLst>
                                <p:childTnLst>
                                  <p:par>
                                    <p:cTn id="38" presetID="22" presetClass="entr" presetSubtype="8" fill="hold" nodeType="afterEffect">
                                      <p:stCondLst>
                                        <p:cond delay="0"/>
                                      </p:stCondLst>
                                      <p:childTnLst>
                                        <p:set>
                                          <p:cBhvr>
                                            <p:cTn id="39" dur="1" fill="hold">
                                              <p:stCondLst>
                                                <p:cond delay="0"/>
                                              </p:stCondLst>
                                            </p:cTn>
                                            <p:tgtEl>
                                              <p:spTgt spid="77"/>
                                            </p:tgtEl>
                                            <p:attrNameLst>
                                              <p:attrName>style.visibility</p:attrName>
                                            </p:attrNameLst>
                                          </p:cBhvr>
                                          <p:to>
                                            <p:strVal val="visible"/>
                                          </p:to>
                                        </p:set>
                                        <p:animEffect transition="in" filter="wipe(left)">
                                          <p:cBhvr>
                                            <p:cTn id="40" dur="500"/>
                                            <p:tgtEl>
                                              <p:spTgt spid="77"/>
                                            </p:tgtEl>
                                          </p:cBhvr>
                                        </p:animEffect>
                                      </p:childTnLst>
                                    </p:cTn>
                                  </p:par>
                                </p:childTnLst>
                              </p:cTn>
                            </p:par>
                            <p:par>
                              <p:cTn id="41" fill="hold">
                                <p:stCondLst>
                                  <p:cond delay="2549"/>
                                </p:stCondLst>
                                <p:childTnLst>
                                  <p:par>
                                    <p:cTn id="42" presetID="22" presetClass="entr" presetSubtype="8" fill="hold" grpId="0" nodeType="after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300"/>
                                            <p:tgtEl>
                                              <p:spTgt spid="55"/>
                                            </p:tgtEl>
                                          </p:cBhvr>
                                        </p:animEffect>
                                      </p:childTnLst>
                                    </p:cTn>
                                  </p:par>
                                </p:childTnLst>
                              </p:cTn>
                            </p:par>
                            <p:par>
                              <p:cTn id="45" fill="hold">
                                <p:stCondLst>
                                  <p:cond delay="3049"/>
                                </p:stCondLst>
                                <p:childTnLst>
                                  <p:par>
                                    <p:cTn id="46" presetID="53" presetClass="entr" presetSubtype="528" fill="hold" nodeType="after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ppt_w</p:attrName>
                                            </p:attrNameLst>
                                          </p:cBhvr>
                                          <p:tavLst>
                                            <p:tav tm="0">
                                              <p:val>
                                                <p:fltVal val="0"/>
                                              </p:val>
                                            </p:tav>
                                            <p:tav tm="100000">
                                              <p:val>
                                                <p:strVal val="#ppt_w"/>
                                              </p:val>
                                            </p:tav>
                                          </p:tavLst>
                                        </p:anim>
                                        <p:anim calcmode="lin" valueType="num">
                                          <p:cBhvr>
                                            <p:cTn id="49" dur="500" fill="hold"/>
                                            <p:tgtEl>
                                              <p:spTgt spid="40"/>
                                            </p:tgtEl>
                                            <p:attrNameLst>
                                              <p:attrName>ppt_h</p:attrName>
                                            </p:attrNameLst>
                                          </p:cBhvr>
                                          <p:tavLst>
                                            <p:tav tm="0">
                                              <p:val>
                                                <p:fltVal val="0"/>
                                              </p:val>
                                            </p:tav>
                                            <p:tav tm="100000">
                                              <p:val>
                                                <p:strVal val="#ppt_h"/>
                                              </p:val>
                                            </p:tav>
                                          </p:tavLst>
                                        </p:anim>
                                        <p:animEffect transition="in" filter="fade">
                                          <p:cBhvr>
                                            <p:cTn id="50" dur="500"/>
                                            <p:tgtEl>
                                              <p:spTgt spid="40"/>
                                            </p:tgtEl>
                                          </p:cBhvr>
                                        </p:animEffect>
                                        <p:anim calcmode="lin" valueType="num">
                                          <p:cBhvr>
                                            <p:cTn id="51" dur="500" fill="hold"/>
                                            <p:tgtEl>
                                              <p:spTgt spid="40"/>
                                            </p:tgtEl>
                                            <p:attrNameLst>
                                              <p:attrName>ppt_x</p:attrName>
                                            </p:attrNameLst>
                                          </p:cBhvr>
                                          <p:tavLst>
                                            <p:tav tm="0">
                                              <p:val>
                                                <p:fltVal val="0.5"/>
                                              </p:val>
                                            </p:tav>
                                            <p:tav tm="100000">
                                              <p:val>
                                                <p:strVal val="#ppt_x"/>
                                              </p:val>
                                            </p:tav>
                                          </p:tavLst>
                                        </p:anim>
                                        <p:anim calcmode="lin" valueType="num">
                                          <p:cBhvr>
                                            <p:cTn id="52" dur="500" fill="hold"/>
                                            <p:tgtEl>
                                              <p:spTgt spid="40"/>
                                            </p:tgtEl>
                                            <p:attrNameLst>
                                              <p:attrName>ppt_y</p:attrName>
                                            </p:attrNameLst>
                                          </p:cBhvr>
                                          <p:tavLst>
                                            <p:tav tm="0">
                                              <p:val>
                                                <p:fltVal val="0.5"/>
                                              </p:val>
                                            </p:tav>
                                            <p:tav tm="100000">
                                              <p:val>
                                                <p:strVal val="#ppt_y"/>
                                              </p:val>
                                            </p:tav>
                                          </p:tavLst>
                                        </p:anim>
                                      </p:childTnLst>
                                    </p:cTn>
                                  </p:par>
                                  <p:par>
                                    <p:cTn id="53" presetID="53" presetClass="entr" presetSubtype="528" fill="hold" nodeType="withEffect">
                                      <p:stCondLst>
                                        <p:cond delay="200"/>
                                      </p:stCondLst>
                                      <p:childTnLst>
                                        <p:set>
                                          <p:cBhvr>
                                            <p:cTn id="54" dur="1" fill="hold">
                                              <p:stCondLst>
                                                <p:cond delay="0"/>
                                              </p:stCondLst>
                                            </p:cTn>
                                            <p:tgtEl>
                                              <p:spTgt spid="43"/>
                                            </p:tgtEl>
                                            <p:attrNameLst>
                                              <p:attrName>style.visibility</p:attrName>
                                            </p:attrNameLst>
                                          </p:cBhvr>
                                          <p:to>
                                            <p:strVal val="visible"/>
                                          </p:to>
                                        </p:set>
                                        <p:anim calcmode="lin" valueType="num">
                                          <p:cBhvr>
                                            <p:cTn id="55" dur="500" fill="hold"/>
                                            <p:tgtEl>
                                              <p:spTgt spid="43"/>
                                            </p:tgtEl>
                                            <p:attrNameLst>
                                              <p:attrName>ppt_w</p:attrName>
                                            </p:attrNameLst>
                                          </p:cBhvr>
                                          <p:tavLst>
                                            <p:tav tm="0">
                                              <p:val>
                                                <p:fltVal val="0"/>
                                              </p:val>
                                            </p:tav>
                                            <p:tav tm="100000">
                                              <p:val>
                                                <p:strVal val="#ppt_w"/>
                                              </p:val>
                                            </p:tav>
                                          </p:tavLst>
                                        </p:anim>
                                        <p:anim calcmode="lin" valueType="num">
                                          <p:cBhvr>
                                            <p:cTn id="56" dur="500" fill="hold"/>
                                            <p:tgtEl>
                                              <p:spTgt spid="43"/>
                                            </p:tgtEl>
                                            <p:attrNameLst>
                                              <p:attrName>ppt_h</p:attrName>
                                            </p:attrNameLst>
                                          </p:cBhvr>
                                          <p:tavLst>
                                            <p:tav tm="0">
                                              <p:val>
                                                <p:fltVal val="0"/>
                                              </p:val>
                                            </p:tav>
                                            <p:tav tm="100000">
                                              <p:val>
                                                <p:strVal val="#ppt_h"/>
                                              </p:val>
                                            </p:tav>
                                          </p:tavLst>
                                        </p:anim>
                                        <p:animEffect transition="in" filter="fade">
                                          <p:cBhvr>
                                            <p:cTn id="57" dur="500"/>
                                            <p:tgtEl>
                                              <p:spTgt spid="43"/>
                                            </p:tgtEl>
                                          </p:cBhvr>
                                        </p:animEffect>
                                        <p:anim calcmode="lin" valueType="num">
                                          <p:cBhvr>
                                            <p:cTn id="58" dur="500" fill="hold"/>
                                            <p:tgtEl>
                                              <p:spTgt spid="43"/>
                                            </p:tgtEl>
                                            <p:attrNameLst>
                                              <p:attrName>ppt_x</p:attrName>
                                            </p:attrNameLst>
                                          </p:cBhvr>
                                          <p:tavLst>
                                            <p:tav tm="0">
                                              <p:val>
                                                <p:fltVal val="0.5"/>
                                              </p:val>
                                            </p:tav>
                                            <p:tav tm="100000">
                                              <p:val>
                                                <p:strVal val="#ppt_x"/>
                                              </p:val>
                                            </p:tav>
                                          </p:tavLst>
                                        </p:anim>
                                        <p:anim calcmode="lin" valueType="num">
                                          <p:cBhvr>
                                            <p:cTn id="59" dur="500" fill="hold"/>
                                            <p:tgtEl>
                                              <p:spTgt spid="43"/>
                                            </p:tgtEl>
                                            <p:attrNameLst>
                                              <p:attrName>ppt_y</p:attrName>
                                            </p:attrNameLst>
                                          </p:cBhvr>
                                          <p:tavLst>
                                            <p:tav tm="0">
                                              <p:val>
                                                <p:fltVal val="0.5"/>
                                              </p:val>
                                            </p:tav>
                                            <p:tav tm="100000">
                                              <p:val>
                                                <p:strVal val="#ppt_y"/>
                                              </p:val>
                                            </p:tav>
                                          </p:tavLst>
                                        </p:anim>
                                      </p:childTnLst>
                                    </p:cTn>
                                  </p:par>
                                  <p:par>
                                    <p:cTn id="60" presetID="53" presetClass="entr" presetSubtype="528" fill="hold" nodeType="withEffect">
                                      <p:stCondLst>
                                        <p:cond delay="40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animEffect transition="in" filter="fade">
                                          <p:cBhvr>
                                            <p:cTn id="64" dur="500"/>
                                            <p:tgtEl>
                                              <p:spTgt spid="47"/>
                                            </p:tgtEl>
                                          </p:cBhvr>
                                        </p:animEffect>
                                        <p:anim calcmode="lin" valueType="num">
                                          <p:cBhvr>
                                            <p:cTn id="65" dur="500" fill="hold"/>
                                            <p:tgtEl>
                                              <p:spTgt spid="47"/>
                                            </p:tgtEl>
                                            <p:attrNameLst>
                                              <p:attrName>ppt_x</p:attrName>
                                            </p:attrNameLst>
                                          </p:cBhvr>
                                          <p:tavLst>
                                            <p:tav tm="0">
                                              <p:val>
                                                <p:fltVal val="0.5"/>
                                              </p:val>
                                            </p:tav>
                                            <p:tav tm="100000">
                                              <p:val>
                                                <p:strVal val="#ppt_x"/>
                                              </p:val>
                                            </p:tav>
                                          </p:tavLst>
                                        </p:anim>
                                        <p:anim calcmode="lin" valueType="num">
                                          <p:cBhvr>
                                            <p:cTn id="66" dur="500" fill="hold"/>
                                            <p:tgtEl>
                                              <p:spTgt spid="47"/>
                                            </p:tgtEl>
                                            <p:attrNameLst>
                                              <p:attrName>ppt_y</p:attrName>
                                            </p:attrNameLst>
                                          </p:cBhvr>
                                          <p:tavLst>
                                            <p:tav tm="0">
                                              <p:val>
                                                <p:fltVal val="0.5"/>
                                              </p:val>
                                            </p:tav>
                                            <p:tav tm="100000">
                                              <p:val>
                                                <p:strVal val="#ppt_y"/>
                                              </p:val>
                                            </p:tav>
                                          </p:tavLst>
                                        </p:anim>
                                      </p:childTnLst>
                                    </p:cTn>
                                  </p:par>
                                </p:childTnLst>
                              </p:cTn>
                            </p:par>
                            <p:par>
                              <p:cTn id="67" fill="hold">
                                <p:stCondLst>
                                  <p:cond delay="3549"/>
                                </p:stCondLst>
                                <p:childTnLst>
                                  <p:par>
                                    <p:cTn id="68" presetID="22" presetClass="entr" presetSubtype="8"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wipe(left)">
                                          <p:cBhvr>
                                            <p:cTn id="70" dur="300"/>
                                            <p:tgtEl>
                                              <p:spTgt spid="51"/>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wipe(left)">
                                          <p:cBhvr>
                                            <p:cTn id="73" dur="300"/>
                                            <p:tgtEl>
                                              <p:spTgt spid="5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left)">
                                          <p:cBhvr>
                                            <p:cTn id="76" dur="3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5" grpId="0"/>
          <p:bldP spid="90" grpId="0"/>
          <p:bldP spid="91" grpId="0" bldLvl="0" animBg="1"/>
          <p:bldP spid="92" grpId="0" bldLvl="0" animBg="1"/>
          <p:bldP spid="93"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4419</Words>
  <Application>Microsoft Office PowerPoint</Application>
  <PresentationFormat>自定义</PresentationFormat>
  <Paragraphs>375</Paragraphs>
  <Slides>34</Slides>
  <Notes>18</Notes>
  <HiddenSlides>0</HiddenSlides>
  <MMClips>0</MMClips>
  <ScaleCrop>false</ScaleCrop>
  <HeadingPairs>
    <vt:vector size="4" baseType="variant">
      <vt:variant>
        <vt:lpstr>主题</vt:lpstr>
      </vt:variant>
      <vt:variant>
        <vt:i4>2</vt:i4>
      </vt:variant>
      <vt:variant>
        <vt:lpstr>幻灯片标题</vt:lpstr>
      </vt:variant>
      <vt:variant>
        <vt:i4>34</vt:i4>
      </vt:variant>
    </vt:vector>
  </HeadingPairs>
  <TitlesOfParts>
    <vt:vector size="3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迎战</dc:title>
  <dc:creator>第一PPT</dc:creator>
  <cp:keywords>www.1ppt.com</cp:keywords>
  <cp:lastModifiedBy>Windows User</cp:lastModifiedBy>
  <cp:revision>36</cp:revision>
  <dcterms:created xsi:type="dcterms:W3CDTF">2016-12-17T05:35:00Z</dcterms:created>
  <dcterms:modified xsi:type="dcterms:W3CDTF">2018-12-10T13:57:18Z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