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0"/>
  </p:notesMasterIdLst>
  <p:sldIdLst>
    <p:sldId id="835" r:id="rId3"/>
    <p:sldId id="845" r:id="rId4"/>
    <p:sldId id="846" r:id="rId5"/>
    <p:sldId id="794" r:id="rId6"/>
    <p:sldId id="834" r:id="rId7"/>
    <p:sldId id="795" r:id="rId8"/>
    <p:sldId id="816" r:id="rId9"/>
    <p:sldId id="797" r:id="rId10"/>
    <p:sldId id="847" r:id="rId11"/>
    <p:sldId id="840" r:id="rId12"/>
    <p:sldId id="802" r:id="rId13"/>
    <p:sldId id="803" r:id="rId14"/>
    <p:sldId id="804" r:id="rId15"/>
    <p:sldId id="805" r:id="rId16"/>
    <p:sldId id="848" r:id="rId17"/>
    <p:sldId id="842" r:id="rId18"/>
    <p:sldId id="809" r:id="rId19"/>
    <p:sldId id="812" r:id="rId20"/>
    <p:sldId id="813" r:id="rId21"/>
    <p:sldId id="849" r:id="rId22"/>
    <p:sldId id="819" r:id="rId23"/>
    <p:sldId id="820" r:id="rId24"/>
    <p:sldId id="850" r:id="rId25"/>
    <p:sldId id="825" r:id="rId26"/>
    <p:sldId id="837" r:id="rId27"/>
    <p:sldId id="851" r:id="rId28"/>
    <p:sldId id="852" r:id="rId2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AA67"/>
    <a:srgbClr val="8AE0D4"/>
    <a:srgbClr val="95D4F6"/>
    <a:srgbClr val="E08387"/>
    <a:srgbClr val="957F75"/>
    <a:srgbClr val="080808"/>
    <a:srgbClr val="EAEAEA"/>
    <a:srgbClr val="F0F0F0"/>
    <a:srgbClr val="E4ECEB"/>
    <a:srgbClr val="EEEE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深色样式 1 - 强调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浅色样式 3 - 强调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8034E78-7F5D-4C2E-B375-FC64B27BC917}" styleName="深色样式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75" autoAdjust="0"/>
    <p:restoredTop sz="91345" autoAdjust="0"/>
  </p:normalViewPr>
  <p:slideViewPr>
    <p:cSldViewPr>
      <p:cViewPr>
        <p:scale>
          <a:sx n="66" d="100"/>
          <a:sy n="66" d="100"/>
        </p:scale>
        <p:origin x="-516" y="-1530"/>
      </p:cViewPr>
      <p:guideLst>
        <p:guide orient="horz" pos="1620"/>
        <p:guide pos="2880"/>
      </p:guideLst>
    </p:cSldViewPr>
  </p:slideViewPr>
  <p:outlineViewPr>
    <p:cViewPr>
      <p:scale>
        <a:sx n="33" d="100"/>
        <a:sy n="33" d="100"/>
      </p:scale>
      <p:origin x="0" y="0"/>
    </p:cViewPr>
  </p:outlineViewPr>
  <p:notesTextViewPr>
    <p:cViewPr>
      <p:scale>
        <a:sx n="25" d="100"/>
        <a:sy n="2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D96D07-341D-4D88-BBFE-B431BFA04196}" type="datetimeFigureOut">
              <a:rPr lang="zh-CN" altLang="en-US" smtClean="0"/>
              <a:t>2018/12/10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A0F9D-3357-4A94-85C8-3B842B870DC6}" type="slidenum">
              <a:rPr lang="zh-CN" altLang="en-US" smtClean="0"/>
              <a:t>‹#›</a:t>
            </a:fld>
            <a:endParaRPr lang="zh-CN" altLang="en-US"/>
          </a:p>
        </p:txBody>
      </p:sp>
    </p:spTree>
    <p:extLst>
      <p:ext uri="{BB962C8B-B14F-4D97-AF65-F5344CB8AC3E}">
        <p14:creationId xmlns:p14="http://schemas.microsoft.com/office/powerpoint/2010/main" val="4275513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a:t>
            </a:fld>
            <a:endParaRPr lang="zh-CN" altLang="en-US">
              <a:solidFill>
                <a:prstClr val="black"/>
              </a:solidFill>
            </a:endParaRPr>
          </a:p>
        </p:txBody>
      </p:sp>
    </p:spTree>
    <p:extLst>
      <p:ext uri="{BB962C8B-B14F-4D97-AF65-F5344CB8AC3E}">
        <p14:creationId xmlns:p14="http://schemas.microsoft.com/office/powerpoint/2010/main" val="18637330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34681250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25707330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7216264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10570036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16482125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15</a:t>
            </a:fld>
            <a:endParaRPr lang="zh-CN" altLang="en-US">
              <a:solidFill>
                <a:prstClr val="black"/>
              </a:solidFill>
            </a:endParaRPr>
          </a:p>
        </p:txBody>
      </p:sp>
    </p:spTree>
    <p:extLst>
      <p:ext uri="{BB962C8B-B14F-4D97-AF65-F5344CB8AC3E}">
        <p14:creationId xmlns:p14="http://schemas.microsoft.com/office/powerpoint/2010/main" val="1258138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38401160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17</a:t>
            </a:fld>
            <a:endParaRPr lang="zh-CN" altLang="en-US">
              <a:solidFill>
                <a:prstClr val="black"/>
              </a:solidFill>
            </a:endParaRPr>
          </a:p>
        </p:txBody>
      </p:sp>
    </p:spTree>
    <p:extLst>
      <p:ext uri="{BB962C8B-B14F-4D97-AF65-F5344CB8AC3E}">
        <p14:creationId xmlns:p14="http://schemas.microsoft.com/office/powerpoint/2010/main" val="30748676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19453642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2275355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5130187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22957320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16878082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15460620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3568027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24</a:t>
            </a:fld>
            <a:endParaRPr lang="zh-CN" altLang="en-US">
              <a:solidFill>
                <a:prstClr val="black"/>
              </a:solidFill>
            </a:endParaRPr>
          </a:p>
        </p:txBody>
      </p:sp>
    </p:spTree>
    <p:extLst>
      <p:ext uri="{BB962C8B-B14F-4D97-AF65-F5344CB8AC3E}">
        <p14:creationId xmlns:p14="http://schemas.microsoft.com/office/powerpoint/2010/main" val="33772692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25</a:t>
            </a:fld>
            <a:endParaRPr lang="zh-CN" altLang="en-US">
              <a:solidFill>
                <a:prstClr val="black"/>
              </a:solidFill>
            </a:endParaRPr>
          </a:p>
        </p:txBody>
      </p:sp>
    </p:spTree>
    <p:extLst>
      <p:ext uri="{BB962C8B-B14F-4D97-AF65-F5344CB8AC3E}">
        <p14:creationId xmlns:p14="http://schemas.microsoft.com/office/powerpoint/2010/main" val="20955470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26</a:t>
            </a:fld>
            <a:endParaRPr lang="zh-CN" altLang="en-US">
              <a:solidFill>
                <a:prstClr val="black"/>
              </a:solidFill>
            </a:endParaRPr>
          </a:p>
        </p:txBody>
      </p:sp>
    </p:spTree>
    <p:extLst>
      <p:ext uri="{BB962C8B-B14F-4D97-AF65-F5344CB8AC3E}">
        <p14:creationId xmlns:p14="http://schemas.microsoft.com/office/powerpoint/2010/main" val="3330006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a:t>
            </a:fld>
            <a:endParaRPr lang="zh-CN" altLang="en-US">
              <a:solidFill>
                <a:prstClr val="black"/>
              </a:solidFill>
            </a:endParaRPr>
          </a:p>
        </p:txBody>
      </p:sp>
    </p:spTree>
    <p:extLst>
      <p:ext uri="{BB962C8B-B14F-4D97-AF65-F5344CB8AC3E}">
        <p14:creationId xmlns:p14="http://schemas.microsoft.com/office/powerpoint/2010/main" val="1755181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4207483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33133015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10200020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15834285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233640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13152110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96646917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2018/12/10</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41803075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2018/12/10</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657523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2018/12/10</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40882710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21112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54383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87515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50431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7020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40069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0120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2843808" y="444395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PPT</a:t>
            </a:r>
            <a:r>
              <a:rPr kumimoji="0" lang="zh-CN" altLang="en-US" sz="100" b="0" i="0" u="none" strike="noStrike" kern="0" cap="none" spc="0" normalizeH="0" baseline="0" noProof="0" dirty="0" smtClean="0">
                <a:ln>
                  <a:noFill/>
                </a:ln>
                <a:solidFill>
                  <a:schemeClr val="accent6">
                    <a:lumMod val="75000"/>
                    <a:lumOff val="25000"/>
                  </a:schemeClr>
                </a:solidFill>
                <a:effectLst/>
                <a:uLnTx/>
                <a:uFillTx/>
              </a:rPr>
              <a:t>模板下载：</a:t>
            </a: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www.1ppt.com/moban/     </a:t>
            </a:r>
            <a:r>
              <a:rPr kumimoji="0" lang="zh-CN" altLang="en-US" sz="100" b="0" i="0" u="none" strike="noStrike" kern="0" cap="none" spc="0" normalizeH="0" baseline="0" noProof="0" dirty="0" smtClean="0">
                <a:ln>
                  <a:noFill/>
                </a:ln>
                <a:solidFill>
                  <a:schemeClr val="accent6">
                    <a:lumMod val="75000"/>
                    <a:lumOff val="25000"/>
                  </a:schemeClr>
                </a:solidFill>
                <a:effectLst/>
                <a:uLnTx/>
                <a:uFillTx/>
              </a:rPr>
              <a:t>行业</a:t>
            </a: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PPT</a:t>
            </a:r>
            <a:r>
              <a:rPr kumimoji="0" lang="zh-CN" altLang="en-US" sz="100" b="0" i="0" u="none" strike="noStrike" kern="0" cap="none" spc="0" normalizeH="0" baseline="0" noProof="0" dirty="0" smtClean="0">
                <a:ln>
                  <a:noFill/>
                </a:ln>
                <a:solidFill>
                  <a:schemeClr val="accent6">
                    <a:lumMod val="75000"/>
                    <a:lumOff val="25000"/>
                  </a:schemeClr>
                </a:solidFill>
                <a:effectLst/>
                <a:uLnTx/>
                <a:uFillTx/>
              </a:rPr>
              <a:t>模板：</a:t>
            </a: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75000"/>
                    <a:lumOff val="25000"/>
                  </a:schemeClr>
                </a:solidFill>
                <a:effectLst/>
                <a:uLnTx/>
                <a:uFillTx/>
              </a:rPr>
              <a:t>节日</a:t>
            </a: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PPT</a:t>
            </a:r>
            <a:r>
              <a:rPr kumimoji="0" lang="zh-CN" altLang="en-US" sz="100" b="0" i="0" u="none" strike="noStrike" kern="0" cap="none" spc="0" normalizeH="0" baseline="0" noProof="0" dirty="0" smtClean="0">
                <a:ln>
                  <a:noFill/>
                </a:ln>
                <a:solidFill>
                  <a:schemeClr val="accent6">
                    <a:lumMod val="75000"/>
                    <a:lumOff val="25000"/>
                  </a:schemeClr>
                </a:solidFill>
                <a:effectLst/>
                <a:uLnTx/>
                <a:uFillTx/>
              </a:rPr>
              <a:t>模板：</a:t>
            </a: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www.1ppt.com/jieri/           PPT</a:t>
            </a:r>
            <a:r>
              <a:rPr kumimoji="0" lang="zh-CN" altLang="en-US" sz="100" b="0" i="0" u="none" strike="noStrike" kern="0" cap="none" spc="0" normalizeH="0" baseline="0" noProof="0" dirty="0" smtClean="0">
                <a:ln>
                  <a:noFill/>
                </a:ln>
                <a:solidFill>
                  <a:schemeClr val="accent6">
                    <a:lumMod val="75000"/>
                    <a:lumOff val="25000"/>
                  </a:schemeClr>
                </a:solidFill>
                <a:effectLst/>
                <a:uLnTx/>
                <a:uFillTx/>
              </a:rPr>
              <a:t>素材下载：</a:t>
            </a: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PPT</a:t>
            </a:r>
            <a:r>
              <a:rPr kumimoji="0" lang="zh-CN" altLang="en-US" sz="100" b="0" i="0" u="none" strike="noStrike" kern="0" cap="none" spc="0" normalizeH="0" baseline="0" noProof="0" dirty="0" smtClean="0">
                <a:ln>
                  <a:noFill/>
                </a:ln>
                <a:solidFill>
                  <a:schemeClr val="accent6">
                    <a:lumMod val="75000"/>
                    <a:lumOff val="25000"/>
                  </a:schemeClr>
                </a:solidFill>
                <a:effectLst/>
                <a:uLnTx/>
                <a:uFillTx/>
              </a:rPr>
              <a:t>背景图片：</a:t>
            </a: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www.1ppt.com/beijing/      PPT</a:t>
            </a:r>
            <a:r>
              <a:rPr kumimoji="0" lang="zh-CN" altLang="en-US" sz="100" b="0" i="0" u="none" strike="noStrike" kern="0" cap="none" spc="0" normalizeH="0" baseline="0" noProof="0" dirty="0" smtClean="0">
                <a:ln>
                  <a:noFill/>
                </a:ln>
                <a:solidFill>
                  <a:schemeClr val="accent6">
                    <a:lumMod val="75000"/>
                    <a:lumOff val="25000"/>
                  </a:schemeClr>
                </a:solidFill>
                <a:effectLst/>
                <a:uLnTx/>
                <a:uFillTx/>
              </a:rPr>
              <a:t>图表下载：</a:t>
            </a: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75000"/>
                    <a:lumOff val="25000"/>
                  </a:schemeClr>
                </a:solidFill>
                <a:effectLst/>
                <a:uLnTx/>
                <a:uFillTx/>
              </a:rPr>
              <a:t>优秀</a:t>
            </a: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PPT</a:t>
            </a:r>
            <a:r>
              <a:rPr kumimoji="0" lang="zh-CN" altLang="en-US" sz="100" b="0" i="0" u="none" strike="noStrike" kern="0" cap="none" spc="0" normalizeH="0" baseline="0" noProof="0" dirty="0" smtClean="0">
                <a:ln>
                  <a:noFill/>
                </a:ln>
                <a:solidFill>
                  <a:schemeClr val="accent6">
                    <a:lumMod val="75000"/>
                    <a:lumOff val="25000"/>
                  </a:schemeClr>
                </a:solidFill>
                <a:effectLst/>
                <a:uLnTx/>
                <a:uFillTx/>
              </a:rPr>
              <a:t>下载：</a:t>
            </a: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www.1ppt.com/xiazai/        PPT</a:t>
            </a:r>
            <a:r>
              <a:rPr kumimoji="0" lang="zh-CN" altLang="en-US" sz="100" b="0" i="0" u="none" strike="noStrike" kern="0" cap="none" spc="0" normalizeH="0" baseline="0" noProof="0" dirty="0" smtClean="0">
                <a:ln>
                  <a:noFill/>
                </a:ln>
                <a:solidFill>
                  <a:schemeClr val="accent6">
                    <a:lumMod val="75000"/>
                    <a:lumOff val="25000"/>
                  </a:schemeClr>
                </a:solidFill>
                <a:effectLst/>
                <a:uLnTx/>
                <a:uFillTx/>
              </a:rPr>
              <a:t>教程： </a:t>
            </a: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Word</a:t>
            </a:r>
            <a:r>
              <a:rPr kumimoji="0" lang="zh-CN" altLang="en-US" sz="100" b="0" i="0" u="none" strike="noStrike" kern="0" cap="none" spc="0" normalizeH="0" baseline="0" noProof="0" dirty="0" smtClean="0">
                <a:ln>
                  <a:noFill/>
                </a:ln>
                <a:solidFill>
                  <a:schemeClr val="accent6">
                    <a:lumMod val="75000"/>
                    <a:lumOff val="25000"/>
                  </a:schemeClr>
                </a:solidFill>
                <a:effectLst/>
                <a:uLnTx/>
                <a:uFillTx/>
              </a:rPr>
              <a:t>教程： </a:t>
            </a: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www.1ppt.com/word/              Excel</a:t>
            </a:r>
            <a:r>
              <a:rPr kumimoji="0" lang="zh-CN" altLang="en-US" sz="100" b="0" i="0" u="none" strike="noStrike" kern="0" cap="none" spc="0" normalizeH="0" baseline="0" noProof="0" dirty="0" smtClean="0">
                <a:ln>
                  <a:noFill/>
                </a:ln>
                <a:solidFill>
                  <a:schemeClr val="accent6">
                    <a:lumMod val="75000"/>
                    <a:lumOff val="25000"/>
                  </a:schemeClr>
                </a:solidFill>
                <a:effectLst/>
                <a:uLnTx/>
                <a:uFillTx/>
              </a:rPr>
              <a:t>教程：</a:t>
            </a: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75000"/>
                    <a:lumOff val="25000"/>
                  </a:schemeClr>
                </a:solidFill>
                <a:effectLst/>
                <a:uLnTx/>
                <a:uFillTx/>
              </a:rPr>
              <a:t>资料下载：</a:t>
            </a: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www.1ppt.com/ziliao/                PPT</a:t>
            </a:r>
            <a:r>
              <a:rPr kumimoji="0" lang="zh-CN" altLang="en-US" sz="100" b="0" i="0" u="none" strike="noStrike" kern="0" cap="none" spc="0" normalizeH="0" baseline="0" noProof="0" dirty="0" smtClean="0">
                <a:ln>
                  <a:noFill/>
                </a:ln>
                <a:solidFill>
                  <a:schemeClr val="accent6">
                    <a:lumMod val="75000"/>
                    <a:lumOff val="25000"/>
                  </a:schemeClr>
                </a:solidFill>
                <a:effectLst/>
                <a:uLnTx/>
                <a:uFillTx/>
              </a:rPr>
              <a:t>课件下载：</a:t>
            </a: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75000"/>
                    <a:lumOff val="25000"/>
                  </a:schemeClr>
                </a:solidFill>
                <a:effectLst/>
                <a:uLnTx/>
                <a:uFillTx/>
              </a:rPr>
              <a:t>范文下载：</a:t>
            </a: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www.1ppt.com/fanwen/             </a:t>
            </a:r>
            <a:r>
              <a:rPr kumimoji="0" lang="zh-CN" altLang="en-US" sz="100" b="0" i="0" u="none" strike="noStrike" kern="0" cap="none" spc="0" normalizeH="0" baseline="0" noProof="0" dirty="0" smtClean="0">
                <a:ln>
                  <a:noFill/>
                </a:ln>
                <a:solidFill>
                  <a:schemeClr val="accent6">
                    <a:lumMod val="75000"/>
                    <a:lumOff val="25000"/>
                  </a:schemeClr>
                </a:solidFill>
                <a:effectLst/>
                <a:uLnTx/>
                <a:uFillTx/>
              </a:rPr>
              <a:t>试卷下载：</a:t>
            </a: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75000"/>
                    <a:lumOff val="25000"/>
                  </a:schemeClr>
                </a:solidFill>
                <a:effectLst/>
                <a:uLnTx/>
                <a:uFillTx/>
              </a:rPr>
              <a:t>教案下载：</a:t>
            </a: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75000"/>
                    <a:lumOff val="25000"/>
                  </a:schemeClr>
                </a:solidFill>
                <a:effectLst/>
                <a:uLnTx/>
                <a:uFillTx/>
              </a:rPr>
              <a:t>字体下载：</a:t>
            </a: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6">
                    <a:lumMod val="75000"/>
                    <a:lumOff val="25000"/>
                  </a:schemeClr>
                </a:solidFill>
                <a:effectLst/>
                <a:uLnTx/>
                <a:uFillTx/>
              </a:rPr>
              <a:t> </a:t>
            </a:r>
            <a:endParaRPr kumimoji="0" lang="zh-CN" altLang="en-US" sz="100" b="0" i="0" u="none" strike="noStrike" kern="0" cap="none" spc="0" normalizeH="0" baseline="0" noProof="0" dirty="0" smtClean="0">
              <a:ln>
                <a:noFill/>
              </a:ln>
              <a:solidFill>
                <a:schemeClr val="accent6">
                  <a:lumMod val="75000"/>
                  <a:lumOff val="25000"/>
                </a:schemeClr>
              </a:solidFill>
              <a:effectLst/>
              <a:uLnTx/>
              <a:uFillTx/>
            </a:endParaRPr>
          </a:p>
        </p:txBody>
      </p:sp>
    </p:spTree>
    <p:extLst>
      <p:ext uri="{BB962C8B-B14F-4D97-AF65-F5344CB8AC3E}">
        <p14:creationId xmlns:p14="http://schemas.microsoft.com/office/powerpoint/2010/main" val="720858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75902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08419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07245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344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2018/12/10</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3051291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2018/12/10</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2916379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2018/12/10</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2289229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2018/12/10</a:t>
            </a:fld>
            <a:endParaRPr lang="zh-CN" altLang="en-US"/>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817836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2018/12/10</a:t>
            </a:fld>
            <a:endParaRPr lang="zh-CN" altLang="en-US"/>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3824026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2018/12/10</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449632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t>2018/12/10</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t>‹#›</a:t>
            </a:fld>
            <a:endParaRPr lang="zh-CN" altLang="en-US"/>
          </a:p>
        </p:txBody>
      </p:sp>
    </p:spTree>
    <p:extLst>
      <p:ext uri="{BB962C8B-B14F-4D97-AF65-F5344CB8AC3E}">
        <p14:creationId xmlns:p14="http://schemas.microsoft.com/office/powerpoint/2010/main" val="3596600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197645"/>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197477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32.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7.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33.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11.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7.png"/><Relationship Id="rId7"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8.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8.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8.png"/><Relationship Id="rId7"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7.png"/><Relationship Id="rId4" Type="http://schemas.openxmlformats.org/officeDocument/2006/relationships/image" Target="../media/image10.png"/><Relationship Id="rId9" Type="http://schemas.openxmlformats.org/officeDocument/2006/relationships/image" Target="../media/image46.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49.png"/><Relationship Id="rId5" Type="http://schemas.openxmlformats.org/officeDocument/2006/relationships/image" Target="../media/image7.png"/><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2.png"/><Relationship Id="rId7" Type="http://schemas.openxmlformats.org/officeDocument/2006/relationships/image" Target="../media/image50.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3.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25.png"/><Relationship Id="rId3" Type="http://schemas.openxmlformats.org/officeDocument/2006/relationships/image" Target="../media/image12.png"/><Relationship Id="rId7" Type="http://schemas.openxmlformats.org/officeDocument/2006/relationships/image" Target="../media/image16.jpeg"/><Relationship Id="rId12" Type="http://schemas.openxmlformats.org/officeDocument/2006/relationships/image" Target="../media/image21.png"/><Relationship Id="rId17" Type="http://schemas.openxmlformats.org/officeDocument/2006/relationships/image" Target="../media/image24.png"/><Relationship Id="rId2" Type="http://schemas.openxmlformats.org/officeDocument/2006/relationships/notesSlide" Target="../notesSlides/notesSlide5.xml"/><Relationship Id="rId16"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jpeg"/><Relationship Id="rId15" Type="http://schemas.openxmlformats.org/officeDocument/2006/relationships/image" Target="../media/image10.png"/><Relationship Id="rId10" Type="http://schemas.openxmlformats.org/officeDocument/2006/relationships/image" Target="../media/image19.png"/><Relationship Id="rId19" Type="http://schemas.openxmlformats.org/officeDocument/2006/relationships/image" Target="../media/image26.jpeg"/><Relationship Id="rId4" Type="http://schemas.openxmlformats.org/officeDocument/2006/relationships/image" Target="../media/image13.jpeg"/><Relationship Id="rId9" Type="http://schemas.openxmlformats.org/officeDocument/2006/relationships/image" Target="../media/image18.png"/><Relationship Id="rId1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7.png"/><Relationship Id="rId7"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8.png"/><Relationship Id="rId4" Type="http://schemas.openxmlformats.org/officeDocument/2006/relationships/image" Target="../media/image10.png"/><Relationship Id="rId9" Type="http://schemas.openxmlformats.org/officeDocument/2006/relationships/image" Target="../media/image29.png"/></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 name="文本框 14"/>
          <p:cNvSpPr txBox="1"/>
          <p:nvPr/>
        </p:nvSpPr>
        <p:spPr>
          <a:xfrm>
            <a:off x="2399104" y="1221749"/>
            <a:ext cx="5398753" cy="1017010"/>
          </a:xfrm>
          <a:prstGeom prst="rect">
            <a:avLst/>
          </a:prstGeom>
          <a:noFill/>
        </p:spPr>
        <p:txBody>
          <a:bodyPr wrap="square" rtlCol="0">
            <a:spAutoFit/>
          </a:bodyPr>
          <a:lstStyle/>
          <a:p>
            <a:pPr>
              <a:lnSpc>
                <a:spcPct val="110000"/>
              </a:lnSpc>
            </a:pPr>
            <a:r>
              <a:rPr lang="zh-CN" altLang="en-US" sz="5850" dirty="0">
                <a:latin typeface="方正粗谭黑简体" panose="02000000000000000000" pitchFamily="2" charset="-122"/>
                <a:ea typeface="方正粗谭黑简体" panose="02000000000000000000" pitchFamily="2" charset="-122"/>
              </a:rPr>
              <a:t>我的工作总结</a:t>
            </a:r>
            <a:endParaRPr lang="en-US" altLang="zh-CN" sz="5850" dirty="0">
              <a:latin typeface="方正粗谭黑简体" panose="02000000000000000000" pitchFamily="2" charset="-122"/>
              <a:ea typeface="方正粗谭黑简体" panose="02000000000000000000" pitchFamily="2" charset="-122"/>
            </a:endParaRPr>
          </a:p>
        </p:txBody>
      </p:sp>
      <p:pic>
        <p:nvPicPr>
          <p:cNvPr id="13" name="Picture 3" descr="C:\Users\ABC\Desktop\GR-010 (2).png"/>
          <p:cNvPicPr>
            <a:picLocks noChangeAspect="1" noChangeArrowheads="1"/>
          </p:cNvPicPr>
          <p:nvPr/>
        </p:nvPicPr>
        <p:blipFill>
          <a:blip r:embed="rId3">
            <a:grayscl/>
            <a:extLst>
              <a:ext uri="{28A0092B-C50C-407E-A947-70E740481C1C}">
                <a14:useLocalDpi xmlns:a14="http://schemas.microsoft.com/office/drawing/2010/main"/>
              </a:ext>
            </a:extLst>
          </a:blip>
          <a:srcRect/>
          <a:stretch>
            <a:fillRect/>
          </a:stretch>
        </p:blipFill>
        <p:spPr bwMode="auto">
          <a:xfrm rot="19393001">
            <a:off x="6996625" y="1677246"/>
            <a:ext cx="9398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C:\Users\ABC\Desktop\GR-010 (2).png"/>
          <p:cNvPicPr>
            <a:picLocks noChangeAspect="1" noChangeArrowheads="1"/>
          </p:cNvPicPr>
          <p:nvPr/>
        </p:nvPicPr>
        <p:blipFill>
          <a:blip r:embed="rId4">
            <a:biLevel thresh="25000"/>
            <a:extLst>
              <a:ext uri="{28A0092B-C50C-407E-A947-70E740481C1C}">
                <a14:useLocalDpi xmlns:a14="http://schemas.microsoft.com/office/drawing/2010/main"/>
              </a:ext>
            </a:extLst>
          </a:blip>
          <a:srcRect/>
          <a:stretch>
            <a:fillRect/>
          </a:stretch>
        </p:blipFill>
        <p:spPr bwMode="auto">
          <a:xfrm>
            <a:off x="2399104" y="2073548"/>
            <a:ext cx="4897468" cy="342499"/>
          </a:xfrm>
          <a:prstGeom prst="rect">
            <a:avLst/>
          </a:prstGeom>
          <a:noFill/>
          <a:extLst>
            <a:ext uri="{909E8E84-426E-40DD-AFC4-6F175D3DCCD1}">
              <a14:hiddenFill xmlns:a14="http://schemas.microsoft.com/office/drawing/2010/main">
                <a:solidFill>
                  <a:srgbClr val="FFFFFF"/>
                </a:solidFill>
              </a14:hiddenFill>
            </a:ext>
          </a:extLst>
        </p:spPr>
      </p:pic>
      <p:sp>
        <p:nvSpPr>
          <p:cNvPr id="16" name="文本框 15"/>
          <p:cNvSpPr txBox="1"/>
          <p:nvPr/>
        </p:nvSpPr>
        <p:spPr>
          <a:xfrm>
            <a:off x="2587179" y="2373436"/>
            <a:ext cx="5061084" cy="397032"/>
          </a:xfrm>
          <a:prstGeom prst="rect">
            <a:avLst/>
          </a:prstGeom>
          <a:noFill/>
        </p:spPr>
        <p:txBody>
          <a:bodyPr wrap="square" rtlCol="0">
            <a:spAutoFit/>
          </a:bodyPr>
          <a:lstStyle/>
          <a:p>
            <a:pPr>
              <a:lnSpc>
                <a:spcPct val="110000"/>
              </a:lnSpc>
            </a:pPr>
            <a:r>
              <a:rPr lang="zh-CN" altLang="en-US" b="1" dirty="0">
                <a:latin typeface="方正稚艺简体" panose="03000509000000000000" pitchFamily="65" charset="-122"/>
                <a:ea typeface="方正稚艺简体" panose="03000509000000000000" pitchFamily="65" charset="-122"/>
              </a:rPr>
              <a:t>年终总结 </a:t>
            </a:r>
            <a:r>
              <a:rPr lang="en-US" altLang="zh-CN" b="1" dirty="0">
                <a:latin typeface="方正稚艺简体" panose="03000509000000000000" pitchFamily="65" charset="-122"/>
                <a:ea typeface="方正稚艺简体" panose="03000509000000000000" pitchFamily="65" charset="-122"/>
              </a:rPr>
              <a:t>| </a:t>
            </a:r>
            <a:r>
              <a:rPr lang="zh-CN" altLang="en-US" b="1" dirty="0">
                <a:latin typeface="方正稚艺简体" panose="03000509000000000000" pitchFamily="65" charset="-122"/>
                <a:ea typeface="方正稚艺简体" panose="03000509000000000000" pitchFamily="65" charset="-122"/>
              </a:rPr>
              <a:t>新年计划 </a:t>
            </a:r>
            <a:r>
              <a:rPr lang="en-US" altLang="zh-CN" b="1" dirty="0">
                <a:latin typeface="方正稚艺简体" panose="03000509000000000000" pitchFamily="65" charset="-122"/>
                <a:ea typeface="方正稚艺简体" panose="03000509000000000000" pitchFamily="65" charset="-122"/>
              </a:rPr>
              <a:t>| </a:t>
            </a:r>
            <a:r>
              <a:rPr lang="zh-CN" altLang="en-US" b="1" dirty="0">
                <a:latin typeface="方正稚艺简体" panose="03000509000000000000" pitchFamily="65" charset="-122"/>
                <a:ea typeface="方正稚艺简体" panose="03000509000000000000" pitchFamily="65" charset="-122"/>
              </a:rPr>
              <a:t>工作汇报 </a:t>
            </a:r>
            <a:r>
              <a:rPr lang="en-US" altLang="zh-CN" b="1" dirty="0">
                <a:latin typeface="方正稚艺简体" panose="03000509000000000000" pitchFamily="65" charset="-122"/>
                <a:ea typeface="方正稚艺简体" panose="03000509000000000000" pitchFamily="65" charset="-122"/>
              </a:rPr>
              <a:t>| </a:t>
            </a:r>
            <a:r>
              <a:rPr lang="zh-CN" altLang="en-US" b="1" dirty="0">
                <a:latin typeface="方正稚艺简体" panose="03000509000000000000" pitchFamily="65" charset="-122"/>
                <a:ea typeface="方正稚艺简体" panose="03000509000000000000" pitchFamily="65" charset="-122"/>
              </a:rPr>
              <a:t>演示演讲</a:t>
            </a:r>
            <a:endParaRPr lang="en-US" altLang="zh-CN" b="1" dirty="0">
              <a:latin typeface="方正稚艺简体" panose="03000509000000000000" pitchFamily="65" charset="-122"/>
              <a:ea typeface="方正稚艺简体" panose="03000509000000000000" pitchFamily="65" charset="-122"/>
            </a:endParaRPr>
          </a:p>
        </p:txBody>
      </p:sp>
      <p:sp>
        <p:nvSpPr>
          <p:cNvPr id="17" name="文本框 16"/>
          <p:cNvSpPr txBox="1"/>
          <p:nvPr/>
        </p:nvSpPr>
        <p:spPr>
          <a:xfrm>
            <a:off x="3280643" y="2920841"/>
            <a:ext cx="4577552" cy="329321"/>
          </a:xfrm>
          <a:prstGeom prst="rect">
            <a:avLst/>
          </a:prstGeom>
          <a:noFill/>
        </p:spPr>
        <p:txBody>
          <a:bodyPr wrap="square" rtlCol="0">
            <a:spAutoFit/>
          </a:bodyPr>
          <a:lstStyle/>
          <a:p>
            <a:pPr>
              <a:lnSpc>
                <a:spcPct val="110000"/>
              </a:lnSpc>
            </a:pPr>
            <a:r>
              <a:rPr lang="zh-CN" altLang="en-US" sz="1400" b="1" dirty="0" smtClean="0">
                <a:latin typeface="方正稚艺简体" panose="03000509000000000000" pitchFamily="65" charset="-122"/>
                <a:ea typeface="方正稚艺简体" panose="03000509000000000000" pitchFamily="65" charset="-122"/>
              </a:rPr>
              <a:t>汇报人</a:t>
            </a:r>
            <a:r>
              <a:rPr lang="en-US" altLang="zh-CN" sz="1400" b="1" dirty="0" smtClean="0">
                <a:latin typeface="方正稚艺简体" panose="03000509000000000000" pitchFamily="65" charset="-122"/>
                <a:ea typeface="方正稚艺简体" panose="03000509000000000000" pitchFamily="65" charset="-122"/>
              </a:rPr>
              <a:t>| </a:t>
            </a:r>
            <a:r>
              <a:rPr lang="zh-CN" altLang="en-US" sz="1400" b="1" dirty="0" smtClean="0">
                <a:latin typeface="方正稚艺简体" panose="03000509000000000000" pitchFamily="65" charset="-122"/>
                <a:ea typeface="方正稚艺简体" panose="03000509000000000000" pitchFamily="65" charset="-122"/>
              </a:rPr>
              <a:t>奇异果</a:t>
            </a:r>
            <a:r>
              <a:rPr lang="en-US" altLang="zh-CN" sz="1400" b="1" dirty="0">
                <a:latin typeface="方正稚艺简体" panose="03000509000000000000" pitchFamily="65" charset="-122"/>
                <a:ea typeface="方正稚艺简体" panose="03000509000000000000" pitchFamily="65" charset="-122"/>
              </a:rPr>
              <a:t> </a:t>
            </a:r>
            <a:r>
              <a:rPr lang="en-US" altLang="zh-CN" sz="1400" b="1" dirty="0" smtClean="0">
                <a:latin typeface="方正稚艺简体" panose="03000509000000000000" pitchFamily="65" charset="-122"/>
                <a:ea typeface="方正稚艺简体" panose="03000509000000000000" pitchFamily="65" charset="-122"/>
              </a:rPr>
              <a:t>       </a:t>
            </a:r>
            <a:r>
              <a:rPr lang="zh-CN" altLang="en-US" sz="1400" b="1" dirty="0" smtClean="0">
                <a:latin typeface="方正稚艺简体" panose="03000509000000000000" pitchFamily="65" charset="-122"/>
                <a:ea typeface="方正稚艺简体" panose="03000509000000000000" pitchFamily="65" charset="-122"/>
              </a:rPr>
              <a:t>汇报部门</a:t>
            </a:r>
            <a:r>
              <a:rPr lang="en-US" altLang="zh-CN" sz="1400" b="1" dirty="0" smtClean="0">
                <a:latin typeface="方正稚艺简体" panose="03000509000000000000" pitchFamily="65" charset="-122"/>
                <a:ea typeface="方正稚艺简体" panose="03000509000000000000" pitchFamily="65" charset="-122"/>
              </a:rPr>
              <a:t>| </a:t>
            </a:r>
            <a:r>
              <a:rPr lang="zh-CN" altLang="en-US" sz="1400" b="1" dirty="0" smtClean="0">
                <a:latin typeface="方正稚艺简体" panose="03000509000000000000" pitchFamily="65" charset="-122"/>
                <a:ea typeface="方正稚艺简体" panose="03000509000000000000" pitchFamily="65" charset="-122"/>
              </a:rPr>
              <a:t>销售部</a:t>
            </a:r>
            <a:endParaRPr lang="en-US" altLang="zh-CN" sz="1400" b="1" dirty="0">
              <a:latin typeface="方正稚艺简体" panose="03000509000000000000" pitchFamily="65" charset="-122"/>
              <a:ea typeface="方正稚艺简体" panose="03000509000000000000" pitchFamily="65" charset="-122"/>
            </a:endParaRPr>
          </a:p>
        </p:txBody>
      </p:sp>
      <p:pic>
        <p:nvPicPr>
          <p:cNvPr id="6" name="图片 5"/>
          <p:cNvPicPr>
            <a:picLocks noChangeAspect="1"/>
          </p:cNvPicPr>
          <p:nvPr/>
        </p:nvPicPr>
        <p:blipFill>
          <a:blip r:embed="rId5">
            <a:extLst>
              <a:ext uri="{BEBA8EAE-BF5A-486C-A8C5-ECC9F3942E4B}">
                <a14:imgProps xmlns:a14="http://schemas.microsoft.com/office/drawing/2010/main">
                  <a14:imgLayer r:embed="rId6">
                    <a14:imgEffect>
                      <a14:sharpenSoften amount="10000"/>
                    </a14:imgEffect>
                    <a14:imgEffect>
                      <a14:colorTemperature colorTemp="6860"/>
                    </a14:imgEffect>
                    <a14:imgEffect>
                      <a14:saturation sat="39000"/>
                    </a14:imgEffect>
                    <a14:imgEffect>
                      <a14:brightnessContrast bright="-10000" contrast="5000"/>
                    </a14:imgEffect>
                  </a14:imgLayer>
                </a14:imgProps>
              </a:ext>
              <a:ext uri="{28A0092B-C50C-407E-A947-70E740481C1C}">
                <a14:useLocalDpi xmlns:a14="http://schemas.microsoft.com/office/drawing/2010/main"/>
              </a:ext>
            </a:extLst>
          </a:blip>
          <a:stretch>
            <a:fillRect/>
          </a:stretch>
        </p:blipFill>
        <p:spPr>
          <a:xfrm>
            <a:off x="-203235" y="1635646"/>
            <a:ext cx="3207223" cy="3349766"/>
          </a:xfrm>
          <a:prstGeom prst="rect">
            <a:avLst/>
          </a:prstGeom>
        </p:spPr>
      </p:pic>
      <p:pic>
        <p:nvPicPr>
          <p:cNvPr id="19" name="图片 18"/>
          <p:cNvPicPr>
            <a:picLocks noChangeAspect="1"/>
          </p:cNvPicPr>
          <p:nvPr/>
        </p:nvPicPr>
        <p:blipFill rotWithShape="1">
          <a:blip r:embed="rId7" cstate="screen">
            <a:duotone>
              <a:schemeClr val="bg2">
                <a:shade val="45000"/>
                <a:satMod val="135000"/>
              </a:schemeClr>
              <a:prstClr val="white"/>
            </a:duotone>
            <a:extLst>
              <a:ext uri="{BEBA8EAE-BF5A-486C-A8C5-ECC9F3942E4B}">
                <a14:imgProps xmlns:a14="http://schemas.microsoft.com/office/drawing/2010/main">
                  <a14:imgLayer r:embed="rId8">
                    <a14:imgEffect>
                      <a14:colorTemperature colorTemp="7120"/>
                    </a14:imgEffect>
                    <a14:imgEffect>
                      <a14:saturation sat="204000"/>
                    </a14:imgEffect>
                    <a14:imgEffect>
                      <a14:brightnessContrast bright="100000"/>
                    </a14:imgEffect>
                  </a14:imgLayer>
                </a14:imgProps>
              </a:ext>
              <a:ext uri="{28A0092B-C50C-407E-A947-70E740481C1C}">
                <a14:useLocalDpi xmlns:a14="http://schemas.microsoft.com/office/drawing/2010/main"/>
              </a:ext>
            </a:extLst>
          </a:blip>
          <a:srcRect l="-56865" r="-56865"/>
          <a:stretch/>
        </p:blipFill>
        <p:spPr>
          <a:xfrm>
            <a:off x="5213653" y="3085501"/>
            <a:ext cx="5112568" cy="1794047"/>
          </a:xfrm>
          <a:prstGeom prst="rect">
            <a:avLst/>
          </a:prstGeom>
        </p:spPr>
      </p:pic>
    </p:spTree>
    <p:extLst>
      <p:ext uri="{BB962C8B-B14F-4D97-AF65-F5344CB8AC3E}">
        <p14:creationId xmlns:p14="http://schemas.microsoft.com/office/powerpoint/2010/main" val="2486537026"/>
      </p:ext>
    </p:extLst>
  </p:cSld>
  <p:clrMapOvr>
    <a:masterClrMapping/>
  </p:clrMapOvr>
  <mc:AlternateContent xmlns:mc="http://schemas.openxmlformats.org/markup-compatibility/2006" xmlns:p14="http://schemas.microsoft.com/office/powerpoint/2010/main">
    <mc:Choice Requires="p14">
      <p:transition spd="slow" p14:dur="4000" advClick="0" advTm="9000">
        <p14:vortex dir="r"/>
      </p:transition>
    </mc:Choice>
    <mc:Fallback xmlns="">
      <p:transition spd="slow"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6" presetClass="entr" presetSubtype="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down)">
                                      <p:cBhvr>
                                        <p:cTn id="12" dur="580">
                                          <p:stCondLst>
                                            <p:cond delay="0"/>
                                          </p:stCondLst>
                                        </p:cTn>
                                        <p:tgtEl>
                                          <p:spTgt spid="15"/>
                                        </p:tgtEl>
                                      </p:cBhvr>
                                    </p:animEffect>
                                    <p:anim calcmode="lin" valueType="num">
                                      <p:cBhvr>
                                        <p:cTn id="13"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8" dur="26">
                                          <p:stCondLst>
                                            <p:cond delay="650"/>
                                          </p:stCondLst>
                                        </p:cTn>
                                        <p:tgtEl>
                                          <p:spTgt spid="15"/>
                                        </p:tgtEl>
                                      </p:cBhvr>
                                      <p:to x="100000" y="60000"/>
                                    </p:animScale>
                                    <p:animScale>
                                      <p:cBhvr>
                                        <p:cTn id="19" dur="166" decel="50000">
                                          <p:stCondLst>
                                            <p:cond delay="676"/>
                                          </p:stCondLst>
                                        </p:cTn>
                                        <p:tgtEl>
                                          <p:spTgt spid="15"/>
                                        </p:tgtEl>
                                      </p:cBhvr>
                                      <p:to x="100000" y="100000"/>
                                    </p:animScale>
                                    <p:animScale>
                                      <p:cBhvr>
                                        <p:cTn id="20" dur="26">
                                          <p:stCondLst>
                                            <p:cond delay="1312"/>
                                          </p:stCondLst>
                                        </p:cTn>
                                        <p:tgtEl>
                                          <p:spTgt spid="15"/>
                                        </p:tgtEl>
                                      </p:cBhvr>
                                      <p:to x="100000" y="80000"/>
                                    </p:animScale>
                                    <p:animScale>
                                      <p:cBhvr>
                                        <p:cTn id="21" dur="166" decel="50000">
                                          <p:stCondLst>
                                            <p:cond delay="1338"/>
                                          </p:stCondLst>
                                        </p:cTn>
                                        <p:tgtEl>
                                          <p:spTgt spid="15"/>
                                        </p:tgtEl>
                                      </p:cBhvr>
                                      <p:to x="100000" y="100000"/>
                                    </p:animScale>
                                    <p:animScale>
                                      <p:cBhvr>
                                        <p:cTn id="22" dur="26">
                                          <p:stCondLst>
                                            <p:cond delay="1642"/>
                                          </p:stCondLst>
                                        </p:cTn>
                                        <p:tgtEl>
                                          <p:spTgt spid="15"/>
                                        </p:tgtEl>
                                      </p:cBhvr>
                                      <p:to x="100000" y="90000"/>
                                    </p:animScale>
                                    <p:animScale>
                                      <p:cBhvr>
                                        <p:cTn id="23" dur="166" decel="50000">
                                          <p:stCondLst>
                                            <p:cond delay="1668"/>
                                          </p:stCondLst>
                                        </p:cTn>
                                        <p:tgtEl>
                                          <p:spTgt spid="15"/>
                                        </p:tgtEl>
                                      </p:cBhvr>
                                      <p:to x="100000" y="100000"/>
                                    </p:animScale>
                                    <p:animScale>
                                      <p:cBhvr>
                                        <p:cTn id="24" dur="26">
                                          <p:stCondLst>
                                            <p:cond delay="1808"/>
                                          </p:stCondLst>
                                        </p:cTn>
                                        <p:tgtEl>
                                          <p:spTgt spid="15"/>
                                        </p:tgtEl>
                                      </p:cBhvr>
                                      <p:to x="100000" y="95000"/>
                                    </p:animScale>
                                    <p:animScale>
                                      <p:cBhvr>
                                        <p:cTn id="25" dur="166" decel="50000">
                                          <p:stCondLst>
                                            <p:cond delay="1834"/>
                                          </p:stCondLst>
                                        </p:cTn>
                                        <p:tgtEl>
                                          <p:spTgt spid="15"/>
                                        </p:tgtEl>
                                      </p:cBhvr>
                                      <p:to x="100000" y="100000"/>
                                    </p:animScale>
                                  </p:childTnLst>
                                </p:cTn>
                              </p:par>
                            </p:childTnLst>
                          </p:cTn>
                        </p:par>
                        <p:par>
                          <p:cTn id="26" fill="hold">
                            <p:stCondLst>
                              <p:cond delay="2500"/>
                            </p:stCondLst>
                            <p:childTnLst>
                              <p:par>
                                <p:cTn id="27" presetID="22" presetClass="entr" presetSubtype="8" fill="hold" nodeType="afterEffect">
                                  <p:stCondLst>
                                    <p:cond delay="10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1000"/>
                                        <p:tgtEl>
                                          <p:spTgt spid="14"/>
                                        </p:tgtEl>
                                      </p:cBhvr>
                                    </p:animEffect>
                                  </p:childTnLst>
                                </p:cTn>
                              </p:par>
                              <p:par>
                                <p:cTn id="30" presetID="1"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childTnLst>
                                </p:cTn>
                              </p:par>
                              <p:par>
                                <p:cTn id="32" presetID="63" presetClass="path" presetSubtype="0" accel="50000" decel="50000" fill="hold" nodeType="withEffect">
                                  <p:stCondLst>
                                    <p:cond delay="0"/>
                                  </p:stCondLst>
                                  <p:childTnLst>
                                    <p:animMotion origin="layout" path="M -0.58698 -0.00432 L -3.05556E-6 2.71605E-6 " pathEditMode="relative" rAng="0" ptsTypes="AA">
                                      <p:cBhvr>
                                        <p:cTn id="33" dur="1000" fill="hold"/>
                                        <p:tgtEl>
                                          <p:spTgt spid="13"/>
                                        </p:tgtEl>
                                        <p:attrNameLst>
                                          <p:attrName>ppt_x</p:attrName>
                                          <p:attrName>ppt_y</p:attrName>
                                        </p:attrNameLst>
                                      </p:cBhvr>
                                      <p:rCtr x="29340" y="216"/>
                                    </p:animMotion>
                                  </p:childTnLst>
                                </p:cTn>
                              </p:par>
                            </p:childTnLst>
                          </p:cTn>
                        </p:par>
                        <p:par>
                          <p:cTn id="34" fill="hold">
                            <p:stCondLst>
                              <p:cond delay="3600"/>
                            </p:stCondLst>
                            <p:childTnLst>
                              <p:par>
                                <p:cTn id="35" presetID="2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par>
                          <p:cTn id="38" fill="hold">
                            <p:stCondLst>
                              <p:cond delay="4100"/>
                            </p:stCondLst>
                            <p:childTnLst>
                              <p:par>
                                <p:cTn id="39" presetID="22" presetClass="entr" presetSubtype="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par>
                                <p:cTn id="42" presetID="20" presetClass="entr" presetSubtype="0" fill="hold"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edge">
                                      <p:cBhvr>
                                        <p:cTn id="44"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 name="TextBox 152"/>
          <p:cNvSpPr>
            <a:spLocks noChangeArrowheads="1"/>
          </p:cNvSpPr>
          <p:nvPr/>
        </p:nvSpPr>
        <p:spPr bwMode="auto">
          <a:xfrm>
            <a:off x="928002" y="2477467"/>
            <a:ext cx="962990" cy="377411"/>
          </a:xfrm>
          <a:prstGeom prst="rect">
            <a:avLst/>
          </a:prstGeom>
          <a:blipFill dpi="0" rotWithShape="1">
            <a:blip r:embed="rId3">
              <a:extLst>
                <a:ext uri="{28A0092B-C50C-407E-A947-70E740481C1C}">
                  <a14:useLocalDpi xmlns:a14="http://schemas.microsoft.com/office/drawing/2010/main"/>
                </a:ext>
              </a:extLst>
            </a:blip>
            <a:srcRect/>
            <a:stretch>
              <a:fillRect/>
            </a:stretch>
          </a:blipFill>
          <a:ln w="6350">
            <a:noFill/>
            <a:miter lim="800000"/>
            <a:headEnd/>
            <a:tailEnd/>
          </a:ln>
        </p:spPr>
        <p:txBody>
          <a:bodyPr>
            <a:spAutoFit/>
          </a:bodyPr>
          <a:lstStyle/>
          <a:p>
            <a:pPr algn="ctr" fontAlgn="base">
              <a:lnSpc>
                <a:spcPct val="150000"/>
              </a:lnSpc>
              <a:spcBef>
                <a:spcPts val="600"/>
              </a:spcBef>
              <a:spcAft>
                <a:spcPts val="600"/>
              </a:spcAft>
              <a:defRPr/>
            </a:pPr>
            <a:r>
              <a:rPr lang="zh-CN" altLang="en-US" sz="1400" b="1" kern="0" dirty="0" smtClean="0">
                <a:solidFill>
                  <a:schemeClr val="bg1"/>
                </a:solidFill>
                <a:latin typeface="微软雅黑" panose="020B0503020204020204" pitchFamily="34" charset="-122"/>
                <a:ea typeface="微软雅黑" panose="020B0503020204020204" pitchFamily="34" charset="-122"/>
              </a:rPr>
              <a:t>标题文字</a:t>
            </a:r>
          </a:p>
        </p:txBody>
      </p:sp>
      <p:sp>
        <p:nvSpPr>
          <p:cNvPr id="61" name="TextBox 153"/>
          <p:cNvSpPr>
            <a:spLocks noChangeArrowheads="1"/>
          </p:cNvSpPr>
          <p:nvPr/>
        </p:nvSpPr>
        <p:spPr bwMode="auto">
          <a:xfrm>
            <a:off x="2889507" y="2523633"/>
            <a:ext cx="965115" cy="336695"/>
          </a:xfrm>
          <a:prstGeom prst="rect">
            <a:avLst/>
          </a:prstGeom>
          <a:blipFill dpi="0" rotWithShape="1">
            <a:blip r:embed="rId4">
              <a:extLst>
                <a:ext uri="{28A0092B-C50C-407E-A947-70E740481C1C}">
                  <a14:useLocalDpi xmlns:a14="http://schemas.microsoft.com/office/drawing/2010/main"/>
                </a:ext>
              </a:extLst>
            </a:blip>
            <a:srcRect/>
            <a:stretch>
              <a:fillRect/>
            </a:stretch>
          </a:blipFill>
          <a:ln w="6350">
            <a:noFill/>
            <a:miter lim="800000"/>
            <a:headEnd/>
            <a:tailEnd/>
          </a:ln>
        </p:spPr>
        <p:txBody>
          <a:bodyPr>
            <a:spAutoFit/>
          </a:bodyPr>
          <a:lstStyle/>
          <a:p>
            <a:pPr algn="ctr" fontAlgn="base">
              <a:lnSpc>
                <a:spcPct val="150000"/>
              </a:lnSpc>
              <a:spcBef>
                <a:spcPts val="600"/>
              </a:spcBef>
              <a:spcAft>
                <a:spcPts val="600"/>
              </a:spcAft>
              <a:defRPr/>
            </a:pPr>
            <a:r>
              <a:rPr lang="zh-CN" altLang="en-US" sz="1200" b="1" kern="0" dirty="0">
                <a:solidFill>
                  <a:schemeClr val="bg1"/>
                </a:solidFill>
                <a:latin typeface="微软雅黑" panose="020B0503020204020204" pitchFamily="34" charset="-122"/>
                <a:ea typeface="微软雅黑" panose="020B0503020204020204" pitchFamily="34" charset="-122"/>
              </a:rPr>
              <a:t>标题文字</a:t>
            </a:r>
          </a:p>
        </p:txBody>
      </p:sp>
      <p:grpSp>
        <p:nvGrpSpPr>
          <p:cNvPr id="62" name="组合 61"/>
          <p:cNvGrpSpPr/>
          <p:nvPr/>
        </p:nvGrpSpPr>
        <p:grpSpPr>
          <a:xfrm>
            <a:off x="2736449" y="1131590"/>
            <a:ext cx="5507959" cy="3744416"/>
            <a:chOff x="2736449" y="555526"/>
            <a:chExt cx="5507959" cy="4338637"/>
          </a:xfrm>
        </p:grpSpPr>
        <p:sp>
          <p:nvSpPr>
            <p:cNvPr id="63" name="TextBox 154"/>
            <p:cNvSpPr>
              <a:spLocks noChangeArrowheads="1"/>
            </p:cNvSpPr>
            <p:nvPr/>
          </p:nvSpPr>
          <p:spPr bwMode="auto">
            <a:xfrm>
              <a:off x="2891632" y="813564"/>
              <a:ext cx="962990" cy="427943"/>
            </a:xfrm>
            <a:prstGeom prst="rect">
              <a:avLst/>
            </a:prstGeom>
            <a:blipFill dpi="0" rotWithShape="1">
              <a:blip r:embed="rId4">
                <a:extLst>
                  <a:ext uri="{28A0092B-C50C-407E-A947-70E740481C1C}">
                    <a14:useLocalDpi xmlns:a14="http://schemas.microsoft.com/office/drawing/2010/main"/>
                  </a:ext>
                </a:extLst>
              </a:blip>
              <a:srcRect/>
              <a:stretch>
                <a:fillRect/>
              </a:stretch>
            </a:blipFill>
            <a:ln w="6350">
              <a:noFill/>
              <a:miter lim="800000"/>
              <a:headEnd/>
              <a:tailEnd/>
            </a:ln>
          </p:spPr>
          <p:txBody>
            <a:bodyPr>
              <a:spAutoFit/>
            </a:bodyPr>
            <a:lstStyle/>
            <a:p>
              <a:pPr algn="ctr" fontAlgn="base">
                <a:lnSpc>
                  <a:spcPct val="150000"/>
                </a:lnSpc>
                <a:spcBef>
                  <a:spcPts val="600"/>
                </a:spcBef>
                <a:spcAft>
                  <a:spcPts val="600"/>
                </a:spcAft>
                <a:defRPr/>
              </a:pPr>
              <a:r>
                <a:rPr lang="zh-CN" altLang="en-US" sz="1200" b="1" kern="0" dirty="0">
                  <a:solidFill>
                    <a:schemeClr val="bg1"/>
                  </a:solidFill>
                  <a:latin typeface="微软雅黑" panose="020B0503020204020204" pitchFamily="34" charset="-122"/>
                  <a:ea typeface="微软雅黑" panose="020B0503020204020204" pitchFamily="34" charset="-122"/>
                </a:rPr>
                <a:t>标题文字</a:t>
              </a:r>
            </a:p>
          </p:txBody>
        </p:sp>
        <p:sp>
          <p:nvSpPr>
            <p:cNvPr id="64" name="TextBox 155"/>
            <p:cNvSpPr>
              <a:spLocks noChangeArrowheads="1"/>
            </p:cNvSpPr>
            <p:nvPr/>
          </p:nvSpPr>
          <p:spPr bwMode="auto">
            <a:xfrm>
              <a:off x="4923902" y="1995737"/>
              <a:ext cx="965115" cy="390127"/>
            </a:xfrm>
            <a:prstGeom prst="rect">
              <a:avLst/>
            </a:prstGeom>
            <a:blipFill dpi="0" rotWithShape="1">
              <a:blip r:embed="rId5">
                <a:extLst>
                  <a:ext uri="{28A0092B-C50C-407E-A947-70E740481C1C}">
                    <a14:useLocalDpi xmlns:a14="http://schemas.microsoft.com/office/drawing/2010/main"/>
                  </a:ext>
                </a:extLst>
              </a:blip>
              <a:srcRect/>
              <a:stretch>
                <a:fillRect/>
              </a:stretch>
            </a:blipFill>
            <a:ln w="6350">
              <a:noFill/>
              <a:miter lim="800000"/>
              <a:headEnd/>
              <a:tailEnd/>
            </a:ln>
          </p:spPr>
          <p:txBody>
            <a:bodyPr>
              <a:spAutoFit/>
            </a:bodyPr>
            <a:lstStyle/>
            <a:p>
              <a:pPr algn="ctr" fontAlgn="base">
                <a:lnSpc>
                  <a:spcPct val="150000"/>
                </a:lnSpc>
                <a:spcBef>
                  <a:spcPts val="600"/>
                </a:spcBef>
                <a:spcAft>
                  <a:spcPts val="600"/>
                </a:spcAft>
                <a:defRPr/>
              </a:pPr>
              <a:r>
                <a:rPr lang="zh-CN" altLang="en-US" sz="1200" b="1" kern="0" dirty="0">
                  <a:solidFill>
                    <a:schemeClr val="accent2"/>
                  </a:solidFill>
                  <a:latin typeface="微软雅黑" panose="020B0503020204020204" pitchFamily="34" charset="-122"/>
                  <a:ea typeface="微软雅黑" panose="020B0503020204020204" pitchFamily="34" charset="-122"/>
                </a:rPr>
                <a:t>标题文字</a:t>
              </a:r>
            </a:p>
          </p:txBody>
        </p:sp>
        <p:sp>
          <p:nvSpPr>
            <p:cNvPr id="65" name="TextBox 156"/>
            <p:cNvSpPr>
              <a:spLocks noChangeArrowheads="1"/>
            </p:cNvSpPr>
            <p:nvPr/>
          </p:nvSpPr>
          <p:spPr bwMode="auto">
            <a:xfrm>
              <a:off x="2736449" y="4075043"/>
              <a:ext cx="1437044" cy="427943"/>
            </a:xfrm>
            <a:prstGeom prst="rect">
              <a:avLst/>
            </a:prstGeom>
            <a:blipFill dpi="0" rotWithShape="1">
              <a:blip r:embed="rId4">
                <a:extLst>
                  <a:ext uri="{28A0092B-C50C-407E-A947-70E740481C1C}">
                    <a14:useLocalDpi xmlns:a14="http://schemas.microsoft.com/office/drawing/2010/main"/>
                  </a:ext>
                </a:extLst>
              </a:blip>
              <a:srcRect/>
              <a:stretch>
                <a:fillRect/>
              </a:stretch>
            </a:blipFill>
            <a:ln w="6350">
              <a:noFill/>
              <a:miter lim="800000"/>
              <a:headEnd/>
              <a:tailEnd/>
            </a:ln>
          </p:spPr>
          <p:txBody>
            <a:bodyPr>
              <a:spAutoFit/>
            </a:bodyPr>
            <a:lstStyle/>
            <a:p>
              <a:pPr algn="ctr" fontAlgn="base">
                <a:lnSpc>
                  <a:spcPct val="150000"/>
                </a:lnSpc>
                <a:spcBef>
                  <a:spcPts val="600"/>
                </a:spcBef>
                <a:spcAft>
                  <a:spcPts val="600"/>
                </a:spcAft>
                <a:defRPr/>
              </a:pPr>
              <a:r>
                <a:rPr lang="zh-CN" altLang="en-US" sz="1200" b="1" kern="0" dirty="0">
                  <a:solidFill>
                    <a:schemeClr val="bg1"/>
                  </a:solidFill>
                  <a:latin typeface="微软雅黑" panose="020B0503020204020204" pitchFamily="34" charset="-122"/>
                  <a:ea typeface="微软雅黑" panose="020B0503020204020204" pitchFamily="34" charset="-122"/>
                </a:rPr>
                <a:t>标题文字</a:t>
              </a:r>
            </a:p>
          </p:txBody>
        </p:sp>
        <p:sp>
          <p:nvSpPr>
            <p:cNvPr id="66" name="TextBox 157"/>
            <p:cNvSpPr>
              <a:spLocks noChangeArrowheads="1"/>
            </p:cNvSpPr>
            <p:nvPr/>
          </p:nvSpPr>
          <p:spPr bwMode="auto">
            <a:xfrm>
              <a:off x="5121602" y="2984383"/>
              <a:ext cx="962989" cy="427943"/>
            </a:xfrm>
            <a:prstGeom prst="rect">
              <a:avLst/>
            </a:prstGeom>
            <a:blipFill dpi="0" rotWithShape="1">
              <a:blip r:embed="rId5">
                <a:extLst>
                  <a:ext uri="{28A0092B-C50C-407E-A947-70E740481C1C}">
                    <a14:useLocalDpi xmlns:a14="http://schemas.microsoft.com/office/drawing/2010/main"/>
                  </a:ext>
                </a:extLst>
              </a:blip>
              <a:srcRect/>
              <a:stretch>
                <a:fillRect/>
              </a:stretch>
            </a:blipFill>
            <a:ln w="6350">
              <a:noFill/>
              <a:miter lim="800000"/>
              <a:headEnd/>
              <a:tailEnd/>
            </a:ln>
          </p:spPr>
          <p:txBody>
            <a:bodyPr>
              <a:spAutoFit/>
            </a:bodyPr>
            <a:lstStyle/>
            <a:p>
              <a:pPr algn="ctr" fontAlgn="base">
                <a:lnSpc>
                  <a:spcPct val="150000"/>
                </a:lnSpc>
                <a:spcBef>
                  <a:spcPts val="600"/>
                </a:spcBef>
                <a:spcAft>
                  <a:spcPts val="600"/>
                </a:spcAft>
                <a:defRPr/>
              </a:pPr>
              <a:r>
                <a:rPr lang="zh-CN" altLang="en-US" sz="1200" b="1" kern="0" dirty="0">
                  <a:solidFill>
                    <a:schemeClr val="accent2"/>
                  </a:solidFill>
                  <a:latin typeface="微软雅黑" panose="020B0503020204020204" pitchFamily="34" charset="-122"/>
                  <a:ea typeface="微软雅黑" panose="020B0503020204020204" pitchFamily="34" charset="-122"/>
                </a:rPr>
                <a:t>标题文字</a:t>
              </a:r>
            </a:p>
          </p:txBody>
        </p:sp>
        <p:sp>
          <p:nvSpPr>
            <p:cNvPr id="67" name="TextBox 158"/>
            <p:cNvSpPr>
              <a:spLocks noChangeArrowheads="1"/>
            </p:cNvSpPr>
            <p:nvPr/>
          </p:nvSpPr>
          <p:spPr bwMode="auto">
            <a:xfrm>
              <a:off x="4245771" y="3704489"/>
              <a:ext cx="965115" cy="390127"/>
            </a:xfrm>
            <a:prstGeom prst="rect">
              <a:avLst/>
            </a:prstGeom>
            <a:blipFill dpi="0" rotWithShape="1">
              <a:blip r:embed="rId5">
                <a:extLst>
                  <a:ext uri="{28A0092B-C50C-407E-A947-70E740481C1C}">
                    <a14:useLocalDpi xmlns:a14="http://schemas.microsoft.com/office/drawing/2010/main"/>
                  </a:ext>
                </a:extLst>
              </a:blip>
              <a:srcRect/>
              <a:stretch>
                <a:fillRect/>
              </a:stretch>
            </a:blipFill>
            <a:ln w="6350">
              <a:noFill/>
              <a:miter lim="800000"/>
              <a:headEnd/>
              <a:tailEnd/>
            </a:ln>
          </p:spPr>
          <p:txBody>
            <a:bodyPr>
              <a:spAutoFit/>
            </a:bodyPr>
            <a:lstStyle/>
            <a:p>
              <a:pPr algn="ctr" fontAlgn="base">
                <a:lnSpc>
                  <a:spcPct val="150000"/>
                </a:lnSpc>
                <a:spcBef>
                  <a:spcPts val="600"/>
                </a:spcBef>
                <a:spcAft>
                  <a:spcPts val="600"/>
                </a:spcAft>
                <a:defRPr/>
              </a:pPr>
              <a:r>
                <a:rPr lang="zh-CN" altLang="en-US" sz="1200" b="1" kern="0" dirty="0">
                  <a:solidFill>
                    <a:schemeClr val="accent2"/>
                  </a:solidFill>
                  <a:latin typeface="微软雅黑" panose="020B0503020204020204" pitchFamily="34" charset="-122"/>
                  <a:ea typeface="微软雅黑" panose="020B0503020204020204" pitchFamily="34" charset="-122"/>
                </a:rPr>
                <a:t>标题文字</a:t>
              </a:r>
            </a:p>
          </p:txBody>
        </p:sp>
        <p:sp>
          <p:nvSpPr>
            <p:cNvPr id="68" name="线形标注 2 162"/>
            <p:cNvSpPr>
              <a:spLocks/>
            </p:cNvSpPr>
            <p:nvPr/>
          </p:nvSpPr>
          <p:spPr bwMode="auto">
            <a:xfrm>
              <a:off x="6305674" y="555526"/>
              <a:ext cx="1928105" cy="258038"/>
            </a:xfrm>
            <a:prstGeom prst="borderCallout2">
              <a:avLst>
                <a:gd name="adj1" fmla="val 28963"/>
                <a:gd name="adj2" fmla="val -1000"/>
                <a:gd name="adj3" fmla="val 22074"/>
                <a:gd name="adj4" fmla="val -111185"/>
                <a:gd name="adj5" fmla="val 127931"/>
                <a:gd name="adj6" fmla="val -132676"/>
              </a:avLst>
            </a:prstGeom>
            <a:blipFill dpi="0" rotWithShape="1">
              <a:blip r:embed="rId6">
                <a:extLst>
                  <a:ext uri="{28A0092B-C50C-407E-A947-70E740481C1C}">
                    <a14:useLocalDpi xmlns:a14="http://schemas.microsoft.com/office/drawing/2010/main"/>
                  </a:ext>
                </a:extLst>
              </a:blip>
              <a:srcRect/>
              <a:stretch>
                <a:fillRect/>
              </a:stretch>
            </a:blipFill>
            <a:ln w="6350">
              <a:noFill/>
              <a:miter lim="800000"/>
              <a:headEnd type="oval" w="med" len="med"/>
              <a:tailEnd/>
            </a:ln>
          </p:spPr>
          <p:txBody>
            <a:bodyPr anchor="ctr" anchorCtr="1"/>
            <a:lstStyle/>
            <a:p>
              <a:pPr algn="ctr" fontAlgn="base">
                <a:lnSpc>
                  <a:spcPct val="150000"/>
                </a:lnSpc>
                <a:spcBef>
                  <a:spcPts val="600"/>
                </a:spcBef>
                <a:spcAft>
                  <a:spcPts val="600"/>
                </a:spcAft>
                <a:defRPr/>
              </a:pPr>
              <a:r>
                <a:rPr lang="zh-CN" altLang="en-US" sz="1200" kern="0" dirty="0">
                  <a:solidFill>
                    <a:schemeClr val="bg1"/>
                  </a:solidFill>
                  <a:latin typeface="微软雅黑" panose="020B0503020204020204" pitchFamily="34" charset="-122"/>
                  <a:ea typeface="微软雅黑" panose="020B0503020204020204" pitchFamily="34" charset="-122"/>
                </a:rPr>
                <a:t>标题文字</a:t>
              </a:r>
            </a:p>
          </p:txBody>
        </p:sp>
        <p:sp>
          <p:nvSpPr>
            <p:cNvPr id="69" name="线形标注 2 163"/>
            <p:cNvSpPr>
              <a:spLocks/>
            </p:cNvSpPr>
            <p:nvPr/>
          </p:nvSpPr>
          <p:spPr bwMode="auto">
            <a:xfrm>
              <a:off x="6305674" y="924580"/>
              <a:ext cx="1928105" cy="259539"/>
            </a:xfrm>
            <a:prstGeom prst="borderCallout2">
              <a:avLst>
                <a:gd name="adj1" fmla="val 28963"/>
                <a:gd name="adj2" fmla="val -1000"/>
                <a:gd name="adj3" fmla="val 25519"/>
                <a:gd name="adj4" fmla="val -109875"/>
                <a:gd name="adj5" fmla="val 55546"/>
                <a:gd name="adj6" fmla="val -130708"/>
              </a:avLst>
            </a:prstGeom>
            <a:blipFill dpi="0" rotWithShape="1">
              <a:blip r:embed="rId6">
                <a:extLst>
                  <a:ext uri="{28A0092B-C50C-407E-A947-70E740481C1C}">
                    <a14:useLocalDpi xmlns:a14="http://schemas.microsoft.com/office/drawing/2010/main"/>
                  </a:ext>
                </a:extLst>
              </a:blip>
              <a:srcRect/>
              <a:stretch>
                <a:fillRect/>
              </a:stretch>
            </a:blipFill>
            <a:ln w="6350">
              <a:noFill/>
              <a:miter lim="800000"/>
              <a:headEnd type="oval" w="med" len="med"/>
              <a:tailEnd/>
            </a:ln>
          </p:spPr>
          <p:txBody>
            <a:bodyPr anchor="ctr" anchorCtr="1"/>
            <a:lstStyle/>
            <a:p>
              <a:pPr algn="ctr" fontAlgn="base">
                <a:lnSpc>
                  <a:spcPct val="150000"/>
                </a:lnSpc>
                <a:spcBef>
                  <a:spcPts val="600"/>
                </a:spcBef>
                <a:spcAft>
                  <a:spcPts val="600"/>
                </a:spcAft>
                <a:defRPr/>
              </a:pPr>
              <a:r>
                <a:rPr lang="zh-CN" altLang="en-US" sz="1200" kern="0" dirty="0">
                  <a:solidFill>
                    <a:schemeClr val="bg1"/>
                  </a:solidFill>
                  <a:latin typeface="微软雅黑" panose="020B0503020204020204" pitchFamily="34" charset="-122"/>
                  <a:ea typeface="微软雅黑" panose="020B0503020204020204" pitchFamily="34" charset="-122"/>
                </a:rPr>
                <a:t>标题文字</a:t>
              </a:r>
            </a:p>
          </p:txBody>
        </p:sp>
        <p:sp>
          <p:nvSpPr>
            <p:cNvPr id="70" name="线形标注 2 164"/>
            <p:cNvSpPr>
              <a:spLocks/>
            </p:cNvSpPr>
            <p:nvPr/>
          </p:nvSpPr>
          <p:spPr bwMode="auto">
            <a:xfrm>
              <a:off x="6316304" y="1328140"/>
              <a:ext cx="1928104" cy="258038"/>
            </a:xfrm>
            <a:prstGeom prst="borderCallout2">
              <a:avLst>
                <a:gd name="adj1" fmla="val 28963"/>
                <a:gd name="adj2" fmla="val -1000"/>
                <a:gd name="adj3" fmla="val 28963"/>
                <a:gd name="adj4" fmla="val -20852"/>
                <a:gd name="adj5" fmla="val 282764"/>
                <a:gd name="adj6" fmla="val -66560"/>
              </a:avLst>
            </a:prstGeom>
            <a:blipFill dpi="0" rotWithShape="1">
              <a:blip r:embed="rId6">
                <a:extLst>
                  <a:ext uri="{28A0092B-C50C-407E-A947-70E740481C1C}">
                    <a14:useLocalDpi xmlns:a14="http://schemas.microsoft.com/office/drawing/2010/main"/>
                  </a:ext>
                </a:extLst>
              </a:blip>
              <a:srcRect/>
              <a:stretch>
                <a:fillRect/>
              </a:stretch>
            </a:blipFill>
            <a:ln w="6350">
              <a:noFill/>
              <a:miter lim="800000"/>
              <a:headEnd type="oval" w="med" len="med"/>
              <a:tailEnd/>
            </a:ln>
          </p:spPr>
          <p:txBody>
            <a:bodyPr anchor="ctr" anchorCtr="1"/>
            <a:lstStyle/>
            <a:p>
              <a:pPr algn="ctr" fontAlgn="base">
                <a:lnSpc>
                  <a:spcPct val="150000"/>
                </a:lnSpc>
                <a:spcBef>
                  <a:spcPts val="600"/>
                </a:spcBef>
                <a:spcAft>
                  <a:spcPts val="600"/>
                </a:spcAft>
                <a:defRPr/>
              </a:pPr>
              <a:r>
                <a:rPr lang="zh-CN" altLang="en-US" sz="1200" kern="0" dirty="0">
                  <a:solidFill>
                    <a:schemeClr val="bg1"/>
                  </a:solidFill>
                  <a:latin typeface="微软雅黑" panose="020B0503020204020204" pitchFamily="34" charset="-122"/>
                  <a:ea typeface="微软雅黑" panose="020B0503020204020204" pitchFamily="34" charset="-122"/>
                </a:rPr>
                <a:t>标题文字</a:t>
              </a:r>
            </a:p>
          </p:txBody>
        </p:sp>
        <p:sp>
          <p:nvSpPr>
            <p:cNvPr id="71" name="线形标注 2 165"/>
            <p:cNvSpPr>
              <a:spLocks/>
            </p:cNvSpPr>
            <p:nvPr/>
          </p:nvSpPr>
          <p:spPr bwMode="auto">
            <a:xfrm>
              <a:off x="6316304" y="1724198"/>
              <a:ext cx="1928104" cy="259538"/>
            </a:xfrm>
            <a:prstGeom prst="borderCallout2">
              <a:avLst>
                <a:gd name="adj1" fmla="val 28963"/>
                <a:gd name="adj2" fmla="val -1000"/>
                <a:gd name="adj3" fmla="val 28963"/>
                <a:gd name="adj4" fmla="val -14963"/>
                <a:gd name="adj5" fmla="val 127843"/>
                <a:gd name="adj6" fmla="val -25324"/>
              </a:avLst>
            </a:prstGeom>
            <a:blipFill dpi="0" rotWithShape="1">
              <a:blip r:embed="rId6">
                <a:extLst>
                  <a:ext uri="{28A0092B-C50C-407E-A947-70E740481C1C}">
                    <a14:useLocalDpi xmlns:a14="http://schemas.microsoft.com/office/drawing/2010/main"/>
                  </a:ext>
                </a:extLst>
              </a:blip>
              <a:srcRect/>
              <a:stretch>
                <a:fillRect/>
              </a:stretch>
            </a:blipFill>
            <a:ln w="6350">
              <a:noFill/>
              <a:miter lim="800000"/>
              <a:headEnd type="oval" w="med" len="med"/>
              <a:tailEnd/>
            </a:ln>
          </p:spPr>
          <p:txBody>
            <a:bodyPr anchor="ctr" anchorCtr="1"/>
            <a:lstStyle/>
            <a:p>
              <a:pPr algn="ctr" fontAlgn="base">
                <a:lnSpc>
                  <a:spcPct val="150000"/>
                </a:lnSpc>
                <a:spcBef>
                  <a:spcPts val="600"/>
                </a:spcBef>
                <a:spcAft>
                  <a:spcPts val="600"/>
                </a:spcAft>
                <a:defRPr/>
              </a:pPr>
              <a:r>
                <a:rPr lang="zh-CN" altLang="en-US" sz="1200" kern="0" dirty="0">
                  <a:solidFill>
                    <a:schemeClr val="bg1"/>
                  </a:solidFill>
                  <a:latin typeface="微软雅黑" panose="020B0503020204020204" pitchFamily="34" charset="-122"/>
                  <a:ea typeface="微软雅黑" panose="020B0503020204020204" pitchFamily="34" charset="-122"/>
                </a:rPr>
                <a:t>标题文字</a:t>
              </a:r>
            </a:p>
          </p:txBody>
        </p:sp>
        <p:sp>
          <p:nvSpPr>
            <p:cNvPr id="72" name="线形标注 2 166"/>
            <p:cNvSpPr>
              <a:spLocks/>
            </p:cNvSpPr>
            <p:nvPr/>
          </p:nvSpPr>
          <p:spPr bwMode="auto">
            <a:xfrm>
              <a:off x="6305674" y="2127757"/>
              <a:ext cx="1928105" cy="258038"/>
            </a:xfrm>
            <a:prstGeom prst="borderCallout2">
              <a:avLst>
                <a:gd name="adj1" fmla="val 28963"/>
                <a:gd name="adj2" fmla="val -1000"/>
                <a:gd name="adj3" fmla="val 28963"/>
                <a:gd name="adj4" fmla="val -14963"/>
                <a:gd name="adj5" fmla="val 52106"/>
                <a:gd name="adj6" fmla="val -24671"/>
              </a:avLst>
            </a:prstGeom>
            <a:blipFill dpi="0" rotWithShape="1">
              <a:blip r:embed="rId6">
                <a:extLst>
                  <a:ext uri="{28A0092B-C50C-407E-A947-70E740481C1C}">
                    <a14:useLocalDpi xmlns:a14="http://schemas.microsoft.com/office/drawing/2010/main"/>
                  </a:ext>
                </a:extLst>
              </a:blip>
              <a:srcRect/>
              <a:stretch>
                <a:fillRect/>
              </a:stretch>
            </a:blipFill>
            <a:ln w="6350">
              <a:noFill/>
              <a:miter lim="800000"/>
              <a:headEnd type="oval" w="med" len="med"/>
              <a:tailEnd/>
            </a:ln>
          </p:spPr>
          <p:txBody>
            <a:bodyPr anchor="ctr" anchorCtr="1"/>
            <a:lstStyle/>
            <a:p>
              <a:pPr algn="ctr" fontAlgn="base">
                <a:lnSpc>
                  <a:spcPct val="150000"/>
                </a:lnSpc>
                <a:spcBef>
                  <a:spcPts val="600"/>
                </a:spcBef>
                <a:spcAft>
                  <a:spcPts val="600"/>
                </a:spcAft>
                <a:defRPr/>
              </a:pPr>
              <a:r>
                <a:rPr lang="zh-CN" altLang="en-US" sz="1200" kern="0" dirty="0">
                  <a:solidFill>
                    <a:schemeClr val="bg1"/>
                  </a:solidFill>
                  <a:latin typeface="微软雅黑" panose="020B0503020204020204" pitchFamily="34" charset="-122"/>
                  <a:ea typeface="微软雅黑" panose="020B0503020204020204" pitchFamily="34" charset="-122"/>
                </a:rPr>
                <a:t>标题文字</a:t>
              </a:r>
            </a:p>
          </p:txBody>
        </p:sp>
        <p:sp>
          <p:nvSpPr>
            <p:cNvPr id="73" name="线形标注 2 167"/>
            <p:cNvSpPr>
              <a:spLocks/>
            </p:cNvSpPr>
            <p:nvPr/>
          </p:nvSpPr>
          <p:spPr bwMode="auto">
            <a:xfrm>
              <a:off x="6316304" y="2733846"/>
              <a:ext cx="1928104" cy="259539"/>
            </a:xfrm>
            <a:prstGeom prst="borderCallout2">
              <a:avLst>
                <a:gd name="adj1" fmla="val 28963"/>
                <a:gd name="adj2" fmla="val -1000"/>
                <a:gd name="adj3" fmla="val 28963"/>
                <a:gd name="adj4" fmla="val -20852"/>
                <a:gd name="adj5" fmla="val 124491"/>
                <a:gd name="adj6" fmla="val -54782"/>
              </a:avLst>
            </a:prstGeom>
            <a:blipFill dpi="0" rotWithShape="1">
              <a:blip r:embed="rId6">
                <a:extLst>
                  <a:ext uri="{28A0092B-C50C-407E-A947-70E740481C1C}">
                    <a14:useLocalDpi xmlns:a14="http://schemas.microsoft.com/office/drawing/2010/main"/>
                  </a:ext>
                </a:extLst>
              </a:blip>
              <a:srcRect/>
              <a:stretch>
                <a:fillRect/>
              </a:stretch>
            </a:blipFill>
            <a:ln w="6350">
              <a:noFill/>
              <a:miter lim="800000"/>
              <a:headEnd type="oval" w="med" len="med"/>
              <a:tailEnd/>
            </a:ln>
          </p:spPr>
          <p:txBody>
            <a:bodyPr anchor="ctr" anchorCtr="1"/>
            <a:lstStyle/>
            <a:p>
              <a:pPr algn="ctr" fontAlgn="base">
                <a:lnSpc>
                  <a:spcPct val="150000"/>
                </a:lnSpc>
                <a:spcBef>
                  <a:spcPts val="600"/>
                </a:spcBef>
                <a:spcAft>
                  <a:spcPts val="600"/>
                </a:spcAft>
                <a:defRPr/>
              </a:pPr>
              <a:r>
                <a:rPr lang="zh-CN" altLang="en-US" sz="1200" kern="0" dirty="0">
                  <a:solidFill>
                    <a:schemeClr val="bg1"/>
                  </a:solidFill>
                  <a:latin typeface="微软雅黑" panose="020B0503020204020204" pitchFamily="34" charset="-122"/>
                  <a:ea typeface="微软雅黑" panose="020B0503020204020204" pitchFamily="34" charset="-122"/>
                </a:rPr>
                <a:t>标题文字</a:t>
              </a:r>
            </a:p>
          </p:txBody>
        </p:sp>
        <p:sp>
          <p:nvSpPr>
            <p:cNvPr id="74" name="线形标注 2 168"/>
            <p:cNvSpPr>
              <a:spLocks/>
            </p:cNvSpPr>
            <p:nvPr/>
          </p:nvSpPr>
          <p:spPr bwMode="auto">
            <a:xfrm>
              <a:off x="6316304" y="3135905"/>
              <a:ext cx="1928104" cy="258038"/>
            </a:xfrm>
            <a:prstGeom prst="borderCallout2">
              <a:avLst>
                <a:gd name="adj1" fmla="val 28963"/>
                <a:gd name="adj2" fmla="val -1000"/>
                <a:gd name="adj3" fmla="val 32403"/>
                <a:gd name="adj4" fmla="val -9069"/>
                <a:gd name="adj5" fmla="val -26981"/>
                <a:gd name="adj6" fmla="val -16162"/>
              </a:avLst>
            </a:prstGeom>
            <a:blipFill dpi="0" rotWithShape="1">
              <a:blip r:embed="rId6">
                <a:extLst>
                  <a:ext uri="{28A0092B-C50C-407E-A947-70E740481C1C}">
                    <a14:useLocalDpi xmlns:a14="http://schemas.microsoft.com/office/drawing/2010/main"/>
                  </a:ext>
                </a:extLst>
              </a:blip>
              <a:srcRect/>
              <a:stretch>
                <a:fillRect/>
              </a:stretch>
            </a:blipFill>
            <a:ln w="6350">
              <a:noFill/>
              <a:miter lim="800000"/>
              <a:headEnd type="oval" w="med" len="med"/>
              <a:tailEnd/>
            </a:ln>
          </p:spPr>
          <p:txBody>
            <a:bodyPr anchor="ctr" anchorCtr="1"/>
            <a:lstStyle/>
            <a:p>
              <a:pPr algn="ctr" fontAlgn="base">
                <a:lnSpc>
                  <a:spcPct val="150000"/>
                </a:lnSpc>
                <a:spcBef>
                  <a:spcPts val="600"/>
                </a:spcBef>
                <a:spcAft>
                  <a:spcPts val="600"/>
                </a:spcAft>
                <a:defRPr/>
              </a:pPr>
              <a:r>
                <a:rPr lang="zh-CN" altLang="en-US" sz="1200" kern="0" dirty="0">
                  <a:solidFill>
                    <a:schemeClr val="bg1"/>
                  </a:solidFill>
                  <a:latin typeface="微软雅黑" panose="020B0503020204020204" pitchFamily="34" charset="-122"/>
                  <a:ea typeface="微软雅黑" panose="020B0503020204020204" pitchFamily="34" charset="-122"/>
                </a:rPr>
                <a:t>标题文字</a:t>
              </a:r>
            </a:p>
          </p:txBody>
        </p:sp>
        <p:sp>
          <p:nvSpPr>
            <p:cNvPr id="75" name="线形标注 2 169"/>
            <p:cNvSpPr>
              <a:spLocks/>
            </p:cNvSpPr>
            <p:nvPr/>
          </p:nvSpPr>
          <p:spPr bwMode="auto">
            <a:xfrm>
              <a:off x="6316304" y="3461453"/>
              <a:ext cx="1928104" cy="258038"/>
            </a:xfrm>
            <a:prstGeom prst="borderCallout2">
              <a:avLst>
                <a:gd name="adj1" fmla="val 28963"/>
                <a:gd name="adj2" fmla="val -1000"/>
                <a:gd name="adj3" fmla="val 28963"/>
                <a:gd name="adj4" fmla="val -92204"/>
                <a:gd name="adj5" fmla="val 117602"/>
                <a:gd name="adj6" fmla="val -100602"/>
              </a:avLst>
            </a:prstGeom>
            <a:blipFill dpi="0" rotWithShape="1">
              <a:blip r:embed="rId6">
                <a:extLst>
                  <a:ext uri="{28A0092B-C50C-407E-A947-70E740481C1C}">
                    <a14:useLocalDpi xmlns:a14="http://schemas.microsoft.com/office/drawing/2010/main"/>
                  </a:ext>
                </a:extLst>
              </a:blip>
              <a:srcRect/>
              <a:stretch>
                <a:fillRect/>
              </a:stretch>
            </a:blipFill>
            <a:ln w="6350">
              <a:noFill/>
              <a:miter lim="800000"/>
              <a:headEnd type="oval" w="med" len="med"/>
              <a:tailEnd/>
            </a:ln>
          </p:spPr>
          <p:txBody>
            <a:bodyPr anchor="ctr" anchorCtr="1"/>
            <a:lstStyle/>
            <a:p>
              <a:pPr algn="ctr" fontAlgn="base">
                <a:lnSpc>
                  <a:spcPct val="150000"/>
                </a:lnSpc>
                <a:spcBef>
                  <a:spcPts val="600"/>
                </a:spcBef>
                <a:spcAft>
                  <a:spcPts val="600"/>
                </a:spcAft>
                <a:defRPr/>
              </a:pPr>
              <a:r>
                <a:rPr lang="zh-CN" altLang="en-US" sz="1200" kern="0" dirty="0">
                  <a:solidFill>
                    <a:schemeClr val="bg1"/>
                  </a:solidFill>
                  <a:latin typeface="微软雅黑" panose="020B0503020204020204" pitchFamily="34" charset="-122"/>
                  <a:ea typeface="微软雅黑" panose="020B0503020204020204" pitchFamily="34" charset="-122"/>
                </a:rPr>
                <a:t>标题文字</a:t>
              </a:r>
            </a:p>
          </p:txBody>
        </p:sp>
        <p:sp>
          <p:nvSpPr>
            <p:cNvPr id="76" name="线形标注 2 170"/>
            <p:cNvSpPr>
              <a:spLocks/>
            </p:cNvSpPr>
            <p:nvPr/>
          </p:nvSpPr>
          <p:spPr bwMode="auto">
            <a:xfrm>
              <a:off x="6316304" y="3863512"/>
              <a:ext cx="1928104" cy="258038"/>
            </a:xfrm>
            <a:prstGeom prst="borderCallout2">
              <a:avLst>
                <a:gd name="adj1" fmla="val 28963"/>
                <a:gd name="adj2" fmla="val -1000"/>
                <a:gd name="adj3" fmla="val 32403"/>
                <a:gd name="adj4" fmla="val -45727"/>
                <a:gd name="adj5" fmla="val -30426"/>
                <a:gd name="adj6" fmla="val -61329"/>
              </a:avLst>
            </a:prstGeom>
            <a:blipFill dpi="0" rotWithShape="1">
              <a:blip r:embed="rId6">
                <a:extLst>
                  <a:ext uri="{28A0092B-C50C-407E-A947-70E740481C1C}">
                    <a14:useLocalDpi xmlns:a14="http://schemas.microsoft.com/office/drawing/2010/main"/>
                  </a:ext>
                </a:extLst>
              </a:blip>
              <a:srcRect/>
              <a:stretch>
                <a:fillRect/>
              </a:stretch>
            </a:blipFill>
            <a:ln w="6350">
              <a:noFill/>
              <a:miter lim="800000"/>
              <a:headEnd type="oval" w="med" len="med"/>
              <a:tailEnd/>
            </a:ln>
          </p:spPr>
          <p:txBody>
            <a:bodyPr anchor="ctr" anchorCtr="1"/>
            <a:lstStyle/>
            <a:p>
              <a:pPr algn="ctr" fontAlgn="base">
                <a:lnSpc>
                  <a:spcPct val="150000"/>
                </a:lnSpc>
                <a:spcBef>
                  <a:spcPts val="600"/>
                </a:spcBef>
                <a:spcAft>
                  <a:spcPts val="600"/>
                </a:spcAft>
                <a:defRPr/>
              </a:pPr>
              <a:r>
                <a:rPr lang="zh-CN" altLang="en-US" sz="1200" kern="0" dirty="0">
                  <a:solidFill>
                    <a:schemeClr val="bg1"/>
                  </a:solidFill>
                  <a:latin typeface="微软雅黑" panose="020B0503020204020204" pitchFamily="34" charset="-122"/>
                  <a:ea typeface="微软雅黑" panose="020B0503020204020204" pitchFamily="34" charset="-122"/>
                </a:rPr>
                <a:t>标题文字</a:t>
              </a:r>
            </a:p>
          </p:txBody>
        </p:sp>
        <p:sp>
          <p:nvSpPr>
            <p:cNvPr id="77" name="线形标注 2 171"/>
            <p:cNvSpPr>
              <a:spLocks/>
            </p:cNvSpPr>
            <p:nvPr/>
          </p:nvSpPr>
          <p:spPr bwMode="auto">
            <a:xfrm>
              <a:off x="6316304" y="4247569"/>
              <a:ext cx="1928104" cy="259538"/>
            </a:xfrm>
            <a:prstGeom prst="borderCallout2">
              <a:avLst>
                <a:gd name="adj1" fmla="val 28963"/>
                <a:gd name="adj2" fmla="val -1000"/>
                <a:gd name="adj3" fmla="val 35847"/>
                <a:gd name="adj4" fmla="val -97440"/>
                <a:gd name="adj5" fmla="val -44194"/>
                <a:gd name="adj6" fmla="val -115000"/>
              </a:avLst>
            </a:prstGeom>
            <a:blipFill dpi="0" rotWithShape="1">
              <a:blip r:embed="rId6">
                <a:extLst>
                  <a:ext uri="{28A0092B-C50C-407E-A947-70E740481C1C}">
                    <a14:useLocalDpi xmlns:a14="http://schemas.microsoft.com/office/drawing/2010/main"/>
                  </a:ext>
                </a:extLst>
              </a:blip>
              <a:srcRect/>
              <a:stretch>
                <a:fillRect/>
              </a:stretch>
            </a:blipFill>
            <a:ln w="6350">
              <a:noFill/>
              <a:miter lim="800000"/>
              <a:headEnd type="oval" w="med" len="med"/>
              <a:tailEnd/>
            </a:ln>
          </p:spPr>
          <p:txBody>
            <a:bodyPr anchor="ctr" anchorCtr="1"/>
            <a:lstStyle/>
            <a:p>
              <a:pPr algn="ctr" fontAlgn="base">
                <a:lnSpc>
                  <a:spcPct val="150000"/>
                </a:lnSpc>
                <a:spcBef>
                  <a:spcPts val="600"/>
                </a:spcBef>
                <a:spcAft>
                  <a:spcPts val="600"/>
                </a:spcAft>
                <a:defRPr/>
              </a:pPr>
              <a:r>
                <a:rPr lang="zh-CN" altLang="en-US" sz="1200" kern="0" dirty="0">
                  <a:solidFill>
                    <a:schemeClr val="bg1"/>
                  </a:solidFill>
                  <a:latin typeface="微软雅黑" panose="020B0503020204020204" pitchFamily="34" charset="-122"/>
                  <a:ea typeface="微软雅黑" panose="020B0503020204020204" pitchFamily="34" charset="-122"/>
                </a:rPr>
                <a:t>标题文字</a:t>
              </a:r>
            </a:p>
          </p:txBody>
        </p:sp>
        <p:sp>
          <p:nvSpPr>
            <p:cNvPr id="78" name="线形标注 2 172"/>
            <p:cNvSpPr>
              <a:spLocks/>
            </p:cNvSpPr>
            <p:nvPr/>
          </p:nvSpPr>
          <p:spPr bwMode="auto">
            <a:xfrm>
              <a:off x="6316304" y="4634625"/>
              <a:ext cx="1928104" cy="259538"/>
            </a:xfrm>
            <a:prstGeom prst="borderCallout2">
              <a:avLst>
                <a:gd name="adj1" fmla="val 28963"/>
                <a:gd name="adj2" fmla="val -1000"/>
                <a:gd name="adj3" fmla="val 35847"/>
                <a:gd name="adj4" fmla="val -97440"/>
                <a:gd name="adj5" fmla="val -99278"/>
                <a:gd name="adj6" fmla="val -116310"/>
              </a:avLst>
            </a:prstGeom>
            <a:blipFill dpi="0" rotWithShape="1">
              <a:blip r:embed="rId6">
                <a:extLst>
                  <a:ext uri="{28A0092B-C50C-407E-A947-70E740481C1C}">
                    <a14:useLocalDpi xmlns:a14="http://schemas.microsoft.com/office/drawing/2010/main"/>
                  </a:ext>
                </a:extLst>
              </a:blip>
              <a:srcRect/>
              <a:stretch>
                <a:fillRect/>
              </a:stretch>
            </a:blipFill>
            <a:ln w="6350">
              <a:noFill/>
              <a:miter lim="800000"/>
              <a:headEnd type="oval" w="med" len="med"/>
              <a:tailEnd/>
            </a:ln>
          </p:spPr>
          <p:txBody>
            <a:bodyPr anchor="ctr" anchorCtr="1"/>
            <a:lstStyle/>
            <a:p>
              <a:pPr algn="ctr" fontAlgn="base">
                <a:lnSpc>
                  <a:spcPct val="150000"/>
                </a:lnSpc>
                <a:spcBef>
                  <a:spcPts val="600"/>
                </a:spcBef>
                <a:spcAft>
                  <a:spcPts val="600"/>
                </a:spcAft>
                <a:defRPr/>
              </a:pPr>
              <a:r>
                <a:rPr lang="zh-CN" altLang="en-US" sz="1200" kern="0" dirty="0">
                  <a:solidFill>
                    <a:schemeClr val="bg1"/>
                  </a:solidFill>
                  <a:latin typeface="微软雅黑" panose="020B0503020204020204" pitchFamily="34" charset="-122"/>
                  <a:ea typeface="微软雅黑" panose="020B0503020204020204" pitchFamily="34" charset="-122"/>
                </a:rPr>
                <a:t>标题文字</a:t>
              </a:r>
            </a:p>
          </p:txBody>
        </p:sp>
      </p:grpSp>
      <p:sp>
        <p:nvSpPr>
          <p:cNvPr id="27"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8"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29"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26" name="直接连接符​​ 14"/>
          <p:cNvCxnSpPr/>
          <p:nvPr/>
        </p:nvCxnSpPr>
        <p:spPr>
          <a:xfrm>
            <a:off x="1890992" y="2708299"/>
            <a:ext cx="977303"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36" name="直接连接符​​ 14"/>
          <p:cNvCxnSpPr/>
          <p:nvPr/>
        </p:nvCxnSpPr>
        <p:spPr>
          <a:xfrm flipH="1">
            <a:off x="1890992" y="1751852"/>
            <a:ext cx="977303" cy="725615"/>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37" name="直接连接符​​ 14"/>
          <p:cNvCxnSpPr/>
          <p:nvPr/>
        </p:nvCxnSpPr>
        <p:spPr>
          <a:xfrm>
            <a:off x="1890992" y="2914115"/>
            <a:ext cx="845457" cy="1183746"/>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43" name="直接连接符​​ 14"/>
          <p:cNvCxnSpPr>
            <a:endCxn id="64" idx="1"/>
          </p:cNvCxnSpPr>
          <p:nvPr/>
        </p:nvCxnSpPr>
        <p:spPr>
          <a:xfrm flipV="1">
            <a:off x="3854622" y="2542897"/>
            <a:ext cx="1069280" cy="16318"/>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778804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animEffect transition="in" filter="fade">
                                      <p:cBhvr>
                                        <p:cTn id="14" dur="500"/>
                                        <p:tgtEl>
                                          <p:spTgt spid="36"/>
                                        </p:tgtEl>
                                      </p:cBhvr>
                                    </p:animEffect>
                                  </p:childTnLst>
                                </p:cTn>
                              </p:par>
                              <p:par>
                                <p:cTn id="15" presetID="53" presetClass="entr" presetSubtype="16"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fltVal val="0"/>
                                          </p:val>
                                        </p:tav>
                                        <p:tav tm="100000">
                                          <p:val>
                                            <p:strVal val="#ppt_w"/>
                                          </p:val>
                                        </p:tav>
                                      </p:tavLst>
                                    </p:anim>
                                    <p:anim calcmode="lin" valueType="num">
                                      <p:cBhvr>
                                        <p:cTn id="18" dur="500" fill="hold"/>
                                        <p:tgtEl>
                                          <p:spTgt spid="26"/>
                                        </p:tgtEl>
                                        <p:attrNameLst>
                                          <p:attrName>ppt_h</p:attrName>
                                        </p:attrNameLst>
                                      </p:cBhvr>
                                      <p:tavLst>
                                        <p:tav tm="0">
                                          <p:val>
                                            <p:fltVal val="0"/>
                                          </p:val>
                                        </p:tav>
                                        <p:tav tm="100000">
                                          <p:val>
                                            <p:strVal val="#ppt_h"/>
                                          </p:val>
                                        </p:tav>
                                      </p:tavLst>
                                    </p:anim>
                                    <p:animEffect transition="in" filter="fade">
                                      <p:cBhvr>
                                        <p:cTn id="19" dur="500"/>
                                        <p:tgtEl>
                                          <p:spTgt spid="26"/>
                                        </p:tgtEl>
                                      </p:cBhvr>
                                    </p:animEffect>
                                  </p:childTnLst>
                                </p:cTn>
                              </p:par>
                              <p:par>
                                <p:cTn id="20" presetID="53" presetClass="entr" presetSubtype="16" fill="hold"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fade">
                                      <p:cBhvr>
                                        <p:cTn id="28" dur="500"/>
                                        <p:tgtEl>
                                          <p:spTgt spid="61"/>
                                        </p:tgtEl>
                                      </p:cBhvr>
                                    </p:animEffect>
                                  </p:childTnLst>
                                </p:cTn>
                              </p:par>
                              <p:par>
                                <p:cTn id="29" presetID="53" presetClass="entr" presetSubtype="16" fill="hold"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1000"/>
                            </p:stCondLst>
                            <p:childTnLst>
                              <p:par>
                                <p:cTn id="35" presetID="2" presetClass="entr" presetSubtype="8" fill="hold" nodeType="afterEffect">
                                  <p:stCondLst>
                                    <p:cond delay="0"/>
                                  </p:stCondLst>
                                  <p:childTnLst>
                                    <p:set>
                                      <p:cBhvr>
                                        <p:cTn id="36" dur="1" fill="hold">
                                          <p:stCondLst>
                                            <p:cond delay="0"/>
                                          </p:stCondLst>
                                        </p:cTn>
                                        <p:tgtEl>
                                          <p:spTgt spid="62"/>
                                        </p:tgtEl>
                                        <p:attrNameLst>
                                          <p:attrName>style.visibility</p:attrName>
                                        </p:attrNameLst>
                                      </p:cBhvr>
                                      <p:to>
                                        <p:strVal val="visible"/>
                                      </p:to>
                                    </p:set>
                                    <p:anim calcmode="lin" valueType="num">
                                      <p:cBhvr additive="base">
                                        <p:cTn id="37" dur="500" fill="hold"/>
                                        <p:tgtEl>
                                          <p:spTgt spid="62"/>
                                        </p:tgtEl>
                                        <p:attrNameLst>
                                          <p:attrName>ppt_x</p:attrName>
                                        </p:attrNameLst>
                                      </p:cBhvr>
                                      <p:tavLst>
                                        <p:tav tm="0">
                                          <p:val>
                                            <p:strVal val="0-#ppt_w/2"/>
                                          </p:val>
                                        </p:tav>
                                        <p:tav tm="100000">
                                          <p:val>
                                            <p:strVal val="#ppt_x"/>
                                          </p:val>
                                        </p:tav>
                                      </p:tavLst>
                                    </p:anim>
                                    <p:anim calcmode="lin" valueType="num">
                                      <p:cBhvr additive="base">
                                        <p:cTn id="38" dur="5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8"/>
          <p:cNvSpPr txBox="1"/>
          <p:nvPr/>
        </p:nvSpPr>
        <p:spPr>
          <a:xfrm>
            <a:off x="2041524" y="1373459"/>
            <a:ext cx="1483257" cy="343441"/>
          </a:xfrm>
          <a:prstGeom prst="rect">
            <a:avLst/>
          </a:prstGeom>
          <a:noFill/>
        </p:spPr>
        <p:txBody>
          <a:bodyPr wrap="none" lIns="77231" tIns="38615" rIns="77231" bIns="38615" rtlCol="0">
            <a:spAutoFit/>
          </a:bodyPr>
          <a:lstStyle/>
          <a:p>
            <a:r>
              <a:rPr lang="zh-CN" altLang="en-US" sz="1700" dirty="0">
                <a:solidFill>
                  <a:schemeClr val="accent1"/>
                </a:solidFill>
                <a:latin typeface="微软雅黑" pitchFamily="34" charset="-122"/>
                <a:ea typeface="微软雅黑" pitchFamily="34" charset="-122"/>
              </a:rPr>
              <a:t>点击添加标题</a:t>
            </a:r>
          </a:p>
        </p:txBody>
      </p:sp>
      <p:grpSp>
        <p:nvGrpSpPr>
          <p:cNvPr id="8" name="组合 7"/>
          <p:cNvGrpSpPr/>
          <p:nvPr/>
        </p:nvGrpSpPr>
        <p:grpSpPr>
          <a:xfrm>
            <a:off x="1331640" y="1896923"/>
            <a:ext cx="6434551" cy="397128"/>
            <a:chOff x="885641" y="1768388"/>
            <a:chExt cx="7617902" cy="469766"/>
          </a:xfrm>
        </p:grpSpPr>
        <p:grpSp>
          <p:nvGrpSpPr>
            <p:cNvPr id="9" name="组合 8"/>
            <p:cNvGrpSpPr/>
            <p:nvPr/>
          </p:nvGrpSpPr>
          <p:grpSpPr>
            <a:xfrm>
              <a:off x="885641" y="1768388"/>
              <a:ext cx="6782703" cy="469766"/>
              <a:chOff x="827584" y="1666788"/>
              <a:chExt cx="6782703" cy="469766"/>
            </a:xfrm>
          </p:grpSpPr>
          <p:sp>
            <p:nvSpPr>
              <p:cNvPr id="11" name="TextBox 72"/>
              <p:cNvSpPr txBox="1"/>
              <p:nvPr/>
            </p:nvSpPr>
            <p:spPr>
              <a:xfrm>
                <a:off x="827584" y="1741944"/>
                <a:ext cx="886654" cy="309461"/>
              </a:xfrm>
              <a:prstGeom prst="rect">
                <a:avLst/>
              </a:prstGeom>
              <a:noFill/>
            </p:spPr>
            <p:txBody>
              <a:bodyPr wrap="none" rtlCol="0">
                <a:spAutoFit/>
              </a:bodyPr>
              <a:lstStyle/>
              <a:p>
                <a:r>
                  <a:rPr lang="zh-CN" altLang="en-US" sz="1100" dirty="0">
                    <a:solidFill>
                      <a:schemeClr val="accent1"/>
                    </a:solidFill>
                    <a:latin typeface="微软雅黑" pitchFamily="34" charset="-122"/>
                    <a:ea typeface="微软雅黑" pitchFamily="34" charset="-122"/>
                  </a:rPr>
                  <a:t>添加标题</a:t>
                </a:r>
              </a:p>
            </p:txBody>
          </p:sp>
          <p:sp>
            <p:nvSpPr>
              <p:cNvPr id="12" name="右箭头 11"/>
              <p:cNvSpPr/>
              <p:nvPr/>
            </p:nvSpPr>
            <p:spPr>
              <a:xfrm>
                <a:off x="1735488" y="1666788"/>
                <a:ext cx="5874799" cy="469766"/>
              </a:xfrm>
              <a:prstGeom prst="rightArrow">
                <a:avLst/>
              </a:prstGeom>
              <a:blipFill dpi="0" rotWithShape="1">
                <a:blip r:embed="rId3">
                  <a:extLst>
                    <a:ext uri="{28A0092B-C50C-407E-A947-70E740481C1C}">
                      <a14:useLocalDpi xmlns:a14="http://schemas.microsoft.com/office/drawing/2010/main"/>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itchFamily="34" charset="-122"/>
                  <a:ea typeface="微软雅黑" pitchFamily="34" charset="-122"/>
                </a:endParaRPr>
              </a:p>
            </p:txBody>
          </p:sp>
          <p:sp>
            <p:nvSpPr>
              <p:cNvPr id="13" name="TextBox 74"/>
              <p:cNvSpPr txBox="1"/>
              <p:nvPr/>
            </p:nvSpPr>
            <p:spPr>
              <a:xfrm>
                <a:off x="1872613" y="1770973"/>
                <a:ext cx="1038478" cy="273053"/>
              </a:xfrm>
              <a:prstGeom prst="rect">
                <a:avLst/>
              </a:prstGeom>
              <a:noFill/>
            </p:spPr>
            <p:txBody>
              <a:bodyPr wrap="none" rtlCol="0">
                <a:spAutoFit/>
              </a:bodyPr>
              <a:lstStyle/>
              <a:p>
                <a:r>
                  <a:rPr lang="zh-CN" altLang="en-US" sz="900" b="1" dirty="0">
                    <a:solidFill>
                      <a:schemeClr val="bg1"/>
                    </a:solidFill>
                    <a:latin typeface="微软雅黑" pitchFamily="34" charset="-122"/>
                    <a:ea typeface="微软雅黑" pitchFamily="34" charset="-122"/>
                  </a:rPr>
                  <a:t>点击添加文字</a:t>
                </a:r>
              </a:p>
            </p:txBody>
          </p:sp>
        </p:grpSp>
        <p:sp>
          <p:nvSpPr>
            <p:cNvPr id="10" name="TextBox 71"/>
            <p:cNvSpPr txBox="1"/>
            <p:nvPr/>
          </p:nvSpPr>
          <p:spPr>
            <a:xfrm>
              <a:off x="7783895" y="1811931"/>
              <a:ext cx="719648" cy="400479"/>
            </a:xfrm>
            <a:prstGeom prst="rect">
              <a:avLst/>
            </a:prstGeom>
            <a:noFill/>
          </p:spPr>
          <p:txBody>
            <a:bodyPr wrap="none" rtlCol="0">
              <a:spAutoFit/>
            </a:bodyPr>
            <a:lstStyle/>
            <a:p>
              <a:r>
                <a:rPr lang="en-US" altLang="zh-CN" sz="1600" dirty="0">
                  <a:solidFill>
                    <a:schemeClr val="accent1"/>
                  </a:solidFill>
                  <a:latin typeface="微软雅黑" pitchFamily="34" charset="-122"/>
                  <a:ea typeface="微软雅黑" pitchFamily="34" charset="-122"/>
                </a:rPr>
                <a:t>95%</a:t>
              </a:r>
              <a:endParaRPr lang="zh-CN" altLang="en-US" sz="1600" dirty="0">
                <a:solidFill>
                  <a:schemeClr val="accent1"/>
                </a:solidFill>
                <a:latin typeface="微软雅黑" pitchFamily="34" charset="-122"/>
                <a:ea typeface="微软雅黑" pitchFamily="34" charset="-122"/>
              </a:endParaRPr>
            </a:p>
          </p:txBody>
        </p:sp>
      </p:grpSp>
      <p:grpSp>
        <p:nvGrpSpPr>
          <p:cNvPr id="14" name="组合 13"/>
          <p:cNvGrpSpPr/>
          <p:nvPr/>
        </p:nvGrpSpPr>
        <p:grpSpPr>
          <a:xfrm>
            <a:off x="1331640" y="2338013"/>
            <a:ext cx="4902094" cy="397128"/>
            <a:chOff x="885641" y="2301788"/>
            <a:chExt cx="5803617" cy="469766"/>
          </a:xfrm>
        </p:grpSpPr>
        <p:grpSp>
          <p:nvGrpSpPr>
            <p:cNvPr id="15" name="组合 14"/>
            <p:cNvGrpSpPr/>
            <p:nvPr/>
          </p:nvGrpSpPr>
          <p:grpSpPr>
            <a:xfrm>
              <a:off x="885641" y="2301788"/>
              <a:ext cx="5040560" cy="469766"/>
              <a:chOff x="827584" y="2189302"/>
              <a:chExt cx="5040560" cy="469766"/>
            </a:xfrm>
          </p:grpSpPr>
          <p:sp>
            <p:nvSpPr>
              <p:cNvPr id="17" name="TextBox 78"/>
              <p:cNvSpPr txBox="1"/>
              <p:nvPr/>
            </p:nvSpPr>
            <p:spPr>
              <a:xfrm>
                <a:off x="827584" y="2289857"/>
                <a:ext cx="886654" cy="309461"/>
              </a:xfrm>
              <a:prstGeom prst="rect">
                <a:avLst/>
              </a:prstGeom>
              <a:noFill/>
            </p:spPr>
            <p:txBody>
              <a:bodyPr wrap="none" rtlCol="0">
                <a:spAutoFit/>
              </a:bodyPr>
              <a:lstStyle/>
              <a:p>
                <a:r>
                  <a:rPr lang="zh-CN" altLang="en-US" sz="1100" dirty="0">
                    <a:solidFill>
                      <a:schemeClr val="accent1"/>
                    </a:solidFill>
                    <a:latin typeface="微软雅黑" pitchFamily="34" charset="-122"/>
                    <a:ea typeface="微软雅黑" pitchFamily="34" charset="-122"/>
                  </a:rPr>
                  <a:t>添加标题</a:t>
                </a:r>
              </a:p>
            </p:txBody>
          </p:sp>
          <p:sp>
            <p:nvSpPr>
              <p:cNvPr id="18" name="右箭头 17"/>
              <p:cNvSpPr/>
              <p:nvPr/>
            </p:nvSpPr>
            <p:spPr>
              <a:xfrm>
                <a:off x="1735488" y="2189302"/>
                <a:ext cx="4132656" cy="469766"/>
              </a:xfrm>
              <a:prstGeom prst="rightArrow">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itchFamily="34" charset="-122"/>
                  <a:ea typeface="微软雅黑" pitchFamily="34" charset="-122"/>
                </a:endParaRPr>
              </a:p>
            </p:txBody>
          </p:sp>
          <p:sp>
            <p:nvSpPr>
              <p:cNvPr id="19" name="TextBox 80"/>
              <p:cNvSpPr txBox="1"/>
              <p:nvPr/>
            </p:nvSpPr>
            <p:spPr>
              <a:xfrm>
                <a:off x="1874041" y="2295752"/>
                <a:ext cx="1038478" cy="273053"/>
              </a:xfrm>
              <a:prstGeom prst="rect">
                <a:avLst/>
              </a:prstGeom>
              <a:noFill/>
            </p:spPr>
            <p:txBody>
              <a:bodyPr wrap="none" rtlCol="0">
                <a:spAutoFit/>
              </a:bodyPr>
              <a:lstStyle/>
              <a:p>
                <a:r>
                  <a:rPr lang="zh-CN" altLang="en-US" sz="900" b="1" dirty="0">
                    <a:solidFill>
                      <a:schemeClr val="bg1"/>
                    </a:solidFill>
                    <a:latin typeface="微软雅黑" pitchFamily="34" charset="-122"/>
                    <a:ea typeface="微软雅黑" pitchFamily="34" charset="-122"/>
                  </a:rPr>
                  <a:t>点击添加文字</a:t>
                </a:r>
              </a:p>
            </p:txBody>
          </p:sp>
        </p:grpSp>
        <p:sp>
          <p:nvSpPr>
            <p:cNvPr id="16" name="TextBox 77"/>
            <p:cNvSpPr txBox="1"/>
            <p:nvPr/>
          </p:nvSpPr>
          <p:spPr>
            <a:xfrm>
              <a:off x="5969610" y="2363474"/>
              <a:ext cx="719648" cy="400478"/>
            </a:xfrm>
            <a:prstGeom prst="rect">
              <a:avLst/>
            </a:prstGeom>
            <a:noFill/>
          </p:spPr>
          <p:txBody>
            <a:bodyPr wrap="none" rtlCol="0">
              <a:spAutoFit/>
            </a:bodyPr>
            <a:lstStyle/>
            <a:p>
              <a:r>
                <a:rPr lang="en-US" altLang="zh-CN" sz="1600" dirty="0">
                  <a:solidFill>
                    <a:schemeClr val="accent1"/>
                  </a:solidFill>
                  <a:latin typeface="微软雅黑" pitchFamily="34" charset="-122"/>
                  <a:ea typeface="微软雅黑" pitchFamily="34" charset="-122"/>
                </a:rPr>
                <a:t>75%</a:t>
              </a:r>
              <a:endParaRPr lang="zh-CN" altLang="en-US" sz="1600" dirty="0">
                <a:solidFill>
                  <a:schemeClr val="accent1"/>
                </a:solidFill>
                <a:latin typeface="微软雅黑" pitchFamily="34" charset="-122"/>
                <a:ea typeface="微软雅黑" pitchFamily="34" charset="-122"/>
              </a:endParaRPr>
            </a:p>
          </p:txBody>
        </p:sp>
      </p:grpSp>
      <p:grpSp>
        <p:nvGrpSpPr>
          <p:cNvPr id="20" name="组合 19"/>
          <p:cNvGrpSpPr/>
          <p:nvPr/>
        </p:nvGrpSpPr>
        <p:grpSpPr>
          <a:xfrm>
            <a:off x="1331641" y="2779103"/>
            <a:ext cx="5502815" cy="397128"/>
            <a:chOff x="885641" y="2835188"/>
            <a:chExt cx="6514815" cy="469766"/>
          </a:xfrm>
        </p:grpSpPr>
        <p:grpSp>
          <p:nvGrpSpPr>
            <p:cNvPr id="21" name="组合 20"/>
            <p:cNvGrpSpPr/>
            <p:nvPr/>
          </p:nvGrpSpPr>
          <p:grpSpPr>
            <a:xfrm>
              <a:off x="885641" y="2835188"/>
              <a:ext cx="5688632" cy="469766"/>
              <a:chOff x="827584" y="2682788"/>
              <a:chExt cx="5688632" cy="469766"/>
            </a:xfrm>
          </p:grpSpPr>
          <p:sp>
            <p:nvSpPr>
              <p:cNvPr id="23" name="TextBox 84"/>
              <p:cNvSpPr txBox="1"/>
              <p:nvPr/>
            </p:nvSpPr>
            <p:spPr>
              <a:xfrm>
                <a:off x="827584" y="2779716"/>
                <a:ext cx="886654" cy="309461"/>
              </a:xfrm>
              <a:prstGeom prst="rect">
                <a:avLst/>
              </a:prstGeom>
              <a:noFill/>
            </p:spPr>
            <p:txBody>
              <a:bodyPr wrap="none" rtlCol="0">
                <a:spAutoFit/>
              </a:bodyPr>
              <a:lstStyle/>
              <a:p>
                <a:r>
                  <a:rPr lang="zh-CN" altLang="en-US" sz="1100" dirty="0">
                    <a:solidFill>
                      <a:schemeClr val="accent1"/>
                    </a:solidFill>
                    <a:latin typeface="微软雅黑" pitchFamily="34" charset="-122"/>
                    <a:ea typeface="微软雅黑" pitchFamily="34" charset="-122"/>
                  </a:rPr>
                  <a:t>添加标题</a:t>
                </a:r>
              </a:p>
            </p:txBody>
          </p:sp>
          <p:sp>
            <p:nvSpPr>
              <p:cNvPr id="24" name="右箭头 23"/>
              <p:cNvSpPr/>
              <p:nvPr/>
            </p:nvSpPr>
            <p:spPr>
              <a:xfrm>
                <a:off x="1735488" y="2682788"/>
                <a:ext cx="4780728" cy="469766"/>
              </a:xfrm>
              <a:prstGeom prst="rightArrow">
                <a:avLst/>
              </a:prstGeom>
              <a:blipFill dpi="0" rotWithShape="1">
                <a:blip r:embed="rId5">
                  <a:extLst>
                    <a:ext uri="{28A0092B-C50C-407E-A947-70E740481C1C}">
                      <a14:useLocalDpi xmlns:a14="http://schemas.microsoft.com/office/drawing/2010/main"/>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itchFamily="34" charset="-122"/>
                  <a:ea typeface="微软雅黑" pitchFamily="34" charset="-122"/>
                </a:endParaRPr>
              </a:p>
            </p:txBody>
          </p:sp>
          <p:sp>
            <p:nvSpPr>
              <p:cNvPr id="25" name="TextBox 86"/>
              <p:cNvSpPr txBox="1"/>
              <p:nvPr/>
            </p:nvSpPr>
            <p:spPr>
              <a:xfrm>
                <a:off x="1872613" y="2772460"/>
                <a:ext cx="1038478" cy="273053"/>
              </a:xfrm>
              <a:prstGeom prst="rect">
                <a:avLst/>
              </a:prstGeom>
              <a:noFill/>
            </p:spPr>
            <p:txBody>
              <a:bodyPr wrap="none" rtlCol="0">
                <a:spAutoFit/>
              </a:bodyPr>
              <a:lstStyle/>
              <a:p>
                <a:r>
                  <a:rPr lang="zh-CN" altLang="en-US" sz="900" b="1" dirty="0">
                    <a:solidFill>
                      <a:schemeClr val="bg1"/>
                    </a:solidFill>
                    <a:latin typeface="微软雅黑" pitchFamily="34" charset="-122"/>
                    <a:ea typeface="微软雅黑" pitchFamily="34" charset="-122"/>
                  </a:rPr>
                  <a:t>点击添加文字</a:t>
                </a:r>
              </a:p>
            </p:txBody>
          </p:sp>
        </p:grpSp>
        <p:sp>
          <p:nvSpPr>
            <p:cNvPr id="22" name="TextBox 83"/>
            <p:cNvSpPr txBox="1"/>
            <p:nvPr/>
          </p:nvSpPr>
          <p:spPr>
            <a:xfrm>
              <a:off x="6680808" y="2900502"/>
              <a:ext cx="719648" cy="400478"/>
            </a:xfrm>
            <a:prstGeom prst="rect">
              <a:avLst/>
            </a:prstGeom>
            <a:noFill/>
          </p:spPr>
          <p:txBody>
            <a:bodyPr wrap="none" rtlCol="0">
              <a:spAutoFit/>
            </a:bodyPr>
            <a:lstStyle/>
            <a:p>
              <a:r>
                <a:rPr lang="en-US" altLang="zh-CN" sz="1600" dirty="0">
                  <a:solidFill>
                    <a:schemeClr val="accent1"/>
                  </a:solidFill>
                  <a:latin typeface="微软雅黑" pitchFamily="34" charset="-122"/>
                  <a:ea typeface="微软雅黑" pitchFamily="34" charset="-122"/>
                </a:rPr>
                <a:t>85%</a:t>
              </a:r>
              <a:endParaRPr lang="zh-CN" altLang="en-US" sz="1600" dirty="0">
                <a:solidFill>
                  <a:schemeClr val="accent1"/>
                </a:solidFill>
                <a:latin typeface="微软雅黑" pitchFamily="34" charset="-122"/>
                <a:ea typeface="微软雅黑" pitchFamily="34" charset="-122"/>
              </a:endParaRPr>
            </a:p>
          </p:txBody>
        </p:sp>
      </p:grpSp>
      <p:grpSp>
        <p:nvGrpSpPr>
          <p:cNvPr id="26" name="组合 25"/>
          <p:cNvGrpSpPr/>
          <p:nvPr/>
        </p:nvGrpSpPr>
        <p:grpSpPr>
          <a:xfrm>
            <a:off x="1331640" y="3220194"/>
            <a:ext cx="4215553" cy="397128"/>
            <a:chOff x="885641" y="3368588"/>
            <a:chExt cx="4990817" cy="469766"/>
          </a:xfrm>
        </p:grpSpPr>
        <p:grpSp>
          <p:nvGrpSpPr>
            <p:cNvPr id="27" name="组合 26"/>
            <p:cNvGrpSpPr/>
            <p:nvPr/>
          </p:nvGrpSpPr>
          <p:grpSpPr>
            <a:xfrm>
              <a:off x="885641" y="3368588"/>
              <a:ext cx="4176464" cy="469766"/>
              <a:chOff x="827584" y="3190788"/>
              <a:chExt cx="4176464" cy="469766"/>
            </a:xfrm>
          </p:grpSpPr>
          <p:sp>
            <p:nvSpPr>
              <p:cNvPr id="29" name="TextBox 90"/>
              <p:cNvSpPr txBox="1"/>
              <p:nvPr/>
            </p:nvSpPr>
            <p:spPr>
              <a:xfrm>
                <a:off x="827584" y="3288560"/>
                <a:ext cx="886654" cy="309461"/>
              </a:xfrm>
              <a:prstGeom prst="rect">
                <a:avLst/>
              </a:prstGeom>
              <a:noFill/>
            </p:spPr>
            <p:txBody>
              <a:bodyPr wrap="none" rtlCol="0">
                <a:spAutoFit/>
              </a:bodyPr>
              <a:lstStyle/>
              <a:p>
                <a:r>
                  <a:rPr lang="zh-CN" altLang="en-US" sz="1100" dirty="0">
                    <a:solidFill>
                      <a:schemeClr val="accent1"/>
                    </a:solidFill>
                    <a:latin typeface="微软雅黑" pitchFamily="34" charset="-122"/>
                    <a:ea typeface="微软雅黑" pitchFamily="34" charset="-122"/>
                  </a:rPr>
                  <a:t>添加标题</a:t>
                </a:r>
              </a:p>
            </p:txBody>
          </p:sp>
          <p:sp>
            <p:nvSpPr>
              <p:cNvPr id="30" name="右箭头 29"/>
              <p:cNvSpPr/>
              <p:nvPr/>
            </p:nvSpPr>
            <p:spPr>
              <a:xfrm>
                <a:off x="1735488" y="3190788"/>
                <a:ext cx="3268560" cy="469766"/>
              </a:xfrm>
              <a:prstGeom prst="rightArrow">
                <a:avLst/>
              </a:prstGeom>
              <a:blipFill dpi="0" rotWithShape="1">
                <a:blip r:embed="rId6">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itchFamily="34" charset="-122"/>
                  <a:ea typeface="微软雅黑" pitchFamily="34" charset="-122"/>
                </a:endParaRPr>
              </a:p>
            </p:txBody>
          </p:sp>
          <p:sp>
            <p:nvSpPr>
              <p:cNvPr id="32" name="TextBox 92"/>
              <p:cNvSpPr txBox="1"/>
              <p:nvPr/>
            </p:nvSpPr>
            <p:spPr>
              <a:xfrm>
                <a:off x="1872613" y="3280460"/>
                <a:ext cx="1038478" cy="273053"/>
              </a:xfrm>
              <a:prstGeom prst="rect">
                <a:avLst/>
              </a:prstGeom>
              <a:noFill/>
            </p:spPr>
            <p:txBody>
              <a:bodyPr wrap="none" rtlCol="0">
                <a:spAutoFit/>
              </a:bodyPr>
              <a:lstStyle/>
              <a:p>
                <a:r>
                  <a:rPr lang="zh-CN" altLang="en-US" sz="900" b="1" dirty="0">
                    <a:solidFill>
                      <a:schemeClr val="bg1"/>
                    </a:solidFill>
                    <a:latin typeface="微软雅黑" pitchFamily="34" charset="-122"/>
                    <a:ea typeface="微软雅黑" pitchFamily="34" charset="-122"/>
                  </a:rPr>
                  <a:t>点击添加文字</a:t>
                </a:r>
              </a:p>
            </p:txBody>
          </p:sp>
        </p:grpSp>
        <p:sp>
          <p:nvSpPr>
            <p:cNvPr id="28" name="TextBox 89"/>
            <p:cNvSpPr txBox="1"/>
            <p:nvPr/>
          </p:nvSpPr>
          <p:spPr>
            <a:xfrm>
              <a:off x="5156810" y="3437529"/>
              <a:ext cx="719648" cy="400478"/>
            </a:xfrm>
            <a:prstGeom prst="rect">
              <a:avLst/>
            </a:prstGeom>
            <a:noFill/>
          </p:spPr>
          <p:txBody>
            <a:bodyPr wrap="none" rtlCol="0">
              <a:spAutoFit/>
            </a:bodyPr>
            <a:lstStyle/>
            <a:p>
              <a:r>
                <a:rPr lang="en-US" altLang="zh-CN" sz="1600" dirty="0">
                  <a:solidFill>
                    <a:schemeClr val="accent1"/>
                  </a:solidFill>
                  <a:latin typeface="微软雅黑" pitchFamily="34" charset="-122"/>
                  <a:ea typeface="微软雅黑" pitchFamily="34" charset="-122"/>
                </a:rPr>
                <a:t>52%</a:t>
              </a:r>
              <a:endParaRPr lang="zh-CN" altLang="en-US" sz="1600" dirty="0">
                <a:solidFill>
                  <a:schemeClr val="accent1"/>
                </a:solidFill>
                <a:latin typeface="微软雅黑" pitchFamily="34" charset="-122"/>
                <a:ea typeface="微软雅黑" pitchFamily="34" charset="-122"/>
              </a:endParaRPr>
            </a:p>
          </p:txBody>
        </p:sp>
      </p:grpSp>
      <p:grpSp>
        <p:nvGrpSpPr>
          <p:cNvPr id="34" name="组合 33"/>
          <p:cNvGrpSpPr/>
          <p:nvPr/>
        </p:nvGrpSpPr>
        <p:grpSpPr>
          <a:xfrm>
            <a:off x="1331640" y="3661274"/>
            <a:ext cx="6130621" cy="397126"/>
            <a:chOff x="885641" y="3901988"/>
            <a:chExt cx="7258080" cy="469766"/>
          </a:xfrm>
        </p:grpSpPr>
        <p:grpSp>
          <p:nvGrpSpPr>
            <p:cNvPr id="35" name="组合 34"/>
            <p:cNvGrpSpPr/>
            <p:nvPr/>
          </p:nvGrpSpPr>
          <p:grpSpPr>
            <a:xfrm>
              <a:off x="885641" y="3901988"/>
              <a:ext cx="6336704" cy="469766"/>
              <a:chOff x="827584" y="3800388"/>
              <a:chExt cx="6336704" cy="469766"/>
            </a:xfrm>
          </p:grpSpPr>
          <p:sp>
            <p:nvSpPr>
              <p:cNvPr id="37" name="TextBox 96"/>
              <p:cNvSpPr txBox="1"/>
              <p:nvPr/>
            </p:nvSpPr>
            <p:spPr>
              <a:xfrm>
                <a:off x="827584" y="3933602"/>
                <a:ext cx="886655" cy="309461"/>
              </a:xfrm>
              <a:prstGeom prst="rect">
                <a:avLst/>
              </a:prstGeom>
              <a:noFill/>
            </p:spPr>
            <p:txBody>
              <a:bodyPr wrap="none" rtlCol="0">
                <a:spAutoFit/>
              </a:bodyPr>
              <a:lstStyle/>
              <a:p>
                <a:r>
                  <a:rPr lang="zh-CN" altLang="en-US" sz="1100" dirty="0">
                    <a:solidFill>
                      <a:schemeClr val="accent1"/>
                    </a:solidFill>
                    <a:latin typeface="微软雅黑" pitchFamily="34" charset="-122"/>
                    <a:ea typeface="微软雅黑" pitchFamily="34" charset="-122"/>
                  </a:rPr>
                  <a:t>添加标题</a:t>
                </a:r>
              </a:p>
            </p:txBody>
          </p:sp>
          <p:sp>
            <p:nvSpPr>
              <p:cNvPr id="38" name="右箭头 37"/>
              <p:cNvSpPr/>
              <p:nvPr/>
            </p:nvSpPr>
            <p:spPr>
              <a:xfrm>
                <a:off x="1735488" y="3800388"/>
                <a:ext cx="5428800" cy="469766"/>
              </a:xfrm>
              <a:prstGeom prst="rightArrow">
                <a:avLst/>
              </a:prstGeom>
              <a:blipFill dpi="0" rotWithShape="1">
                <a:blip r:embed="rId7">
                  <a:extLst>
                    <a:ext uri="{28A0092B-C50C-407E-A947-70E740481C1C}">
                      <a14:useLocalDpi xmlns:a14="http://schemas.microsoft.com/office/drawing/2010/main"/>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latin typeface="微软雅黑" pitchFamily="34" charset="-122"/>
                  <a:ea typeface="微软雅黑" pitchFamily="34" charset="-122"/>
                </a:endParaRPr>
              </a:p>
            </p:txBody>
          </p:sp>
          <p:sp>
            <p:nvSpPr>
              <p:cNvPr id="39" name="TextBox 98"/>
              <p:cNvSpPr txBox="1"/>
              <p:nvPr/>
            </p:nvSpPr>
            <p:spPr>
              <a:xfrm>
                <a:off x="1872613" y="3904573"/>
                <a:ext cx="1038479" cy="273054"/>
              </a:xfrm>
              <a:prstGeom prst="rect">
                <a:avLst/>
              </a:prstGeom>
              <a:noFill/>
            </p:spPr>
            <p:txBody>
              <a:bodyPr wrap="none" rtlCol="0">
                <a:spAutoFit/>
              </a:bodyPr>
              <a:lstStyle/>
              <a:p>
                <a:r>
                  <a:rPr lang="zh-CN" altLang="en-US" sz="900" b="1" dirty="0">
                    <a:solidFill>
                      <a:schemeClr val="bg1"/>
                    </a:solidFill>
                    <a:latin typeface="微软雅黑" pitchFamily="34" charset="-122"/>
                    <a:ea typeface="微软雅黑" pitchFamily="34" charset="-122"/>
                  </a:rPr>
                  <a:t>点击添加文字</a:t>
                </a:r>
              </a:p>
            </p:txBody>
          </p:sp>
        </p:grpSp>
        <p:sp>
          <p:nvSpPr>
            <p:cNvPr id="36" name="TextBox 95"/>
            <p:cNvSpPr txBox="1"/>
            <p:nvPr/>
          </p:nvSpPr>
          <p:spPr>
            <a:xfrm>
              <a:off x="7304923" y="3945530"/>
              <a:ext cx="838798" cy="400480"/>
            </a:xfrm>
            <a:prstGeom prst="rect">
              <a:avLst/>
            </a:prstGeom>
            <a:noFill/>
          </p:spPr>
          <p:txBody>
            <a:bodyPr wrap="square" rtlCol="0">
              <a:spAutoFit/>
            </a:bodyPr>
            <a:lstStyle/>
            <a:p>
              <a:r>
                <a:rPr lang="en-US" altLang="zh-CN" sz="1600" dirty="0">
                  <a:solidFill>
                    <a:schemeClr val="accent1"/>
                  </a:solidFill>
                  <a:latin typeface="微软雅黑" pitchFamily="34" charset="-122"/>
                  <a:ea typeface="微软雅黑" pitchFamily="34" charset="-122"/>
                </a:rPr>
                <a:t>87%</a:t>
              </a:r>
              <a:endParaRPr lang="zh-CN" altLang="en-US" sz="1600" dirty="0">
                <a:solidFill>
                  <a:schemeClr val="accent1"/>
                </a:solidFill>
                <a:latin typeface="微软雅黑" pitchFamily="34" charset="-122"/>
                <a:ea typeface="微软雅黑" pitchFamily="34" charset="-122"/>
              </a:endParaRPr>
            </a:p>
          </p:txBody>
        </p:sp>
      </p:grpSp>
      <p:sp>
        <p:nvSpPr>
          <p:cNvPr id="40"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43"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44"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687389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withEffect">
                                  <p:stCondLst>
                                    <p:cond delay="0"/>
                                  </p:stCondLst>
                                  <p:iterate type="lt">
                                    <p:tmPct val="3000"/>
                                  </p:iterate>
                                  <p:childTnLst>
                                    <p:set>
                                      <p:cBhvr>
                                        <p:cTn id="6" dur="1" fill="hold">
                                          <p:stCondLst>
                                            <p:cond delay="0"/>
                                          </p:stCondLst>
                                        </p:cTn>
                                        <p:tgtEl>
                                          <p:spTgt spid="7"/>
                                        </p:tgtEl>
                                        <p:attrNameLst>
                                          <p:attrName>style.visibility</p:attrName>
                                        </p:attrNameLst>
                                      </p:cBhvr>
                                      <p:to>
                                        <p:strVal val="visible"/>
                                      </p:to>
                                    </p:set>
                                    <p:set>
                                      <p:cBhvr>
                                        <p:cTn id="7" dur="683" fill="hold">
                                          <p:stCondLst>
                                            <p:cond delay="0"/>
                                          </p:stCondLst>
                                        </p:cTn>
                                        <p:tgtEl>
                                          <p:spTgt spid="7"/>
                                        </p:tgtEl>
                                        <p:attrNameLst>
                                          <p:attrName>style.rotation</p:attrName>
                                        </p:attrNameLst>
                                      </p:cBhvr>
                                      <p:to>
                                        <p:strVal val="-45.0"/>
                                      </p:to>
                                    </p:set>
                                    <p:anim calcmode="lin" valueType="num">
                                      <p:cBhvr>
                                        <p:cTn id="8" dur="683" fill="hold">
                                          <p:stCondLst>
                                            <p:cond delay="683"/>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9" dur="683"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10" dur="234" decel="50000" autoRev="1" fill="hold">
                                          <p:stCondLst>
                                            <p:cond delay="683"/>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11" dur="204" fill="hold">
                                          <p:stCondLst>
                                            <p:cond delay="1296"/>
                                          </p:stCondLst>
                                        </p:cTn>
                                        <p:tgtEl>
                                          <p:spTgt spid="7"/>
                                        </p:tgtEl>
                                        <p:attrNameLst>
                                          <p:attrName>ppt_y</p:attrName>
                                        </p:attrNameLst>
                                      </p:cBhvr>
                                      <p:tavLst>
                                        <p:tav tm="0">
                                          <p:val>
                                            <p:strVal val="#ppt_y-(0.354*#ppt_w-0.172*#ppt_h)"/>
                                          </p:val>
                                        </p:tav>
                                        <p:tav tm="100000">
                                          <p:val>
                                            <p:strVal val="#ppt_y"/>
                                          </p:val>
                                        </p:tav>
                                      </p:tavLst>
                                    </p:anim>
                                  </p:childTnLst>
                                </p:cTn>
                              </p:par>
                              <p:par>
                                <p:cTn id="12" presetID="12" presetClass="entr" presetSubtype="8" fill="hold" nodeType="withEffect">
                                  <p:stCondLst>
                                    <p:cond delay="125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1000"/>
                                        <p:tgtEl>
                                          <p:spTgt spid="8"/>
                                        </p:tgtEl>
                                        <p:attrNameLst>
                                          <p:attrName>ppt_x</p:attrName>
                                        </p:attrNameLst>
                                      </p:cBhvr>
                                      <p:tavLst>
                                        <p:tav tm="0">
                                          <p:val>
                                            <p:strVal val="#ppt_x-#ppt_w*1.125000"/>
                                          </p:val>
                                        </p:tav>
                                        <p:tav tm="100000">
                                          <p:val>
                                            <p:strVal val="#ppt_x"/>
                                          </p:val>
                                        </p:tav>
                                      </p:tavLst>
                                    </p:anim>
                                    <p:animEffect transition="in" filter="wipe(right)">
                                      <p:cBhvr>
                                        <p:cTn id="15" dur="1000"/>
                                        <p:tgtEl>
                                          <p:spTgt spid="8"/>
                                        </p:tgtEl>
                                      </p:cBhvr>
                                    </p:animEffect>
                                  </p:childTnLst>
                                </p:cTn>
                              </p:par>
                              <p:par>
                                <p:cTn id="16" presetID="12" presetClass="entr" presetSubtype="8" fill="hold" nodeType="withEffect">
                                  <p:stCondLst>
                                    <p:cond delay="150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p:tgtEl>
                                          <p:spTgt spid="14"/>
                                        </p:tgtEl>
                                        <p:attrNameLst>
                                          <p:attrName>ppt_x</p:attrName>
                                        </p:attrNameLst>
                                      </p:cBhvr>
                                      <p:tavLst>
                                        <p:tav tm="0">
                                          <p:val>
                                            <p:strVal val="#ppt_x-#ppt_w*1.125000"/>
                                          </p:val>
                                        </p:tav>
                                        <p:tav tm="100000">
                                          <p:val>
                                            <p:strVal val="#ppt_x"/>
                                          </p:val>
                                        </p:tav>
                                      </p:tavLst>
                                    </p:anim>
                                    <p:animEffect transition="in" filter="wipe(right)">
                                      <p:cBhvr>
                                        <p:cTn id="19" dur="1000"/>
                                        <p:tgtEl>
                                          <p:spTgt spid="14"/>
                                        </p:tgtEl>
                                      </p:cBhvr>
                                    </p:animEffect>
                                  </p:childTnLst>
                                </p:cTn>
                              </p:par>
                              <p:par>
                                <p:cTn id="20" presetID="12" presetClass="entr" presetSubtype="8" fill="hold" nodeType="withEffect">
                                  <p:stCondLst>
                                    <p:cond delay="170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1000"/>
                                        <p:tgtEl>
                                          <p:spTgt spid="20"/>
                                        </p:tgtEl>
                                        <p:attrNameLst>
                                          <p:attrName>ppt_x</p:attrName>
                                        </p:attrNameLst>
                                      </p:cBhvr>
                                      <p:tavLst>
                                        <p:tav tm="0">
                                          <p:val>
                                            <p:strVal val="#ppt_x-#ppt_w*1.125000"/>
                                          </p:val>
                                        </p:tav>
                                        <p:tav tm="100000">
                                          <p:val>
                                            <p:strVal val="#ppt_x"/>
                                          </p:val>
                                        </p:tav>
                                      </p:tavLst>
                                    </p:anim>
                                    <p:animEffect transition="in" filter="wipe(right)">
                                      <p:cBhvr>
                                        <p:cTn id="23" dur="1000"/>
                                        <p:tgtEl>
                                          <p:spTgt spid="20"/>
                                        </p:tgtEl>
                                      </p:cBhvr>
                                    </p:animEffect>
                                  </p:childTnLst>
                                </p:cTn>
                              </p:par>
                              <p:par>
                                <p:cTn id="24" presetID="12" presetClass="entr" presetSubtype="8" fill="hold"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1000"/>
                                        <p:tgtEl>
                                          <p:spTgt spid="26"/>
                                        </p:tgtEl>
                                        <p:attrNameLst>
                                          <p:attrName>ppt_x</p:attrName>
                                        </p:attrNameLst>
                                      </p:cBhvr>
                                      <p:tavLst>
                                        <p:tav tm="0">
                                          <p:val>
                                            <p:strVal val="#ppt_x-#ppt_w*1.125000"/>
                                          </p:val>
                                        </p:tav>
                                        <p:tav tm="100000">
                                          <p:val>
                                            <p:strVal val="#ppt_x"/>
                                          </p:val>
                                        </p:tav>
                                      </p:tavLst>
                                    </p:anim>
                                    <p:animEffect transition="in" filter="wipe(right)">
                                      <p:cBhvr>
                                        <p:cTn id="27" dur="1000"/>
                                        <p:tgtEl>
                                          <p:spTgt spid="26"/>
                                        </p:tgtEl>
                                      </p:cBhvr>
                                    </p:animEffect>
                                  </p:childTnLst>
                                </p:cTn>
                              </p:par>
                              <p:par>
                                <p:cTn id="28" presetID="12" presetClass="entr" presetSubtype="8" fill="hold" nodeType="withEffect">
                                  <p:stCondLst>
                                    <p:cond delay="2300"/>
                                  </p:stCondLst>
                                  <p:childTnLst>
                                    <p:set>
                                      <p:cBhvr>
                                        <p:cTn id="29" dur="1" fill="hold">
                                          <p:stCondLst>
                                            <p:cond delay="0"/>
                                          </p:stCondLst>
                                        </p:cTn>
                                        <p:tgtEl>
                                          <p:spTgt spid="34"/>
                                        </p:tgtEl>
                                        <p:attrNameLst>
                                          <p:attrName>style.visibility</p:attrName>
                                        </p:attrNameLst>
                                      </p:cBhvr>
                                      <p:to>
                                        <p:strVal val="visible"/>
                                      </p:to>
                                    </p:set>
                                    <p:anim calcmode="lin" valueType="num">
                                      <p:cBhvr additive="base">
                                        <p:cTn id="30" dur="1000"/>
                                        <p:tgtEl>
                                          <p:spTgt spid="34"/>
                                        </p:tgtEl>
                                        <p:attrNameLst>
                                          <p:attrName>ppt_x</p:attrName>
                                        </p:attrNameLst>
                                      </p:cBhvr>
                                      <p:tavLst>
                                        <p:tav tm="0">
                                          <p:val>
                                            <p:strVal val="#ppt_x-#ppt_w*1.125000"/>
                                          </p:val>
                                        </p:tav>
                                        <p:tav tm="100000">
                                          <p:val>
                                            <p:strVal val="#ppt_x"/>
                                          </p:val>
                                        </p:tav>
                                      </p:tavLst>
                                    </p:anim>
                                    <p:animEffect transition="in" filter="wipe(right)">
                                      <p:cBhvr>
                                        <p:cTn id="31"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矩形 1"/>
          <p:cNvSpPr>
            <a:spLocks noChangeArrowheads="1"/>
          </p:cNvSpPr>
          <p:nvPr/>
        </p:nvSpPr>
        <p:spPr bwMode="auto">
          <a:xfrm>
            <a:off x="2248980" y="3983312"/>
            <a:ext cx="4824536"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a:t>
            </a:r>
            <a:r>
              <a:rPr lang="zh-CN" altLang="en-US" sz="1000" dirty="0" smtClean="0">
                <a:solidFill>
                  <a:schemeClr val="accent1"/>
                </a:solidFill>
                <a:latin typeface="微软雅黑" pitchFamily="34" charset="-122"/>
                <a:ea typeface="微软雅黑" pitchFamily="34" charset="-122"/>
                <a:sym typeface="微软雅黑" pitchFamily="34" charset="-122"/>
              </a:rPr>
              <a:t>文本</a:t>
            </a:r>
            <a:endParaRPr lang="zh-CN" altLang="en-US" sz="1000" dirty="0">
              <a:solidFill>
                <a:schemeClr val="accent1"/>
              </a:solidFill>
              <a:latin typeface="微软雅黑" pitchFamily="34" charset="-122"/>
              <a:ea typeface="微软雅黑" pitchFamily="34" charset="-122"/>
              <a:sym typeface="微软雅黑" pitchFamily="34" charset="-122"/>
            </a:endParaRPr>
          </a:p>
        </p:txBody>
      </p:sp>
      <p:grpSp>
        <p:nvGrpSpPr>
          <p:cNvPr id="8" name="组合 7"/>
          <p:cNvGrpSpPr/>
          <p:nvPr/>
        </p:nvGrpSpPr>
        <p:grpSpPr>
          <a:xfrm>
            <a:off x="2197098" y="690954"/>
            <a:ext cx="5183213" cy="3642826"/>
            <a:chOff x="2195736" y="884045"/>
            <a:chExt cx="4752752" cy="3340293"/>
          </a:xfrm>
        </p:grpSpPr>
        <p:sp>
          <p:nvSpPr>
            <p:cNvPr id="9" name="AutoShape 3"/>
            <p:cNvSpPr>
              <a:spLocks noChangeAspect="1" noChangeArrowheads="1" noTextEdit="1"/>
            </p:cNvSpPr>
            <p:nvPr/>
          </p:nvSpPr>
          <p:spPr bwMode="auto">
            <a:xfrm>
              <a:off x="2197100" y="915988"/>
              <a:ext cx="4748213" cy="3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schemeClr val="accent2"/>
                </a:solidFill>
              </a:endParaRPr>
            </a:p>
          </p:txBody>
        </p:sp>
        <p:sp>
          <p:nvSpPr>
            <p:cNvPr id="10" name="Freeform 150"/>
            <p:cNvSpPr>
              <a:spLocks/>
            </p:cNvSpPr>
            <p:nvPr/>
          </p:nvSpPr>
          <p:spPr bwMode="auto">
            <a:xfrm>
              <a:off x="3048000" y="1771651"/>
              <a:ext cx="3049588" cy="1522413"/>
            </a:xfrm>
            <a:custGeom>
              <a:avLst/>
              <a:gdLst>
                <a:gd name="T0" fmla="*/ 813 w 813"/>
                <a:gd name="T1" fmla="*/ 406 h 406"/>
                <a:gd name="T2" fmla="*/ 724 w 813"/>
                <a:gd name="T3" fmla="*/ 406 h 406"/>
                <a:gd name="T4" fmla="*/ 406 w 813"/>
                <a:gd name="T5" fmla="*/ 89 h 406"/>
                <a:gd name="T6" fmla="*/ 89 w 813"/>
                <a:gd name="T7" fmla="*/ 406 h 406"/>
                <a:gd name="T8" fmla="*/ 0 w 813"/>
                <a:gd name="T9" fmla="*/ 406 h 406"/>
                <a:gd name="T10" fmla="*/ 406 w 813"/>
                <a:gd name="T11" fmla="*/ 0 h 406"/>
                <a:gd name="T12" fmla="*/ 813 w 813"/>
                <a:gd name="T13" fmla="*/ 406 h 406"/>
              </a:gdLst>
              <a:ahLst/>
              <a:cxnLst>
                <a:cxn ang="0">
                  <a:pos x="T0" y="T1"/>
                </a:cxn>
                <a:cxn ang="0">
                  <a:pos x="T2" y="T3"/>
                </a:cxn>
                <a:cxn ang="0">
                  <a:pos x="T4" y="T5"/>
                </a:cxn>
                <a:cxn ang="0">
                  <a:pos x="T6" y="T7"/>
                </a:cxn>
                <a:cxn ang="0">
                  <a:pos x="T8" y="T9"/>
                </a:cxn>
                <a:cxn ang="0">
                  <a:pos x="T10" y="T11"/>
                </a:cxn>
                <a:cxn ang="0">
                  <a:pos x="T12" y="T13"/>
                </a:cxn>
              </a:cxnLst>
              <a:rect l="0" t="0" r="r" b="b"/>
              <a:pathLst>
                <a:path w="813" h="406">
                  <a:moveTo>
                    <a:pt x="813" y="406"/>
                  </a:moveTo>
                  <a:cubicBezTo>
                    <a:pt x="724" y="406"/>
                    <a:pt x="724" y="406"/>
                    <a:pt x="724" y="406"/>
                  </a:cubicBezTo>
                  <a:cubicBezTo>
                    <a:pt x="724" y="231"/>
                    <a:pt x="581" y="89"/>
                    <a:pt x="406" y="89"/>
                  </a:cubicBezTo>
                  <a:cubicBezTo>
                    <a:pt x="231" y="89"/>
                    <a:pt x="89" y="231"/>
                    <a:pt x="89" y="406"/>
                  </a:cubicBezTo>
                  <a:cubicBezTo>
                    <a:pt x="0" y="406"/>
                    <a:pt x="0" y="406"/>
                    <a:pt x="0" y="406"/>
                  </a:cubicBezTo>
                  <a:cubicBezTo>
                    <a:pt x="0" y="182"/>
                    <a:pt x="182" y="0"/>
                    <a:pt x="406" y="0"/>
                  </a:cubicBezTo>
                  <a:cubicBezTo>
                    <a:pt x="631" y="0"/>
                    <a:pt x="813" y="182"/>
                    <a:pt x="813" y="406"/>
                  </a:cubicBezTo>
                  <a:close/>
                </a:path>
              </a:pathLst>
            </a:custGeom>
            <a:blipFill dpi="0" rotWithShape="1">
              <a:blip r:embed="rId3">
                <a:extLst>
                  <a:ext uri="{28A0092B-C50C-407E-A947-70E740481C1C}">
                    <a14:useLocalDpi xmlns:a14="http://schemas.microsoft.com/office/drawing/2010/main"/>
                  </a:ext>
                </a:extLst>
              </a:blip>
              <a:srcRect/>
              <a:stretch>
                <a:fillRect/>
              </a:stretch>
            </a:blipFill>
            <a:ln>
              <a:noFill/>
            </a:ln>
            <a:extLst/>
          </p:spPr>
          <p:txBody>
            <a:bodyPr/>
            <a:lstStyle/>
            <a:p>
              <a:endParaRPr lang="zh-CN" altLang="en-US" sz="1200">
                <a:solidFill>
                  <a:schemeClr val="accent2"/>
                </a:solidFill>
              </a:endParaRPr>
            </a:p>
          </p:txBody>
        </p:sp>
        <p:sp>
          <p:nvSpPr>
            <p:cNvPr id="11" name="Freeform 151"/>
            <p:cNvSpPr>
              <a:spLocks/>
            </p:cNvSpPr>
            <p:nvPr/>
          </p:nvSpPr>
          <p:spPr bwMode="auto">
            <a:xfrm>
              <a:off x="2632075" y="1354138"/>
              <a:ext cx="3881438" cy="1939925"/>
            </a:xfrm>
            <a:custGeom>
              <a:avLst/>
              <a:gdLst>
                <a:gd name="T0" fmla="*/ 1035 w 1035"/>
                <a:gd name="T1" fmla="*/ 517 h 517"/>
                <a:gd name="T2" fmla="*/ 945 w 1035"/>
                <a:gd name="T3" fmla="*/ 517 h 517"/>
                <a:gd name="T4" fmla="*/ 517 w 1035"/>
                <a:gd name="T5" fmla="*/ 90 h 517"/>
                <a:gd name="T6" fmla="*/ 89 w 1035"/>
                <a:gd name="T7" fmla="*/ 517 h 517"/>
                <a:gd name="T8" fmla="*/ 0 w 1035"/>
                <a:gd name="T9" fmla="*/ 517 h 517"/>
                <a:gd name="T10" fmla="*/ 517 w 1035"/>
                <a:gd name="T11" fmla="*/ 0 h 517"/>
                <a:gd name="T12" fmla="*/ 1035 w 1035"/>
                <a:gd name="T13" fmla="*/ 517 h 517"/>
              </a:gdLst>
              <a:ahLst/>
              <a:cxnLst>
                <a:cxn ang="0">
                  <a:pos x="T0" y="T1"/>
                </a:cxn>
                <a:cxn ang="0">
                  <a:pos x="T2" y="T3"/>
                </a:cxn>
                <a:cxn ang="0">
                  <a:pos x="T4" y="T5"/>
                </a:cxn>
                <a:cxn ang="0">
                  <a:pos x="T6" y="T7"/>
                </a:cxn>
                <a:cxn ang="0">
                  <a:pos x="T8" y="T9"/>
                </a:cxn>
                <a:cxn ang="0">
                  <a:pos x="T10" y="T11"/>
                </a:cxn>
                <a:cxn ang="0">
                  <a:pos x="T12" y="T13"/>
                </a:cxn>
              </a:cxnLst>
              <a:rect l="0" t="0" r="r" b="b"/>
              <a:pathLst>
                <a:path w="1035" h="517">
                  <a:moveTo>
                    <a:pt x="1035" y="517"/>
                  </a:moveTo>
                  <a:cubicBezTo>
                    <a:pt x="945" y="517"/>
                    <a:pt x="945" y="517"/>
                    <a:pt x="945" y="517"/>
                  </a:cubicBezTo>
                  <a:cubicBezTo>
                    <a:pt x="945" y="282"/>
                    <a:pt x="753" y="90"/>
                    <a:pt x="517" y="90"/>
                  </a:cubicBezTo>
                  <a:cubicBezTo>
                    <a:pt x="281" y="90"/>
                    <a:pt x="89" y="282"/>
                    <a:pt x="89" y="517"/>
                  </a:cubicBezTo>
                  <a:cubicBezTo>
                    <a:pt x="0" y="517"/>
                    <a:pt x="0" y="517"/>
                    <a:pt x="0" y="517"/>
                  </a:cubicBezTo>
                  <a:cubicBezTo>
                    <a:pt x="0" y="232"/>
                    <a:pt x="232" y="0"/>
                    <a:pt x="517" y="0"/>
                  </a:cubicBezTo>
                  <a:cubicBezTo>
                    <a:pt x="803" y="0"/>
                    <a:pt x="1035" y="232"/>
                    <a:pt x="1035" y="517"/>
                  </a:cubicBezTo>
                  <a:close/>
                </a:path>
              </a:pathLst>
            </a:custGeom>
            <a:blipFill dpi="0" rotWithShape="1">
              <a:blip r:embed="rId4">
                <a:extLst>
                  <a:ext uri="{28A0092B-C50C-407E-A947-70E740481C1C}">
                    <a14:useLocalDpi xmlns:a14="http://schemas.microsoft.com/office/drawing/2010/main"/>
                  </a:ext>
                </a:extLst>
              </a:blip>
              <a:srcRect/>
              <a:stretch>
                <a:fillRect/>
              </a:stretch>
            </a:blipFill>
            <a:ln>
              <a:noFill/>
            </a:ln>
            <a:extLst/>
          </p:spPr>
          <p:txBody>
            <a:bodyPr/>
            <a:lstStyle/>
            <a:p>
              <a:endParaRPr lang="zh-CN" altLang="en-US" sz="1200">
                <a:solidFill>
                  <a:schemeClr val="accent2"/>
                </a:solidFill>
              </a:endParaRPr>
            </a:p>
          </p:txBody>
        </p:sp>
        <p:sp>
          <p:nvSpPr>
            <p:cNvPr id="12" name="Freeform 152"/>
            <p:cNvSpPr>
              <a:spLocks/>
            </p:cNvSpPr>
            <p:nvPr/>
          </p:nvSpPr>
          <p:spPr bwMode="auto">
            <a:xfrm>
              <a:off x="2197100" y="919163"/>
              <a:ext cx="4751388" cy="2374900"/>
            </a:xfrm>
            <a:custGeom>
              <a:avLst/>
              <a:gdLst>
                <a:gd name="T0" fmla="*/ 1267 w 1267"/>
                <a:gd name="T1" fmla="*/ 633 h 633"/>
                <a:gd name="T2" fmla="*/ 1178 w 1267"/>
                <a:gd name="T3" fmla="*/ 633 h 633"/>
                <a:gd name="T4" fmla="*/ 633 w 1267"/>
                <a:gd name="T5" fmla="*/ 89 h 633"/>
                <a:gd name="T6" fmla="*/ 89 w 1267"/>
                <a:gd name="T7" fmla="*/ 633 h 633"/>
                <a:gd name="T8" fmla="*/ 0 w 1267"/>
                <a:gd name="T9" fmla="*/ 633 h 633"/>
                <a:gd name="T10" fmla="*/ 633 w 1267"/>
                <a:gd name="T11" fmla="*/ 0 h 633"/>
                <a:gd name="T12" fmla="*/ 1267 w 1267"/>
                <a:gd name="T13" fmla="*/ 633 h 633"/>
              </a:gdLst>
              <a:ahLst/>
              <a:cxnLst>
                <a:cxn ang="0">
                  <a:pos x="T0" y="T1"/>
                </a:cxn>
                <a:cxn ang="0">
                  <a:pos x="T2" y="T3"/>
                </a:cxn>
                <a:cxn ang="0">
                  <a:pos x="T4" y="T5"/>
                </a:cxn>
                <a:cxn ang="0">
                  <a:pos x="T6" y="T7"/>
                </a:cxn>
                <a:cxn ang="0">
                  <a:pos x="T8" y="T9"/>
                </a:cxn>
                <a:cxn ang="0">
                  <a:pos x="T10" y="T11"/>
                </a:cxn>
                <a:cxn ang="0">
                  <a:pos x="T12" y="T13"/>
                </a:cxn>
              </a:cxnLst>
              <a:rect l="0" t="0" r="r" b="b"/>
              <a:pathLst>
                <a:path w="1267" h="633">
                  <a:moveTo>
                    <a:pt x="1267" y="633"/>
                  </a:moveTo>
                  <a:cubicBezTo>
                    <a:pt x="1178" y="633"/>
                    <a:pt x="1178" y="633"/>
                    <a:pt x="1178" y="633"/>
                  </a:cubicBezTo>
                  <a:cubicBezTo>
                    <a:pt x="1178" y="333"/>
                    <a:pt x="934" y="89"/>
                    <a:pt x="633" y="89"/>
                  </a:cubicBezTo>
                  <a:cubicBezTo>
                    <a:pt x="333" y="89"/>
                    <a:pt x="89" y="333"/>
                    <a:pt x="89" y="633"/>
                  </a:cubicBezTo>
                  <a:cubicBezTo>
                    <a:pt x="0" y="633"/>
                    <a:pt x="0" y="633"/>
                    <a:pt x="0" y="633"/>
                  </a:cubicBezTo>
                  <a:cubicBezTo>
                    <a:pt x="0" y="284"/>
                    <a:pt x="284" y="0"/>
                    <a:pt x="633" y="0"/>
                  </a:cubicBezTo>
                  <a:cubicBezTo>
                    <a:pt x="983" y="0"/>
                    <a:pt x="1267" y="284"/>
                    <a:pt x="1267" y="633"/>
                  </a:cubicBezTo>
                  <a:close/>
                </a:path>
              </a:pathLst>
            </a:custGeom>
            <a:blipFill dpi="0" rotWithShape="1">
              <a:blip r:embed="rId5">
                <a:extLst>
                  <a:ext uri="{28A0092B-C50C-407E-A947-70E740481C1C}">
                    <a14:useLocalDpi xmlns:a14="http://schemas.microsoft.com/office/drawing/2010/main"/>
                  </a:ext>
                </a:extLst>
              </a:blip>
              <a:srcRect/>
              <a:stretch>
                <a:fillRect/>
              </a:stretch>
            </a:blipFill>
            <a:ln>
              <a:noFill/>
            </a:ln>
            <a:extLst/>
          </p:spPr>
          <p:txBody>
            <a:bodyPr/>
            <a:lstStyle/>
            <a:p>
              <a:endParaRPr lang="zh-CN" altLang="en-US" sz="1200">
                <a:solidFill>
                  <a:schemeClr val="accent2"/>
                </a:solidFill>
              </a:endParaRPr>
            </a:p>
          </p:txBody>
        </p:sp>
        <p:sp>
          <p:nvSpPr>
            <p:cNvPr id="13" name="Freeform 153"/>
            <p:cNvSpPr>
              <a:spLocks/>
            </p:cNvSpPr>
            <p:nvPr/>
          </p:nvSpPr>
          <p:spPr bwMode="auto">
            <a:xfrm>
              <a:off x="3468688" y="2190751"/>
              <a:ext cx="2208213" cy="1103313"/>
            </a:xfrm>
            <a:custGeom>
              <a:avLst/>
              <a:gdLst>
                <a:gd name="T0" fmla="*/ 589 w 589"/>
                <a:gd name="T1" fmla="*/ 294 h 294"/>
                <a:gd name="T2" fmla="*/ 500 w 589"/>
                <a:gd name="T3" fmla="*/ 294 h 294"/>
                <a:gd name="T4" fmla="*/ 294 w 589"/>
                <a:gd name="T5" fmla="*/ 89 h 294"/>
                <a:gd name="T6" fmla="*/ 89 w 589"/>
                <a:gd name="T7" fmla="*/ 294 h 294"/>
                <a:gd name="T8" fmla="*/ 0 w 589"/>
                <a:gd name="T9" fmla="*/ 294 h 294"/>
                <a:gd name="T10" fmla="*/ 294 w 589"/>
                <a:gd name="T11" fmla="*/ 0 h 294"/>
                <a:gd name="T12" fmla="*/ 589 w 589"/>
                <a:gd name="T13" fmla="*/ 294 h 294"/>
              </a:gdLst>
              <a:ahLst/>
              <a:cxnLst>
                <a:cxn ang="0">
                  <a:pos x="T0" y="T1"/>
                </a:cxn>
                <a:cxn ang="0">
                  <a:pos x="T2" y="T3"/>
                </a:cxn>
                <a:cxn ang="0">
                  <a:pos x="T4" y="T5"/>
                </a:cxn>
                <a:cxn ang="0">
                  <a:pos x="T6" y="T7"/>
                </a:cxn>
                <a:cxn ang="0">
                  <a:pos x="T8" y="T9"/>
                </a:cxn>
                <a:cxn ang="0">
                  <a:pos x="T10" y="T11"/>
                </a:cxn>
                <a:cxn ang="0">
                  <a:pos x="T12" y="T13"/>
                </a:cxn>
              </a:cxnLst>
              <a:rect l="0" t="0" r="r" b="b"/>
              <a:pathLst>
                <a:path w="589" h="294">
                  <a:moveTo>
                    <a:pt x="589" y="294"/>
                  </a:moveTo>
                  <a:cubicBezTo>
                    <a:pt x="500" y="294"/>
                    <a:pt x="500" y="294"/>
                    <a:pt x="500" y="294"/>
                  </a:cubicBezTo>
                  <a:cubicBezTo>
                    <a:pt x="500" y="181"/>
                    <a:pt x="408" y="89"/>
                    <a:pt x="294" y="89"/>
                  </a:cubicBezTo>
                  <a:cubicBezTo>
                    <a:pt x="181" y="89"/>
                    <a:pt x="89" y="181"/>
                    <a:pt x="89" y="294"/>
                  </a:cubicBezTo>
                  <a:cubicBezTo>
                    <a:pt x="0" y="294"/>
                    <a:pt x="0" y="294"/>
                    <a:pt x="0" y="294"/>
                  </a:cubicBezTo>
                  <a:cubicBezTo>
                    <a:pt x="0" y="132"/>
                    <a:pt x="132" y="0"/>
                    <a:pt x="294" y="0"/>
                  </a:cubicBezTo>
                  <a:cubicBezTo>
                    <a:pt x="457" y="0"/>
                    <a:pt x="589" y="132"/>
                    <a:pt x="589" y="294"/>
                  </a:cubicBezTo>
                  <a:close/>
                </a:path>
              </a:pathLst>
            </a:custGeom>
            <a:blipFill dpi="0" rotWithShape="1">
              <a:blip r:embed="rId6">
                <a:extLst>
                  <a:ext uri="{28A0092B-C50C-407E-A947-70E740481C1C}">
                    <a14:useLocalDpi xmlns:a14="http://schemas.microsoft.com/office/drawing/2010/main"/>
                  </a:ext>
                </a:extLst>
              </a:blip>
              <a:srcRect/>
              <a:stretch>
                <a:fillRect/>
              </a:stretch>
            </a:blipFill>
            <a:ln>
              <a:noFill/>
            </a:ln>
            <a:extLst/>
          </p:spPr>
          <p:txBody>
            <a:bodyPr/>
            <a:lstStyle/>
            <a:p>
              <a:endParaRPr lang="zh-CN" altLang="en-US" sz="1200">
                <a:solidFill>
                  <a:schemeClr val="accent2"/>
                </a:solidFill>
              </a:endParaRPr>
            </a:p>
          </p:txBody>
        </p:sp>
        <p:sp>
          <p:nvSpPr>
            <p:cNvPr id="14" name="TextBox 41"/>
            <p:cNvSpPr txBox="1"/>
            <p:nvPr/>
          </p:nvSpPr>
          <p:spPr bwMode="auto">
            <a:xfrm>
              <a:off x="2195736" y="3338102"/>
              <a:ext cx="1342539" cy="392938"/>
            </a:xfrm>
            <a:prstGeom prst="rect">
              <a:avLst/>
            </a:prstGeom>
            <a:noFill/>
          </p:spPr>
          <p:txBody>
            <a:bodyPr wrap="none">
              <a:spAutoFit/>
            </a:bodyPr>
            <a:lstStyle>
              <a:defPPr>
                <a:defRPr lang="zh-CN"/>
              </a:defPPr>
              <a:lvl1pPr fontAlgn="auto">
                <a:spcBef>
                  <a:spcPts val="0"/>
                </a:spcBef>
                <a:spcAft>
                  <a:spcPts val="0"/>
                </a:spcAft>
                <a:defRPr sz="1600" spc="300">
                  <a:latin typeface="微软雅黑" pitchFamily="34" charset="-122"/>
                  <a:ea typeface="微软雅黑" pitchFamily="34" charset="-122"/>
                  <a:cs typeface="Arial" pitchFamily="34" charset="0"/>
                </a:defRPr>
              </a:lvl1pPr>
            </a:lstStyle>
            <a:p>
              <a:r>
                <a:rPr lang="zh-CN" altLang="en-US" sz="1800" dirty="0"/>
                <a:t>添加标题</a:t>
              </a:r>
            </a:p>
          </p:txBody>
        </p:sp>
        <p:sp>
          <p:nvSpPr>
            <p:cNvPr id="15" name="TextBox 43"/>
            <p:cNvSpPr txBox="1"/>
            <p:nvPr/>
          </p:nvSpPr>
          <p:spPr bwMode="auto">
            <a:xfrm>
              <a:off x="5771734" y="3303081"/>
              <a:ext cx="324266" cy="491173"/>
            </a:xfrm>
            <a:prstGeom prst="rect">
              <a:avLst/>
            </a:prstGeom>
            <a:noFill/>
          </p:spPr>
          <p:txBody>
            <a:bodyPr wrap="squar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sz="1200" dirty="0" smtClean="0">
                  <a:solidFill>
                    <a:schemeClr val="tx1"/>
                  </a:solidFill>
                </a:rPr>
                <a:t>标题</a:t>
              </a:r>
              <a:endParaRPr lang="zh-CN" altLang="en-US" sz="1200" dirty="0">
                <a:solidFill>
                  <a:schemeClr val="tx1"/>
                </a:solidFill>
              </a:endParaRPr>
            </a:p>
          </p:txBody>
        </p:sp>
        <p:sp>
          <p:nvSpPr>
            <p:cNvPr id="16" name="TextBox 44"/>
            <p:cNvSpPr txBox="1"/>
            <p:nvPr/>
          </p:nvSpPr>
          <p:spPr bwMode="auto">
            <a:xfrm>
              <a:off x="6667172" y="3303081"/>
              <a:ext cx="281316" cy="491173"/>
            </a:xfrm>
            <a:prstGeom prst="rect">
              <a:avLst/>
            </a:prstGeom>
            <a:noFill/>
          </p:spPr>
          <p:txBody>
            <a:bodyPr wrap="squar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sz="1200" dirty="0" smtClean="0">
                  <a:solidFill>
                    <a:schemeClr val="tx2"/>
                  </a:solidFill>
                </a:rPr>
                <a:t>标题</a:t>
              </a:r>
              <a:endParaRPr lang="zh-CN" altLang="en-US" sz="1200" dirty="0">
                <a:solidFill>
                  <a:schemeClr val="tx2"/>
                </a:solidFill>
              </a:endParaRPr>
            </a:p>
          </p:txBody>
        </p:sp>
        <p:sp>
          <p:nvSpPr>
            <p:cNvPr id="17" name="TextBox 45"/>
            <p:cNvSpPr txBox="1"/>
            <p:nvPr/>
          </p:nvSpPr>
          <p:spPr bwMode="auto">
            <a:xfrm>
              <a:off x="6224170" y="3303081"/>
              <a:ext cx="289344" cy="491173"/>
            </a:xfrm>
            <a:prstGeom prst="rect">
              <a:avLst/>
            </a:prstGeom>
            <a:noFill/>
          </p:spPr>
          <p:txBody>
            <a:bodyPr wrap="squar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1200" dirty="0" smtClean="0">
                  <a:solidFill>
                    <a:schemeClr val="bg2"/>
                  </a:solidFill>
                </a:rPr>
                <a:t>标题</a:t>
              </a:r>
              <a:endParaRPr lang="zh-CN" altLang="en-US" sz="1200" dirty="0">
                <a:solidFill>
                  <a:schemeClr val="bg2"/>
                </a:solidFill>
              </a:endParaRPr>
            </a:p>
          </p:txBody>
        </p:sp>
        <p:sp>
          <p:nvSpPr>
            <p:cNvPr id="18" name="TextBox 46"/>
            <p:cNvSpPr txBox="1"/>
            <p:nvPr/>
          </p:nvSpPr>
          <p:spPr bwMode="auto">
            <a:xfrm>
              <a:off x="5338514" y="3303081"/>
              <a:ext cx="288814" cy="491173"/>
            </a:xfrm>
            <a:prstGeom prst="rect">
              <a:avLst/>
            </a:prstGeom>
            <a:noFill/>
          </p:spPr>
          <p:txBody>
            <a:bodyPr wrap="squar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sz="1200" dirty="0" smtClean="0">
                  <a:solidFill>
                    <a:schemeClr val="bg1"/>
                  </a:solidFill>
                </a:rPr>
                <a:t>标题</a:t>
              </a:r>
              <a:endParaRPr lang="zh-CN" altLang="en-US" sz="1200" dirty="0">
                <a:solidFill>
                  <a:schemeClr val="bg1"/>
                </a:solidFill>
              </a:endParaRPr>
            </a:p>
          </p:txBody>
        </p:sp>
        <p:sp>
          <p:nvSpPr>
            <p:cNvPr id="19" name="TextBox 682"/>
            <p:cNvSpPr txBox="1"/>
            <p:nvPr/>
          </p:nvSpPr>
          <p:spPr>
            <a:xfrm>
              <a:off x="4313213" y="2208441"/>
              <a:ext cx="522100" cy="36688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t>20%</a:t>
              </a:r>
              <a:endParaRPr lang="zh-CN" altLang="en-US" sz="2000" dirty="0"/>
            </a:p>
          </p:txBody>
        </p:sp>
        <p:sp>
          <p:nvSpPr>
            <p:cNvPr id="20" name="TextBox 682"/>
            <p:cNvSpPr txBox="1"/>
            <p:nvPr/>
          </p:nvSpPr>
          <p:spPr>
            <a:xfrm>
              <a:off x="4316495" y="1747529"/>
              <a:ext cx="522101" cy="36688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t>40%</a:t>
              </a:r>
              <a:endParaRPr lang="zh-CN" altLang="en-US" sz="2000" dirty="0"/>
            </a:p>
          </p:txBody>
        </p:sp>
        <p:sp>
          <p:nvSpPr>
            <p:cNvPr id="21" name="TextBox 682"/>
            <p:cNvSpPr txBox="1"/>
            <p:nvPr/>
          </p:nvSpPr>
          <p:spPr>
            <a:xfrm>
              <a:off x="4313214" y="1330016"/>
              <a:ext cx="522100" cy="36688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b="1" dirty="0" smtClean="0"/>
                <a:t>60%</a:t>
              </a:r>
              <a:endParaRPr lang="zh-CN" altLang="en-US" sz="2000" b="1" dirty="0"/>
            </a:p>
          </p:txBody>
        </p:sp>
        <p:sp>
          <p:nvSpPr>
            <p:cNvPr id="22" name="TextBox 682"/>
            <p:cNvSpPr txBox="1"/>
            <p:nvPr/>
          </p:nvSpPr>
          <p:spPr>
            <a:xfrm>
              <a:off x="4313269" y="884045"/>
              <a:ext cx="522101" cy="36688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b="1" dirty="0" smtClean="0"/>
                <a:t>80%</a:t>
              </a:r>
              <a:endParaRPr lang="zh-CN" altLang="en-US" sz="2000" b="1" dirty="0"/>
            </a:p>
          </p:txBody>
        </p:sp>
      </p:grpSp>
      <p:sp>
        <p:nvSpPr>
          <p:cNvPr id="24" name="Text Box 18"/>
          <p:cNvSpPr txBox="1">
            <a:spLocks noChangeArrowheads="1"/>
          </p:cNvSpPr>
          <p:nvPr/>
        </p:nvSpPr>
        <p:spPr bwMode="gray">
          <a:xfrm>
            <a:off x="3638624" y="31107"/>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5" name="直接连接符​​ 14"/>
          <p:cNvCxnSpPr/>
          <p:nvPr/>
        </p:nvCxnSpPr>
        <p:spPr>
          <a:xfrm>
            <a:off x="5578138" y="304281"/>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26" name="直接连接符​​ 14"/>
          <p:cNvCxnSpPr/>
          <p:nvPr/>
        </p:nvCxnSpPr>
        <p:spPr>
          <a:xfrm>
            <a:off x="292832" y="304281"/>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3788977"/>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anim calcmode="lin" valueType="num">
                                      <p:cBhvr>
                                        <p:cTn id="14" dur="500" fill="hold"/>
                                        <p:tgtEl>
                                          <p:spTgt spid="7"/>
                                        </p:tgtEl>
                                        <p:attrNameLst>
                                          <p:attrName>ppt_x</p:attrName>
                                        </p:attrNameLst>
                                      </p:cBhvr>
                                      <p:tavLst>
                                        <p:tav tm="0">
                                          <p:val>
                                            <p:strVal val="#ppt_x"/>
                                          </p:val>
                                        </p:tav>
                                        <p:tav tm="100000">
                                          <p:val>
                                            <p:strVal val="#ppt_x"/>
                                          </p:val>
                                        </p:tav>
                                      </p:tavLst>
                                    </p:anim>
                                    <p:anim calcmode="lin" valueType="num">
                                      <p:cBhvr>
                                        <p:cTn id="15"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组合 6"/>
          <p:cNvGrpSpPr/>
          <p:nvPr/>
        </p:nvGrpSpPr>
        <p:grpSpPr>
          <a:xfrm>
            <a:off x="1094016" y="1399773"/>
            <a:ext cx="6878399" cy="2540129"/>
            <a:chOff x="680429" y="1347614"/>
            <a:chExt cx="7611628" cy="2810903"/>
          </a:xfrm>
        </p:grpSpPr>
        <p:sp>
          <p:nvSpPr>
            <p:cNvPr id="8" name="Freeform 5"/>
            <p:cNvSpPr>
              <a:spLocks/>
            </p:cNvSpPr>
            <p:nvPr/>
          </p:nvSpPr>
          <p:spPr bwMode="auto">
            <a:xfrm>
              <a:off x="3862679" y="1686565"/>
              <a:ext cx="705773" cy="1172154"/>
            </a:xfrm>
            <a:custGeom>
              <a:avLst/>
              <a:gdLst>
                <a:gd name="T0" fmla="*/ 484 w 569"/>
                <a:gd name="T1" fmla="*/ 704 h 945"/>
                <a:gd name="T2" fmla="*/ 484 w 569"/>
                <a:gd name="T3" fmla="*/ 0 h 945"/>
                <a:gd name="T4" fmla="*/ 91 w 569"/>
                <a:gd name="T5" fmla="*/ 0 h 945"/>
                <a:gd name="T6" fmla="*/ 91 w 569"/>
                <a:gd name="T7" fmla="*/ 704 h 945"/>
                <a:gd name="T8" fmla="*/ 0 w 569"/>
                <a:gd name="T9" fmla="*/ 704 h 945"/>
                <a:gd name="T10" fmla="*/ 284 w 569"/>
                <a:gd name="T11" fmla="*/ 945 h 945"/>
                <a:gd name="T12" fmla="*/ 569 w 569"/>
                <a:gd name="T13" fmla="*/ 704 h 945"/>
                <a:gd name="T14" fmla="*/ 484 w 569"/>
                <a:gd name="T15" fmla="*/ 704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945">
                  <a:moveTo>
                    <a:pt x="484" y="704"/>
                  </a:moveTo>
                  <a:lnTo>
                    <a:pt x="484" y="0"/>
                  </a:lnTo>
                  <a:lnTo>
                    <a:pt x="91" y="0"/>
                  </a:lnTo>
                  <a:lnTo>
                    <a:pt x="91" y="704"/>
                  </a:lnTo>
                  <a:lnTo>
                    <a:pt x="0" y="704"/>
                  </a:lnTo>
                  <a:lnTo>
                    <a:pt x="284" y="945"/>
                  </a:lnTo>
                  <a:lnTo>
                    <a:pt x="569" y="704"/>
                  </a:lnTo>
                  <a:lnTo>
                    <a:pt x="484" y="704"/>
                  </a:lnTo>
                  <a:close/>
                </a:path>
              </a:pathLst>
            </a:custGeom>
            <a:blipFill dpi="0" rotWithShape="1">
              <a:blip r:embed="rId3">
                <a:extLst>
                  <a:ext uri="{28A0092B-C50C-407E-A947-70E740481C1C}">
                    <a14:useLocalDpi xmlns:a14="http://schemas.microsoft.com/office/drawing/2010/main"/>
                  </a:ext>
                </a:extLst>
              </a:blip>
              <a:srcRect/>
              <a:stretch>
                <a:fillRect/>
              </a:stretch>
            </a:blipFill>
            <a:ln>
              <a:noFill/>
            </a:ln>
            <a:extLst/>
          </p:spPr>
          <p:txBody>
            <a:bodyPr/>
            <a:lstStyle/>
            <a:p>
              <a:endParaRPr lang="zh-CN" altLang="en-US" sz="1400">
                <a:solidFill>
                  <a:schemeClr val="accent1"/>
                </a:solidFill>
              </a:endParaRPr>
            </a:p>
          </p:txBody>
        </p:sp>
        <p:sp>
          <p:nvSpPr>
            <p:cNvPr id="9" name="Freeform 6"/>
            <p:cNvSpPr>
              <a:spLocks/>
            </p:cNvSpPr>
            <p:nvPr/>
          </p:nvSpPr>
          <p:spPr bwMode="auto">
            <a:xfrm>
              <a:off x="4596981" y="1686565"/>
              <a:ext cx="707014" cy="1638534"/>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1321">
                  <a:moveTo>
                    <a:pt x="484" y="1080"/>
                  </a:moveTo>
                  <a:lnTo>
                    <a:pt x="484" y="0"/>
                  </a:lnTo>
                  <a:lnTo>
                    <a:pt x="91" y="0"/>
                  </a:lnTo>
                  <a:lnTo>
                    <a:pt x="91" y="1080"/>
                  </a:lnTo>
                  <a:lnTo>
                    <a:pt x="0" y="1080"/>
                  </a:lnTo>
                  <a:lnTo>
                    <a:pt x="285" y="1321"/>
                  </a:lnTo>
                  <a:lnTo>
                    <a:pt x="570" y="1080"/>
                  </a:lnTo>
                  <a:lnTo>
                    <a:pt x="484" y="1080"/>
                  </a:lnTo>
                  <a:close/>
                </a:path>
              </a:pathLst>
            </a:custGeom>
            <a:blipFill dpi="0" rotWithShape="1">
              <a:blip r:embed="rId4">
                <a:extLst>
                  <a:ext uri="{28A0092B-C50C-407E-A947-70E740481C1C}">
                    <a14:useLocalDpi xmlns:a14="http://schemas.microsoft.com/office/drawing/2010/main"/>
                  </a:ext>
                </a:extLst>
              </a:blip>
              <a:srcRect/>
              <a:stretch>
                <a:fillRect/>
              </a:stretch>
            </a:blipFill>
            <a:ln>
              <a:noFill/>
            </a:ln>
            <a:extLst/>
          </p:spPr>
          <p:txBody>
            <a:bodyPr/>
            <a:lstStyle/>
            <a:p>
              <a:endParaRPr lang="zh-CN" altLang="en-US" sz="1400">
                <a:solidFill>
                  <a:schemeClr val="accent1"/>
                </a:solidFill>
              </a:endParaRPr>
            </a:p>
          </p:txBody>
        </p:sp>
        <p:sp>
          <p:nvSpPr>
            <p:cNvPr id="10" name="Freeform 7"/>
            <p:cNvSpPr>
              <a:spLocks/>
            </p:cNvSpPr>
            <p:nvPr/>
          </p:nvSpPr>
          <p:spPr bwMode="auto">
            <a:xfrm>
              <a:off x="7586284" y="1686565"/>
              <a:ext cx="705773" cy="1638534"/>
            </a:xfrm>
            <a:custGeom>
              <a:avLst/>
              <a:gdLst>
                <a:gd name="T0" fmla="*/ 484 w 569"/>
                <a:gd name="T1" fmla="*/ 1080 h 1321"/>
                <a:gd name="T2" fmla="*/ 484 w 569"/>
                <a:gd name="T3" fmla="*/ 0 h 1321"/>
                <a:gd name="T4" fmla="*/ 91 w 569"/>
                <a:gd name="T5" fmla="*/ 0 h 1321"/>
                <a:gd name="T6" fmla="*/ 91 w 569"/>
                <a:gd name="T7" fmla="*/ 1080 h 1321"/>
                <a:gd name="T8" fmla="*/ 0 w 569"/>
                <a:gd name="T9" fmla="*/ 1080 h 1321"/>
                <a:gd name="T10" fmla="*/ 284 w 569"/>
                <a:gd name="T11" fmla="*/ 1321 h 1321"/>
                <a:gd name="T12" fmla="*/ 569 w 569"/>
                <a:gd name="T13" fmla="*/ 1080 h 1321"/>
                <a:gd name="T14" fmla="*/ 484 w 569"/>
                <a:gd name="T15" fmla="*/ 1080 h 1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1321">
                  <a:moveTo>
                    <a:pt x="484" y="1080"/>
                  </a:moveTo>
                  <a:lnTo>
                    <a:pt x="484" y="0"/>
                  </a:lnTo>
                  <a:lnTo>
                    <a:pt x="91" y="0"/>
                  </a:lnTo>
                  <a:lnTo>
                    <a:pt x="91" y="1080"/>
                  </a:lnTo>
                  <a:lnTo>
                    <a:pt x="0" y="1080"/>
                  </a:lnTo>
                  <a:lnTo>
                    <a:pt x="284" y="1321"/>
                  </a:lnTo>
                  <a:lnTo>
                    <a:pt x="569" y="1080"/>
                  </a:lnTo>
                  <a:lnTo>
                    <a:pt x="484" y="1080"/>
                  </a:lnTo>
                  <a:close/>
                </a:path>
              </a:pathLst>
            </a:custGeom>
            <a:blipFill dpi="0" rotWithShape="1">
              <a:blip r:embed="rId3">
                <a:extLst>
                  <a:ext uri="{28A0092B-C50C-407E-A947-70E740481C1C}">
                    <a14:useLocalDpi xmlns:a14="http://schemas.microsoft.com/office/drawing/2010/main"/>
                  </a:ext>
                </a:extLst>
              </a:blip>
              <a:srcRect/>
              <a:stretch>
                <a:fillRect/>
              </a:stretch>
            </a:blipFill>
            <a:ln>
              <a:noFill/>
            </a:ln>
            <a:extLst/>
          </p:spPr>
          <p:txBody>
            <a:bodyPr/>
            <a:lstStyle/>
            <a:p>
              <a:endParaRPr lang="zh-CN" altLang="en-US" sz="1400">
                <a:solidFill>
                  <a:schemeClr val="accent1"/>
                </a:solidFill>
              </a:endParaRPr>
            </a:p>
          </p:txBody>
        </p:sp>
        <p:sp>
          <p:nvSpPr>
            <p:cNvPr id="11" name="Freeform 8"/>
            <p:cNvSpPr>
              <a:spLocks/>
            </p:cNvSpPr>
            <p:nvPr/>
          </p:nvSpPr>
          <p:spPr bwMode="auto">
            <a:xfrm>
              <a:off x="5331283" y="1686565"/>
              <a:ext cx="707014" cy="860820"/>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694">
                  <a:moveTo>
                    <a:pt x="484" y="453"/>
                  </a:moveTo>
                  <a:lnTo>
                    <a:pt x="484" y="0"/>
                  </a:lnTo>
                  <a:lnTo>
                    <a:pt x="91" y="0"/>
                  </a:lnTo>
                  <a:lnTo>
                    <a:pt x="91" y="453"/>
                  </a:lnTo>
                  <a:lnTo>
                    <a:pt x="0" y="453"/>
                  </a:lnTo>
                  <a:lnTo>
                    <a:pt x="285" y="694"/>
                  </a:lnTo>
                  <a:lnTo>
                    <a:pt x="570" y="453"/>
                  </a:lnTo>
                  <a:lnTo>
                    <a:pt x="484" y="453"/>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a:extLst/>
          </p:spPr>
          <p:txBody>
            <a:bodyPr/>
            <a:lstStyle/>
            <a:p>
              <a:endParaRPr lang="zh-CN" altLang="en-US" sz="1400">
                <a:solidFill>
                  <a:schemeClr val="accent1"/>
                </a:solidFill>
              </a:endParaRPr>
            </a:p>
          </p:txBody>
        </p:sp>
        <p:sp>
          <p:nvSpPr>
            <p:cNvPr id="12" name="Freeform 9"/>
            <p:cNvSpPr>
              <a:spLocks/>
            </p:cNvSpPr>
            <p:nvPr/>
          </p:nvSpPr>
          <p:spPr bwMode="auto">
            <a:xfrm>
              <a:off x="6065585" y="1686565"/>
              <a:ext cx="707014" cy="1172154"/>
            </a:xfrm>
            <a:custGeom>
              <a:avLst/>
              <a:gdLst>
                <a:gd name="T0" fmla="*/ 485 w 570"/>
                <a:gd name="T1" fmla="*/ 704 h 945"/>
                <a:gd name="T2" fmla="*/ 485 w 570"/>
                <a:gd name="T3" fmla="*/ 0 h 945"/>
                <a:gd name="T4" fmla="*/ 92 w 570"/>
                <a:gd name="T5" fmla="*/ 0 h 945"/>
                <a:gd name="T6" fmla="*/ 92 w 570"/>
                <a:gd name="T7" fmla="*/ 704 h 945"/>
                <a:gd name="T8" fmla="*/ 0 w 570"/>
                <a:gd name="T9" fmla="*/ 704 h 945"/>
                <a:gd name="T10" fmla="*/ 285 w 570"/>
                <a:gd name="T11" fmla="*/ 945 h 945"/>
                <a:gd name="T12" fmla="*/ 570 w 570"/>
                <a:gd name="T13" fmla="*/ 704 h 945"/>
                <a:gd name="T14" fmla="*/ 485 w 570"/>
                <a:gd name="T15" fmla="*/ 704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945">
                  <a:moveTo>
                    <a:pt x="485" y="704"/>
                  </a:moveTo>
                  <a:lnTo>
                    <a:pt x="485" y="0"/>
                  </a:lnTo>
                  <a:lnTo>
                    <a:pt x="92" y="0"/>
                  </a:lnTo>
                  <a:lnTo>
                    <a:pt x="92" y="704"/>
                  </a:lnTo>
                  <a:lnTo>
                    <a:pt x="0" y="704"/>
                  </a:lnTo>
                  <a:lnTo>
                    <a:pt x="285" y="945"/>
                  </a:lnTo>
                  <a:lnTo>
                    <a:pt x="570" y="704"/>
                  </a:lnTo>
                  <a:lnTo>
                    <a:pt x="485" y="704"/>
                  </a:lnTo>
                  <a:close/>
                </a:path>
              </a:pathLst>
            </a:custGeom>
            <a:blipFill dpi="0" rotWithShape="1">
              <a:blip r:embed="rId3">
                <a:extLst>
                  <a:ext uri="{28A0092B-C50C-407E-A947-70E740481C1C}">
                    <a14:useLocalDpi xmlns:a14="http://schemas.microsoft.com/office/drawing/2010/main"/>
                  </a:ext>
                </a:extLst>
              </a:blip>
              <a:srcRect/>
              <a:stretch>
                <a:fillRect/>
              </a:stretch>
            </a:blipFill>
            <a:ln>
              <a:noFill/>
            </a:ln>
            <a:extLst/>
          </p:spPr>
          <p:txBody>
            <a:bodyPr/>
            <a:lstStyle/>
            <a:p>
              <a:endParaRPr lang="zh-CN" altLang="en-US" sz="1400">
                <a:solidFill>
                  <a:schemeClr val="accent1"/>
                </a:solidFill>
              </a:endParaRPr>
            </a:p>
          </p:txBody>
        </p:sp>
        <p:sp>
          <p:nvSpPr>
            <p:cNvPr id="13" name="Freeform 10"/>
            <p:cNvSpPr>
              <a:spLocks/>
            </p:cNvSpPr>
            <p:nvPr/>
          </p:nvSpPr>
          <p:spPr bwMode="auto">
            <a:xfrm>
              <a:off x="6801127" y="1686565"/>
              <a:ext cx="705773" cy="2028012"/>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5 w 569"/>
                <a:gd name="T11" fmla="*/ 1635 h 1635"/>
                <a:gd name="T12" fmla="*/ 569 w 569"/>
                <a:gd name="T13" fmla="*/ 1393 h 1635"/>
                <a:gd name="T14" fmla="*/ 484 w 569"/>
                <a:gd name="T15" fmla="*/ 1393 h 1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1635">
                  <a:moveTo>
                    <a:pt x="484" y="1393"/>
                  </a:moveTo>
                  <a:lnTo>
                    <a:pt x="484" y="0"/>
                  </a:lnTo>
                  <a:lnTo>
                    <a:pt x="91" y="0"/>
                  </a:lnTo>
                  <a:lnTo>
                    <a:pt x="91" y="1393"/>
                  </a:lnTo>
                  <a:lnTo>
                    <a:pt x="0" y="1393"/>
                  </a:lnTo>
                  <a:lnTo>
                    <a:pt x="285" y="1635"/>
                  </a:lnTo>
                  <a:lnTo>
                    <a:pt x="569" y="1393"/>
                  </a:lnTo>
                  <a:lnTo>
                    <a:pt x="484" y="1393"/>
                  </a:lnTo>
                  <a:close/>
                </a:path>
              </a:pathLst>
            </a:custGeom>
            <a:blipFill dpi="0" rotWithShape="1">
              <a:blip r:embed="rId4">
                <a:extLst>
                  <a:ext uri="{28A0092B-C50C-407E-A947-70E740481C1C}">
                    <a14:useLocalDpi xmlns:a14="http://schemas.microsoft.com/office/drawing/2010/main"/>
                  </a:ext>
                </a:extLst>
              </a:blip>
              <a:srcRect/>
              <a:stretch>
                <a:fillRect/>
              </a:stretch>
            </a:blipFill>
            <a:ln>
              <a:noFill/>
            </a:ln>
            <a:extLst/>
          </p:spPr>
          <p:txBody>
            <a:bodyPr/>
            <a:lstStyle/>
            <a:p>
              <a:endParaRPr lang="zh-CN" altLang="en-US" sz="1400">
                <a:solidFill>
                  <a:schemeClr val="accent1"/>
                </a:solidFill>
              </a:endParaRPr>
            </a:p>
          </p:txBody>
        </p:sp>
        <p:sp>
          <p:nvSpPr>
            <p:cNvPr id="14" name="Freeform 11"/>
            <p:cNvSpPr>
              <a:spLocks/>
            </p:cNvSpPr>
            <p:nvPr/>
          </p:nvSpPr>
          <p:spPr bwMode="auto">
            <a:xfrm>
              <a:off x="3107292" y="1686565"/>
              <a:ext cx="707014" cy="1638534"/>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1321">
                  <a:moveTo>
                    <a:pt x="484" y="1080"/>
                  </a:moveTo>
                  <a:lnTo>
                    <a:pt x="484" y="0"/>
                  </a:lnTo>
                  <a:lnTo>
                    <a:pt x="91" y="0"/>
                  </a:lnTo>
                  <a:lnTo>
                    <a:pt x="91" y="1080"/>
                  </a:lnTo>
                  <a:lnTo>
                    <a:pt x="0" y="1080"/>
                  </a:lnTo>
                  <a:lnTo>
                    <a:pt x="285" y="1321"/>
                  </a:lnTo>
                  <a:lnTo>
                    <a:pt x="570" y="1080"/>
                  </a:lnTo>
                  <a:lnTo>
                    <a:pt x="484" y="1080"/>
                  </a:lnTo>
                  <a:close/>
                </a:path>
              </a:pathLst>
            </a:custGeom>
            <a:blipFill dpi="0" rotWithShape="1">
              <a:blip r:embed="rId6">
                <a:extLst>
                  <a:ext uri="{28A0092B-C50C-407E-A947-70E740481C1C}">
                    <a14:useLocalDpi xmlns:a14="http://schemas.microsoft.com/office/drawing/2010/main"/>
                  </a:ext>
                </a:extLst>
              </a:blip>
              <a:srcRect/>
              <a:stretch>
                <a:fillRect/>
              </a:stretch>
            </a:blipFill>
            <a:ln>
              <a:noFill/>
            </a:ln>
            <a:extLst/>
          </p:spPr>
          <p:txBody>
            <a:bodyPr/>
            <a:lstStyle/>
            <a:p>
              <a:endParaRPr lang="zh-CN" altLang="en-US" sz="1400">
                <a:solidFill>
                  <a:schemeClr val="accent1"/>
                </a:solidFill>
              </a:endParaRPr>
            </a:p>
          </p:txBody>
        </p:sp>
        <p:sp>
          <p:nvSpPr>
            <p:cNvPr id="15" name="Freeform 12"/>
            <p:cNvSpPr>
              <a:spLocks/>
            </p:cNvSpPr>
            <p:nvPr/>
          </p:nvSpPr>
          <p:spPr bwMode="auto">
            <a:xfrm>
              <a:off x="853531" y="1686565"/>
              <a:ext cx="707014" cy="860820"/>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694">
                  <a:moveTo>
                    <a:pt x="484" y="453"/>
                  </a:moveTo>
                  <a:lnTo>
                    <a:pt x="484" y="0"/>
                  </a:lnTo>
                  <a:lnTo>
                    <a:pt x="91" y="0"/>
                  </a:lnTo>
                  <a:lnTo>
                    <a:pt x="91" y="453"/>
                  </a:lnTo>
                  <a:lnTo>
                    <a:pt x="0" y="453"/>
                  </a:lnTo>
                  <a:lnTo>
                    <a:pt x="285" y="694"/>
                  </a:lnTo>
                  <a:lnTo>
                    <a:pt x="570" y="453"/>
                  </a:lnTo>
                  <a:lnTo>
                    <a:pt x="484" y="453"/>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a:extLst/>
          </p:spPr>
          <p:txBody>
            <a:bodyPr/>
            <a:lstStyle/>
            <a:p>
              <a:endParaRPr lang="zh-CN" altLang="en-US" sz="1400">
                <a:solidFill>
                  <a:schemeClr val="accent1"/>
                </a:solidFill>
              </a:endParaRPr>
            </a:p>
          </p:txBody>
        </p:sp>
        <p:sp>
          <p:nvSpPr>
            <p:cNvPr id="16" name="Freeform 13"/>
            <p:cNvSpPr>
              <a:spLocks/>
            </p:cNvSpPr>
            <p:nvPr/>
          </p:nvSpPr>
          <p:spPr bwMode="auto">
            <a:xfrm>
              <a:off x="1587833" y="1686565"/>
              <a:ext cx="707014" cy="1172154"/>
            </a:xfrm>
            <a:custGeom>
              <a:avLst/>
              <a:gdLst>
                <a:gd name="T0" fmla="*/ 484 w 570"/>
                <a:gd name="T1" fmla="*/ 704 h 945"/>
                <a:gd name="T2" fmla="*/ 484 w 570"/>
                <a:gd name="T3" fmla="*/ 0 h 945"/>
                <a:gd name="T4" fmla="*/ 91 w 570"/>
                <a:gd name="T5" fmla="*/ 0 h 945"/>
                <a:gd name="T6" fmla="*/ 91 w 570"/>
                <a:gd name="T7" fmla="*/ 704 h 945"/>
                <a:gd name="T8" fmla="*/ 0 w 570"/>
                <a:gd name="T9" fmla="*/ 704 h 945"/>
                <a:gd name="T10" fmla="*/ 285 w 570"/>
                <a:gd name="T11" fmla="*/ 945 h 945"/>
                <a:gd name="T12" fmla="*/ 570 w 570"/>
                <a:gd name="T13" fmla="*/ 704 h 945"/>
                <a:gd name="T14" fmla="*/ 484 w 570"/>
                <a:gd name="T15" fmla="*/ 704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945">
                  <a:moveTo>
                    <a:pt x="484" y="704"/>
                  </a:moveTo>
                  <a:lnTo>
                    <a:pt x="484" y="0"/>
                  </a:lnTo>
                  <a:lnTo>
                    <a:pt x="91" y="0"/>
                  </a:lnTo>
                  <a:lnTo>
                    <a:pt x="91" y="704"/>
                  </a:lnTo>
                  <a:lnTo>
                    <a:pt x="0" y="704"/>
                  </a:lnTo>
                  <a:lnTo>
                    <a:pt x="285" y="945"/>
                  </a:lnTo>
                  <a:lnTo>
                    <a:pt x="570" y="704"/>
                  </a:lnTo>
                  <a:lnTo>
                    <a:pt x="484" y="704"/>
                  </a:lnTo>
                  <a:close/>
                </a:path>
              </a:pathLst>
            </a:custGeom>
            <a:blipFill dpi="0" rotWithShape="1">
              <a:blip r:embed="rId3">
                <a:extLst>
                  <a:ext uri="{28A0092B-C50C-407E-A947-70E740481C1C}">
                    <a14:useLocalDpi xmlns:a14="http://schemas.microsoft.com/office/drawing/2010/main"/>
                  </a:ext>
                </a:extLst>
              </a:blip>
              <a:srcRect/>
              <a:stretch>
                <a:fillRect/>
              </a:stretch>
            </a:blipFill>
            <a:ln>
              <a:noFill/>
            </a:ln>
            <a:extLst/>
          </p:spPr>
          <p:txBody>
            <a:bodyPr/>
            <a:lstStyle/>
            <a:p>
              <a:endParaRPr lang="zh-CN" altLang="en-US" sz="1400">
                <a:solidFill>
                  <a:schemeClr val="accent1"/>
                </a:solidFill>
              </a:endParaRPr>
            </a:p>
          </p:txBody>
        </p:sp>
        <p:sp>
          <p:nvSpPr>
            <p:cNvPr id="17" name="Freeform 14"/>
            <p:cNvSpPr>
              <a:spLocks/>
            </p:cNvSpPr>
            <p:nvPr/>
          </p:nvSpPr>
          <p:spPr bwMode="auto">
            <a:xfrm>
              <a:off x="2323375" y="1686565"/>
              <a:ext cx="705773" cy="2028012"/>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4 w 569"/>
                <a:gd name="T11" fmla="*/ 1635 h 1635"/>
                <a:gd name="T12" fmla="*/ 569 w 569"/>
                <a:gd name="T13" fmla="*/ 1393 h 1635"/>
                <a:gd name="T14" fmla="*/ 484 w 569"/>
                <a:gd name="T15" fmla="*/ 1393 h 1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1635">
                  <a:moveTo>
                    <a:pt x="484" y="1393"/>
                  </a:moveTo>
                  <a:lnTo>
                    <a:pt x="484" y="0"/>
                  </a:lnTo>
                  <a:lnTo>
                    <a:pt x="91" y="0"/>
                  </a:lnTo>
                  <a:lnTo>
                    <a:pt x="91" y="1393"/>
                  </a:lnTo>
                  <a:lnTo>
                    <a:pt x="0" y="1393"/>
                  </a:lnTo>
                  <a:lnTo>
                    <a:pt x="284" y="1635"/>
                  </a:lnTo>
                  <a:lnTo>
                    <a:pt x="569" y="1393"/>
                  </a:lnTo>
                  <a:lnTo>
                    <a:pt x="484" y="1393"/>
                  </a:lnTo>
                  <a:close/>
                </a:path>
              </a:pathLst>
            </a:custGeom>
            <a:blipFill dpi="0" rotWithShape="1">
              <a:blip r:embed="rId4">
                <a:extLst>
                  <a:ext uri="{28A0092B-C50C-407E-A947-70E740481C1C}">
                    <a14:useLocalDpi xmlns:a14="http://schemas.microsoft.com/office/drawing/2010/main"/>
                  </a:ext>
                </a:extLst>
              </a:blip>
              <a:srcRect/>
              <a:stretch>
                <a:fillRect/>
              </a:stretch>
            </a:blipFill>
            <a:ln>
              <a:noFill/>
            </a:ln>
            <a:extLst/>
          </p:spPr>
          <p:txBody>
            <a:bodyPr/>
            <a:lstStyle/>
            <a:p>
              <a:endParaRPr lang="zh-CN" altLang="en-US" sz="1400">
                <a:solidFill>
                  <a:schemeClr val="accent1"/>
                </a:solidFill>
              </a:endParaRPr>
            </a:p>
          </p:txBody>
        </p:sp>
        <p:sp>
          <p:nvSpPr>
            <p:cNvPr id="18" name="TextBox 47"/>
            <p:cNvSpPr txBox="1"/>
            <p:nvPr/>
          </p:nvSpPr>
          <p:spPr bwMode="auto">
            <a:xfrm>
              <a:off x="8710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sz="1400" dirty="0" smtClean="0">
                  <a:solidFill>
                    <a:schemeClr val="accent1"/>
                  </a:solidFill>
                </a:rPr>
                <a:t>标题</a:t>
              </a:r>
              <a:endParaRPr lang="zh-CN" altLang="en-US" sz="1400" dirty="0">
                <a:solidFill>
                  <a:schemeClr val="accent1"/>
                </a:solidFill>
              </a:endParaRPr>
            </a:p>
          </p:txBody>
        </p:sp>
        <p:sp>
          <p:nvSpPr>
            <p:cNvPr id="19" name="TextBox 48"/>
            <p:cNvSpPr txBox="1"/>
            <p:nvPr/>
          </p:nvSpPr>
          <p:spPr bwMode="auto">
            <a:xfrm>
              <a:off x="15949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1400" dirty="0">
                  <a:solidFill>
                    <a:schemeClr val="accent1"/>
                  </a:solidFill>
                </a:rPr>
                <a:t>标题</a:t>
              </a:r>
            </a:p>
          </p:txBody>
        </p:sp>
        <p:sp>
          <p:nvSpPr>
            <p:cNvPr id="20" name="TextBox 49"/>
            <p:cNvSpPr txBox="1"/>
            <p:nvPr/>
          </p:nvSpPr>
          <p:spPr bwMode="auto">
            <a:xfrm>
              <a:off x="232519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sz="1400" dirty="0">
                  <a:solidFill>
                    <a:schemeClr val="accent1"/>
                  </a:solidFill>
                </a:rPr>
                <a:t>标题</a:t>
              </a:r>
            </a:p>
          </p:txBody>
        </p:sp>
        <p:sp>
          <p:nvSpPr>
            <p:cNvPr id="21" name="TextBox 50"/>
            <p:cNvSpPr txBox="1"/>
            <p:nvPr/>
          </p:nvSpPr>
          <p:spPr bwMode="auto">
            <a:xfrm>
              <a:off x="311259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sz="1400" dirty="0">
                  <a:solidFill>
                    <a:schemeClr val="accent1"/>
                  </a:solidFill>
                </a:rPr>
                <a:t>标题</a:t>
              </a:r>
            </a:p>
          </p:txBody>
        </p:sp>
        <p:sp>
          <p:nvSpPr>
            <p:cNvPr id="22" name="TextBox 51"/>
            <p:cNvSpPr txBox="1"/>
            <p:nvPr/>
          </p:nvSpPr>
          <p:spPr bwMode="auto">
            <a:xfrm>
              <a:off x="38682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3D9077"/>
                  </a:solidFill>
                  <a:latin typeface="微软雅黑" pitchFamily="34" charset="-122"/>
                  <a:ea typeface="微软雅黑" pitchFamily="34" charset="-122"/>
                  <a:cs typeface="Arial" pitchFamily="34" charset="0"/>
                </a:defRPr>
              </a:lvl1pPr>
            </a:lstStyle>
            <a:p>
              <a:r>
                <a:rPr lang="zh-CN" altLang="en-US" sz="1400" dirty="0">
                  <a:solidFill>
                    <a:schemeClr val="accent1"/>
                  </a:solidFill>
                </a:rPr>
                <a:t>标题</a:t>
              </a:r>
            </a:p>
          </p:txBody>
        </p:sp>
        <p:sp>
          <p:nvSpPr>
            <p:cNvPr id="23" name="TextBox 55"/>
            <p:cNvSpPr txBox="1"/>
            <p:nvPr/>
          </p:nvSpPr>
          <p:spPr bwMode="auto">
            <a:xfrm>
              <a:off x="461119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sz="1400" dirty="0" smtClean="0">
                  <a:solidFill>
                    <a:schemeClr val="accent1"/>
                  </a:solidFill>
                </a:rPr>
                <a:t>标题</a:t>
              </a:r>
              <a:endParaRPr lang="zh-CN" altLang="en-US" sz="1400" dirty="0">
                <a:solidFill>
                  <a:schemeClr val="accent1"/>
                </a:solidFill>
              </a:endParaRPr>
            </a:p>
          </p:txBody>
        </p:sp>
        <p:sp>
          <p:nvSpPr>
            <p:cNvPr id="24" name="TextBox 56"/>
            <p:cNvSpPr txBox="1"/>
            <p:nvPr/>
          </p:nvSpPr>
          <p:spPr bwMode="auto">
            <a:xfrm>
              <a:off x="53541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sz="1400" dirty="0" smtClean="0">
                  <a:solidFill>
                    <a:schemeClr val="accent1"/>
                  </a:solidFill>
                </a:rPr>
                <a:t>标题</a:t>
              </a:r>
              <a:endParaRPr lang="zh-CN" altLang="en-US" sz="1400" dirty="0">
                <a:solidFill>
                  <a:schemeClr val="accent1"/>
                </a:solidFill>
              </a:endParaRPr>
            </a:p>
          </p:txBody>
        </p:sp>
        <p:sp>
          <p:nvSpPr>
            <p:cNvPr id="25" name="TextBox 57"/>
            <p:cNvSpPr txBox="1"/>
            <p:nvPr/>
          </p:nvSpPr>
          <p:spPr bwMode="auto">
            <a:xfrm>
              <a:off x="608439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sz="1400" dirty="0">
                  <a:solidFill>
                    <a:schemeClr val="accent1"/>
                  </a:solidFill>
                </a:rPr>
                <a:t>标题</a:t>
              </a:r>
            </a:p>
          </p:txBody>
        </p:sp>
        <p:sp>
          <p:nvSpPr>
            <p:cNvPr id="26" name="TextBox 58"/>
            <p:cNvSpPr txBox="1"/>
            <p:nvPr/>
          </p:nvSpPr>
          <p:spPr bwMode="auto">
            <a:xfrm>
              <a:off x="68019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sz="1400" dirty="0">
                  <a:solidFill>
                    <a:schemeClr val="accent1"/>
                  </a:solidFill>
                </a:rPr>
                <a:t>标题</a:t>
              </a:r>
            </a:p>
          </p:txBody>
        </p:sp>
        <p:sp>
          <p:nvSpPr>
            <p:cNvPr id="27" name="TextBox 59"/>
            <p:cNvSpPr txBox="1"/>
            <p:nvPr/>
          </p:nvSpPr>
          <p:spPr bwMode="auto">
            <a:xfrm>
              <a:off x="7602048" y="1347614"/>
              <a:ext cx="671979"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3D9077"/>
                  </a:solidFill>
                  <a:latin typeface="微软雅黑" pitchFamily="34" charset="-122"/>
                  <a:ea typeface="微软雅黑" pitchFamily="34" charset="-122"/>
                  <a:cs typeface="Arial" pitchFamily="34" charset="0"/>
                </a:defRPr>
              </a:lvl1pPr>
            </a:lstStyle>
            <a:p>
              <a:r>
                <a:rPr lang="zh-CN" altLang="en-US" sz="1400" dirty="0">
                  <a:solidFill>
                    <a:schemeClr val="accent1"/>
                  </a:solidFill>
                </a:rPr>
                <a:t>标题</a:t>
              </a:r>
            </a:p>
          </p:txBody>
        </p:sp>
        <p:sp>
          <p:nvSpPr>
            <p:cNvPr id="28" name="TextBox 682"/>
            <p:cNvSpPr txBox="1"/>
            <p:nvPr/>
          </p:nvSpPr>
          <p:spPr>
            <a:xfrm>
              <a:off x="931125" y="1916920"/>
              <a:ext cx="587510" cy="40870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t>36%</a:t>
              </a:r>
              <a:endParaRPr lang="zh-CN" altLang="en-US" dirty="0"/>
            </a:p>
          </p:txBody>
        </p:sp>
        <p:sp>
          <p:nvSpPr>
            <p:cNvPr id="29" name="TextBox 682"/>
            <p:cNvSpPr txBox="1"/>
            <p:nvPr/>
          </p:nvSpPr>
          <p:spPr>
            <a:xfrm>
              <a:off x="1645500" y="2190621"/>
              <a:ext cx="587510" cy="40870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b="1" dirty="0" smtClean="0"/>
                <a:t>45%</a:t>
              </a:r>
              <a:endParaRPr lang="zh-CN" altLang="en-US" b="1" dirty="0"/>
            </a:p>
          </p:txBody>
        </p:sp>
        <p:sp>
          <p:nvSpPr>
            <p:cNvPr id="30" name="TextBox 682"/>
            <p:cNvSpPr txBox="1"/>
            <p:nvPr/>
          </p:nvSpPr>
          <p:spPr>
            <a:xfrm>
              <a:off x="2369400" y="3022845"/>
              <a:ext cx="587510" cy="40870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dirty="0" smtClean="0"/>
                <a:t>64%</a:t>
              </a:r>
              <a:endParaRPr lang="zh-CN" altLang="en-US" dirty="0"/>
            </a:p>
          </p:txBody>
        </p:sp>
        <p:sp>
          <p:nvSpPr>
            <p:cNvPr id="32" name="TextBox 682"/>
            <p:cNvSpPr txBox="1"/>
            <p:nvPr/>
          </p:nvSpPr>
          <p:spPr>
            <a:xfrm>
              <a:off x="3150450" y="2660671"/>
              <a:ext cx="587510" cy="40870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b="1" dirty="0" smtClean="0"/>
                <a:t>51%</a:t>
              </a:r>
              <a:endParaRPr lang="zh-CN" altLang="en-US" b="1" dirty="0"/>
            </a:p>
          </p:txBody>
        </p:sp>
        <p:sp>
          <p:nvSpPr>
            <p:cNvPr id="34" name="TextBox 682"/>
            <p:cNvSpPr txBox="1"/>
            <p:nvPr/>
          </p:nvSpPr>
          <p:spPr>
            <a:xfrm>
              <a:off x="3912451" y="2206043"/>
              <a:ext cx="587510" cy="40870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b="1" dirty="0" smtClean="0"/>
                <a:t>47%</a:t>
              </a:r>
              <a:endParaRPr lang="zh-CN" altLang="en-US" b="1" dirty="0"/>
            </a:p>
          </p:txBody>
        </p:sp>
        <p:sp>
          <p:nvSpPr>
            <p:cNvPr id="35" name="TextBox 682"/>
            <p:cNvSpPr txBox="1"/>
            <p:nvPr/>
          </p:nvSpPr>
          <p:spPr>
            <a:xfrm>
              <a:off x="4655400" y="2693861"/>
              <a:ext cx="587510" cy="40870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b="1" dirty="0" smtClean="0"/>
                <a:t>52%</a:t>
              </a:r>
              <a:endParaRPr lang="zh-CN" altLang="en-US" b="1" dirty="0"/>
            </a:p>
          </p:txBody>
        </p:sp>
        <p:sp>
          <p:nvSpPr>
            <p:cNvPr id="36" name="TextBox 682"/>
            <p:cNvSpPr txBox="1"/>
            <p:nvPr/>
          </p:nvSpPr>
          <p:spPr>
            <a:xfrm>
              <a:off x="5388825" y="1916920"/>
              <a:ext cx="587510" cy="40870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b="1" dirty="0" smtClean="0"/>
                <a:t>38%</a:t>
              </a:r>
              <a:endParaRPr lang="zh-CN" altLang="en-US" b="1" dirty="0"/>
            </a:p>
          </p:txBody>
        </p:sp>
        <p:sp>
          <p:nvSpPr>
            <p:cNvPr id="37" name="TextBox 682"/>
            <p:cNvSpPr txBox="1"/>
            <p:nvPr/>
          </p:nvSpPr>
          <p:spPr>
            <a:xfrm>
              <a:off x="6122251" y="2208610"/>
              <a:ext cx="587510" cy="40870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b="1" dirty="0" smtClean="0"/>
                <a:t>46%</a:t>
              </a:r>
              <a:endParaRPr lang="zh-CN" altLang="en-US" b="1" dirty="0"/>
            </a:p>
          </p:txBody>
        </p:sp>
        <p:sp>
          <p:nvSpPr>
            <p:cNvPr id="38" name="TextBox 682"/>
            <p:cNvSpPr txBox="1"/>
            <p:nvPr/>
          </p:nvSpPr>
          <p:spPr>
            <a:xfrm>
              <a:off x="6855675" y="3051757"/>
              <a:ext cx="587510" cy="40870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b="1" dirty="0" smtClean="0"/>
                <a:t>68%</a:t>
              </a:r>
              <a:endParaRPr lang="zh-CN" altLang="en-US" b="1" dirty="0"/>
            </a:p>
          </p:txBody>
        </p:sp>
        <p:sp>
          <p:nvSpPr>
            <p:cNvPr id="39" name="TextBox 682"/>
            <p:cNvSpPr txBox="1"/>
            <p:nvPr/>
          </p:nvSpPr>
          <p:spPr>
            <a:xfrm>
              <a:off x="7636725" y="2656720"/>
              <a:ext cx="587510" cy="408702"/>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r>
                <a:rPr lang="en-US" altLang="zh-CN" b="1" dirty="0" smtClean="0"/>
                <a:t>55%</a:t>
              </a:r>
              <a:endParaRPr lang="zh-CN" altLang="en-US" b="1" dirty="0"/>
            </a:p>
          </p:txBody>
        </p:sp>
        <p:sp>
          <p:nvSpPr>
            <p:cNvPr id="40" name="TextBox 70"/>
            <p:cNvSpPr txBox="1"/>
            <p:nvPr/>
          </p:nvSpPr>
          <p:spPr bwMode="auto">
            <a:xfrm>
              <a:off x="2154111" y="3827441"/>
              <a:ext cx="1136695" cy="331076"/>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accent1"/>
                  </a:solidFill>
                </a:rPr>
                <a:t>添加标题</a:t>
              </a:r>
            </a:p>
          </p:txBody>
        </p:sp>
        <p:sp>
          <p:nvSpPr>
            <p:cNvPr id="43" name="TextBox 71"/>
            <p:cNvSpPr txBox="1"/>
            <p:nvPr/>
          </p:nvSpPr>
          <p:spPr bwMode="auto">
            <a:xfrm>
              <a:off x="5168547" y="2610951"/>
              <a:ext cx="1136695" cy="331076"/>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accent1"/>
                  </a:solidFill>
                </a:rPr>
                <a:t>添加标题</a:t>
              </a:r>
            </a:p>
          </p:txBody>
        </p:sp>
        <p:sp>
          <p:nvSpPr>
            <p:cNvPr id="44" name="TextBox 72"/>
            <p:cNvSpPr txBox="1"/>
            <p:nvPr/>
          </p:nvSpPr>
          <p:spPr bwMode="auto">
            <a:xfrm>
              <a:off x="6640110" y="3827441"/>
              <a:ext cx="1136695" cy="331076"/>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accent1"/>
                  </a:solidFill>
                </a:rPr>
                <a:t>添加标题</a:t>
              </a:r>
            </a:p>
          </p:txBody>
        </p:sp>
        <p:sp>
          <p:nvSpPr>
            <p:cNvPr id="45" name="TextBox 73"/>
            <p:cNvSpPr txBox="1"/>
            <p:nvPr/>
          </p:nvSpPr>
          <p:spPr bwMode="auto">
            <a:xfrm>
              <a:off x="680429" y="2610951"/>
              <a:ext cx="1136695" cy="331076"/>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400" dirty="0">
                  <a:solidFill>
                    <a:schemeClr val="accent1"/>
                  </a:solidFill>
                </a:rPr>
                <a:t>添加标题</a:t>
              </a:r>
            </a:p>
          </p:txBody>
        </p:sp>
      </p:grpSp>
      <p:sp>
        <p:nvSpPr>
          <p:cNvPr id="4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47"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48"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3243457"/>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mph" presetSubtype="0" fill="hold" nodeType="clickEffect">
                                  <p:stCondLst>
                                    <p:cond delay="0"/>
                                  </p:stCondLst>
                                  <p:childTnLst>
                                    <p:animEffect transition="out" filter="fade">
                                      <p:cBhvr>
                                        <p:cTn id="13" dur="500" tmFilter="0, 0; .2, .5; .8, .5; 1, 0"/>
                                        <p:tgtEl>
                                          <p:spTgt spid="7"/>
                                        </p:tgtEl>
                                      </p:cBhvr>
                                    </p:animEffect>
                                    <p:animScale>
                                      <p:cBhvr>
                                        <p:cTn id="14"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4" name="组合 13"/>
          <p:cNvGrpSpPr/>
          <p:nvPr/>
        </p:nvGrpSpPr>
        <p:grpSpPr>
          <a:xfrm>
            <a:off x="2703258" y="1618629"/>
            <a:ext cx="1219428" cy="1219428"/>
            <a:chOff x="1090938" y="2029373"/>
            <a:chExt cx="1012696" cy="1012696"/>
          </a:xfrm>
        </p:grpSpPr>
        <p:sp>
          <p:nvSpPr>
            <p:cNvPr id="15" name="椭圆 14"/>
            <p:cNvSpPr/>
            <p:nvPr/>
          </p:nvSpPr>
          <p:spPr>
            <a:xfrm>
              <a:off x="1090938" y="2029373"/>
              <a:ext cx="1012696" cy="1012696"/>
            </a:xfrm>
            <a:prstGeom prst="ellipse">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14"/>
            <p:cNvSpPr>
              <a:spLocks noEditPoints="1"/>
            </p:cNvSpPr>
            <p:nvPr/>
          </p:nvSpPr>
          <p:spPr bwMode="auto">
            <a:xfrm>
              <a:off x="1339894" y="2290190"/>
              <a:ext cx="514784" cy="491062"/>
            </a:xfrm>
            <a:custGeom>
              <a:avLst/>
              <a:gdLst>
                <a:gd name="T0" fmla="*/ 1302 w 1302"/>
                <a:gd name="T1" fmla="*/ 651 h 1241"/>
                <a:gd name="T2" fmla="*/ 1297 w 1302"/>
                <a:gd name="T3" fmla="*/ 675 h 1241"/>
                <a:gd name="T4" fmla="*/ 1285 w 1302"/>
                <a:gd name="T5" fmla="*/ 694 h 1241"/>
                <a:gd name="T6" fmla="*/ 1266 w 1302"/>
                <a:gd name="T7" fmla="*/ 708 h 1241"/>
                <a:gd name="T8" fmla="*/ 1241 w 1302"/>
                <a:gd name="T9" fmla="*/ 712 h 1241"/>
                <a:gd name="T10" fmla="*/ 1230 w 1302"/>
                <a:gd name="T11" fmla="*/ 711 h 1241"/>
                <a:gd name="T12" fmla="*/ 1209 w 1302"/>
                <a:gd name="T13" fmla="*/ 703 h 1241"/>
                <a:gd name="T14" fmla="*/ 1199 w 1302"/>
                <a:gd name="T15" fmla="*/ 695 h 1241"/>
                <a:gd name="T16" fmla="*/ 653 w 1302"/>
                <a:gd name="T17" fmla="*/ 149 h 1241"/>
                <a:gd name="T18" fmla="*/ 104 w 1302"/>
                <a:gd name="T19" fmla="*/ 694 h 1241"/>
                <a:gd name="T20" fmla="*/ 104 w 1302"/>
                <a:gd name="T21" fmla="*/ 694 h 1241"/>
                <a:gd name="T22" fmla="*/ 84 w 1302"/>
                <a:gd name="T23" fmla="*/ 708 h 1241"/>
                <a:gd name="T24" fmla="*/ 61 w 1302"/>
                <a:gd name="T25" fmla="*/ 712 h 1241"/>
                <a:gd name="T26" fmla="*/ 49 w 1302"/>
                <a:gd name="T27" fmla="*/ 711 h 1241"/>
                <a:gd name="T28" fmla="*/ 27 w 1302"/>
                <a:gd name="T29" fmla="*/ 701 h 1241"/>
                <a:gd name="T30" fmla="*/ 11 w 1302"/>
                <a:gd name="T31" fmla="*/ 686 h 1241"/>
                <a:gd name="T32" fmla="*/ 1 w 1302"/>
                <a:gd name="T33" fmla="*/ 663 h 1241"/>
                <a:gd name="T34" fmla="*/ 0 w 1302"/>
                <a:gd name="T35" fmla="*/ 651 h 1241"/>
                <a:gd name="T36" fmla="*/ 5 w 1302"/>
                <a:gd name="T37" fmla="*/ 627 h 1241"/>
                <a:gd name="T38" fmla="*/ 19 w 1302"/>
                <a:gd name="T39" fmla="*/ 607 h 1241"/>
                <a:gd name="T40" fmla="*/ 607 w 1302"/>
                <a:gd name="T41" fmla="*/ 18 h 1241"/>
                <a:gd name="T42" fmla="*/ 627 w 1302"/>
                <a:gd name="T43" fmla="*/ 5 h 1241"/>
                <a:gd name="T44" fmla="*/ 651 w 1302"/>
                <a:gd name="T45" fmla="*/ 0 h 1241"/>
                <a:gd name="T46" fmla="*/ 651 w 1302"/>
                <a:gd name="T47" fmla="*/ 0 h 1241"/>
                <a:gd name="T48" fmla="*/ 655 w 1302"/>
                <a:gd name="T49" fmla="*/ 0 h 1241"/>
                <a:gd name="T50" fmla="*/ 655 w 1302"/>
                <a:gd name="T51" fmla="*/ 0 h 1241"/>
                <a:gd name="T52" fmla="*/ 658 w 1302"/>
                <a:gd name="T53" fmla="*/ 0 h 1241"/>
                <a:gd name="T54" fmla="*/ 658 w 1302"/>
                <a:gd name="T55" fmla="*/ 0 h 1241"/>
                <a:gd name="T56" fmla="*/ 679 w 1302"/>
                <a:gd name="T57" fmla="*/ 6 h 1241"/>
                <a:gd name="T58" fmla="*/ 696 w 1302"/>
                <a:gd name="T59" fmla="*/ 20 h 1241"/>
                <a:gd name="T60" fmla="*/ 936 w 1302"/>
                <a:gd name="T61" fmla="*/ 260 h 1241"/>
                <a:gd name="T62" fmla="*/ 936 w 1302"/>
                <a:gd name="T63" fmla="*/ 203 h 1241"/>
                <a:gd name="T64" fmla="*/ 941 w 1302"/>
                <a:gd name="T65" fmla="*/ 180 h 1241"/>
                <a:gd name="T66" fmla="*/ 955 w 1302"/>
                <a:gd name="T67" fmla="*/ 160 h 1241"/>
                <a:gd name="T68" fmla="*/ 973 w 1302"/>
                <a:gd name="T69" fmla="*/ 147 h 1241"/>
                <a:gd name="T70" fmla="*/ 997 w 1302"/>
                <a:gd name="T71" fmla="*/ 142 h 1241"/>
                <a:gd name="T72" fmla="*/ 1010 w 1302"/>
                <a:gd name="T73" fmla="*/ 143 h 1241"/>
                <a:gd name="T74" fmla="*/ 1032 w 1302"/>
                <a:gd name="T75" fmla="*/ 153 h 1241"/>
                <a:gd name="T76" fmla="*/ 1048 w 1302"/>
                <a:gd name="T77" fmla="*/ 169 h 1241"/>
                <a:gd name="T78" fmla="*/ 1057 w 1302"/>
                <a:gd name="T79" fmla="*/ 191 h 1241"/>
                <a:gd name="T80" fmla="*/ 1059 w 1302"/>
                <a:gd name="T81" fmla="*/ 382 h 1241"/>
                <a:gd name="T82" fmla="*/ 1286 w 1302"/>
                <a:gd name="T83" fmla="*/ 610 h 1241"/>
                <a:gd name="T84" fmla="*/ 1292 w 1302"/>
                <a:gd name="T85" fmla="*/ 618 h 1241"/>
                <a:gd name="T86" fmla="*/ 1301 w 1302"/>
                <a:gd name="T87" fmla="*/ 639 h 1241"/>
                <a:gd name="T88" fmla="*/ 1180 w 1302"/>
                <a:gd name="T89" fmla="*/ 753 h 1241"/>
                <a:gd name="T90" fmla="*/ 1180 w 1302"/>
                <a:gd name="T91" fmla="*/ 1017 h 1241"/>
                <a:gd name="T92" fmla="*/ 1180 w 1302"/>
                <a:gd name="T93" fmla="*/ 1180 h 1241"/>
                <a:gd name="T94" fmla="*/ 1176 w 1302"/>
                <a:gd name="T95" fmla="*/ 1205 h 1241"/>
                <a:gd name="T96" fmla="*/ 1163 w 1302"/>
                <a:gd name="T97" fmla="*/ 1223 h 1241"/>
                <a:gd name="T98" fmla="*/ 1143 w 1302"/>
                <a:gd name="T99" fmla="*/ 1236 h 1241"/>
                <a:gd name="T100" fmla="*/ 1120 w 1302"/>
                <a:gd name="T101" fmla="*/ 1241 h 1241"/>
                <a:gd name="T102" fmla="*/ 997 w 1302"/>
                <a:gd name="T103" fmla="*/ 753 h 1241"/>
                <a:gd name="T104" fmla="*/ 753 w 1302"/>
                <a:gd name="T105" fmla="*/ 1241 h 1241"/>
                <a:gd name="T106" fmla="*/ 183 w 1302"/>
                <a:gd name="T107" fmla="*/ 1241 h 1241"/>
                <a:gd name="T108" fmla="*/ 160 w 1302"/>
                <a:gd name="T109" fmla="*/ 1236 h 1241"/>
                <a:gd name="T110" fmla="*/ 141 w 1302"/>
                <a:gd name="T111" fmla="*/ 1223 h 1241"/>
                <a:gd name="T112" fmla="*/ 127 w 1302"/>
                <a:gd name="T113" fmla="*/ 1205 h 1241"/>
                <a:gd name="T114" fmla="*/ 122 w 1302"/>
                <a:gd name="T115" fmla="*/ 1180 h 1241"/>
                <a:gd name="T116" fmla="*/ 122 w 1302"/>
                <a:gd name="T117" fmla="*/ 936 h 1241"/>
                <a:gd name="T118" fmla="*/ 651 w 1302"/>
                <a:gd name="T119" fmla="*/ 224 h 1241"/>
                <a:gd name="T120" fmla="*/ 549 w 1302"/>
                <a:gd name="T121" fmla="*/ 753 h 1241"/>
                <a:gd name="T122" fmla="*/ 306 w 1302"/>
                <a:gd name="T123" fmla="*/ 998 h 1241"/>
                <a:gd name="T124" fmla="*/ 549 w 1302"/>
                <a:gd name="T125" fmla="*/ 75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2" h="1241">
                  <a:moveTo>
                    <a:pt x="1302" y="651"/>
                  </a:moveTo>
                  <a:lnTo>
                    <a:pt x="1302" y="651"/>
                  </a:lnTo>
                  <a:lnTo>
                    <a:pt x="1301" y="663"/>
                  </a:lnTo>
                  <a:lnTo>
                    <a:pt x="1297" y="675"/>
                  </a:lnTo>
                  <a:lnTo>
                    <a:pt x="1292" y="686"/>
                  </a:lnTo>
                  <a:lnTo>
                    <a:pt x="1285" y="694"/>
                  </a:lnTo>
                  <a:lnTo>
                    <a:pt x="1275" y="701"/>
                  </a:lnTo>
                  <a:lnTo>
                    <a:pt x="1266" y="708"/>
                  </a:lnTo>
                  <a:lnTo>
                    <a:pt x="1253" y="711"/>
                  </a:lnTo>
                  <a:lnTo>
                    <a:pt x="1241" y="712"/>
                  </a:lnTo>
                  <a:lnTo>
                    <a:pt x="1241" y="712"/>
                  </a:lnTo>
                  <a:lnTo>
                    <a:pt x="1230" y="711"/>
                  </a:lnTo>
                  <a:lnTo>
                    <a:pt x="1219" y="708"/>
                  </a:lnTo>
                  <a:lnTo>
                    <a:pt x="1209" y="703"/>
                  </a:lnTo>
                  <a:lnTo>
                    <a:pt x="1199" y="695"/>
                  </a:lnTo>
                  <a:lnTo>
                    <a:pt x="1199" y="695"/>
                  </a:lnTo>
                  <a:lnTo>
                    <a:pt x="653" y="149"/>
                  </a:lnTo>
                  <a:lnTo>
                    <a:pt x="653" y="149"/>
                  </a:lnTo>
                  <a:lnTo>
                    <a:pt x="651" y="147"/>
                  </a:lnTo>
                  <a:lnTo>
                    <a:pt x="104" y="694"/>
                  </a:lnTo>
                  <a:lnTo>
                    <a:pt x="104" y="694"/>
                  </a:lnTo>
                  <a:lnTo>
                    <a:pt x="104" y="694"/>
                  </a:lnTo>
                  <a:lnTo>
                    <a:pt x="95" y="701"/>
                  </a:lnTo>
                  <a:lnTo>
                    <a:pt x="84" y="708"/>
                  </a:lnTo>
                  <a:lnTo>
                    <a:pt x="73" y="711"/>
                  </a:lnTo>
                  <a:lnTo>
                    <a:pt x="61" y="712"/>
                  </a:lnTo>
                  <a:lnTo>
                    <a:pt x="61" y="712"/>
                  </a:lnTo>
                  <a:lnTo>
                    <a:pt x="49" y="711"/>
                  </a:lnTo>
                  <a:lnTo>
                    <a:pt x="38" y="708"/>
                  </a:lnTo>
                  <a:lnTo>
                    <a:pt x="27" y="701"/>
                  </a:lnTo>
                  <a:lnTo>
                    <a:pt x="18" y="694"/>
                  </a:lnTo>
                  <a:lnTo>
                    <a:pt x="11" y="686"/>
                  </a:lnTo>
                  <a:lnTo>
                    <a:pt x="5" y="675"/>
                  </a:lnTo>
                  <a:lnTo>
                    <a:pt x="1" y="663"/>
                  </a:lnTo>
                  <a:lnTo>
                    <a:pt x="0" y="651"/>
                  </a:lnTo>
                  <a:lnTo>
                    <a:pt x="0" y="651"/>
                  </a:lnTo>
                  <a:lnTo>
                    <a:pt x="1" y="639"/>
                  </a:lnTo>
                  <a:lnTo>
                    <a:pt x="5" y="627"/>
                  </a:lnTo>
                  <a:lnTo>
                    <a:pt x="11" y="616"/>
                  </a:lnTo>
                  <a:lnTo>
                    <a:pt x="19" y="607"/>
                  </a:lnTo>
                  <a:lnTo>
                    <a:pt x="607" y="18"/>
                  </a:lnTo>
                  <a:lnTo>
                    <a:pt x="607" y="18"/>
                  </a:lnTo>
                  <a:lnTo>
                    <a:pt x="617" y="11"/>
                  </a:lnTo>
                  <a:lnTo>
                    <a:pt x="627" y="5"/>
                  </a:lnTo>
                  <a:lnTo>
                    <a:pt x="639" y="1"/>
                  </a:lnTo>
                  <a:lnTo>
                    <a:pt x="651" y="0"/>
                  </a:lnTo>
                  <a:lnTo>
                    <a:pt x="651" y="0"/>
                  </a:lnTo>
                  <a:lnTo>
                    <a:pt x="651" y="0"/>
                  </a:lnTo>
                  <a:lnTo>
                    <a:pt x="655" y="0"/>
                  </a:lnTo>
                  <a:lnTo>
                    <a:pt x="655" y="0"/>
                  </a:lnTo>
                  <a:lnTo>
                    <a:pt x="655" y="0"/>
                  </a:lnTo>
                  <a:lnTo>
                    <a:pt x="655" y="0"/>
                  </a:lnTo>
                  <a:lnTo>
                    <a:pt x="658" y="0"/>
                  </a:lnTo>
                  <a:lnTo>
                    <a:pt x="658" y="0"/>
                  </a:lnTo>
                  <a:lnTo>
                    <a:pt x="658" y="0"/>
                  </a:lnTo>
                  <a:lnTo>
                    <a:pt x="658" y="0"/>
                  </a:lnTo>
                  <a:lnTo>
                    <a:pt x="669" y="2"/>
                  </a:lnTo>
                  <a:lnTo>
                    <a:pt x="679" y="6"/>
                  </a:lnTo>
                  <a:lnTo>
                    <a:pt x="688" y="12"/>
                  </a:lnTo>
                  <a:lnTo>
                    <a:pt x="696" y="20"/>
                  </a:lnTo>
                  <a:lnTo>
                    <a:pt x="696" y="20"/>
                  </a:lnTo>
                  <a:lnTo>
                    <a:pt x="936" y="260"/>
                  </a:lnTo>
                  <a:lnTo>
                    <a:pt x="936" y="203"/>
                  </a:lnTo>
                  <a:lnTo>
                    <a:pt x="936" y="203"/>
                  </a:lnTo>
                  <a:lnTo>
                    <a:pt x="937" y="191"/>
                  </a:lnTo>
                  <a:lnTo>
                    <a:pt x="941" y="180"/>
                  </a:lnTo>
                  <a:lnTo>
                    <a:pt x="946" y="169"/>
                  </a:lnTo>
                  <a:lnTo>
                    <a:pt x="955" y="160"/>
                  </a:lnTo>
                  <a:lnTo>
                    <a:pt x="963" y="153"/>
                  </a:lnTo>
                  <a:lnTo>
                    <a:pt x="973" y="147"/>
                  </a:lnTo>
                  <a:lnTo>
                    <a:pt x="985" y="143"/>
                  </a:lnTo>
                  <a:lnTo>
                    <a:pt x="997" y="142"/>
                  </a:lnTo>
                  <a:lnTo>
                    <a:pt x="997" y="142"/>
                  </a:lnTo>
                  <a:lnTo>
                    <a:pt x="1010" y="143"/>
                  </a:lnTo>
                  <a:lnTo>
                    <a:pt x="1021" y="147"/>
                  </a:lnTo>
                  <a:lnTo>
                    <a:pt x="1032" y="153"/>
                  </a:lnTo>
                  <a:lnTo>
                    <a:pt x="1040" y="160"/>
                  </a:lnTo>
                  <a:lnTo>
                    <a:pt x="1048" y="169"/>
                  </a:lnTo>
                  <a:lnTo>
                    <a:pt x="1054" y="180"/>
                  </a:lnTo>
                  <a:lnTo>
                    <a:pt x="1057" y="191"/>
                  </a:lnTo>
                  <a:lnTo>
                    <a:pt x="1059" y="203"/>
                  </a:lnTo>
                  <a:lnTo>
                    <a:pt x="1059" y="382"/>
                  </a:lnTo>
                  <a:lnTo>
                    <a:pt x="1286" y="610"/>
                  </a:lnTo>
                  <a:lnTo>
                    <a:pt x="1286" y="610"/>
                  </a:lnTo>
                  <a:lnTo>
                    <a:pt x="1286" y="610"/>
                  </a:lnTo>
                  <a:lnTo>
                    <a:pt x="1292" y="618"/>
                  </a:lnTo>
                  <a:lnTo>
                    <a:pt x="1299" y="628"/>
                  </a:lnTo>
                  <a:lnTo>
                    <a:pt x="1301" y="639"/>
                  </a:lnTo>
                  <a:lnTo>
                    <a:pt x="1302" y="651"/>
                  </a:lnTo>
                  <a:close/>
                  <a:moveTo>
                    <a:pt x="1180" y="753"/>
                  </a:moveTo>
                  <a:lnTo>
                    <a:pt x="1180" y="936"/>
                  </a:lnTo>
                  <a:lnTo>
                    <a:pt x="1180" y="1017"/>
                  </a:lnTo>
                  <a:lnTo>
                    <a:pt x="1180" y="1180"/>
                  </a:lnTo>
                  <a:lnTo>
                    <a:pt x="1180" y="1180"/>
                  </a:lnTo>
                  <a:lnTo>
                    <a:pt x="1179" y="1192"/>
                  </a:lnTo>
                  <a:lnTo>
                    <a:pt x="1176" y="1205"/>
                  </a:lnTo>
                  <a:lnTo>
                    <a:pt x="1170" y="1214"/>
                  </a:lnTo>
                  <a:lnTo>
                    <a:pt x="1163" y="1223"/>
                  </a:lnTo>
                  <a:lnTo>
                    <a:pt x="1153" y="1230"/>
                  </a:lnTo>
                  <a:lnTo>
                    <a:pt x="1143" y="1236"/>
                  </a:lnTo>
                  <a:lnTo>
                    <a:pt x="1132" y="1240"/>
                  </a:lnTo>
                  <a:lnTo>
                    <a:pt x="1120" y="1241"/>
                  </a:lnTo>
                  <a:lnTo>
                    <a:pt x="997" y="1241"/>
                  </a:lnTo>
                  <a:lnTo>
                    <a:pt x="997" y="753"/>
                  </a:lnTo>
                  <a:lnTo>
                    <a:pt x="753" y="753"/>
                  </a:lnTo>
                  <a:lnTo>
                    <a:pt x="753" y="1241"/>
                  </a:lnTo>
                  <a:lnTo>
                    <a:pt x="183" y="1241"/>
                  </a:lnTo>
                  <a:lnTo>
                    <a:pt x="183" y="1241"/>
                  </a:lnTo>
                  <a:lnTo>
                    <a:pt x="171" y="1240"/>
                  </a:lnTo>
                  <a:lnTo>
                    <a:pt x="160" y="1236"/>
                  </a:lnTo>
                  <a:lnTo>
                    <a:pt x="149" y="1230"/>
                  </a:lnTo>
                  <a:lnTo>
                    <a:pt x="141" y="1223"/>
                  </a:lnTo>
                  <a:lnTo>
                    <a:pt x="133" y="1214"/>
                  </a:lnTo>
                  <a:lnTo>
                    <a:pt x="127" y="1205"/>
                  </a:lnTo>
                  <a:lnTo>
                    <a:pt x="123" y="1192"/>
                  </a:lnTo>
                  <a:lnTo>
                    <a:pt x="122" y="1180"/>
                  </a:lnTo>
                  <a:lnTo>
                    <a:pt x="122" y="1017"/>
                  </a:lnTo>
                  <a:lnTo>
                    <a:pt x="122" y="936"/>
                  </a:lnTo>
                  <a:lnTo>
                    <a:pt x="122" y="753"/>
                  </a:lnTo>
                  <a:lnTo>
                    <a:pt x="651" y="224"/>
                  </a:lnTo>
                  <a:lnTo>
                    <a:pt x="1180" y="753"/>
                  </a:lnTo>
                  <a:close/>
                  <a:moveTo>
                    <a:pt x="549" y="753"/>
                  </a:moveTo>
                  <a:lnTo>
                    <a:pt x="306" y="753"/>
                  </a:lnTo>
                  <a:lnTo>
                    <a:pt x="306" y="998"/>
                  </a:lnTo>
                  <a:lnTo>
                    <a:pt x="549" y="998"/>
                  </a:lnTo>
                  <a:lnTo>
                    <a:pt x="549" y="75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 name="组合 16"/>
          <p:cNvGrpSpPr/>
          <p:nvPr/>
        </p:nvGrpSpPr>
        <p:grpSpPr>
          <a:xfrm>
            <a:off x="2732127" y="3158078"/>
            <a:ext cx="1269863" cy="1189328"/>
            <a:chOff x="5640582" y="2029373"/>
            <a:chExt cx="1012696" cy="1012696"/>
          </a:xfrm>
        </p:grpSpPr>
        <p:sp>
          <p:nvSpPr>
            <p:cNvPr id="18" name="椭圆 17"/>
            <p:cNvSpPr/>
            <p:nvPr/>
          </p:nvSpPr>
          <p:spPr>
            <a:xfrm>
              <a:off x="5640582" y="2029373"/>
              <a:ext cx="1012696" cy="1012696"/>
            </a:xfrm>
            <a:prstGeom prst="ellipse">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18"/>
            <p:cNvSpPr>
              <a:spLocks noEditPoints="1"/>
            </p:cNvSpPr>
            <p:nvPr/>
          </p:nvSpPr>
          <p:spPr bwMode="auto">
            <a:xfrm>
              <a:off x="5889934" y="2302448"/>
              <a:ext cx="513992" cy="466546"/>
            </a:xfrm>
            <a:custGeom>
              <a:avLst/>
              <a:gdLst>
                <a:gd name="T0" fmla="*/ 1138 w 1301"/>
                <a:gd name="T1" fmla="*/ 691 h 1180"/>
                <a:gd name="T2" fmla="*/ 1241 w 1301"/>
                <a:gd name="T3" fmla="*/ 304 h 1180"/>
                <a:gd name="T4" fmla="*/ 1274 w 1301"/>
                <a:gd name="T5" fmla="*/ 315 h 1180"/>
                <a:gd name="T6" fmla="*/ 1297 w 1301"/>
                <a:gd name="T7" fmla="*/ 342 h 1180"/>
                <a:gd name="T8" fmla="*/ 1301 w 1301"/>
                <a:gd name="T9" fmla="*/ 752 h 1180"/>
                <a:gd name="T10" fmla="*/ 1301 w 1301"/>
                <a:gd name="T11" fmla="*/ 1118 h 1180"/>
                <a:gd name="T12" fmla="*/ 1291 w 1301"/>
                <a:gd name="T13" fmla="*/ 1153 h 1180"/>
                <a:gd name="T14" fmla="*/ 1264 w 1301"/>
                <a:gd name="T15" fmla="*/ 1175 h 1180"/>
                <a:gd name="T16" fmla="*/ 223 w 1301"/>
                <a:gd name="T17" fmla="*/ 1180 h 1180"/>
                <a:gd name="T18" fmla="*/ 223 w 1301"/>
                <a:gd name="T19" fmla="*/ 304 h 1180"/>
                <a:gd name="T20" fmla="*/ 346 w 1301"/>
                <a:gd name="T21" fmla="*/ 289 h 1180"/>
                <a:gd name="T22" fmla="*/ 351 w 1301"/>
                <a:gd name="T23" fmla="*/ 243 h 1180"/>
                <a:gd name="T24" fmla="*/ 363 w 1301"/>
                <a:gd name="T25" fmla="*/ 200 h 1180"/>
                <a:gd name="T26" fmla="*/ 398 w 1301"/>
                <a:gd name="T27" fmla="*/ 134 h 1180"/>
                <a:gd name="T28" fmla="*/ 456 w 1301"/>
                <a:gd name="T29" fmla="*/ 69 h 1180"/>
                <a:gd name="T30" fmla="*/ 531 w 1301"/>
                <a:gd name="T31" fmla="*/ 24 h 1180"/>
                <a:gd name="T32" fmla="*/ 574 w 1301"/>
                <a:gd name="T33" fmla="*/ 9 h 1180"/>
                <a:gd name="T34" fmla="*/ 619 w 1301"/>
                <a:gd name="T35" fmla="*/ 1 h 1180"/>
                <a:gd name="T36" fmla="*/ 651 w 1301"/>
                <a:gd name="T37" fmla="*/ 0 h 1180"/>
                <a:gd name="T38" fmla="*/ 697 w 1301"/>
                <a:gd name="T39" fmla="*/ 3 h 1180"/>
                <a:gd name="T40" fmla="*/ 742 w 1301"/>
                <a:gd name="T41" fmla="*/ 13 h 1180"/>
                <a:gd name="T42" fmla="*/ 795 w 1301"/>
                <a:gd name="T43" fmla="*/ 36 h 1180"/>
                <a:gd name="T44" fmla="*/ 866 w 1301"/>
                <a:gd name="T45" fmla="*/ 89 h 1180"/>
                <a:gd name="T46" fmla="*/ 919 w 1301"/>
                <a:gd name="T47" fmla="*/ 159 h 1180"/>
                <a:gd name="T48" fmla="*/ 942 w 1301"/>
                <a:gd name="T49" fmla="*/ 214 h 1180"/>
                <a:gd name="T50" fmla="*/ 952 w 1301"/>
                <a:gd name="T51" fmla="*/ 258 h 1180"/>
                <a:gd name="T52" fmla="*/ 956 w 1301"/>
                <a:gd name="T53" fmla="*/ 304 h 1180"/>
                <a:gd name="T54" fmla="*/ 1078 w 1301"/>
                <a:gd name="T55" fmla="*/ 1180 h 1180"/>
                <a:gd name="T56" fmla="*/ 651 w 1301"/>
                <a:gd name="T57" fmla="*/ 122 h 1180"/>
                <a:gd name="T58" fmla="*/ 596 w 1301"/>
                <a:gd name="T59" fmla="*/ 129 h 1180"/>
                <a:gd name="T60" fmla="*/ 548 w 1301"/>
                <a:gd name="T61" fmla="*/ 153 h 1180"/>
                <a:gd name="T62" fmla="*/ 509 w 1301"/>
                <a:gd name="T63" fmla="*/ 188 h 1180"/>
                <a:gd name="T64" fmla="*/ 482 w 1301"/>
                <a:gd name="T65" fmla="*/ 233 h 1180"/>
                <a:gd name="T66" fmla="*/ 469 w 1301"/>
                <a:gd name="T67" fmla="*/ 286 h 1180"/>
                <a:gd name="T68" fmla="*/ 833 w 1301"/>
                <a:gd name="T69" fmla="*/ 304 h 1180"/>
                <a:gd name="T70" fmla="*/ 825 w 1301"/>
                <a:gd name="T71" fmla="*/ 251 h 1180"/>
                <a:gd name="T72" fmla="*/ 803 w 1301"/>
                <a:gd name="T73" fmla="*/ 203 h 1180"/>
                <a:gd name="T74" fmla="*/ 767 w 1301"/>
                <a:gd name="T75" fmla="*/ 164 h 1180"/>
                <a:gd name="T76" fmla="*/ 722 w 1301"/>
                <a:gd name="T77" fmla="*/ 135 h 1180"/>
                <a:gd name="T78" fmla="*/ 669 w 1301"/>
                <a:gd name="T79" fmla="*/ 122 h 1180"/>
                <a:gd name="T80" fmla="*/ 0 w 1301"/>
                <a:gd name="T81" fmla="*/ 996 h 1180"/>
                <a:gd name="T82" fmla="*/ 0 w 1301"/>
                <a:gd name="T83" fmla="*/ 366 h 1180"/>
                <a:gd name="T84" fmla="*/ 10 w 1301"/>
                <a:gd name="T85" fmla="*/ 331 h 1180"/>
                <a:gd name="T86" fmla="*/ 36 w 1301"/>
                <a:gd name="T87" fmla="*/ 309 h 1180"/>
                <a:gd name="T88" fmla="*/ 163 w 1301"/>
                <a:gd name="T89" fmla="*/ 304 h 1180"/>
                <a:gd name="T90" fmla="*/ 163 w 1301"/>
                <a:gd name="T91" fmla="*/ 1180 h 1180"/>
                <a:gd name="T92" fmla="*/ 47 w 1301"/>
                <a:gd name="T93" fmla="*/ 1178 h 1180"/>
                <a:gd name="T94" fmla="*/ 17 w 1301"/>
                <a:gd name="T95" fmla="*/ 1161 h 1180"/>
                <a:gd name="T96" fmla="*/ 1 w 1301"/>
                <a:gd name="T97" fmla="*/ 1131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1" h="1180">
                  <a:moveTo>
                    <a:pt x="1241" y="1180"/>
                  </a:moveTo>
                  <a:lnTo>
                    <a:pt x="1138" y="1180"/>
                  </a:lnTo>
                  <a:lnTo>
                    <a:pt x="1138" y="691"/>
                  </a:lnTo>
                  <a:lnTo>
                    <a:pt x="1138" y="304"/>
                  </a:lnTo>
                  <a:lnTo>
                    <a:pt x="1241" y="304"/>
                  </a:lnTo>
                  <a:lnTo>
                    <a:pt x="1241" y="304"/>
                  </a:lnTo>
                  <a:lnTo>
                    <a:pt x="1253" y="306"/>
                  </a:lnTo>
                  <a:lnTo>
                    <a:pt x="1264" y="309"/>
                  </a:lnTo>
                  <a:lnTo>
                    <a:pt x="1274" y="315"/>
                  </a:lnTo>
                  <a:lnTo>
                    <a:pt x="1284" y="323"/>
                  </a:lnTo>
                  <a:lnTo>
                    <a:pt x="1291" y="331"/>
                  </a:lnTo>
                  <a:lnTo>
                    <a:pt x="1297" y="342"/>
                  </a:lnTo>
                  <a:lnTo>
                    <a:pt x="1300" y="353"/>
                  </a:lnTo>
                  <a:lnTo>
                    <a:pt x="1301" y="366"/>
                  </a:lnTo>
                  <a:lnTo>
                    <a:pt x="1301" y="752"/>
                  </a:lnTo>
                  <a:lnTo>
                    <a:pt x="1301" y="996"/>
                  </a:lnTo>
                  <a:lnTo>
                    <a:pt x="1301" y="1118"/>
                  </a:lnTo>
                  <a:lnTo>
                    <a:pt x="1301" y="1118"/>
                  </a:lnTo>
                  <a:lnTo>
                    <a:pt x="1300" y="1131"/>
                  </a:lnTo>
                  <a:lnTo>
                    <a:pt x="1297" y="1143"/>
                  </a:lnTo>
                  <a:lnTo>
                    <a:pt x="1291" y="1153"/>
                  </a:lnTo>
                  <a:lnTo>
                    <a:pt x="1284" y="1161"/>
                  </a:lnTo>
                  <a:lnTo>
                    <a:pt x="1274" y="1170"/>
                  </a:lnTo>
                  <a:lnTo>
                    <a:pt x="1264" y="1175"/>
                  </a:lnTo>
                  <a:lnTo>
                    <a:pt x="1253" y="1178"/>
                  </a:lnTo>
                  <a:lnTo>
                    <a:pt x="1241" y="1180"/>
                  </a:lnTo>
                  <a:close/>
                  <a:moveTo>
                    <a:pt x="223" y="1180"/>
                  </a:moveTo>
                  <a:lnTo>
                    <a:pt x="223" y="691"/>
                  </a:lnTo>
                  <a:lnTo>
                    <a:pt x="223" y="672"/>
                  </a:lnTo>
                  <a:lnTo>
                    <a:pt x="223" y="304"/>
                  </a:lnTo>
                  <a:lnTo>
                    <a:pt x="345" y="304"/>
                  </a:lnTo>
                  <a:lnTo>
                    <a:pt x="345" y="304"/>
                  </a:lnTo>
                  <a:lnTo>
                    <a:pt x="346" y="289"/>
                  </a:lnTo>
                  <a:lnTo>
                    <a:pt x="347" y="274"/>
                  </a:lnTo>
                  <a:lnTo>
                    <a:pt x="349" y="258"/>
                  </a:lnTo>
                  <a:lnTo>
                    <a:pt x="351" y="243"/>
                  </a:lnTo>
                  <a:lnTo>
                    <a:pt x="355" y="229"/>
                  </a:lnTo>
                  <a:lnTo>
                    <a:pt x="358" y="214"/>
                  </a:lnTo>
                  <a:lnTo>
                    <a:pt x="363" y="200"/>
                  </a:lnTo>
                  <a:lnTo>
                    <a:pt x="369" y="186"/>
                  </a:lnTo>
                  <a:lnTo>
                    <a:pt x="382" y="159"/>
                  </a:lnTo>
                  <a:lnTo>
                    <a:pt x="398" y="134"/>
                  </a:lnTo>
                  <a:lnTo>
                    <a:pt x="415" y="111"/>
                  </a:lnTo>
                  <a:lnTo>
                    <a:pt x="434" y="89"/>
                  </a:lnTo>
                  <a:lnTo>
                    <a:pt x="456" y="69"/>
                  </a:lnTo>
                  <a:lnTo>
                    <a:pt x="480" y="52"/>
                  </a:lnTo>
                  <a:lnTo>
                    <a:pt x="505" y="36"/>
                  </a:lnTo>
                  <a:lnTo>
                    <a:pt x="531" y="24"/>
                  </a:lnTo>
                  <a:lnTo>
                    <a:pt x="546" y="18"/>
                  </a:lnTo>
                  <a:lnTo>
                    <a:pt x="559" y="13"/>
                  </a:lnTo>
                  <a:lnTo>
                    <a:pt x="574" y="9"/>
                  </a:lnTo>
                  <a:lnTo>
                    <a:pt x="589" y="6"/>
                  </a:lnTo>
                  <a:lnTo>
                    <a:pt x="604" y="3"/>
                  </a:lnTo>
                  <a:lnTo>
                    <a:pt x="619" y="1"/>
                  </a:lnTo>
                  <a:lnTo>
                    <a:pt x="635" y="0"/>
                  </a:lnTo>
                  <a:lnTo>
                    <a:pt x="651" y="0"/>
                  </a:lnTo>
                  <a:lnTo>
                    <a:pt x="651" y="0"/>
                  </a:lnTo>
                  <a:lnTo>
                    <a:pt x="666" y="0"/>
                  </a:lnTo>
                  <a:lnTo>
                    <a:pt x="682" y="1"/>
                  </a:lnTo>
                  <a:lnTo>
                    <a:pt x="697" y="3"/>
                  </a:lnTo>
                  <a:lnTo>
                    <a:pt x="712" y="6"/>
                  </a:lnTo>
                  <a:lnTo>
                    <a:pt x="727" y="9"/>
                  </a:lnTo>
                  <a:lnTo>
                    <a:pt x="742" y="13"/>
                  </a:lnTo>
                  <a:lnTo>
                    <a:pt x="755" y="18"/>
                  </a:lnTo>
                  <a:lnTo>
                    <a:pt x="770" y="24"/>
                  </a:lnTo>
                  <a:lnTo>
                    <a:pt x="795" y="36"/>
                  </a:lnTo>
                  <a:lnTo>
                    <a:pt x="821" y="52"/>
                  </a:lnTo>
                  <a:lnTo>
                    <a:pt x="844" y="69"/>
                  </a:lnTo>
                  <a:lnTo>
                    <a:pt x="866" y="89"/>
                  </a:lnTo>
                  <a:lnTo>
                    <a:pt x="886" y="111"/>
                  </a:lnTo>
                  <a:lnTo>
                    <a:pt x="903" y="134"/>
                  </a:lnTo>
                  <a:lnTo>
                    <a:pt x="919" y="159"/>
                  </a:lnTo>
                  <a:lnTo>
                    <a:pt x="931" y="186"/>
                  </a:lnTo>
                  <a:lnTo>
                    <a:pt x="937" y="200"/>
                  </a:lnTo>
                  <a:lnTo>
                    <a:pt x="942" y="214"/>
                  </a:lnTo>
                  <a:lnTo>
                    <a:pt x="946" y="229"/>
                  </a:lnTo>
                  <a:lnTo>
                    <a:pt x="950" y="243"/>
                  </a:lnTo>
                  <a:lnTo>
                    <a:pt x="952" y="258"/>
                  </a:lnTo>
                  <a:lnTo>
                    <a:pt x="955" y="274"/>
                  </a:lnTo>
                  <a:lnTo>
                    <a:pt x="956" y="289"/>
                  </a:lnTo>
                  <a:lnTo>
                    <a:pt x="956" y="304"/>
                  </a:lnTo>
                  <a:lnTo>
                    <a:pt x="1078" y="304"/>
                  </a:lnTo>
                  <a:lnTo>
                    <a:pt x="1078" y="691"/>
                  </a:lnTo>
                  <a:lnTo>
                    <a:pt x="1078" y="1180"/>
                  </a:lnTo>
                  <a:lnTo>
                    <a:pt x="223" y="1180"/>
                  </a:lnTo>
                  <a:close/>
                  <a:moveTo>
                    <a:pt x="651" y="122"/>
                  </a:moveTo>
                  <a:lnTo>
                    <a:pt x="651" y="122"/>
                  </a:lnTo>
                  <a:lnTo>
                    <a:pt x="631" y="122"/>
                  </a:lnTo>
                  <a:lnTo>
                    <a:pt x="613" y="126"/>
                  </a:lnTo>
                  <a:lnTo>
                    <a:pt x="596" y="129"/>
                  </a:lnTo>
                  <a:lnTo>
                    <a:pt x="579" y="135"/>
                  </a:lnTo>
                  <a:lnTo>
                    <a:pt x="563" y="144"/>
                  </a:lnTo>
                  <a:lnTo>
                    <a:pt x="548" y="153"/>
                  </a:lnTo>
                  <a:lnTo>
                    <a:pt x="533" y="164"/>
                  </a:lnTo>
                  <a:lnTo>
                    <a:pt x="521" y="176"/>
                  </a:lnTo>
                  <a:lnTo>
                    <a:pt x="509" y="188"/>
                  </a:lnTo>
                  <a:lnTo>
                    <a:pt x="498" y="203"/>
                  </a:lnTo>
                  <a:lnTo>
                    <a:pt x="489" y="218"/>
                  </a:lnTo>
                  <a:lnTo>
                    <a:pt x="482" y="233"/>
                  </a:lnTo>
                  <a:lnTo>
                    <a:pt x="476" y="251"/>
                  </a:lnTo>
                  <a:lnTo>
                    <a:pt x="471" y="268"/>
                  </a:lnTo>
                  <a:lnTo>
                    <a:pt x="469" y="286"/>
                  </a:lnTo>
                  <a:lnTo>
                    <a:pt x="467" y="304"/>
                  </a:lnTo>
                  <a:lnTo>
                    <a:pt x="833" y="304"/>
                  </a:lnTo>
                  <a:lnTo>
                    <a:pt x="833" y="304"/>
                  </a:lnTo>
                  <a:lnTo>
                    <a:pt x="832" y="286"/>
                  </a:lnTo>
                  <a:lnTo>
                    <a:pt x="830" y="268"/>
                  </a:lnTo>
                  <a:lnTo>
                    <a:pt x="825" y="251"/>
                  </a:lnTo>
                  <a:lnTo>
                    <a:pt x="819" y="233"/>
                  </a:lnTo>
                  <a:lnTo>
                    <a:pt x="811" y="218"/>
                  </a:lnTo>
                  <a:lnTo>
                    <a:pt x="803" y="203"/>
                  </a:lnTo>
                  <a:lnTo>
                    <a:pt x="792" y="188"/>
                  </a:lnTo>
                  <a:lnTo>
                    <a:pt x="780" y="176"/>
                  </a:lnTo>
                  <a:lnTo>
                    <a:pt x="767" y="164"/>
                  </a:lnTo>
                  <a:lnTo>
                    <a:pt x="753" y="153"/>
                  </a:lnTo>
                  <a:lnTo>
                    <a:pt x="738" y="144"/>
                  </a:lnTo>
                  <a:lnTo>
                    <a:pt x="722" y="135"/>
                  </a:lnTo>
                  <a:lnTo>
                    <a:pt x="705" y="129"/>
                  </a:lnTo>
                  <a:lnTo>
                    <a:pt x="688" y="126"/>
                  </a:lnTo>
                  <a:lnTo>
                    <a:pt x="669" y="122"/>
                  </a:lnTo>
                  <a:lnTo>
                    <a:pt x="651" y="122"/>
                  </a:lnTo>
                  <a:close/>
                  <a:moveTo>
                    <a:pt x="0" y="1118"/>
                  </a:moveTo>
                  <a:lnTo>
                    <a:pt x="0" y="996"/>
                  </a:lnTo>
                  <a:lnTo>
                    <a:pt x="0" y="752"/>
                  </a:lnTo>
                  <a:lnTo>
                    <a:pt x="0" y="366"/>
                  </a:lnTo>
                  <a:lnTo>
                    <a:pt x="0" y="366"/>
                  </a:lnTo>
                  <a:lnTo>
                    <a:pt x="1" y="353"/>
                  </a:lnTo>
                  <a:lnTo>
                    <a:pt x="5" y="342"/>
                  </a:lnTo>
                  <a:lnTo>
                    <a:pt x="10" y="331"/>
                  </a:lnTo>
                  <a:lnTo>
                    <a:pt x="17" y="323"/>
                  </a:lnTo>
                  <a:lnTo>
                    <a:pt x="27" y="315"/>
                  </a:lnTo>
                  <a:lnTo>
                    <a:pt x="36" y="309"/>
                  </a:lnTo>
                  <a:lnTo>
                    <a:pt x="47" y="306"/>
                  </a:lnTo>
                  <a:lnTo>
                    <a:pt x="61" y="304"/>
                  </a:lnTo>
                  <a:lnTo>
                    <a:pt x="163" y="304"/>
                  </a:lnTo>
                  <a:lnTo>
                    <a:pt x="163" y="672"/>
                  </a:lnTo>
                  <a:lnTo>
                    <a:pt x="163" y="691"/>
                  </a:lnTo>
                  <a:lnTo>
                    <a:pt x="163" y="1180"/>
                  </a:lnTo>
                  <a:lnTo>
                    <a:pt x="61" y="1180"/>
                  </a:lnTo>
                  <a:lnTo>
                    <a:pt x="61" y="1180"/>
                  </a:lnTo>
                  <a:lnTo>
                    <a:pt x="47" y="1178"/>
                  </a:lnTo>
                  <a:lnTo>
                    <a:pt x="36" y="1175"/>
                  </a:lnTo>
                  <a:lnTo>
                    <a:pt x="27" y="1170"/>
                  </a:lnTo>
                  <a:lnTo>
                    <a:pt x="17" y="1161"/>
                  </a:lnTo>
                  <a:lnTo>
                    <a:pt x="10" y="1153"/>
                  </a:lnTo>
                  <a:lnTo>
                    <a:pt x="5" y="1143"/>
                  </a:lnTo>
                  <a:lnTo>
                    <a:pt x="1" y="1131"/>
                  </a:lnTo>
                  <a:lnTo>
                    <a:pt x="0" y="111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0" name="组合 19"/>
          <p:cNvGrpSpPr/>
          <p:nvPr/>
        </p:nvGrpSpPr>
        <p:grpSpPr>
          <a:xfrm>
            <a:off x="4475200" y="1625812"/>
            <a:ext cx="1219428" cy="1219428"/>
            <a:chOff x="7915404" y="2029373"/>
            <a:chExt cx="1012696" cy="1012696"/>
          </a:xfrm>
          <a:blipFill dpi="0" rotWithShape="1">
            <a:blip r:embed="rId5">
              <a:extLst>
                <a:ext uri="{28A0092B-C50C-407E-A947-70E740481C1C}">
                  <a14:useLocalDpi xmlns:a14="http://schemas.microsoft.com/office/drawing/2010/main" val="0"/>
                </a:ext>
              </a:extLst>
            </a:blip>
            <a:srcRect/>
            <a:stretch>
              <a:fillRect/>
            </a:stretch>
          </a:blipFill>
        </p:grpSpPr>
        <p:sp>
          <p:nvSpPr>
            <p:cNvPr id="21" name="椭圆 20"/>
            <p:cNvSpPr/>
            <p:nvPr/>
          </p:nvSpPr>
          <p:spPr>
            <a:xfrm>
              <a:off x="7915404" y="2029373"/>
              <a:ext cx="1012696" cy="1012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Freeform 27"/>
            <p:cNvSpPr>
              <a:spLocks noEditPoints="1"/>
            </p:cNvSpPr>
            <p:nvPr/>
          </p:nvSpPr>
          <p:spPr bwMode="auto">
            <a:xfrm>
              <a:off x="8193374" y="2326171"/>
              <a:ext cx="522028" cy="522028"/>
            </a:xfrm>
            <a:custGeom>
              <a:avLst/>
              <a:gdLst>
                <a:gd name="T0" fmla="*/ 975 w 977"/>
                <a:gd name="T1" fmla="*/ 497 h 977"/>
                <a:gd name="T2" fmla="*/ 975 w 977"/>
                <a:gd name="T3" fmla="*/ 502 h 977"/>
                <a:gd name="T4" fmla="*/ 977 w 977"/>
                <a:gd name="T5" fmla="*/ 508 h 977"/>
                <a:gd name="T6" fmla="*/ 977 w 977"/>
                <a:gd name="T7" fmla="*/ 509 h 977"/>
                <a:gd name="T8" fmla="*/ 968 w 977"/>
                <a:gd name="T9" fmla="*/ 540 h 977"/>
                <a:gd name="T10" fmla="*/ 616 w 977"/>
                <a:gd name="T11" fmla="*/ 955 h 977"/>
                <a:gd name="T12" fmla="*/ 607 w 977"/>
                <a:gd name="T13" fmla="*/ 965 h 977"/>
                <a:gd name="T14" fmla="*/ 576 w 977"/>
                <a:gd name="T15" fmla="*/ 977 h 977"/>
                <a:gd name="T16" fmla="*/ 563 w 977"/>
                <a:gd name="T17" fmla="*/ 977 h 977"/>
                <a:gd name="T18" fmla="*/ 559 w 977"/>
                <a:gd name="T19" fmla="*/ 976 h 977"/>
                <a:gd name="T20" fmla="*/ 549 w 977"/>
                <a:gd name="T21" fmla="*/ 973 h 977"/>
                <a:gd name="T22" fmla="*/ 529 w 977"/>
                <a:gd name="T23" fmla="*/ 962 h 977"/>
                <a:gd name="T24" fmla="*/ 21 w 977"/>
                <a:gd name="T25" fmla="*/ 494 h 977"/>
                <a:gd name="T26" fmla="*/ 6 w 977"/>
                <a:gd name="T27" fmla="*/ 474 h 977"/>
                <a:gd name="T28" fmla="*/ 0 w 977"/>
                <a:gd name="T29" fmla="*/ 449 h 977"/>
                <a:gd name="T30" fmla="*/ 0 w 977"/>
                <a:gd name="T31" fmla="*/ 61 h 977"/>
                <a:gd name="T32" fmla="*/ 1 w 977"/>
                <a:gd name="T33" fmla="*/ 49 h 977"/>
                <a:gd name="T34" fmla="*/ 17 w 977"/>
                <a:gd name="T35" fmla="*/ 19 h 977"/>
                <a:gd name="T36" fmla="*/ 49 w 977"/>
                <a:gd name="T37" fmla="*/ 1 h 977"/>
                <a:gd name="T38" fmla="*/ 447 w 977"/>
                <a:gd name="T39" fmla="*/ 0 h 977"/>
                <a:gd name="T40" fmla="*/ 448 w 977"/>
                <a:gd name="T41" fmla="*/ 0 h 977"/>
                <a:gd name="T42" fmla="*/ 471 w 977"/>
                <a:gd name="T43" fmla="*/ 5 h 977"/>
                <a:gd name="T44" fmla="*/ 958 w 977"/>
                <a:gd name="T45" fmla="*/ 465 h 977"/>
                <a:gd name="T46" fmla="*/ 969 w 977"/>
                <a:gd name="T47" fmla="*/ 480 h 977"/>
                <a:gd name="T48" fmla="*/ 163 w 977"/>
                <a:gd name="T49" fmla="*/ 82 h 977"/>
                <a:gd name="T50" fmla="*/ 145 w 977"/>
                <a:gd name="T51" fmla="*/ 83 h 977"/>
                <a:gd name="T52" fmla="*/ 123 w 977"/>
                <a:gd name="T53" fmla="*/ 92 h 977"/>
                <a:gd name="T54" fmla="*/ 105 w 977"/>
                <a:gd name="T55" fmla="*/ 105 h 977"/>
                <a:gd name="T56" fmla="*/ 90 w 977"/>
                <a:gd name="T57" fmla="*/ 124 h 977"/>
                <a:gd name="T58" fmla="*/ 83 w 977"/>
                <a:gd name="T59" fmla="*/ 147 h 977"/>
                <a:gd name="T60" fmla="*/ 81 w 977"/>
                <a:gd name="T61" fmla="*/ 163 h 977"/>
                <a:gd name="T62" fmla="*/ 84 w 977"/>
                <a:gd name="T63" fmla="*/ 188 h 977"/>
                <a:gd name="T64" fmla="*/ 95 w 977"/>
                <a:gd name="T65" fmla="*/ 208 h 977"/>
                <a:gd name="T66" fmla="*/ 111 w 977"/>
                <a:gd name="T67" fmla="*/ 225 h 977"/>
                <a:gd name="T68" fmla="*/ 131 w 977"/>
                <a:gd name="T69" fmla="*/ 238 h 977"/>
                <a:gd name="T70" fmla="*/ 154 w 977"/>
                <a:gd name="T71" fmla="*/ 244 h 977"/>
                <a:gd name="T72" fmla="*/ 171 w 977"/>
                <a:gd name="T73" fmla="*/ 244 h 977"/>
                <a:gd name="T74" fmla="*/ 194 w 977"/>
                <a:gd name="T75" fmla="*/ 238 h 977"/>
                <a:gd name="T76" fmla="*/ 214 w 977"/>
                <a:gd name="T77" fmla="*/ 225 h 977"/>
                <a:gd name="T78" fmla="*/ 230 w 977"/>
                <a:gd name="T79" fmla="*/ 208 h 977"/>
                <a:gd name="T80" fmla="*/ 240 w 977"/>
                <a:gd name="T81" fmla="*/ 188 h 977"/>
                <a:gd name="T82" fmla="*/ 243 w 977"/>
                <a:gd name="T83" fmla="*/ 163 h 977"/>
                <a:gd name="T84" fmla="*/ 242 w 977"/>
                <a:gd name="T85" fmla="*/ 147 h 977"/>
                <a:gd name="T86" fmla="*/ 234 w 977"/>
                <a:gd name="T87" fmla="*/ 124 h 977"/>
                <a:gd name="T88" fmla="*/ 220 w 977"/>
                <a:gd name="T89" fmla="*/ 105 h 977"/>
                <a:gd name="T90" fmla="*/ 202 w 977"/>
                <a:gd name="T91" fmla="*/ 92 h 977"/>
                <a:gd name="T92" fmla="*/ 179 w 977"/>
                <a:gd name="T93" fmla="*/ 83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77" h="977">
                  <a:moveTo>
                    <a:pt x="975" y="497"/>
                  </a:moveTo>
                  <a:lnTo>
                    <a:pt x="975" y="497"/>
                  </a:lnTo>
                  <a:lnTo>
                    <a:pt x="975" y="497"/>
                  </a:lnTo>
                  <a:lnTo>
                    <a:pt x="975" y="497"/>
                  </a:lnTo>
                  <a:lnTo>
                    <a:pt x="975" y="502"/>
                  </a:lnTo>
                  <a:lnTo>
                    <a:pt x="975" y="502"/>
                  </a:lnTo>
                  <a:lnTo>
                    <a:pt x="975" y="503"/>
                  </a:lnTo>
                  <a:lnTo>
                    <a:pt x="975" y="503"/>
                  </a:lnTo>
                  <a:lnTo>
                    <a:pt x="977" y="508"/>
                  </a:lnTo>
                  <a:lnTo>
                    <a:pt x="977" y="508"/>
                  </a:lnTo>
                  <a:lnTo>
                    <a:pt x="977" y="509"/>
                  </a:lnTo>
                  <a:lnTo>
                    <a:pt x="977" y="509"/>
                  </a:lnTo>
                  <a:lnTo>
                    <a:pt x="975" y="520"/>
                  </a:lnTo>
                  <a:lnTo>
                    <a:pt x="973" y="530"/>
                  </a:lnTo>
                  <a:lnTo>
                    <a:pt x="968" y="540"/>
                  </a:lnTo>
                  <a:lnTo>
                    <a:pt x="962" y="549"/>
                  </a:lnTo>
                  <a:lnTo>
                    <a:pt x="962" y="549"/>
                  </a:lnTo>
                  <a:lnTo>
                    <a:pt x="616" y="955"/>
                  </a:lnTo>
                  <a:lnTo>
                    <a:pt x="616" y="955"/>
                  </a:lnTo>
                  <a:lnTo>
                    <a:pt x="616" y="955"/>
                  </a:lnTo>
                  <a:lnTo>
                    <a:pt x="607" y="965"/>
                  </a:lnTo>
                  <a:lnTo>
                    <a:pt x="596" y="971"/>
                  </a:lnTo>
                  <a:lnTo>
                    <a:pt x="582" y="976"/>
                  </a:lnTo>
                  <a:lnTo>
                    <a:pt x="576" y="977"/>
                  </a:lnTo>
                  <a:lnTo>
                    <a:pt x="569" y="977"/>
                  </a:lnTo>
                  <a:lnTo>
                    <a:pt x="569" y="977"/>
                  </a:lnTo>
                  <a:lnTo>
                    <a:pt x="563" y="977"/>
                  </a:lnTo>
                  <a:lnTo>
                    <a:pt x="563" y="977"/>
                  </a:lnTo>
                  <a:lnTo>
                    <a:pt x="559" y="976"/>
                  </a:lnTo>
                  <a:lnTo>
                    <a:pt x="559" y="976"/>
                  </a:lnTo>
                  <a:lnTo>
                    <a:pt x="558" y="976"/>
                  </a:lnTo>
                  <a:lnTo>
                    <a:pt x="558" y="976"/>
                  </a:lnTo>
                  <a:lnTo>
                    <a:pt x="549" y="973"/>
                  </a:lnTo>
                  <a:lnTo>
                    <a:pt x="542" y="971"/>
                  </a:lnTo>
                  <a:lnTo>
                    <a:pt x="536" y="967"/>
                  </a:lnTo>
                  <a:lnTo>
                    <a:pt x="529" y="962"/>
                  </a:lnTo>
                  <a:lnTo>
                    <a:pt x="529" y="962"/>
                  </a:lnTo>
                  <a:lnTo>
                    <a:pt x="21" y="494"/>
                  </a:lnTo>
                  <a:lnTo>
                    <a:pt x="21" y="494"/>
                  </a:lnTo>
                  <a:lnTo>
                    <a:pt x="21" y="494"/>
                  </a:lnTo>
                  <a:lnTo>
                    <a:pt x="12" y="485"/>
                  </a:lnTo>
                  <a:lnTo>
                    <a:pt x="6" y="474"/>
                  </a:lnTo>
                  <a:lnTo>
                    <a:pt x="1" y="462"/>
                  </a:lnTo>
                  <a:lnTo>
                    <a:pt x="0" y="449"/>
                  </a:lnTo>
                  <a:lnTo>
                    <a:pt x="0" y="449"/>
                  </a:lnTo>
                  <a:lnTo>
                    <a:pt x="0" y="123"/>
                  </a:lnTo>
                  <a:lnTo>
                    <a:pt x="0" y="63"/>
                  </a:lnTo>
                  <a:lnTo>
                    <a:pt x="0" y="61"/>
                  </a:lnTo>
                  <a:lnTo>
                    <a:pt x="0" y="61"/>
                  </a:lnTo>
                  <a:lnTo>
                    <a:pt x="0" y="61"/>
                  </a:lnTo>
                  <a:lnTo>
                    <a:pt x="1" y="49"/>
                  </a:lnTo>
                  <a:lnTo>
                    <a:pt x="5" y="38"/>
                  </a:lnTo>
                  <a:lnTo>
                    <a:pt x="10" y="27"/>
                  </a:lnTo>
                  <a:lnTo>
                    <a:pt x="17" y="19"/>
                  </a:lnTo>
                  <a:lnTo>
                    <a:pt x="27" y="11"/>
                  </a:lnTo>
                  <a:lnTo>
                    <a:pt x="37" y="5"/>
                  </a:lnTo>
                  <a:lnTo>
                    <a:pt x="49" y="1"/>
                  </a:lnTo>
                  <a:lnTo>
                    <a:pt x="61" y="0"/>
                  </a:lnTo>
                  <a:lnTo>
                    <a:pt x="61" y="0"/>
                  </a:lnTo>
                  <a:lnTo>
                    <a:pt x="447" y="0"/>
                  </a:lnTo>
                  <a:lnTo>
                    <a:pt x="447" y="0"/>
                  </a:lnTo>
                  <a:lnTo>
                    <a:pt x="447" y="0"/>
                  </a:lnTo>
                  <a:lnTo>
                    <a:pt x="448" y="0"/>
                  </a:lnTo>
                  <a:lnTo>
                    <a:pt x="448" y="0"/>
                  </a:lnTo>
                  <a:lnTo>
                    <a:pt x="460" y="1"/>
                  </a:lnTo>
                  <a:lnTo>
                    <a:pt x="471" y="5"/>
                  </a:lnTo>
                  <a:lnTo>
                    <a:pt x="482" y="11"/>
                  </a:lnTo>
                  <a:lnTo>
                    <a:pt x="491" y="19"/>
                  </a:lnTo>
                  <a:lnTo>
                    <a:pt x="958" y="465"/>
                  </a:lnTo>
                  <a:lnTo>
                    <a:pt x="958" y="465"/>
                  </a:lnTo>
                  <a:lnTo>
                    <a:pt x="964" y="473"/>
                  </a:lnTo>
                  <a:lnTo>
                    <a:pt x="969" y="480"/>
                  </a:lnTo>
                  <a:lnTo>
                    <a:pt x="973" y="487"/>
                  </a:lnTo>
                  <a:lnTo>
                    <a:pt x="975" y="497"/>
                  </a:lnTo>
                  <a:close/>
                  <a:moveTo>
                    <a:pt x="163" y="82"/>
                  </a:moveTo>
                  <a:lnTo>
                    <a:pt x="163" y="82"/>
                  </a:lnTo>
                  <a:lnTo>
                    <a:pt x="154" y="82"/>
                  </a:lnTo>
                  <a:lnTo>
                    <a:pt x="145" y="83"/>
                  </a:lnTo>
                  <a:lnTo>
                    <a:pt x="138" y="86"/>
                  </a:lnTo>
                  <a:lnTo>
                    <a:pt x="131" y="88"/>
                  </a:lnTo>
                  <a:lnTo>
                    <a:pt x="123" y="92"/>
                  </a:lnTo>
                  <a:lnTo>
                    <a:pt x="117" y="96"/>
                  </a:lnTo>
                  <a:lnTo>
                    <a:pt x="111" y="101"/>
                  </a:lnTo>
                  <a:lnTo>
                    <a:pt x="105" y="105"/>
                  </a:lnTo>
                  <a:lnTo>
                    <a:pt x="100" y="112"/>
                  </a:lnTo>
                  <a:lnTo>
                    <a:pt x="95" y="118"/>
                  </a:lnTo>
                  <a:lnTo>
                    <a:pt x="90" y="124"/>
                  </a:lnTo>
                  <a:lnTo>
                    <a:pt x="88" y="131"/>
                  </a:lnTo>
                  <a:lnTo>
                    <a:pt x="84" y="139"/>
                  </a:lnTo>
                  <a:lnTo>
                    <a:pt x="83" y="147"/>
                  </a:lnTo>
                  <a:lnTo>
                    <a:pt x="82" y="154"/>
                  </a:lnTo>
                  <a:lnTo>
                    <a:pt x="81" y="163"/>
                  </a:lnTo>
                  <a:lnTo>
                    <a:pt x="81" y="163"/>
                  </a:lnTo>
                  <a:lnTo>
                    <a:pt x="82" y="172"/>
                  </a:lnTo>
                  <a:lnTo>
                    <a:pt x="83" y="180"/>
                  </a:lnTo>
                  <a:lnTo>
                    <a:pt x="84" y="188"/>
                  </a:lnTo>
                  <a:lnTo>
                    <a:pt x="88" y="195"/>
                  </a:lnTo>
                  <a:lnTo>
                    <a:pt x="90" y="202"/>
                  </a:lnTo>
                  <a:lnTo>
                    <a:pt x="95" y="208"/>
                  </a:lnTo>
                  <a:lnTo>
                    <a:pt x="100" y="214"/>
                  </a:lnTo>
                  <a:lnTo>
                    <a:pt x="105" y="221"/>
                  </a:lnTo>
                  <a:lnTo>
                    <a:pt x="111" y="225"/>
                  </a:lnTo>
                  <a:lnTo>
                    <a:pt x="117" y="230"/>
                  </a:lnTo>
                  <a:lnTo>
                    <a:pt x="123" y="235"/>
                  </a:lnTo>
                  <a:lnTo>
                    <a:pt x="131" y="238"/>
                  </a:lnTo>
                  <a:lnTo>
                    <a:pt x="138" y="241"/>
                  </a:lnTo>
                  <a:lnTo>
                    <a:pt x="145" y="243"/>
                  </a:lnTo>
                  <a:lnTo>
                    <a:pt x="154" y="244"/>
                  </a:lnTo>
                  <a:lnTo>
                    <a:pt x="163" y="245"/>
                  </a:lnTo>
                  <a:lnTo>
                    <a:pt x="163" y="245"/>
                  </a:lnTo>
                  <a:lnTo>
                    <a:pt x="171" y="244"/>
                  </a:lnTo>
                  <a:lnTo>
                    <a:pt x="179" y="243"/>
                  </a:lnTo>
                  <a:lnTo>
                    <a:pt x="187" y="241"/>
                  </a:lnTo>
                  <a:lnTo>
                    <a:pt x="194" y="238"/>
                  </a:lnTo>
                  <a:lnTo>
                    <a:pt x="202" y="235"/>
                  </a:lnTo>
                  <a:lnTo>
                    <a:pt x="208" y="230"/>
                  </a:lnTo>
                  <a:lnTo>
                    <a:pt x="214" y="225"/>
                  </a:lnTo>
                  <a:lnTo>
                    <a:pt x="220" y="221"/>
                  </a:lnTo>
                  <a:lnTo>
                    <a:pt x="225" y="214"/>
                  </a:lnTo>
                  <a:lnTo>
                    <a:pt x="230" y="208"/>
                  </a:lnTo>
                  <a:lnTo>
                    <a:pt x="234" y="202"/>
                  </a:lnTo>
                  <a:lnTo>
                    <a:pt x="237" y="195"/>
                  </a:lnTo>
                  <a:lnTo>
                    <a:pt x="240" y="188"/>
                  </a:lnTo>
                  <a:lnTo>
                    <a:pt x="242" y="180"/>
                  </a:lnTo>
                  <a:lnTo>
                    <a:pt x="243" y="172"/>
                  </a:lnTo>
                  <a:lnTo>
                    <a:pt x="243" y="163"/>
                  </a:lnTo>
                  <a:lnTo>
                    <a:pt x="243" y="163"/>
                  </a:lnTo>
                  <a:lnTo>
                    <a:pt x="243" y="154"/>
                  </a:lnTo>
                  <a:lnTo>
                    <a:pt x="242" y="147"/>
                  </a:lnTo>
                  <a:lnTo>
                    <a:pt x="240" y="139"/>
                  </a:lnTo>
                  <a:lnTo>
                    <a:pt x="237" y="131"/>
                  </a:lnTo>
                  <a:lnTo>
                    <a:pt x="234" y="124"/>
                  </a:lnTo>
                  <a:lnTo>
                    <a:pt x="230" y="118"/>
                  </a:lnTo>
                  <a:lnTo>
                    <a:pt x="225" y="112"/>
                  </a:lnTo>
                  <a:lnTo>
                    <a:pt x="220" y="105"/>
                  </a:lnTo>
                  <a:lnTo>
                    <a:pt x="214" y="101"/>
                  </a:lnTo>
                  <a:lnTo>
                    <a:pt x="208" y="96"/>
                  </a:lnTo>
                  <a:lnTo>
                    <a:pt x="202" y="92"/>
                  </a:lnTo>
                  <a:lnTo>
                    <a:pt x="194" y="88"/>
                  </a:lnTo>
                  <a:lnTo>
                    <a:pt x="187" y="86"/>
                  </a:lnTo>
                  <a:lnTo>
                    <a:pt x="179" y="83"/>
                  </a:lnTo>
                  <a:lnTo>
                    <a:pt x="171" y="82"/>
                  </a:lnTo>
                  <a:lnTo>
                    <a:pt x="163" y="8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p:nvGrpSpPr>
        <p:grpSpPr>
          <a:xfrm>
            <a:off x="4483671" y="3082714"/>
            <a:ext cx="1258731" cy="1258731"/>
            <a:chOff x="3480926" y="4216961"/>
            <a:chExt cx="607562" cy="607562"/>
          </a:xfrm>
        </p:grpSpPr>
        <p:sp>
          <p:nvSpPr>
            <p:cNvPr id="24" name="椭圆 23"/>
            <p:cNvSpPr/>
            <p:nvPr/>
          </p:nvSpPr>
          <p:spPr>
            <a:xfrm>
              <a:off x="3480926" y="4216961"/>
              <a:ext cx="607562" cy="607562"/>
            </a:xfrm>
            <a:prstGeom prst="ellipse">
              <a:avLst/>
            </a:prstGeom>
            <a:blipFill dpi="0" rotWithShape="1">
              <a:blip r:embed="rId6">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43"/>
            <p:cNvSpPr>
              <a:spLocks/>
            </p:cNvSpPr>
            <p:nvPr/>
          </p:nvSpPr>
          <p:spPr bwMode="auto">
            <a:xfrm>
              <a:off x="3628867" y="4363723"/>
              <a:ext cx="304406" cy="314038"/>
            </a:xfrm>
            <a:custGeom>
              <a:avLst/>
              <a:gdLst>
                <a:gd name="T0" fmla="*/ 1261 w 1263"/>
                <a:gd name="T1" fmla="*/ 1012 h 1305"/>
                <a:gd name="T2" fmla="*/ 1245 w 1263"/>
                <a:gd name="T3" fmla="*/ 1047 h 1305"/>
                <a:gd name="T4" fmla="*/ 1211 w 1263"/>
                <a:gd name="T5" fmla="*/ 1077 h 1305"/>
                <a:gd name="T6" fmla="*/ 1164 w 1263"/>
                <a:gd name="T7" fmla="*/ 1101 h 1305"/>
                <a:gd name="T8" fmla="*/ 1105 w 1263"/>
                <a:gd name="T9" fmla="*/ 1115 h 1305"/>
                <a:gd name="T10" fmla="*/ 1038 w 1263"/>
                <a:gd name="T11" fmla="*/ 1121 h 1305"/>
                <a:gd name="T12" fmla="*/ 993 w 1263"/>
                <a:gd name="T13" fmla="*/ 1119 h 1305"/>
                <a:gd name="T14" fmla="*/ 931 w 1263"/>
                <a:gd name="T15" fmla="*/ 1107 h 1305"/>
                <a:gd name="T16" fmla="*/ 879 w 1263"/>
                <a:gd name="T17" fmla="*/ 1085 h 1305"/>
                <a:gd name="T18" fmla="*/ 841 w 1263"/>
                <a:gd name="T19" fmla="*/ 1057 h 1305"/>
                <a:gd name="T20" fmla="*/ 819 w 1263"/>
                <a:gd name="T21" fmla="*/ 1024 h 1305"/>
                <a:gd name="T22" fmla="*/ 814 w 1263"/>
                <a:gd name="T23" fmla="*/ 999 h 1305"/>
                <a:gd name="T24" fmla="*/ 824 w 1263"/>
                <a:gd name="T25" fmla="*/ 962 h 1305"/>
                <a:gd name="T26" fmla="*/ 853 w 1263"/>
                <a:gd name="T27" fmla="*/ 930 h 1305"/>
                <a:gd name="T28" fmla="*/ 896 w 1263"/>
                <a:gd name="T29" fmla="*/ 905 h 1305"/>
                <a:gd name="T30" fmla="*/ 951 w 1263"/>
                <a:gd name="T31" fmla="*/ 886 h 1305"/>
                <a:gd name="T32" fmla="*/ 1015 w 1263"/>
                <a:gd name="T33" fmla="*/ 877 h 1305"/>
                <a:gd name="T34" fmla="*/ 1066 w 1263"/>
                <a:gd name="T35" fmla="*/ 877 h 1305"/>
                <a:gd name="T36" fmla="*/ 1140 w 1263"/>
                <a:gd name="T37" fmla="*/ 890 h 1305"/>
                <a:gd name="T38" fmla="*/ 448 w 1263"/>
                <a:gd name="T39" fmla="*/ 532 h 1305"/>
                <a:gd name="T40" fmla="*/ 447 w 1263"/>
                <a:gd name="T41" fmla="*/ 1194 h 1305"/>
                <a:gd name="T42" fmla="*/ 430 w 1263"/>
                <a:gd name="T43" fmla="*/ 1229 h 1305"/>
                <a:gd name="T44" fmla="*/ 396 w 1263"/>
                <a:gd name="T45" fmla="*/ 1259 h 1305"/>
                <a:gd name="T46" fmla="*/ 348 w 1263"/>
                <a:gd name="T47" fmla="*/ 1283 h 1305"/>
                <a:gd name="T48" fmla="*/ 291 w 1263"/>
                <a:gd name="T49" fmla="*/ 1299 h 1305"/>
                <a:gd name="T50" fmla="*/ 223 w 1263"/>
                <a:gd name="T51" fmla="*/ 1305 h 1305"/>
                <a:gd name="T52" fmla="*/ 178 w 1263"/>
                <a:gd name="T53" fmla="*/ 1301 h 1305"/>
                <a:gd name="T54" fmla="*/ 116 w 1263"/>
                <a:gd name="T55" fmla="*/ 1289 h 1305"/>
                <a:gd name="T56" fmla="*/ 65 w 1263"/>
                <a:gd name="T57" fmla="*/ 1269 h 1305"/>
                <a:gd name="T58" fmla="*/ 26 w 1263"/>
                <a:gd name="T59" fmla="*/ 1240 h 1305"/>
                <a:gd name="T60" fmla="*/ 3 w 1263"/>
                <a:gd name="T61" fmla="*/ 1206 h 1305"/>
                <a:gd name="T62" fmla="*/ 0 w 1263"/>
                <a:gd name="T63" fmla="*/ 1182 h 1305"/>
                <a:gd name="T64" fmla="*/ 9 w 1263"/>
                <a:gd name="T65" fmla="*/ 1146 h 1305"/>
                <a:gd name="T66" fmla="*/ 37 w 1263"/>
                <a:gd name="T67" fmla="*/ 1114 h 1305"/>
                <a:gd name="T68" fmla="*/ 80 w 1263"/>
                <a:gd name="T69" fmla="*/ 1087 h 1305"/>
                <a:gd name="T70" fmla="*/ 136 w 1263"/>
                <a:gd name="T71" fmla="*/ 1069 h 1305"/>
                <a:gd name="T72" fmla="*/ 200 w 1263"/>
                <a:gd name="T73" fmla="*/ 1061 h 1305"/>
                <a:gd name="T74" fmla="*/ 251 w 1263"/>
                <a:gd name="T75" fmla="*/ 1061 h 1305"/>
                <a:gd name="T76" fmla="*/ 325 w 1263"/>
                <a:gd name="T77" fmla="*/ 1073 h 1305"/>
                <a:gd name="T78" fmla="*/ 325 w 1263"/>
                <a:gd name="T79" fmla="*/ 245 h 1305"/>
                <a:gd name="T80" fmla="*/ 331 w 1263"/>
                <a:gd name="T81" fmla="*/ 221 h 1305"/>
                <a:gd name="T82" fmla="*/ 345 w 1263"/>
                <a:gd name="T83" fmla="*/ 204 h 1305"/>
                <a:gd name="T84" fmla="*/ 377 w 1263"/>
                <a:gd name="T85" fmla="*/ 186 h 1305"/>
                <a:gd name="T86" fmla="*/ 1201 w 1263"/>
                <a:gd name="T87" fmla="*/ 0 h 1305"/>
                <a:gd name="T88" fmla="*/ 1235 w 1263"/>
                <a:gd name="T89" fmla="*/ 11 h 1305"/>
                <a:gd name="T90" fmla="*/ 1258 w 1263"/>
                <a:gd name="T91" fmla="*/ 37 h 1305"/>
                <a:gd name="T92" fmla="*/ 1263 w 1263"/>
                <a:gd name="T93" fmla="*/ 937 h 1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63" h="1305">
                  <a:moveTo>
                    <a:pt x="1263" y="999"/>
                  </a:moveTo>
                  <a:lnTo>
                    <a:pt x="1263" y="999"/>
                  </a:lnTo>
                  <a:lnTo>
                    <a:pt x="1261" y="1012"/>
                  </a:lnTo>
                  <a:lnTo>
                    <a:pt x="1258" y="1024"/>
                  </a:lnTo>
                  <a:lnTo>
                    <a:pt x="1252" y="1035"/>
                  </a:lnTo>
                  <a:lnTo>
                    <a:pt x="1245" y="1047"/>
                  </a:lnTo>
                  <a:lnTo>
                    <a:pt x="1235" y="1057"/>
                  </a:lnTo>
                  <a:lnTo>
                    <a:pt x="1224" y="1067"/>
                  </a:lnTo>
                  <a:lnTo>
                    <a:pt x="1211" y="1077"/>
                  </a:lnTo>
                  <a:lnTo>
                    <a:pt x="1197" y="1085"/>
                  </a:lnTo>
                  <a:lnTo>
                    <a:pt x="1181" y="1093"/>
                  </a:lnTo>
                  <a:lnTo>
                    <a:pt x="1164" y="1101"/>
                  </a:lnTo>
                  <a:lnTo>
                    <a:pt x="1145" y="1107"/>
                  </a:lnTo>
                  <a:lnTo>
                    <a:pt x="1126" y="1111"/>
                  </a:lnTo>
                  <a:lnTo>
                    <a:pt x="1105" y="1115"/>
                  </a:lnTo>
                  <a:lnTo>
                    <a:pt x="1084" y="1119"/>
                  </a:lnTo>
                  <a:lnTo>
                    <a:pt x="1061" y="1120"/>
                  </a:lnTo>
                  <a:lnTo>
                    <a:pt x="1038" y="1121"/>
                  </a:lnTo>
                  <a:lnTo>
                    <a:pt x="1038" y="1121"/>
                  </a:lnTo>
                  <a:lnTo>
                    <a:pt x="1015" y="1120"/>
                  </a:lnTo>
                  <a:lnTo>
                    <a:pt x="993" y="1119"/>
                  </a:lnTo>
                  <a:lnTo>
                    <a:pt x="972" y="1115"/>
                  </a:lnTo>
                  <a:lnTo>
                    <a:pt x="951" y="1111"/>
                  </a:lnTo>
                  <a:lnTo>
                    <a:pt x="931" y="1107"/>
                  </a:lnTo>
                  <a:lnTo>
                    <a:pt x="913" y="1101"/>
                  </a:lnTo>
                  <a:lnTo>
                    <a:pt x="896" y="1093"/>
                  </a:lnTo>
                  <a:lnTo>
                    <a:pt x="879" y="1085"/>
                  </a:lnTo>
                  <a:lnTo>
                    <a:pt x="865" y="1077"/>
                  </a:lnTo>
                  <a:lnTo>
                    <a:pt x="853" y="1067"/>
                  </a:lnTo>
                  <a:lnTo>
                    <a:pt x="841" y="1057"/>
                  </a:lnTo>
                  <a:lnTo>
                    <a:pt x="831" y="1047"/>
                  </a:lnTo>
                  <a:lnTo>
                    <a:pt x="824" y="1035"/>
                  </a:lnTo>
                  <a:lnTo>
                    <a:pt x="819" y="1024"/>
                  </a:lnTo>
                  <a:lnTo>
                    <a:pt x="816" y="1012"/>
                  </a:lnTo>
                  <a:lnTo>
                    <a:pt x="814" y="999"/>
                  </a:lnTo>
                  <a:lnTo>
                    <a:pt x="814" y="999"/>
                  </a:lnTo>
                  <a:lnTo>
                    <a:pt x="816" y="987"/>
                  </a:lnTo>
                  <a:lnTo>
                    <a:pt x="819" y="975"/>
                  </a:lnTo>
                  <a:lnTo>
                    <a:pt x="824" y="962"/>
                  </a:lnTo>
                  <a:lnTo>
                    <a:pt x="831" y="952"/>
                  </a:lnTo>
                  <a:lnTo>
                    <a:pt x="841" y="941"/>
                  </a:lnTo>
                  <a:lnTo>
                    <a:pt x="853" y="930"/>
                  </a:lnTo>
                  <a:lnTo>
                    <a:pt x="865" y="920"/>
                  </a:lnTo>
                  <a:lnTo>
                    <a:pt x="879" y="912"/>
                  </a:lnTo>
                  <a:lnTo>
                    <a:pt x="896" y="905"/>
                  </a:lnTo>
                  <a:lnTo>
                    <a:pt x="913" y="898"/>
                  </a:lnTo>
                  <a:lnTo>
                    <a:pt x="931" y="892"/>
                  </a:lnTo>
                  <a:lnTo>
                    <a:pt x="951" y="886"/>
                  </a:lnTo>
                  <a:lnTo>
                    <a:pt x="972" y="882"/>
                  </a:lnTo>
                  <a:lnTo>
                    <a:pt x="993" y="878"/>
                  </a:lnTo>
                  <a:lnTo>
                    <a:pt x="1015" y="877"/>
                  </a:lnTo>
                  <a:lnTo>
                    <a:pt x="1038" y="876"/>
                  </a:lnTo>
                  <a:lnTo>
                    <a:pt x="1038" y="876"/>
                  </a:lnTo>
                  <a:lnTo>
                    <a:pt x="1066" y="877"/>
                  </a:lnTo>
                  <a:lnTo>
                    <a:pt x="1092" y="880"/>
                  </a:lnTo>
                  <a:lnTo>
                    <a:pt x="1116" y="884"/>
                  </a:lnTo>
                  <a:lnTo>
                    <a:pt x="1140" y="890"/>
                  </a:lnTo>
                  <a:lnTo>
                    <a:pt x="1140" y="775"/>
                  </a:lnTo>
                  <a:lnTo>
                    <a:pt x="1140" y="382"/>
                  </a:lnTo>
                  <a:lnTo>
                    <a:pt x="448" y="532"/>
                  </a:lnTo>
                  <a:lnTo>
                    <a:pt x="448" y="1182"/>
                  </a:lnTo>
                  <a:lnTo>
                    <a:pt x="448" y="1182"/>
                  </a:lnTo>
                  <a:lnTo>
                    <a:pt x="447" y="1194"/>
                  </a:lnTo>
                  <a:lnTo>
                    <a:pt x="443" y="1206"/>
                  </a:lnTo>
                  <a:lnTo>
                    <a:pt x="437" y="1218"/>
                  </a:lnTo>
                  <a:lnTo>
                    <a:pt x="430" y="1229"/>
                  </a:lnTo>
                  <a:lnTo>
                    <a:pt x="420" y="1240"/>
                  </a:lnTo>
                  <a:lnTo>
                    <a:pt x="410" y="1251"/>
                  </a:lnTo>
                  <a:lnTo>
                    <a:pt x="396" y="1259"/>
                  </a:lnTo>
                  <a:lnTo>
                    <a:pt x="382" y="1269"/>
                  </a:lnTo>
                  <a:lnTo>
                    <a:pt x="366" y="1276"/>
                  </a:lnTo>
                  <a:lnTo>
                    <a:pt x="348" y="1283"/>
                  </a:lnTo>
                  <a:lnTo>
                    <a:pt x="330" y="1289"/>
                  </a:lnTo>
                  <a:lnTo>
                    <a:pt x="311" y="1295"/>
                  </a:lnTo>
                  <a:lnTo>
                    <a:pt x="291" y="1299"/>
                  </a:lnTo>
                  <a:lnTo>
                    <a:pt x="269" y="1301"/>
                  </a:lnTo>
                  <a:lnTo>
                    <a:pt x="246" y="1304"/>
                  </a:lnTo>
                  <a:lnTo>
                    <a:pt x="223" y="1305"/>
                  </a:lnTo>
                  <a:lnTo>
                    <a:pt x="223" y="1305"/>
                  </a:lnTo>
                  <a:lnTo>
                    <a:pt x="200" y="1304"/>
                  </a:lnTo>
                  <a:lnTo>
                    <a:pt x="178" y="1301"/>
                  </a:lnTo>
                  <a:lnTo>
                    <a:pt x="157" y="1299"/>
                  </a:lnTo>
                  <a:lnTo>
                    <a:pt x="136" y="1295"/>
                  </a:lnTo>
                  <a:lnTo>
                    <a:pt x="116" y="1289"/>
                  </a:lnTo>
                  <a:lnTo>
                    <a:pt x="98" y="1283"/>
                  </a:lnTo>
                  <a:lnTo>
                    <a:pt x="80" y="1276"/>
                  </a:lnTo>
                  <a:lnTo>
                    <a:pt x="65" y="1269"/>
                  </a:lnTo>
                  <a:lnTo>
                    <a:pt x="50" y="1259"/>
                  </a:lnTo>
                  <a:lnTo>
                    <a:pt x="37" y="1251"/>
                  </a:lnTo>
                  <a:lnTo>
                    <a:pt x="26" y="1240"/>
                  </a:lnTo>
                  <a:lnTo>
                    <a:pt x="17" y="1229"/>
                  </a:lnTo>
                  <a:lnTo>
                    <a:pt x="9" y="1218"/>
                  </a:lnTo>
                  <a:lnTo>
                    <a:pt x="3" y="1206"/>
                  </a:lnTo>
                  <a:lnTo>
                    <a:pt x="0" y="1194"/>
                  </a:lnTo>
                  <a:lnTo>
                    <a:pt x="0" y="1182"/>
                  </a:lnTo>
                  <a:lnTo>
                    <a:pt x="0" y="1182"/>
                  </a:lnTo>
                  <a:lnTo>
                    <a:pt x="0" y="1169"/>
                  </a:lnTo>
                  <a:lnTo>
                    <a:pt x="3" y="1157"/>
                  </a:lnTo>
                  <a:lnTo>
                    <a:pt x="9" y="1146"/>
                  </a:lnTo>
                  <a:lnTo>
                    <a:pt x="17" y="1134"/>
                  </a:lnTo>
                  <a:lnTo>
                    <a:pt x="26" y="1124"/>
                  </a:lnTo>
                  <a:lnTo>
                    <a:pt x="37" y="1114"/>
                  </a:lnTo>
                  <a:lnTo>
                    <a:pt x="50" y="1104"/>
                  </a:lnTo>
                  <a:lnTo>
                    <a:pt x="65" y="1096"/>
                  </a:lnTo>
                  <a:lnTo>
                    <a:pt x="80" y="1087"/>
                  </a:lnTo>
                  <a:lnTo>
                    <a:pt x="98" y="1080"/>
                  </a:lnTo>
                  <a:lnTo>
                    <a:pt x="116" y="1074"/>
                  </a:lnTo>
                  <a:lnTo>
                    <a:pt x="136" y="1069"/>
                  </a:lnTo>
                  <a:lnTo>
                    <a:pt x="157" y="1066"/>
                  </a:lnTo>
                  <a:lnTo>
                    <a:pt x="178" y="1062"/>
                  </a:lnTo>
                  <a:lnTo>
                    <a:pt x="200" y="1061"/>
                  </a:lnTo>
                  <a:lnTo>
                    <a:pt x="223" y="1060"/>
                  </a:lnTo>
                  <a:lnTo>
                    <a:pt x="223" y="1060"/>
                  </a:lnTo>
                  <a:lnTo>
                    <a:pt x="251" y="1061"/>
                  </a:lnTo>
                  <a:lnTo>
                    <a:pt x="276" y="1063"/>
                  </a:lnTo>
                  <a:lnTo>
                    <a:pt x="301" y="1067"/>
                  </a:lnTo>
                  <a:lnTo>
                    <a:pt x="325" y="1073"/>
                  </a:lnTo>
                  <a:lnTo>
                    <a:pt x="325" y="978"/>
                  </a:lnTo>
                  <a:lnTo>
                    <a:pt x="325" y="245"/>
                  </a:lnTo>
                  <a:lnTo>
                    <a:pt x="325" y="245"/>
                  </a:lnTo>
                  <a:lnTo>
                    <a:pt x="325" y="237"/>
                  </a:lnTo>
                  <a:lnTo>
                    <a:pt x="328" y="228"/>
                  </a:lnTo>
                  <a:lnTo>
                    <a:pt x="331" y="221"/>
                  </a:lnTo>
                  <a:lnTo>
                    <a:pt x="335" y="215"/>
                  </a:lnTo>
                  <a:lnTo>
                    <a:pt x="340" y="210"/>
                  </a:lnTo>
                  <a:lnTo>
                    <a:pt x="345" y="204"/>
                  </a:lnTo>
                  <a:lnTo>
                    <a:pt x="355" y="197"/>
                  </a:lnTo>
                  <a:lnTo>
                    <a:pt x="367" y="191"/>
                  </a:lnTo>
                  <a:lnTo>
                    <a:pt x="377" y="186"/>
                  </a:lnTo>
                  <a:lnTo>
                    <a:pt x="387" y="184"/>
                  </a:lnTo>
                  <a:lnTo>
                    <a:pt x="1201" y="0"/>
                  </a:lnTo>
                  <a:lnTo>
                    <a:pt x="1201" y="0"/>
                  </a:lnTo>
                  <a:lnTo>
                    <a:pt x="1213" y="1"/>
                  </a:lnTo>
                  <a:lnTo>
                    <a:pt x="1225" y="5"/>
                  </a:lnTo>
                  <a:lnTo>
                    <a:pt x="1235" y="11"/>
                  </a:lnTo>
                  <a:lnTo>
                    <a:pt x="1245" y="18"/>
                  </a:lnTo>
                  <a:lnTo>
                    <a:pt x="1252" y="28"/>
                  </a:lnTo>
                  <a:lnTo>
                    <a:pt x="1258" y="37"/>
                  </a:lnTo>
                  <a:lnTo>
                    <a:pt x="1261" y="49"/>
                  </a:lnTo>
                  <a:lnTo>
                    <a:pt x="1263" y="61"/>
                  </a:lnTo>
                  <a:lnTo>
                    <a:pt x="1263" y="937"/>
                  </a:lnTo>
                  <a:lnTo>
                    <a:pt x="1263" y="978"/>
                  </a:lnTo>
                  <a:lnTo>
                    <a:pt x="1263" y="99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6" name="文本框 70"/>
          <p:cNvSpPr txBox="1"/>
          <p:nvPr/>
        </p:nvSpPr>
        <p:spPr>
          <a:xfrm>
            <a:off x="1142829" y="1983198"/>
            <a:ext cx="1393072" cy="687368"/>
          </a:xfrm>
          <a:prstGeom prst="rect">
            <a:avLst/>
          </a:prstGeom>
          <a:noFill/>
        </p:spPr>
        <p:txBody>
          <a:bodyPr wrap="square" lIns="68580" tIns="34290" rIns="68580" bIns="34290" rtlCol="0">
            <a:spAutoFit/>
          </a:bodyPr>
          <a:lstStyle/>
          <a:p>
            <a:pPr>
              <a:spcBef>
                <a:spcPts val="450"/>
              </a:spcBef>
            </a:pP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a:t>
            </a:r>
            <a:r>
              <a:rPr lang="en-US" altLang="zh-CN" sz="1000" dirty="0">
                <a:solidFill>
                  <a:schemeClr val="accent1"/>
                </a:solidFill>
                <a:latin typeface="微软雅黑" panose="020B0503020204020204" pitchFamily="34" charset="-122"/>
                <a:ea typeface="微软雅黑" panose="020B0503020204020204" pitchFamily="34" charset="-122"/>
              </a:rPr>
              <a:t>,</a:t>
            </a:r>
            <a:r>
              <a:rPr lang="zh-CN" altLang="en-US" sz="1000" dirty="0">
                <a:solidFill>
                  <a:schemeClr val="accent1"/>
                </a:solidFill>
                <a:latin typeface="微软雅黑" panose="020B0503020204020204" pitchFamily="34" charset="-122"/>
                <a:ea typeface="微软雅黑" panose="020B0503020204020204" pitchFamily="34" charset="-122"/>
              </a:rPr>
              <a:t>在此处添加文字。</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27" name="文本框 70"/>
          <p:cNvSpPr txBox="1"/>
          <p:nvPr/>
        </p:nvSpPr>
        <p:spPr>
          <a:xfrm>
            <a:off x="6228184" y="1992432"/>
            <a:ext cx="1393072" cy="687368"/>
          </a:xfrm>
          <a:prstGeom prst="rect">
            <a:avLst/>
          </a:prstGeom>
          <a:noFill/>
        </p:spPr>
        <p:txBody>
          <a:bodyPr wrap="square" lIns="68580" tIns="34290" rIns="68580" bIns="34290" rtlCol="0">
            <a:spAutoFit/>
          </a:bodyPr>
          <a:lstStyle/>
          <a:p>
            <a:pPr>
              <a:spcBef>
                <a:spcPts val="450"/>
              </a:spcBef>
            </a:pPr>
            <a:r>
              <a:rPr lang="zh-CN" altLang="en-US" sz="1600" dirty="0" smtClean="0">
                <a:latin typeface="微软雅黑" panose="020B0503020204020204" pitchFamily="34" charset="-122"/>
                <a:ea typeface="微软雅黑" panose="020B0503020204020204" pitchFamily="34" charset="-122"/>
              </a:rPr>
              <a:t>添加标题</a:t>
            </a:r>
            <a:endParaRPr lang="en-US" altLang="zh-CN" sz="1600" dirty="0" smtClean="0">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a:t>
            </a:r>
            <a:r>
              <a:rPr lang="en-US" altLang="zh-CN" sz="1000" dirty="0">
                <a:solidFill>
                  <a:schemeClr val="accent1"/>
                </a:solidFill>
                <a:latin typeface="微软雅黑" panose="020B0503020204020204" pitchFamily="34" charset="-122"/>
                <a:ea typeface="微软雅黑" panose="020B0503020204020204" pitchFamily="34" charset="-122"/>
              </a:rPr>
              <a:t>,</a:t>
            </a:r>
            <a:r>
              <a:rPr lang="zh-CN" altLang="en-US" sz="1000" dirty="0">
                <a:solidFill>
                  <a:schemeClr val="accent1"/>
                </a:solidFill>
                <a:latin typeface="微软雅黑" panose="020B0503020204020204" pitchFamily="34" charset="-122"/>
                <a:ea typeface="微软雅黑" panose="020B0503020204020204" pitchFamily="34" charset="-122"/>
              </a:rPr>
              <a:t>在此处添加文字。</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28" name="文本框 70"/>
          <p:cNvSpPr txBox="1"/>
          <p:nvPr/>
        </p:nvSpPr>
        <p:spPr>
          <a:xfrm>
            <a:off x="1093036" y="3368396"/>
            <a:ext cx="1393072" cy="687368"/>
          </a:xfrm>
          <a:prstGeom prst="rect">
            <a:avLst/>
          </a:prstGeom>
          <a:noFill/>
        </p:spPr>
        <p:txBody>
          <a:bodyPr wrap="square" lIns="68580" tIns="34290" rIns="68580" bIns="34290" rtlCol="0">
            <a:spAutoFit/>
          </a:bodyPr>
          <a:lstStyle/>
          <a:p>
            <a:pPr>
              <a:spcBef>
                <a:spcPts val="450"/>
              </a:spcBef>
            </a:pPr>
            <a:r>
              <a:rPr lang="zh-CN" altLang="en-US" sz="1600" dirty="0" smtClean="0">
                <a:solidFill>
                  <a:schemeClr val="bg2"/>
                </a:solidFill>
                <a:latin typeface="微软雅黑" panose="020B0503020204020204" pitchFamily="34" charset="-122"/>
                <a:ea typeface="微软雅黑" panose="020B0503020204020204" pitchFamily="34" charset="-122"/>
              </a:rPr>
              <a:t>添加标题</a:t>
            </a:r>
            <a:endParaRPr lang="en-US" altLang="zh-CN" sz="1600" dirty="0" smtClean="0">
              <a:solidFill>
                <a:schemeClr val="bg2"/>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a:t>
            </a:r>
            <a:r>
              <a:rPr lang="en-US" altLang="zh-CN" sz="1000" dirty="0">
                <a:solidFill>
                  <a:schemeClr val="accent1"/>
                </a:solidFill>
                <a:latin typeface="微软雅黑" panose="020B0503020204020204" pitchFamily="34" charset="-122"/>
                <a:ea typeface="微软雅黑" panose="020B0503020204020204" pitchFamily="34" charset="-122"/>
              </a:rPr>
              <a:t>,</a:t>
            </a:r>
            <a:r>
              <a:rPr lang="zh-CN" altLang="en-US" sz="1000" dirty="0">
                <a:solidFill>
                  <a:schemeClr val="accent1"/>
                </a:solidFill>
                <a:latin typeface="微软雅黑" panose="020B0503020204020204" pitchFamily="34" charset="-122"/>
                <a:ea typeface="微软雅黑" panose="020B0503020204020204" pitchFamily="34" charset="-122"/>
              </a:rPr>
              <a:t>在此处添加文字。</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29" name="文本框 70"/>
          <p:cNvSpPr txBox="1"/>
          <p:nvPr/>
        </p:nvSpPr>
        <p:spPr>
          <a:xfrm>
            <a:off x="6300192" y="3347439"/>
            <a:ext cx="1393072" cy="687368"/>
          </a:xfrm>
          <a:prstGeom prst="rect">
            <a:avLst/>
          </a:prstGeom>
          <a:noFill/>
        </p:spPr>
        <p:txBody>
          <a:bodyPr wrap="square" lIns="68580" tIns="34290" rIns="68580" bIns="34290" rtlCol="0">
            <a:spAutoFit/>
          </a:bodyPr>
          <a:lstStyle/>
          <a:p>
            <a:pPr>
              <a:spcBef>
                <a:spcPts val="450"/>
              </a:spcBef>
            </a:pPr>
            <a:r>
              <a:rPr lang="zh-CN" altLang="en-US" sz="1600" dirty="0" smtClean="0">
                <a:solidFill>
                  <a:schemeClr val="tx2"/>
                </a:solidFill>
                <a:latin typeface="微软雅黑" panose="020B0503020204020204" pitchFamily="34" charset="-122"/>
                <a:ea typeface="微软雅黑" panose="020B0503020204020204" pitchFamily="34" charset="-122"/>
              </a:rPr>
              <a:t>添加标题</a:t>
            </a:r>
            <a:endParaRPr lang="en-US" altLang="zh-CN" sz="1600" dirty="0" smtClean="0">
              <a:solidFill>
                <a:schemeClr val="tx2"/>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a:t>
            </a:r>
            <a:r>
              <a:rPr lang="en-US" altLang="zh-CN" sz="1000" dirty="0">
                <a:solidFill>
                  <a:schemeClr val="accent1"/>
                </a:solidFill>
                <a:latin typeface="微软雅黑" panose="020B0503020204020204" pitchFamily="34" charset="-122"/>
                <a:ea typeface="微软雅黑" panose="020B0503020204020204" pitchFamily="34" charset="-122"/>
              </a:rPr>
              <a:t>,</a:t>
            </a:r>
            <a:r>
              <a:rPr lang="zh-CN" altLang="en-US" sz="1000" dirty="0">
                <a:solidFill>
                  <a:schemeClr val="accent1"/>
                </a:solidFill>
                <a:latin typeface="微软雅黑" panose="020B0503020204020204" pitchFamily="34" charset="-122"/>
                <a:ea typeface="微软雅黑" panose="020B0503020204020204" pitchFamily="34" charset="-122"/>
              </a:rPr>
              <a:t>在此处添加文字。</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30"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32"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34"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190511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ppt_x"/>
                                          </p:val>
                                        </p:tav>
                                        <p:tav tm="100000">
                                          <p:val>
                                            <p:strVal val="#ppt_x"/>
                                          </p:val>
                                        </p:tav>
                                      </p:tavLst>
                                    </p:anim>
                                    <p:anim calcmode="lin" valueType="num">
                                      <p:cBhvr additive="base">
                                        <p:cTn id="24" dur="50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ppt_x"/>
                                          </p:val>
                                        </p:tav>
                                        <p:tav tm="100000">
                                          <p:val>
                                            <p:strVal val="#ppt_x"/>
                                          </p:val>
                                        </p:tav>
                                      </p:tavLst>
                                    </p:anim>
                                    <p:anim calcmode="lin" valueType="num">
                                      <p:cBhvr additive="base">
                                        <p:cTn id="28" dur="500" fill="hold"/>
                                        <p:tgtEl>
                                          <p:spTgt spid="2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500" fill="hold"/>
                                        <p:tgtEl>
                                          <p:spTgt spid="29"/>
                                        </p:tgtEl>
                                        <p:attrNameLst>
                                          <p:attrName>ppt_x</p:attrName>
                                        </p:attrNameLst>
                                      </p:cBhvr>
                                      <p:tavLst>
                                        <p:tav tm="0">
                                          <p:val>
                                            <p:strVal val="#ppt_x"/>
                                          </p:val>
                                        </p:tav>
                                        <p:tav tm="100000">
                                          <p:val>
                                            <p:strVal val="#ppt_x"/>
                                          </p:val>
                                        </p:tav>
                                      </p:tavLst>
                                    </p:anim>
                                    <p:anim calcmode="lin" valueType="num">
                                      <p:cBhvr additive="base">
                                        <p:cTn id="36"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Text Box 4"/>
          <p:cNvSpPr txBox="1">
            <a:spLocks noChangeArrowheads="1"/>
          </p:cNvSpPr>
          <p:nvPr/>
        </p:nvSpPr>
        <p:spPr bwMode="auto">
          <a:xfrm>
            <a:off x="2513728" y="2381457"/>
            <a:ext cx="446449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5400" b="1" dirty="0">
                <a:solidFill>
                  <a:schemeClr val="bg2"/>
                </a:solidFill>
                <a:latin typeface="微软雅黑" panose="020B0503020204020204" pitchFamily="34" charset="-122"/>
                <a:ea typeface="微软雅黑" panose="020B0503020204020204" pitchFamily="34" charset="-122"/>
              </a:rPr>
              <a:t>输入您的标题</a:t>
            </a:r>
            <a:endParaRPr lang="zh-CN" altLang="zh-CN" sz="5400" b="1" dirty="0">
              <a:solidFill>
                <a:schemeClr val="bg2"/>
              </a:solidFill>
              <a:latin typeface="微软雅黑" panose="020B0503020204020204" pitchFamily="34" charset="-122"/>
              <a:ea typeface="微软雅黑" panose="020B0503020204020204" pitchFamily="34" charset="-122"/>
            </a:endParaRPr>
          </a:p>
        </p:txBody>
      </p:sp>
      <p:sp>
        <p:nvSpPr>
          <p:cNvPr id="23" name="文本框 9"/>
          <p:cNvSpPr txBox="1"/>
          <p:nvPr/>
        </p:nvSpPr>
        <p:spPr>
          <a:xfrm>
            <a:off x="2738037" y="3379922"/>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4" name="文本框 9"/>
          <p:cNvSpPr txBox="1"/>
          <p:nvPr/>
        </p:nvSpPr>
        <p:spPr>
          <a:xfrm>
            <a:off x="2738036" y="3689973"/>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6" name="文本框 9"/>
          <p:cNvSpPr txBox="1"/>
          <p:nvPr/>
        </p:nvSpPr>
        <p:spPr>
          <a:xfrm>
            <a:off x="4072930" y="3383180"/>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7" name="文本框 9"/>
          <p:cNvSpPr txBox="1"/>
          <p:nvPr/>
        </p:nvSpPr>
        <p:spPr>
          <a:xfrm>
            <a:off x="4072931" y="3693681"/>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9" name="文本框 9"/>
          <p:cNvSpPr txBox="1"/>
          <p:nvPr/>
        </p:nvSpPr>
        <p:spPr>
          <a:xfrm>
            <a:off x="5441082" y="3383180"/>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30" name="文本框 9"/>
          <p:cNvSpPr txBox="1"/>
          <p:nvPr/>
        </p:nvSpPr>
        <p:spPr>
          <a:xfrm>
            <a:off x="5441083" y="3693681"/>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32" name="Text Box 4"/>
          <p:cNvSpPr txBox="1">
            <a:spLocks noChangeArrowheads="1"/>
          </p:cNvSpPr>
          <p:nvPr/>
        </p:nvSpPr>
        <p:spPr bwMode="auto">
          <a:xfrm>
            <a:off x="3776614" y="843558"/>
            <a:ext cx="230425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12000" b="1" dirty="0" smtClean="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rPr>
              <a:t>03</a:t>
            </a:r>
            <a:endParaRPr lang="zh-CN" altLang="zh-CN" sz="12000" b="1" dirty="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endParaRPr>
          </a:p>
        </p:txBody>
      </p:sp>
      <p:pic>
        <p:nvPicPr>
          <p:cNvPr id="18" name="Picture 3" descr="C:\Users\ABC\Desktop\GR-010 (2).png"/>
          <p:cNvPicPr>
            <a:picLocks noChangeAspect="1" noChangeArrowheads="1"/>
          </p:cNvPicPr>
          <p:nvPr/>
        </p:nvPicPr>
        <p:blipFill>
          <a:blip r:embed="rId3">
            <a:grayscl/>
            <a:extLst>
              <a:ext uri="{28A0092B-C50C-407E-A947-70E740481C1C}">
                <a14:useLocalDpi xmlns:a14="http://schemas.microsoft.com/office/drawing/2010/main"/>
              </a:ext>
            </a:extLst>
          </a:blip>
          <a:srcRect/>
          <a:stretch>
            <a:fillRect/>
          </a:stretch>
        </p:blipFill>
        <p:spPr bwMode="auto">
          <a:xfrm rot="20365659">
            <a:off x="6791528" y="3584765"/>
            <a:ext cx="9398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C:\Users\ABC\Desktop\GR-010 (2).png"/>
          <p:cNvPicPr>
            <a:picLocks noChangeAspect="1" noChangeArrowheads="1"/>
          </p:cNvPicPr>
          <p:nvPr/>
        </p:nvPicPr>
        <p:blipFill>
          <a:blip r:embed="rId4">
            <a:biLevel thresh="25000"/>
            <a:extLst>
              <a:ext uri="{28A0092B-C50C-407E-A947-70E740481C1C}">
                <a14:useLocalDpi xmlns:a14="http://schemas.microsoft.com/office/drawing/2010/main"/>
              </a:ext>
            </a:extLst>
          </a:blip>
          <a:srcRect/>
          <a:stretch>
            <a:fillRect/>
          </a:stretch>
        </p:blipFill>
        <p:spPr bwMode="auto">
          <a:xfrm>
            <a:off x="1566750" y="3879250"/>
            <a:ext cx="5544616" cy="342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952792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500" fill="hold"/>
                                        <p:tgtEl>
                                          <p:spTgt spid="20"/>
                                        </p:tgtEl>
                                        <p:attrNameLst>
                                          <p:attrName>ppt_w</p:attrName>
                                        </p:attrNameLst>
                                      </p:cBhvr>
                                      <p:tavLst>
                                        <p:tav tm="0">
                                          <p:val>
                                            <p:fltVal val="0"/>
                                          </p:val>
                                        </p:tav>
                                        <p:tav tm="100000">
                                          <p:val>
                                            <p:strVal val="#ppt_w"/>
                                          </p:val>
                                        </p:tav>
                                      </p:tavLst>
                                    </p:anim>
                                    <p:anim calcmode="lin" valueType="num">
                                      <p:cBhvr>
                                        <p:cTn id="15" dur="500" fill="hold"/>
                                        <p:tgtEl>
                                          <p:spTgt spid="20"/>
                                        </p:tgtEl>
                                        <p:attrNameLst>
                                          <p:attrName>ppt_h</p:attrName>
                                        </p:attrNameLst>
                                      </p:cBhvr>
                                      <p:tavLst>
                                        <p:tav tm="0">
                                          <p:val>
                                            <p:fltVal val="0"/>
                                          </p:val>
                                        </p:tav>
                                        <p:tav tm="100000">
                                          <p:val>
                                            <p:strVal val="#ppt_h"/>
                                          </p:val>
                                        </p:tav>
                                      </p:tavLst>
                                    </p:anim>
                                    <p:animEffect transition="in" filter="fade">
                                      <p:cBhvr>
                                        <p:cTn id="16" dur="500"/>
                                        <p:tgtEl>
                                          <p:spTgt spid="20"/>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ppt_x"/>
                                          </p:val>
                                        </p:tav>
                                        <p:tav tm="100000">
                                          <p:val>
                                            <p:strVal val="#ppt_x"/>
                                          </p:val>
                                        </p:tav>
                                      </p:tavLst>
                                    </p:anim>
                                    <p:anim calcmode="lin" valueType="num">
                                      <p:cBhvr additive="base">
                                        <p:cTn id="21" dur="500" fill="hold"/>
                                        <p:tgtEl>
                                          <p:spTgt spid="23"/>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ppt_x"/>
                                          </p:val>
                                        </p:tav>
                                        <p:tav tm="100000">
                                          <p:val>
                                            <p:strVal val="#ppt_x"/>
                                          </p:val>
                                        </p:tav>
                                      </p:tavLst>
                                    </p:anim>
                                    <p:anim calcmode="lin" valueType="num">
                                      <p:cBhvr additive="base">
                                        <p:cTn id="25" dur="500" fill="hold"/>
                                        <p:tgtEl>
                                          <p:spTgt spid="2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ppt_x"/>
                                          </p:val>
                                        </p:tav>
                                        <p:tav tm="100000">
                                          <p:val>
                                            <p:strVal val="#ppt_x"/>
                                          </p:val>
                                        </p:tav>
                                      </p:tavLst>
                                    </p:anim>
                                    <p:anim calcmode="lin" valueType="num">
                                      <p:cBhvr additive="base">
                                        <p:cTn id="29" dur="500" fill="hold"/>
                                        <p:tgtEl>
                                          <p:spTgt spid="2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ppt_x"/>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ppt_x"/>
                                          </p:val>
                                        </p:tav>
                                        <p:tav tm="100000">
                                          <p:val>
                                            <p:strVal val="#ppt_x"/>
                                          </p:val>
                                        </p:tav>
                                      </p:tavLst>
                                    </p:anim>
                                    <p:anim calcmode="lin" valueType="num">
                                      <p:cBhvr additive="base">
                                        <p:cTn id="37" dur="500" fill="hold"/>
                                        <p:tgtEl>
                                          <p:spTgt spid="2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ppt_x"/>
                                          </p:val>
                                        </p:tav>
                                        <p:tav tm="100000">
                                          <p:val>
                                            <p:strVal val="#ppt_x"/>
                                          </p:val>
                                        </p:tav>
                                      </p:tavLst>
                                    </p:anim>
                                    <p:anim calcmode="lin" valueType="num">
                                      <p:cBhvr additive="base">
                                        <p:cTn id="41" dur="500" fill="hold"/>
                                        <p:tgtEl>
                                          <p:spTgt spid="30"/>
                                        </p:tgtEl>
                                        <p:attrNameLst>
                                          <p:attrName>ppt_y</p:attrName>
                                        </p:attrNameLst>
                                      </p:cBhvr>
                                      <p:tavLst>
                                        <p:tav tm="0">
                                          <p:val>
                                            <p:strVal val="1+#ppt_h/2"/>
                                          </p:val>
                                        </p:tav>
                                        <p:tav tm="100000">
                                          <p:val>
                                            <p:strVal val="#ppt_y"/>
                                          </p:val>
                                        </p:tav>
                                      </p:tavLst>
                                    </p:anim>
                                  </p:childTnLst>
                                </p:cTn>
                              </p:par>
                            </p:childTnLst>
                          </p:cTn>
                        </p:par>
                        <p:par>
                          <p:cTn id="42" fill="hold">
                            <p:stCondLst>
                              <p:cond delay="1400"/>
                            </p:stCondLst>
                            <p:childTnLst>
                              <p:par>
                                <p:cTn id="43" presetID="22" presetClass="entr" presetSubtype="8" fill="hold" nodeType="afterEffect">
                                  <p:stCondLst>
                                    <p:cond delay="10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1000"/>
                                        <p:tgtEl>
                                          <p:spTgt spid="19"/>
                                        </p:tgtEl>
                                      </p:cBhvr>
                                    </p:animEffect>
                                  </p:childTnLst>
                                </p:cTn>
                              </p:par>
                              <p:par>
                                <p:cTn id="46" presetID="1" presetClass="entr" presetSubtype="0" fill="hold" nodeType="withEffect">
                                  <p:stCondLst>
                                    <p:cond delay="0"/>
                                  </p:stCondLst>
                                  <p:childTnLst>
                                    <p:set>
                                      <p:cBhvr>
                                        <p:cTn id="47" dur="1" fill="hold">
                                          <p:stCondLst>
                                            <p:cond delay="0"/>
                                          </p:stCondLst>
                                        </p:cTn>
                                        <p:tgtEl>
                                          <p:spTgt spid="18"/>
                                        </p:tgtEl>
                                        <p:attrNameLst>
                                          <p:attrName>style.visibility</p:attrName>
                                        </p:attrNameLst>
                                      </p:cBhvr>
                                      <p:to>
                                        <p:strVal val="visible"/>
                                      </p:to>
                                    </p:set>
                                  </p:childTnLst>
                                </p:cTn>
                              </p:par>
                              <p:par>
                                <p:cTn id="48" presetID="63" presetClass="path" presetSubtype="0" accel="50000" decel="50000" fill="hold" nodeType="withEffect">
                                  <p:stCondLst>
                                    <p:cond delay="0"/>
                                  </p:stCondLst>
                                  <p:childTnLst>
                                    <p:animMotion origin="layout" path="M -0.58698 -0.00432 L 2.77778E-6 3.7037E-6 " pathEditMode="relative" rAng="0" ptsTypes="AA">
                                      <p:cBhvr>
                                        <p:cTn id="49" dur="1000" fill="hold"/>
                                        <p:tgtEl>
                                          <p:spTgt spid="18"/>
                                        </p:tgtEl>
                                        <p:attrNameLst>
                                          <p:attrName>ppt_x</p:attrName>
                                          <p:attrName>ppt_y</p:attrName>
                                        </p:attrNameLst>
                                      </p:cBhvr>
                                      <p:rCtr x="29340" y="21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3" grpId="0"/>
      <p:bldP spid="24" grpId="0"/>
      <p:bldP spid="26" grpId="0"/>
      <p:bldP spid="27" grpId="0"/>
      <p:bldP spid="29" grpId="0"/>
      <p:bldP spid="30" grpId="0"/>
      <p:bldP spid="32"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8" name="组合 47"/>
          <p:cNvGrpSpPr/>
          <p:nvPr/>
        </p:nvGrpSpPr>
        <p:grpSpPr>
          <a:xfrm>
            <a:off x="755577" y="2651965"/>
            <a:ext cx="7560839" cy="318361"/>
            <a:chOff x="534438" y="3368951"/>
            <a:chExt cx="10944224" cy="438144"/>
          </a:xfrm>
          <a:blipFill dpi="0" rotWithShape="1">
            <a:blip r:embed="rId3">
              <a:extLst>
                <a:ext uri="{28A0092B-C50C-407E-A947-70E740481C1C}">
                  <a14:useLocalDpi xmlns:a14="http://schemas.microsoft.com/office/drawing/2010/main" val="0"/>
                </a:ext>
              </a:extLst>
            </a:blip>
            <a:srcRect/>
            <a:stretch>
              <a:fillRect/>
            </a:stretch>
          </a:blipFill>
          <a:effectLst/>
        </p:grpSpPr>
        <p:sp>
          <p:nvSpPr>
            <p:cNvPr id="49" name="矩形 48"/>
            <p:cNvSpPr/>
            <p:nvPr/>
          </p:nvSpPr>
          <p:spPr>
            <a:xfrm>
              <a:off x="11049789" y="3503489"/>
              <a:ext cx="50397" cy="169069"/>
            </a:xfrm>
            <a:prstGeom prst="rect">
              <a:avLst/>
            </a:prstGeom>
            <a:grpFill/>
            <a:ln w="1270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grpSp>
          <p:nvGrpSpPr>
            <p:cNvPr id="50" name="组合 49"/>
            <p:cNvGrpSpPr/>
            <p:nvPr/>
          </p:nvGrpSpPr>
          <p:grpSpPr>
            <a:xfrm>
              <a:off x="534438" y="3368951"/>
              <a:ext cx="10944224" cy="438144"/>
              <a:chOff x="623889" y="3209927"/>
              <a:chExt cx="10944224" cy="438144"/>
            </a:xfrm>
            <a:grpFill/>
          </p:grpSpPr>
          <p:sp>
            <p:nvSpPr>
              <p:cNvPr id="51" name="矩形 50"/>
              <p:cNvSpPr/>
              <p:nvPr/>
            </p:nvSpPr>
            <p:spPr>
              <a:xfrm>
                <a:off x="623889" y="3344465"/>
                <a:ext cx="50397" cy="169069"/>
              </a:xfrm>
              <a:prstGeom prst="rect">
                <a:avLst/>
              </a:prstGeom>
              <a:grpFill/>
              <a:ln w="1270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sp>
            <p:nvSpPr>
              <p:cNvPr id="52" name="矩形 51"/>
              <p:cNvSpPr/>
              <p:nvPr/>
            </p:nvSpPr>
            <p:spPr>
              <a:xfrm>
                <a:off x="717047" y="3344465"/>
                <a:ext cx="107093"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sp>
            <p:nvSpPr>
              <p:cNvPr id="53" name="矩形 52"/>
              <p:cNvSpPr/>
              <p:nvPr/>
            </p:nvSpPr>
            <p:spPr>
              <a:xfrm>
                <a:off x="866901" y="3344465"/>
                <a:ext cx="198437"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sp>
            <p:nvSpPr>
              <p:cNvPr id="54" name="矩形 53"/>
              <p:cNvSpPr/>
              <p:nvPr/>
            </p:nvSpPr>
            <p:spPr>
              <a:xfrm>
                <a:off x="1108099" y="3344467"/>
                <a:ext cx="9613876"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sp>
            <p:nvSpPr>
              <p:cNvPr id="55" name="矩形 54"/>
              <p:cNvSpPr/>
              <p:nvPr/>
            </p:nvSpPr>
            <p:spPr>
              <a:xfrm>
                <a:off x="10994902" y="3344465"/>
                <a:ext cx="107093"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sp>
            <p:nvSpPr>
              <p:cNvPr id="56" name="矩形 55"/>
              <p:cNvSpPr/>
              <p:nvPr/>
            </p:nvSpPr>
            <p:spPr>
              <a:xfrm>
                <a:off x="10759220" y="3344465"/>
                <a:ext cx="198437" cy="169069"/>
              </a:xfrm>
              <a:prstGeom prst="rect">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sp>
            <p:nvSpPr>
              <p:cNvPr id="57" name="等腰三角形 56"/>
              <p:cNvSpPr/>
              <p:nvPr/>
            </p:nvSpPr>
            <p:spPr>
              <a:xfrm rot="5400000">
                <a:off x="11159803" y="3239761"/>
                <a:ext cx="438144" cy="378476"/>
              </a:xfrm>
              <a:prstGeom prst="triangl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grpSp>
      </p:grpSp>
      <p:cxnSp>
        <p:nvCxnSpPr>
          <p:cNvPr id="58" name="肘形连接符 57"/>
          <p:cNvCxnSpPr>
            <a:stCxn id="73" idx="3"/>
            <a:endCxn id="59" idx="1"/>
          </p:cNvCxnSpPr>
          <p:nvPr/>
        </p:nvCxnSpPr>
        <p:spPr>
          <a:xfrm rot="5400000" flipH="1" flipV="1">
            <a:off x="1102789" y="2137968"/>
            <a:ext cx="646309"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59" name="矩形 58"/>
          <p:cNvSpPr/>
          <p:nvPr/>
        </p:nvSpPr>
        <p:spPr>
          <a:xfrm>
            <a:off x="1531795" y="1495619"/>
            <a:ext cx="1026279" cy="850092"/>
          </a:xfrm>
          <a:prstGeom prst="rect">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a:endParaRPr>
          </a:p>
        </p:txBody>
      </p:sp>
      <p:cxnSp>
        <p:nvCxnSpPr>
          <p:cNvPr id="60" name="肘形连接符 59"/>
          <p:cNvCxnSpPr>
            <a:stCxn id="79" idx="3"/>
            <a:endCxn id="61" idx="1"/>
          </p:cNvCxnSpPr>
          <p:nvPr/>
        </p:nvCxnSpPr>
        <p:spPr>
          <a:xfrm rot="5400000" flipH="1" flipV="1">
            <a:off x="2976517" y="2137968"/>
            <a:ext cx="646309"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3405523" y="1495619"/>
            <a:ext cx="1026279" cy="850092"/>
          </a:xfrm>
          <a:prstGeom prst="rect">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a:endParaRPr>
          </a:p>
        </p:txBody>
      </p:sp>
      <p:cxnSp>
        <p:nvCxnSpPr>
          <p:cNvPr id="62" name="肘形连接符 61"/>
          <p:cNvCxnSpPr>
            <a:stCxn id="85" idx="3"/>
            <a:endCxn id="63" idx="1"/>
          </p:cNvCxnSpPr>
          <p:nvPr/>
        </p:nvCxnSpPr>
        <p:spPr>
          <a:xfrm rot="5400000" flipH="1" flipV="1">
            <a:off x="4850245" y="2137968"/>
            <a:ext cx="646309"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5279252" y="1495619"/>
            <a:ext cx="1026279" cy="850092"/>
          </a:xfrm>
          <a:prstGeom prst="rect">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a:endParaRPr>
          </a:p>
        </p:txBody>
      </p:sp>
      <p:cxnSp>
        <p:nvCxnSpPr>
          <p:cNvPr id="64" name="肘形连接符 63"/>
          <p:cNvCxnSpPr>
            <a:stCxn id="91" idx="3"/>
            <a:endCxn id="65" idx="1"/>
          </p:cNvCxnSpPr>
          <p:nvPr/>
        </p:nvCxnSpPr>
        <p:spPr>
          <a:xfrm rot="5400000" flipH="1" flipV="1">
            <a:off x="6723973" y="2137967"/>
            <a:ext cx="646308"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65" name="矩形 64"/>
          <p:cNvSpPr/>
          <p:nvPr/>
        </p:nvSpPr>
        <p:spPr>
          <a:xfrm>
            <a:off x="7152981" y="1495619"/>
            <a:ext cx="1026279" cy="850092"/>
          </a:xfrm>
          <a:prstGeom prst="rect">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rgbClr val="F8F8F8"/>
              </a:solidFill>
              <a:latin typeface="微软雅黑"/>
            </a:endParaRPr>
          </a:p>
        </p:txBody>
      </p:sp>
      <p:cxnSp>
        <p:nvCxnSpPr>
          <p:cNvPr id="66" name="肘形连接符 65"/>
          <p:cNvCxnSpPr>
            <a:stCxn id="76" idx="0"/>
            <a:endCxn id="67" idx="1"/>
          </p:cNvCxnSpPr>
          <p:nvPr/>
        </p:nvCxnSpPr>
        <p:spPr>
          <a:xfrm rot="16200000" flipH="1">
            <a:off x="2002400" y="3313004"/>
            <a:ext cx="720815"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67" name="矩形 66"/>
          <p:cNvSpPr/>
          <p:nvPr/>
        </p:nvSpPr>
        <p:spPr>
          <a:xfrm>
            <a:off x="2468660" y="3330596"/>
            <a:ext cx="1026279" cy="897338"/>
          </a:xfrm>
          <a:prstGeom prst="rect">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cxnSp>
        <p:nvCxnSpPr>
          <p:cNvPr id="68" name="肘形连接符 67"/>
          <p:cNvCxnSpPr>
            <a:stCxn id="82" idx="0"/>
            <a:endCxn id="69" idx="1"/>
          </p:cNvCxnSpPr>
          <p:nvPr/>
        </p:nvCxnSpPr>
        <p:spPr>
          <a:xfrm rot="16200000" flipH="1">
            <a:off x="3876128" y="3313004"/>
            <a:ext cx="720815"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69" name="矩形 68"/>
          <p:cNvSpPr/>
          <p:nvPr/>
        </p:nvSpPr>
        <p:spPr>
          <a:xfrm>
            <a:off x="4342388" y="3330596"/>
            <a:ext cx="1026279" cy="897338"/>
          </a:xfrm>
          <a:prstGeom prst="rect">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cxnSp>
        <p:nvCxnSpPr>
          <p:cNvPr id="70" name="肘形连接符 69"/>
          <p:cNvCxnSpPr>
            <a:stCxn id="88" idx="0"/>
            <a:endCxn id="71" idx="1"/>
          </p:cNvCxnSpPr>
          <p:nvPr/>
        </p:nvCxnSpPr>
        <p:spPr>
          <a:xfrm rot="16200000" flipH="1">
            <a:off x="5749857" y="3313005"/>
            <a:ext cx="720815" cy="211705"/>
          </a:xfrm>
          <a:prstGeom prst="bentConnector2">
            <a:avLst/>
          </a:prstGeom>
          <a:ln>
            <a:solidFill>
              <a:schemeClr val="accent3"/>
            </a:solidFill>
          </a:ln>
          <a:effectLst/>
        </p:spPr>
        <p:style>
          <a:lnRef idx="1">
            <a:schemeClr val="accent1"/>
          </a:lnRef>
          <a:fillRef idx="0">
            <a:schemeClr val="accent1"/>
          </a:fillRef>
          <a:effectRef idx="0">
            <a:schemeClr val="accent1"/>
          </a:effectRef>
          <a:fontRef idx="minor">
            <a:schemeClr val="tx1"/>
          </a:fontRef>
        </p:style>
      </p:cxnSp>
      <p:sp>
        <p:nvSpPr>
          <p:cNvPr id="71" name="矩形 70"/>
          <p:cNvSpPr/>
          <p:nvPr/>
        </p:nvSpPr>
        <p:spPr>
          <a:xfrm>
            <a:off x="6216116" y="3330596"/>
            <a:ext cx="1026279" cy="897338"/>
          </a:xfrm>
          <a:prstGeom prst="rect">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F8F8"/>
              </a:solidFill>
              <a:latin typeface="微软雅黑"/>
            </a:endParaRPr>
          </a:p>
        </p:txBody>
      </p:sp>
      <p:grpSp>
        <p:nvGrpSpPr>
          <p:cNvPr id="72" name="组合 71"/>
          <p:cNvGrpSpPr/>
          <p:nvPr/>
        </p:nvGrpSpPr>
        <p:grpSpPr>
          <a:xfrm>
            <a:off x="1103386" y="2566975"/>
            <a:ext cx="428410" cy="491476"/>
            <a:chOff x="1021600" y="2688962"/>
            <a:chExt cx="428410" cy="491476"/>
          </a:xfrm>
          <a:effectLst/>
        </p:grpSpPr>
        <p:sp>
          <p:nvSpPr>
            <p:cNvPr id="73" name="六边形 72"/>
            <p:cNvSpPr/>
            <p:nvPr/>
          </p:nvSpPr>
          <p:spPr>
            <a:xfrm rot="5400000">
              <a:off x="992566" y="2722995"/>
              <a:ext cx="491476" cy="423410"/>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a:endParaRPr>
            </a:p>
          </p:txBody>
        </p:sp>
        <p:sp>
          <p:nvSpPr>
            <p:cNvPr id="74" name="文本框 33"/>
            <p:cNvSpPr txBox="1"/>
            <p:nvPr/>
          </p:nvSpPr>
          <p:spPr>
            <a:xfrm>
              <a:off x="1021600" y="2769733"/>
              <a:ext cx="428410" cy="338554"/>
            </a:xfrm>
            <a:prstGeom prst="rect">
              <a:avLst/>
            </a:prstGeom>
            <a:noFill/>
          </p:spPr>
          <p:txBody>
            <a:bodyPr wrap="square" rtlCol="0">
              <a:spAutoFit/>
            </a:bodyPr>
            <a:lstStyle/>
            <a:p>
              <a:r>
                <a:rPr lang="en-US" altLang="zh-CN" sz="1600" dirty="0" smtClean="0">
                  <a:solidFill>
                    <a:schemeClr val="bg1"/>
                  </a:solidFill>
                  <a:latin typeface="微软雅黑"/>
                </a:rPr>
                <a:t>01</a:t>
              </a:r>
              <a:endParaRPr lang="en-US" altLang="zh-CN" sz="1600" dirty="0">
                <a:solidFill>
                  <a:schemeClr val="bg1"/>
                </a:solidFill>
                <a:latin typeface="微软雅黑"/>
              </a:endParaRPr>
            </a:p>
          </p:txBody>
        </p:sp>
      </p:grpSp>
      <p:grpSp>
        <p:nvGrpSpPr>
          <p:cNvPr id="75" name="组合 74"/>
          <p:cNvGrpSpPr/>
          <p:nvPr/>
        </p:nvGrpSpPr>
        <p:grpSpPr>
          <a:xfrm>
            <a:off x="2045249" y="2566975"/>
            <a:ext cx="437896" cy="491476"/>
            <a:chOff x="1963463" y="2688962"/>
            <a:chExt cx="437896" cy="491476"/>
          </a:xfrm>
          <a:effectLst/>
        </p:grpSpPr>
        <p:sp>
          <p:nvSpPr>
            <p:cNvPr id="76" name="六边形 75"/>
            <p:cNvSpPr/>
            <p:nvPr/>
          </p:nvSpPr>
          <p:spPr>
            <a:xfrm rot="5400000">
              <a:off x="1929430" y="2722995"/>
              <a:ext cx="491476" cy="423410"/>
            </a:xfrm>
            <a:prstGeom prst="hexagon">
              <a:avLst/>
            </a:prstGeom>
            <a:blipFill dpi="0" rotWithShape="1">
              <a:blip r:embed="rId5" cstate="screen">
                <a:extLst>
                  <a:ext uri="{28A0092B-C50C-407E-A947-70E740481C1C}">
                    <a14:useLocalDpi xmlns:a14="http://schemas.microsoft.com/office/drawing/2010/main"/>
                  </a:ext>
                </a:extLst>
              </a:blip>
              <a:srcRect/>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a:endParaRPr>
            </a:p>
          </p:txBody>
        </p:sp>
        <p:sp>
          <p:nvSpPr>
            <p:cNvPr id="77" name="文本框 33"/>
            <p:cNvSpPr txBox="1"/>
            <p:nvPr/>
          </p:nvSpPr>
          <p:spPr>
            <a:xfrm>
              <a:off x="1972949" y="2769733"/>
              <a:ext cx="428410" cy="338554"/>
            </a:xfrm>
            <a:prstGeom prst="rect">
              <a:avLst/>
            </a:prstGeom>
            <a:noFill/>
          </p:spPr>
          <p:txBody>
            <a:bodyPr wrap="square" rtlCol="0">
              <a:spAutoFit/>
            </a:bodyPr>
            <a:lstStyle/>
            <a:p>
              <a:r>
                <a:rPr lang="en-US" altLang="zh-CN" sz="1600" dirty="0" smtClean="0">
                  <a:solidFill>
                    <a:schemeClr val="bg1"/>
                  </a:solidFill>
                  <a:latin typeface="微软雅黑"/>
                </a:rPr>
                <a:t>02</a:t>
              </a:r>
              <a:endParaRPr lang="en-US" altLang="zh-CN" sz="1600" dirty="0">
                <a:solidFill>
                  <a:schemeClr val="bg1"/>
                </a:solidFill>
                <a:latin typeface="微软雅黑"/>
              </a:endParaRPr>
            </a:p>
          </p:txBody>
        </p:sp>
      </p:grpSp>
      <p:grpSp>
        <p:nvGrpSpPr>
          <p:cNvPr id="78" name="组合 77"/>
          <p:cNvGrpSpPr/>
          <p:nvPr/>
        </p:nvGrpSpPr>
        <p:grpSpPr>
          <a:xfrm>
            <a:off x="2982113" y="2566975"/>
            <a:ext cx="428410" cy="491476"/>
            <a:chOff x="2900327" y="2688962"/>
            <a:chExt cx="428410" cy="491476"/>
          </a:xfrm>
          <a:effectLst/>
        </p:grpSpPr>
        <p:sp>
          <p:nvSpPr>
            <p:cNvPr id="79" name="六边形 78"/>
            <p:cNvSpPr/>
            <p:nvPr/>
          </p:nvSpPr>
          <p:spPr>
            <a:xfrm rot="5400000">
              <a:off x="2866294" y="2722995"/>
              <a:ext cx="491476" cy="423410"/>
            </a:xfrm>
            <a:prstGeom prst="hexagon">
              <a:avLst/>
            </a:prstGeom>
            <a:blipFill dpi="0" rotWithShape="1">
              <a:blip r:embed="rId6" cstate="screen">
                <a:extLst>
                  <a:ext uri="{28A0092B-C50C-407E-A947-70E740481C1C}">
                    <a14:useLocalDpi xmlns:a14="http://schemas.microsoft.com/office/drawing/2010/main"/>
                  </a:ext>
                </a:extLst>
              </a:blip>
              <a:srcRect/>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a:endParaRPr>
            </a:p>
          </p:txBody>
        </p:sp>
        <p:sp>
          <p:nvSpPr>
            <p:cNvPr id="80" name="文本框 33"/>
            <p:cNvSpPr txBox="1"/>
            <p:nvPr/>
          </p:nvSpPr>
          <p:spPr>
            <a:xfrm>
              <a:off x="2900327" y="2769733"/>
              <a:ext cx="428410" cy="338554"/>
            </a:xfrm>
            <a:prstGeom prst="rect">
              <a:avLst/>
            </a:prstGeom>
            <a:noFill/>
          </p:spPr>
          <p:txBody>
            <a:bodyPr wrap="square" rtlCol="0">
              <a:spAutoFit/>
            </a:bodyPr>
            <a:lstStyle/>
            <a:p>
              <a:r>
                <a:rPr lang="en-US" altLang="zh-CN" sz="1600" dirty="0" smtClean="0">
                  <a:solidFill>
                    <a:schemeClr val="bg1"/>
                  </a:solidFill>
                  <a:latin typeface="微软雅黑"/>
                </a:rPr>
                <a:t>03</a:t>
              </a:r>
              <a:endParaRPr lang="en-US" altLang="zh-CN" sz="1600" dirty="0">
                <a:solidFill>
                  <a:schemeClr val="bg1"/>
                </a:solidFill>
                <a:latin typeface="微软雅黑"/>
              </a:endParaRPr>
            </a:p>
          </p:txBody>
        </p:sp>
      </p:grpSp>
      <p:grpSp>
        <p:nvGrpSpPr>
          <p:cNvPr id="81" name="组合 80"/>
          <p:cNvGrpSpPr/>
          <p:nvPr/>
        </p:nvGrpSpPr>
        <p:grpSpPr>
          <a:xfrm>
            <a:off x="3916477" y="2566975"/>
            <a:ext cx="428410" cy="491476"/>
            <a:chOff x="3834691" y="2688962"/>
            <a:chExt cx="428410" cy="491476"/>
          </a:xfrm>
          <a:effectLst/>
        </p:grpSpPr>
        <p:sp>
          <p:nvSpPr>
            <p:cNvPr id="82" name="六边形 81"/>
            <p:cNvSpPr/>
            <p:nvPr/>
          </p:nvSpPr>
          <p:spPr>
            <a:xfrm rot="5400000">
              <a:off x="3803158" y="2722995"/>
              <a:ext cx="491476" cy="423410"/>
            </a:xfrm>
            <a:prstGeom prst="hexagon">
              <a:avLst/>
            </a:prstGeom>
            <a:blipFill dpi="0" rotWithShape="1">
              <a:blip r:embed="rId7" cstate="screen">
                <a:extLst>
                  <a:ext uri="{28A0092B-C50C-407E-A947-70E740481C1C}">
                    <a14:useLocalDpi xmlns:a14="http://schemas.microsoft.com/office/drawing/2010/main"/>
                  </a:ext>
                </a:extLst>
              </a:blip>
              <a:srcRect/>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a:endParaRPr>
            </a:p>
          </p:txBody>
        </p:sp>
        <p:sp>
          <p:nvSpPr>
            <p:cNvPr id="83" name="文本框 33"/>
            <p:cNvSpPr txBox="1"/>
            <p:nvPr/>
          </p:nvSpPr>
          <p:spPr>
            <a:xfrm>
              <a:off x="3834691" y="2769733"/>
              <a:ext cx="428410" cy="338554"/>
            </a:xfrm>
            <a:prstGeom prst="rect">
              <a:avLst/>
            </a:prstGeom>
            <a:noFill/>
          </p:spPr>
          <p:txBody>
            <a:bodyPr wrap="square" rtlCol="0">
              <a:spAutoFit/>
            </a:bodyPr>
            <a:lstStyle/>
            <a:p>
              <a:r>
                <a:rPr lang="en-US" altLang="zh-CN" sz="1600" dirty="0" smtClean="0">
                  <a:solidFill>
                    <a:schemeClr val="bg1"/>
                  </a:solidFill>
                  <a:latin typeface="微软雅黑"/>
                </a:rPr>
                <a:t>04</a:t>
              </a:r>
              <a:endParaRPr lang="en-US" altLang="zh-CN" sz="1600" dirty="0">
                <a:solidFill>
                  <a:schemeClr val="bg1"/>
                </a:solidFill>
                <a:latin typeface="微软雅黑"/>
              </a:endParaRPr>
            </a:p>
          </p:txBody>
        </p:sp>
      </p:grpSp>
      <p:grpSp>
        <p:nvGrpSpPr>
          <p:cNvPr id="84" name="组合 83"/>
          <p:cNvGrpSpPr/>
          <p:nvPr/>
        </p:nvGrpSpPr>
        <p:grpSpPr>
          <a:xfrm>
            <a:off x="4855841" y="2566975"/>
            <a:ext cx="428410" cy="491476"/>
            <a:chOff x="4774055" y="2688962"/>
            <a:chExt cx="428410" cy="491476"/>
          </a:xfrm>
          <a:effectLst/>
        </p:grpSpPr>
        <p:sp>
          <p:nvSpPr>
            <p:cNvPr id="85" name="六边形 84"/>
            <p:cNvSpPr/>
            <p:nvPr/>
          </p:nvSpPr>
          <p:spPr>
            <a:xfrm rot="5400000">
              <a:off x="4740022" y="2722995"/>
              <a:ext cx="491476" cy="423410"/>
            </a:xfrm>
            <a:prstGeom prst="hexagon">
              <a:avLst/>
            </a:prstGeom>
            <a:blipFill dpi="0" rotWithShape="1">
              <a:blip r:embed="rId8" cstate="screen">
                <a:extLst>
                  <a:ext uri="{28A0092B-C50C-407E-A947-70E740481C1C}">
                    <a14:useLocalDpi xmlns:a14="http://schemas.microsoft.com/office/drawing/2010/main"/>
                  </a:ext>
                </a:extLst>
              </a:blip>
              <a:srcRect/>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a:endParaRPr>
            </a:p>
          </p:txBody>
        </p:sp>
        <p:sp>
          <p:nvSpPr>
            <p:cNvPr id="86" name="文本框 33"/>
            <p:cNvSpPr txBox="1"/>
            <p:nvPr/>
          </p:nvSpPr>
          <p:spPr>
            <a:xfrm>
              <a:off x="4774055" y="2769733"/>
              <a:ext cx="428410" cy="338554"/>
            </a:xfrm>
            <a:prstGeom prst="rect">
              <a:avLst/>
            </a:prstGeom>
            <a:noFill/>
          </p:spPr>
          <p:txBody>
            <a:bodyPr wrap="square" rtlCol="0">
              <a:spAutoFit/>
            </a:bodyPr>
            <a:lstStyle/>
            <a:p>
              <a:r>
                <a:rPr lang="en-US" altLang="zh-CN" sz="1600" dirty="0" smtClean="0">
                  <a:solidFill>
                    <a:schemeClr val="bg1"/>
                  </a:solidFill>
                  <a:latin typeface="微软雅黑"/>
                </a:rPr>
                <a:t>05</a:t>
              </a:r>
              <a:endParaRPr lang="en-US" altLang="zh-CN" sz="1600" dirty="0">
                <a:solidFill>
                  <a:schemeClr val="bg1"/>
                </a:solidFill>
                <a:latin typeface="微软雅黑"/>
              </a:endParaRPr>
            </a:p>
          </p:txBody>
        </p:sp>
      </p:grpSp>
      <p:grpSp>
        <p:nvGrpSpPr>
          <p:cNvPr id="87" name="组合 86"/>
          <p:cNvGrpSpPr/>
          <p:nvPr/>
        </p:nvGrpSpPr>
        <p:grpSpPr>
          <a:xfrm>
            <a:off x="5792706" y="2566975"/>
            <a:ext cx="428410" cy="491476"/>
            <a:chOff x="5710920" y="2688962"/>
            <a:chExt cx="428410" cy="491476"/>
          </a:xfrm>
          <a:effectLst/>
        </p:grpSpPr>
        <p:sp>
          <p:nvSpPr>
            <p:cNvPr id="88" name="六边形 87"/>
            <p:cNvSpPr/>
            <p:nvPr/>
          </p:nvSpPr>
          <p:spPr>
            <a:xfrm rot="5400000">
              <a:off x="5676887" y="2722995"/>
              <a:ext cx="491476" cy="423410"/>
            </a:xfrm>
            <a:prstGeom prst="hexagon">
              <a:avLst/>
            </a:prstGeom>
            <a:blipFill dpi="0" rotWithShape="1">
              <a:blip r:embed="rId5" cstate="screen">
                <a:extLst>
                  <a:ext uri="{28A0092B-C50C-407E-A947-70E740481C1C}">
                    <a14:useLocalDpi xmlns:a14="http://schemas.microsoft.com/office/drawing/2010/main"/>
                  </a:ext>
                </a:extLst>
              </a:blip>
              <a:srcRect/>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a:endParaRPr>
            </a:p>
          </p:txBody>
        </p:sp>
        <p:sp>
          <p:nvSpPr>
            <p:cNvPr id="89" name="文本框 33"/>
            <p:cNvSpPr txBox="1"/>
            <p:nvPr/>
          </p:nvSpPr>
          <p:spPr>
            <a:xfrm>
              <a:off x="5710920" y="2769733"/>
              <a:ext cx="428410" cy="338554"/>
            </a:xfrm>
            <a:prstGeom prst="rect">
              <a:avLst/>
            </a:prstGeom>
            <a:noFill/>
          </p:spPr>
          <p:txBody>
            <a:bodyPr wrap="square" rtlCol="0">
              <a:spAutoFit/>
            </a:bodyPr>
            <a:lstStyle/>
            <a:p>
              <a:r>
                <a:rPr lang="en-US" altLang="zh-CN" sz="1600" dirty="0" smtClean="0">
                  <a:solidFill>
                    <a:schemeClr val="bg1"/>
                  </a:solidFill>
                  <a:latin typeface="微软雅黑"/>
                </a:rPr>
                <a:t>06</a:t>
              </a:r>
              <a:endParaRPr lang="en-US" altLang="zh-CN" sz="1600" dirty="0">
                <a:solidFill>
                  <a:schemeClr val="bg1"/>
                </a:solidFill>
                <a:latin typeface="微软雅黑"/>
              </a:endParaRPr>
            </a:p>
          </p:txBody>
        </p:sp>
      </p:grpSp>
      <p:grpSp>
        <p:nvGrpSpPr>
          <p:cNvPr id="90" name="组合 89"/>
          <p:cNvGrpSpPr/>
          <p:nvPr/>
        </p:nvGrpSpPr>
        <p:grpSpPr>
          <a:xfrm>
            <a:off x="6727069" y="2566976"/>
            <a:ext cx="428410" cy="491476"/>
            <a:chOff x="6645283" y="2688963"/>
            <a:chExt cx="428410" cy="491476"/>
          </a:xfrm>
          <a:effectLst/>
        </p:grpSpPr>
        <p:sp>
          <p:nvSpPr>
            <p:cNvPr id="91" name="六边形 90"/>
            <p:cNvSpPr/>
            <p:nvPr/>
          </p:nvSpPr>
          <p:spPr>
            <a:xfrm rot="5400000">
              <a:off x="6613750" y="2722996"/>
              <a:ext cx="491476" cy="423409"/>
            </a:xfrm>
            <a:prstGeom prst="hexagon">
              <a:avLst/>
            </a:prstGeom>
            <a:blipFill dpi="0" rotWithShape="1">
              <a:blip r:embed="rId6" cstate="screen">
                <a:extLst>
                  <a:ext uri="{28A0092B-C50C-407E-A947-70E740481C1C}">
                    <a14:useLocalDpi xmlns:a14="http://schemas.microsoft.com/office/drawing/2010/main"/>
                  </a:ext>
                </a:extLst>
              </a:blip>
              <a:srcRect/>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8F8F8"/>
                </a:solidFill>
                <a:latin typeface="微软雅黑"/>
              </a:endParaRPr>
            </a:p>
          </p:txBody>
        </p:sp>
        <p:sp>
          <p:nvSpPr>
            <p:cNvPr id="92" name="文本框 33"/>
            <p:cNvSpPr txBox="1"/>
            <p:nvPr/>
          </p:nvSpPr>
          <p:spPr>
            <a:xfrm>
              <a:off x="6645283" y="2769733"/>
              <a:ext cx="428410" cy="338554"/>
            </a:xfrm>
            <a:prstGeom prst="rect">
              <a:avLst/>
            </a:prstGeom>
            <a:noFill/>
          </p:spPr>
          <p:txBody>
            <a:bodyPr wrap="square" rtlCol="0">
              <a:spAutoFit/>
            </a:bodyPr>
            <a:lstStyle/>
            <a:p>
              <a:r>
                <a:rPr lang="en-US" altLang="zh-CN" sz="1600" dirty="0" smtClean="0">
                  <a:solidFill>
                    <a:schemeClr val="bg1"/>
                  </a:solidFill>
                  <a:latin typeface="微软雅黑"/>
                </a:rPr>
                <a:t>07</a:t>
              </a:r>
              <a:endParaRPr lang="en-US" altLang="zh-CN" sz="1600" dirty="0">
                <a:solidFill>
                  <a:schemeClr val="bg1"/>
                </a:solidFill>
                <a:latin typeface="微软雅黑"/>
              </a:endParaRPr>
            </a:p>
          </p:txBody>
        </p:sp>
      </p:grpSp>
      <p:sp>
        <p:nvSpPr>
          <p:cNvPr id="93" name="文本框 33"/>
          <p:cNvSpPr txBox="1"/>
          <p:nvPr/>
        </p:nvSpPr>
        <p:spPr>
          <a:xfrm>
            <a:off x="1600436" y="1610818"/>
            <a:ext cx="911918" cy="553998"/>
          </a:xfrm>
          <a:prstGeom prst="rect">
            <a:avLst/>
          </a:prstGeom>
          <a:noFill/>
          <a:effectLst/>
        </p:spPr>
        <p:txBody>
          <a:bodyPr wrap="square" rtlCol="0">
            <a:spAutoFit/>
          </a:bodyPr>
          <a:lstStyle/>
          <a:p>
            <a:r>
              <a:rPr lang="zh-CN" altLang="en-US" sz="1000" dirty="0">
                <a:solidFill>
                  <a:schemeClr val="bg1"/>
                </a:solidFill>
                <a:latin typeface="微软雅黑"/>
              </a:rPr>
              <a:t>单击此处添加文本单击此处</a:t>
            </a:r>
            <a:r>
              <a:rPr lang="zh-CN" altLang="en-US" sz="1000" dirty="0" smtClean="0">
                <a:solidFill>
                  <a:schemeClr val="bg1"/>
                </a:solidFill>
                <a:latin typeface="微软雅黑"/>
              </a:rPr>
              <a:t>添加单</a:t>
            </a:r>
            <a:endParaRPr lang="en-US" altLang="zh-CN" sz="1000" dirty="0">
              <a:solidFill>
                <a:schemeClr val="bg1"/>
              </a:solidFill>
              <a:latin typeface="微软雅黑"/>
            </a:endParaRPr>
          </a:p>
        </p:txBody>
      </p:sp>
      <p:sp>
        <p:nvSpPr>
          <p:cNvPr id="94" name="文本框 33"/>
          <p:cNvSpPr txBox="1"/>
          <p:nvPr/>
        </p:nvSpPr>
        <p:spPr>
          <a:xfrm>
            <a:off x="3463018" y="1610818"/>
            <a:ext cx="911918" cy="553998"/>
          </a:xfrm>
          <a:prstGeom prst="rect">
            <a:avLst/>
          </a:prstGeom>
          <a:noFill/>
          <a:effectLst/>
        </p:spPr>
        <p:txBody>
          <a:bodyPr wrap="square" rtlCol="0">
            <a:spAutoFit/>
          </a:bodyPr>
          <a:lstStyle/>
          <a:p>
            <a:r>
              <a:rPr lang="zh-CN" altLang="en-US" sz="1000" dirty="0">
                <a:solidFill>
                  <a:schemeClr val="bg1"/>
                </a:solidFill>
                <a:latin typeface="微软雅黑"/>
              </a:rPr>
              <a:t>单击此处添加文本单击此处</a:t>
            </a:r>
            <a:r>
              <a:rPr lang="zh-CN" altLang="en-US" sz="1000" dirty="0" smtClean="0">
                <a:solidFill>
                  <a:schemeClr val="bg1"/>
                </a:solidFill>
                <a:latin typeface="微软雅黑"/>
              </a:rPr>
              <a:t>添加单</a:t>
            </a:r>
            <a:endParaRPr lang="en-US" altLang="zh-CN" sz="1000" dirty="0">
              <a:solidFill>
                <a:schemeClr val="bg1"/>
              </a:solidFill>
              <a:latin typeface="微软雅黑"/>
            </a:endParaRPr>
          </a:p>
        </p:txBody>
      </p:sp>
      <p:sp>
        <p:nvSpPr>
          <p:cNvPr id="95" name="文本框 33"/>
          <p:cNvSpPr txBox="1"/>
          <p:nvPr/>
        </p:nvSpPr>
        <p:spPr>
          <a:xfrm>
            <a:off x="5368667" y="1610818"/>
            <a:ext cx="911918" cy="553998"/>
          </a:xfrm>
          <a:prstGeom prst="rect">
            <a:avLst/>
          </a:prstGeom>
          <a:noFill/>
          <a:effectLst/>
        </p:spPr>
        <p:txBody>
          <a:bodyPr wrap="square" rtlCol="0">
            <a:spAutoFit/>
          </a:bodyPr>
          <a:lstStyle/>
          <a:p>
            <a:r>
              <a:rPr lang="zh-CN" altLang="en-US" sz="1000" dirty="0">
                <a:solidFill>
                  <a:schemeClr val="bg1"/>
                </a:solidFill>
                <a:latin typeface="微软雅黑"/>
              </a:rPr>
              <a:t>单击此处添加文本单击此处</a:t>
            </a:r>
            <a:r>
              <a:rPr lang="zh-CN" altLang="en-US" sz="1000" dirty="0" smtClean="0">
                <a:solidFill>
                  <a:schemeClr val="bg1"/>
                </a:solidFill>
                <a:latin typeface="微软雅黑"/>
              </a:rPr>
              <a:t>添加单</a:t>
            </a:r>
            <a:endParaRPr lang="en-US" altLang="zh-CN" sz="1000" dirty="0">
              <a:solidFill>
                <a:schemeClr val="bg1"/>
              </a:solidFill>
              <a:latin typeface="微软雅黑"/>
            </a:endParaRPr>
          </a:p>
        </p:txBody>
      </p:sp>
      <p:sp>
        <p:nvSpPr>
          <p:cNvPr id="96" name="文本框 33"/>
          <p:cNvSpPr txBox="1"/>
          <p:nvPr/>
        </p:nvSpPr>
        <p:spPr>
          <a:xfrm>
            <a:off x="7217428" y="1610818"/>
            <a:ext cx="911918" cy="553998"/>
          </a:xfrm>
          <a:prstGeom prst="rect">
            <a:avLst/>
          </a:prstGeom>
          <a:noFill/>
          <a:effectLst/>
        </p:spPr>
        <p:txBody>
          <a:bodyPr wrap="square" rtlCol="0">
            <a:spAutoFit/>
          </a:bodyPr>
          <a:lstStyle/>
          <a:p>
            <a:r>
              <a:rPr lang="zh-CN" altLang="en-US" sz="1000" dirty="0">
                <a:solidFill>
                  <a:schemeClr val="bg1"/>
                </a:solidFill>
                <a:latin typeface="微软雅黑"/>
              </a:rPr>
              <a:t>单击此处添加文本单击此处</a:t>
            </a:r>
            <a:r>
              <a:rPr lang="zh-CN" altLang="en-US" sz="1000" dirty="0" smtClean="0">
                <a:solidFill>
                  <a:schemeClr val="bg1"/>
                </a:solidFill>
                <a:latin typeface="微软雅黑"/>
              </a:rPr>
              <a:t>添加单</a:t>
            </a:r>
            <a:endParaRPr lang="en-US" altLang="zh-CN" sz="1000" dirty="0">
              <a:solidFill>
                <a:schemeClr val="bg1"/>
              </a:solidFill>
              <a:latin typeface="微软雅黑"/>
            </a:endParaRPr>
          </a:p>
        </p:txBody>
      </p:sp>
      <p:sp>
        <p:nvSpPr>
          <p:cNvPr id="97" name="文本框 33"/>
          <p:cNvSpPr txBox="1"/>
          <p:nvPr/>
        </p:nvSpPr>
        <p:spPr>
          <a:xfrm>
            <a:off x="2533774" y="3525349"/>
            <a:ext cx="911918" cy="553998"/>
          </a:xfrm>
          <a:prstGeom prst="rect">
            <a:avLst/>
          </a:prstGeom>
          <a:noFill/>
          <a:effectLst/>
        </p:spPr>
        <p:txBody>
          <a:bodyPr wrap="square" rtlCol="0">
            <a:spAutoFit/>
          </a:bodyPr>
          <a:lstStyle/>
          <a:p>
            <a:pPr algn="r"/>
            <a:r>
              <a:rPr lang="zh-CN" altLang="en-US" sz="1000" b="1" dirty="0">
                <a:solidFill>
                  <a:schemeClr val="bg1"/>
                </a:solidFill>
                <a:latin typeface="微软雅黑"/>
              </a:rPr>
              <a:t>单击此处添加文本单击此处</a:t>
            </a:r>
            <a:r>
              <a:rPr lang="zh-CN" altLang="en-US" sz="1000" b="1" dirty="0" smtClean="0">
                <a:solidFill>
                  <a:schemeClr val="bg1"/>
                </a:solidFill>
                <a:latin typeface="微软雅黑"/>
              </a:rPr>
              <a:t>添加单</a:t>
            </a:r>
            <a:endParaRPr lang="en-US" altLang="zh-CN" sz="1000" b="1" dirty="0">
              <a:solidFill>
                <a:schemeClr val="bg1"/>
              </a:solidFill>
              <a:latin typeface="微软雅黑"/>
            </a:endParaRPr>
          </a:p>
        </p:txBody>
      </p:sp>
      <p:sp>
        <p:nvSpPr>
          <p:cNvPr id="98" name="文本框 33"/>
          <p:cNvSpPr txBox="1"/>
          <p:nvPr/>
        </p:nvSpPr>
        <p:spPr>
          <a:xfrm>
            <a:off x="4439423" y="3525349"/>
            <a:ext cx="911918" cy="553998"/>
          </a:xfrm>
          <a:prstGeom prst="rect">
            <a:avLst/>
          </a:prstGeom>
          <a:noFill/>
          <a:effectLst/>
        </p:spPr>
        <p:txBody>
          <a:bodyPr wrap="square" rtlCol="0">
            <a:spAutoFit/>
          </a:bodyPr>
          <a:lstStyle/>
          <a:p>
            <a:r>
              <a:rPr lang="zh-CN" altLang="en-US" sz="1000" b="1" dirty="0">
                <a:solidFill>
                  <a:schemeClr val="bg1"/>
                </a:solidFill>
                <a:latin typeface="微软雅黑"/>
              </a:rPr>
              <a:t>单击此处添加文本单击此处</a:t>
            </a:r>
            <a:r>
              <a:rPr lang="zh-CN" altLang="en-US" sz="1000" b="1" dirty="0" smtClean="0">
                <a:solidFill>
                  <a:schemeClr val="bg1"/>
                </a:solidFill>
                <a:latin typeface="微软雅黑"/>
              </a:rPr>
              <a:t>添加单</a:t>
            </a:r>
            <a:endParaRPr lang="en-US" altLang="zh-CN" sz="1000" b="1" dirty="0">
              <a:solidFill>
                <a:schemeClr val="bg1"/>
              </a:solidFill>
              <a:latin typeface="微软雅黑"/>
            </a:endParaRPr>
          </a:p>
        </p:txBody>
      </p:sp>
      <p:sp>
        <p:nvSpPr>
          <p:cNvPr id="99" name="文本框 33"/>
          <p:cNvSpPr txBox="1"/>
          <p:nvPr/>
        </p:nvSpPr>
        <p:spPr>
          <a:xfrm>
            <a:off x="6288184" y="3525349"/>
            <a:ext cx="911918" cy="553998"/>
          </a:xfrm>
          <a:prstGeom prst="rect">
            <a:avLst/>
          </a:prstGeom>
          <a:noFill/>
          <a:effectLst/>
        </p:spPr>
        <p:txBody>
          <a:bodyPr wrap="square" rtlCol="0">
            <a:spAutoFit/>
          </a:bodyPr>
          <a:lstStyle/>
          <a:p>
            <a:r>
              <a:rPr lang="zh-CN" altLang="en-US" sz="1000" b="1" dirty="0">
                <a:solidFill>
                  <a:schemeClr val="bg1"/>
                </a:solidFill>
                <a:latin typeface="微软雅黑"/>
              </a:rPr>
              <a:t>单击此处添加文本单击此处</a:t>
            </a:r>
            <a:r>
              <a:rPr lang="zh-CN" altLang="en-US" sz="1000" b="1" dirty="0" smtClean="0">
                <a:solidFill>
                  <a:schemeClr val="bg1"/>
                </a:solidFill>
                <a:latin typeface="微软雅黑"/>
              </a:rPr>
              <a:t>添加单</a:t>
            </a:r>
            <a:endParaRPr lang="en-US" altLang="zh-CN" sz="1000" b="1" dirty="0">
              <a:solidFill>
                <a:schemeClr val="bg1"/>
              </a:solidFill>
              <a:latin typeface="微软雅黑"/>
            </a:endParaRPr>
          </a:p>
        </p:txBody>
      </p:sp>
      <p:sp>
        <p:nvSpPr>
          <p:cNvPr id="100"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101"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102"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96344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0-#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72"/>
                                        </p:tgtEl>
                                        <p:attrNameLst>
                                          <p:attrName>style.visibility</p:attrName>
                                        </p:attrNameLst>
                                      </p:cBhvr>
                                      <p:to>
                                        <p:strVal val="visible"/>
                                      </p:to>
                                    </p:set>
                                    <p:anim calcmode="lin" valueType="num">
                                      <p:cBhvr>
                                        <p:cTn id="13" dur="500" fill="hold"/>
                                        <p:tgtEl>
                                          <p:spTgt spid="72"/>
                                        </p:tgtEl>
                                        <p:attrNameLst>
                                          <p:attrName>ppt_w</p:attrName>
                                        </p:attrNameLst>
                                      </p:cBhvr>
                                      <p:tavLst>
                                        <p:tav tm="0">
                                          <p:val>
                                            <p:fltVal val="0"/>
                                          </p:val>
                                        </p:tav>
                                        <p:tav tm="100000">
                                          <p:val>
                                            <p:strVal val="#ppt_w"/>
                                          </p:val>
                                        </p:tav>
                                      </p:tavLst>
                                    </p:anim>
                                    <p:anim calcmode="lin" valueType="num">
                                      <p:cBhvr>
                                        <p:cTn id="14" dur="500" fill="hold"/>
                                        <p:tgtEl>
                                          <p:spTgt spid="72"/>
                                        </p:tgtEl>
                                        <p:attrNameLst>
                                          <p:attrName>ppt_h</p:attrName>
                                        </p:attrNameLst>
                                      </p:cBhvr>
                                      <p:tavLst>
                                        <p:tav tm="0">
                                          <p:val>
                                            <p:fltVal val="0"/>
                                          </p:val>
                                        </p:tav>
                                        <p:tav tm="100000">
                                          <p:val>
                                            <p:strVal val="#ppt_h"/>
                                          </p:val>
                                        </p:tav>
                                      </p:tavLst>
                                    </p:anim>
                                    <p:animEffect transition="in" filter="fade">
                                      <p:cBhvr>
                                        <p:cTn id="15" dur="500"/>
                                        <p:tgtEl>
                                          <p:spTgt spid="72"/>
                                        </p:tgtEl>
                                      </p:cBhvr>
                                    </p:animEffect>
                                  </p:childTnLst>
                                </p:cTn>
                              </p:par>
                              <p:par>
                                <p:cTn id="16" presetID="53" presetClass="entr" presetSubtype="16" fill="hold" nodeType="withEffect">
                                  <p:stCondLst>
                                    <p:cond delay="0"/>
                                  </p:stCondLst>
                                  <p:childTnLst>
                                    <p:set>
                                      <p:cBhvr>
                                        <p:cTn id="17" dur="1" fill="hold">
                                          <p:stCondLst>
                                            <p:cond delay="0"/>
                                          </p:stCondLst>
                                        </p:cTn>
                                        <p:tgtEl>
                                          <p:spTgt spid="75"/>
                                        </p:tgtEl>
                                        <p:attrNameLst>
                                          <p:attrName>style.visibility</p:attrName>
                                        </p:attrNameLst>
                                      </p:cBhvr>
                                      <p:to>
                                        <p:strVal val="visible"/>
                                      </p:to>
                                    </p:set>
                                    <p:anim calcmode="lin" valueType="num">
                                      <p:cBhvr>
                                        <p:cTn id="18" dur="500" fill="hold"/>
                                        <p:tgtEl>
                                          <p:spTgt spid="75"/>
                                        </p:tgtEl>
                                        <p:attrNameLst>
                                          <p:attrName>ppt_w</p:attrName>
                                        </p:attrNameLst>
                                      </p:cBhvr>
                                      <p:tavLst>
                                        <p:tav tm="0">
                                          <p:val>
                                            <p:fltVal val="0"/>
                                          </p:val>
                                        </p:tav>
                                        <p:tav tm="100000">
                                          <p:val>
                                            <p:strVal val="#ppt_w"/>
                                          </p:val>
                                        </p:tav>
                                      </p:tavLst>
                                    </p:anim>
                                    <p:anim calcmode="lin" valueType="num">
                                      <p:cBhvr>
                                        <p:cTn id="19" dur="500" fill="hold"/>
                                        <p:tgtEl>
                                          <p:spTgt spid="75"/>
                                        </p:tgtEl>
                                        <p:attrNameLst>
                                          <p:attrName>ppt_h</p:attrName>
                                        </p:attrNameLst>
                                      </p:cBhvr>
                                      <p:tavLst>
                                        <p:tav tm="0">
                                          <p:val>
                                            <p:fltVal val="0"/>
                                          </p:val>
                                        </p:tav>
                                        <p:tav tm="100000">
                                          <p:val>
                                            <p:strVal val="#ppt_h"/>
                                          </p:val>
                                        </p:tav>
                                      </p:tavLst>
                                    </p:anim>
                                    <p:animEffect transition="in" filter="fade">
                                      <p:cBhvr>
                                        <p:cTn id="20" dur="500"/>
                                        <p:tgtEl>
                                          <p:spTgt spid="75"/>
                                        </p:tgtEl>
                                      </p:cBhvr>
                                    </p:animEffect>
                                  </p:childTnLst>
                                </p:cTn>
                              </p:par>
                              <p:par>
                                <p:cTn id="21" presetID="53" presetClass="entr" presetSubtype="16" fill="hold" nodeType="withEffect">
                                  <p:stCondLst>
                                    <p:cond delay="0"/>
                                  </p:stCondLst>
                                  <p:childTnLst>
                                    <p:set>
                                      <p:cBhvr>
                                        <p:cTn id="22" dur="1" fill="hold">
                                          <p:stCondLst>
                                            <p:cond delay="0"/>
                                          </p:stCondLst>
                                        </p:cTn>
                                        <p:tgtEl>
                                          <p:spTgt spid="78"/>
                                        </p:tgtEl>
                                        <p:attrNameLst>
                                          <p:attrName>style.visibility</p:attrName>
                                        </p:attrNameLst>
                                      </p:cBhvr>
                                      <p:to>
                                        <p:strVal val="visible"/>
                                      </p:to>
                                    </p:set>
                                    <p:anim calcmode="lin" valueType="num">
                                      <p:cBhvr>
                                        <p:cTn id="23" dur="500" fill="hold"/>
                                        <p:tgtEl>
                                          <p:spTgt spid="78"/>
                                        </p:tgtEl>
                                        <p:attrNameLst>
                                          <p:attrName>ppt_w</p:attrName>
                                        </p:attrNameLst>
                                      </p:cBhvr>
                                      <p:tavLst>
                                        <p:tav tm="0">
                                          <p:val>
                                            <p:fltVal val="0"/>
                                          </p:val>
                                        </p:tav>
                                        <p:tav tm="100000">
                                          <p:val>
                                            <p:strVal val="#ppt_w"/>
                                          </p:val>
                                        </p:tav>
                                      </p:tavLst>
                                    </p:anim>
                                    <p:anim calcmode="lin" valueType="num">
                                      <p:cBhvr>
                                        <p:cTn id="24" dur="500" fill="hold"/>
                                        <p:tgtEl>
                                          <p:spTgt spid="78"/>
                                        </p:tgtEl>
                                        <p:attrNameLst>
                                          <p:attrName>ppt_h</p:attrName>
                                        </p:attrNameLst>
                                      </p:cBhvr>
                                      <p:tavLst>
                                        <p:tav tm="0">
                                          <p:val>
                                            <p:fltVal val="0"/>
                                          </p:val>
                                        </p:tav>
                                        <p:tav tm="100000">
                                          <p:val>
                                            <p:strVal val="#ppt_h"/>
                                          </p:val>
                                        </p:tav>
                                      </p:tavLst>
                                    </p:anim>
                                    <p:animEffect transition="in" filter="fade">
                                      <p:cBhvr>
                                        <p:cTn id="25" dur="500"/>
                                        <p:tgtEl>
                                          <p:spTgt spid="78"/>
                                        </p:tgtEl>
                                      </p:cBhvr>
                                    </p:animEffect>
                                  </p:childTnLst>
                                </p:cTn>
                              </p:par>
                              <p:par>
                                <p:cTn id="26" presetID="53" presetClass="entr" presetSubtype="16" fill="hold" nodeType="withEffect">
                                  <p:stCondLst>
                                    <p:cond delay="0"/>
                                  </p:stCondLst>
                                  <p:childTnLst>
                                    <p:set>
                                      <p:cBhvr>
                                        <p:cTn id="27" dur="1" fill="hold">
                                          <p:stCondLst>
                                            <p:cond delay="0"/>
                                          </p:stCondLst>
                                        </p:cTn>
                                        <p:tgtEl>
                                          <p:spTgt spid="81"/>
                                        </p:tgtEl>
                                        <p:attrNameLst>
                                          <p:attrName>style.visibility</p:attrName>
                                        </p:attrNameLst>
                                      </p:cBhvr>
                                      <p:to>
                                        <p:strVal val="visible"/>
                                      </p:to>
                                    </p:set>
                                    <p:anim calcmode="lin" valueType="num">
                                      <p:cBhvr>
                                        <p:cTn id="28" dur="500" fill="hold"/>
                                        <p:tgtEl>
                                          <p:spTgt spid="81"/>
                                        </p:tgtEl>
                                        <p:attrNameLst>
                                          <p:attrName>ppt_w</p:attrName>
                                        </p:attrNameLst>
                                      </p:cBhvr>
                                      <p:tavLst>
                                        <p:tav tm="0">
                                          <p:val>
                                            <p:fltVal val="0"/>
                                          </p:val>
                                        </p:tav>
                                        <p:tav tm="100000">
                                          <p:val>
                                            <p:strVal val="#ppt_w"/>
                                          </p:val>
                                        </p:tav>
                                      </p:tavLst>
                                    </p:anim>
                                    <p:anim calcmode="lin" valueType="num">
                                      <p:cBhvr>
                                        <p:cTn id="29" dur="500" fill="hold"/>
                                        <p:tgtEl>
                                          <p:spTgt spid="81"/>
                                        </p:tgtEl>
                                        <p:attrNameLst>
                                          <p:attrName>ppt_h</p:attrName>
                                        </p:attrNameLst>
                                      </p:cBhvr>
                                      <p:tavLst>
                                        <p:tav tm="0">
                                          <p:val>
                                            <p:fltVal val="0"/>
                                          </p:val>
                                        </p:tav>
                                        <p:tav tm="100000">
                                          <p:val>
                                            <p:strVal val="#ppt_h"/>
                                          </p:val>
                                        </p:tav>
                                      </p:tavLst>
                                    </p:anim>
                                    <p:animEffect transition="in" filter="fade">
                                      <p:cBhvr>
                                        <p:cTn id="30" dur="500"/>
                                        <p:tgtEl>
                                          <p:spTgt spid="81"/>
                                        </p:tgtEl>
                                      </p:cBhvr>
                                    </p:animEffect>
                                  </p:childTnLst>
                                </p:cTn>
                              </p:par>
                              <p:par>
                                <p:cTn id="31" presetID="53" presetClass="entr" presetSubtype="16" fill="hold" nodeType="withEffect">
                                  <p:stCondLst>
                                    <p:cond delay="0"/>
                                  </p:stCondLst>
                                  <p:childTnLst>
                                    <p:set>
                                      <p:cBhvr>
                                        <p:cTn id="32" dur="1" fill="hold">
                                          <p:stCondLst>
                                            <p:cond delay="0"/>
                                          </p:stCondLst>
                                        </p:cTn>
                                        <p:tgtEl>
                                          <p:spTgt spid="84"/>
                                        </p:tgtEl>
                                        <p:attrNameLst>
                                          <p:attrName>style.visibility</p:attrName>
                                        </p:attrNameLst>
                                      </p:cBhvr>
                                      <p:to>
                                        <p:strVal val="visible"/>
                                      </p:to>
                                    </p:set>
                                    <p:anim calcmode="lin" valueType="num">
                                      <p:cBhvr>
                                        <p:cTn id="33" dur="500" fill="hold"/>
                                        <p:tgtEl>
                                          <p:spTgt spid="84"/>
                                        </p:tgtEl>
                                        <p:attrNameLst>
                                          <p:attrName>ppt_w</p:attrName>
                                        </p:attrNameLst>
                                      </p:cBhvr>
                                      <p:tavLst>
                                        <p:tav tm="0">
                                          <p:val>
                                            <p:fltVal val="0"/>
                                          </p:val>
                                        </p:tav>
                                        <p:tav tm="100000">
                                          <p:val>
                                            <p:strVal val="#ppt_w"/>
                                          </p:val>
                                        </p:tav>
                                      </p:tavLst>
                                    </p:anim>
                                    <p:anim calcmode="lin" valueType="num">
                                      <p:cBhvr>
                                        <p:cTn id="34" dur="500" fill="hold"/>
                                        <p:tgtEl>
                                          <p:spTgt spid="84"/>
                                        </p:tgtEl>
                                        <p:attrNameLst>
                                          <p:attrName>ppt_h</p:attrName>
                                        </p:attrNameLst>
                                      </p:cBhvr>
                                      <p:tavLst>
                                        <p:tav tm="0">
                                          <p:val>
                                            <p:fltVal val="0"/>
                                          </p:val>
                                        </p:tav>
                                        <p:tav tm="100000">
                                          <p:val>
                                            <p:strVal val="#ppt_h"/>
                                          </p:val>
                                        </p:tav>
                                      </p:tavLst>
                                    </p:anim>
                                    <p:animEffect transition="in" filter="fade">
                                      <p:cBhvr>
                                        <p:cTn id="35" dur="500"/>
                                        <p:tgtEl>
                                          <p:spTgt spid="84"/>
                                        </p:tgtEl>
                                      </p:cBhvr>
                                    </p:animEffect>
                                  </p:childTnLst>
                                </p:cTn>
                              </p:par>
                              <p:par>
                                <p:cTn id="36" presetID="53" presetClass="entr" presetSubtype="16" fill="hold" nodeType="withEffect">
                                  <p:stCondLst>
                                    <p:cond delay="0"/>
                                  </p:stCondLst>
                                  <p:childTnLst>
                                    <p:set>
                                      <p:cBhvr>
                                        <p:cTn id="37" dur="1" fill="hold">
                                          <p:stCondLst>
                                            <p:cond delay="0"/>
                                          </p:stCondLst>
                                        </p:cTn>
                                        <p:tgtEl>
                                          <p:spTgt spid="87"/>
                                        </p:tgtEl>
                                        <p:attrNameLst>
                                          <p:attrName>style.visibility</p:attrName>
                                        </p:attrNameLst>
                                      </p:cBhvr>
                                      <p:to>
                                        <p:strVal val="visible"/>
                                      </p:to>
                                    </p:set>
                                    <p:anim calcmode="lin" valueType="num">
                                      <p:cBhvr>
                                        <p:cTn id="38" dur="500" fill="hold"/>
                                        <p:tgtEl>
                                          <p:spTgt spid="87"/>
                                        </p:tgtEl>
                                        <p:attrNameLst>
                                          <p:attrName>ppt_w</p:attrName>
                                        </p:attrNameLst>
                                      </p:cBhvr>
                                      <p:tavLst>
                                        <p:tav tm="0">
                                          <p:val>
                                            <p:fltVal val="0"/>
                                          </p:val>
                                        </p:tav>
                                        <p:tav tm="100000">
                                          <p:val>
                                            <p:strVal val="#ppt_w"/>
                                          </p:val>
                                        </p:tav>
                                      </p:tavLst>
                                    </p:anim>
                                    <p:anim calcmode="lin" valueType="num">
                                      <p:cBhvr>
                                        <p:cTn id="39" dur="500" fill="hold"/>
                                        <p:tgtEl>
                                          <p:spTgt spid="87"/>
                                        </p:tgtEl>
                                        <p:attrNameLst>
                                          <p:attrName>ppt_h</p:attrName>
                                        </p:attrNameLst>
                                      </p:cBhvr>
                                      <p:tavLst>
                                        <p:tav tm="0">
                                          <p:val>
                                            <p:fltVal val="0"/>
                                          </p:val>
                                        </p:tav>
                                        <p:tav tm="100000">
                                          <p:val>
                                            <p:strVal val="#ppt_h"/>
                                          </p:val>
                                        </p:tav>
                                      </p:tavLst>
                                    </p:anim>
                                    <p:animEffect transition="in" filter="fade">
                                      <p:cBhvr>
                                        <p:cTn id="40" dur="500"/>
                                        <p:tgtEl>
                                          <p:spTgt spid="87"/>
                                        </p:tgtEl>
                                      </p:cBhvr>
                                    </p:animEffect>
                                  </p:childTnLst>
                                </p:cTn>
                              </p:par>
                              <p:par>
                                <p:cTn id="41" presetID="53" presetClass="entr" presetSubtype="16" fill="hold" nodeType="withEffect">
                                  <p:stCondLst>
                                    <p:cond delay="0"/>
                                  </p:stCondLst>
                                  <p:childTnLst>
                                    <p:set>
                                      <p:cBhvr>
                                        <p:cTn id="42" dur="1" fill="hold">
                                          <p:stCondLst>
                                            <p:cond delay="0"/>
                                          </p:stCondLst>
                                        </p:cTn>
                                        <p:tgtEl>
                                          <p:spTgt spid="90"/>
                                        </p:tgtEl>
                                        <p:attrNameLst>
                                          <p:attrName>style.visibility</p:attrName>
                                        </p:attrNameLst>
                                      </p:cBhvr>
                                      <p:to>
                                        <p:strVal val="visible"/>
                                      </p:to>
                                    </p:set>
                                    <p:anim calcmode="lin" valueType="num">
                                      <p:cBhvr>
                                        <p:cTn id="43" dur="500" fill="hold"/>
                                        <p:tgtEl>
                                          <p:spTgt spid="90"/>
                                        </p:tgtEl>
                                        <p:attrNameLst>
                                          <p:attrName>ppt_w</p:attrName>
                                        </p:attrNameLst>
                                      </p:cBhvr>
                                      <p:tavLst>
                                        <p:tav tm="0">
                                          <p:val>
                                            <p:fltVal val="0"/>
                                          </p:val>
                                        </p:tav>
                                        <p:tav tm="100000">
                                          <p:val>
                                            <p:strVal val="#ppt_w"/>
                                          </p:val>
                                        </p:tav>
                                      </p:tavLst>
                                    </p:anim>
                                    <p:anim calcmode="lin" valueType="num">
                                      <p:cBhvr>
                                        <p:cTn id="44" dur="500" fill="hold"/>
                                        <p:tgtEl>
                                          <p:spTgt spid="90"/>
                                        </p:tgtEl>
                                        <p:attrNameLst>
                                          <p:attrName>ppt_h</p:attrName>
                                        </p:attrNameLst>
                                      </p:cBhvr>
                                      <p:tavLst>
                                        <p:tav tm="0">
                                          <p:val>
                                            <p:fltVal val="0"/>
                                          </p:val>
                                        </p:tav>
                                        <p:tav tm="100000">
                                          <p:val>
                                            <p:strVal val="#ppt_h"/>
                                          </p:val>
                                        </p:tav>
                                      </p:tavLst>
                                    </p:anim>
                                    <p:animEffect transition="in" filter="fade">
                                      <p:cBhvr>
                                        <p:cTn id="45" dur="500"/>
                                        <p:tgtEl>
                                          <p:spTgt spid="90"/>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nodePh="1">
                                  <p:stCondLst>
                                    <p:cond delay="0"/>
                                  </p:stCondLst>
                                  <p:endCondLst>
                                    <p:cond evt="begin" delay="0">
                                      <p:tn val="48"/>
                                    </p:cond>
                                  </p:endCondLst>
                                  <p:childTnLst>
                                    <p:set>
                                      <p:cBhvr>
                                        <p:cTn id="49" dur="1" fill="hold">
                                          <p:stCondLst>
                                            <p:cond delay="0"/>
                                          </p:stCondLst>
                                        </p:cTn>
                                        <p:tgtEl>
                                          <p:spTgt spid="59"/>
                                        </p:tgtEl>
                                        <p:attrNameLst>
                                          <p:attrName>style.visibility</p:attrName>
                                        </p:attrNameLst>
                                      </p:cBhvr>
                                      <p:to>
                                        <p:strVal val="visible"/>
                                      </p:to>
                                    </p:set>
                                    <p:animEffect transition="in" filter="fade">
                                      <p:cBhvr>
                                        <p:cTn id="50" dur="1000"/>
                                        <p:tgtEl>
                                          <p:spTgt spid="59"/>
                                        </p:tgtEl>
                                      </p:cBhvr>
                                    </p:animEffect>
                                    <p:anim calcmode="lin" valueType="num">
                                      <p:cBhvr>
                                        <p:cTn id="51" dur="1000" fill="hold"/>
                                        <p:tgtEl>
                                          <p:spTgt spid="59"/>
                                        </p:tgtEl>
                                        <p:attrNameLst>
                                          <p:attrName>ppt_x</p:attrName>
                                        </p:attrNameLst>
                                      </p:cBhvr>
                                      <p:tavLst>
                                        <p:tav tm="0">
                                          <p:val>
                                            <p:strVal val="#ppt_x"/>
                                          </p:val>
                                        </p:tav>
                                        <p:tav tm="100000">
                                          <p:val>
                                            <p:strVal val="#ppt_x"/>
                                          </p:val>
                                        </p:tav>
                                      </p:tavLst>
                                    </p:anim>
                                    <p:anim calcmode="lin" valueType="num">
                                      <p:cBhvr>
                                        <p:cTn id="52" dur="1000" fill="hold"/>
                                        <p:tgtEl>
                                          <p:spTgt spid="59"/>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nodePh="1">
                                  <p:stCondLst>
                                    <p:cond delay="0"/>
                                  </p:stCondLst>
                                  <p:endCondLst>
                                    <p:cond evt="begin" delay="0">
                                      <p:tn val="53"/>
                                    </p:cond>
                                  </p:endCondLst>
                                  <p:childTnLst>
                                    <p:set>
                                      <p:cBhvr>
                                        <p:cTn id="54" dur="1" fill="hold">
                                          <p:stCondLst>
                                            <p:cond delay="0"/>
                                          </p:stCondLst>
                                        </p:cTn>
                                        <p:tgtEl>
                                          <p:spTgt spid="61"/>
                                        </p:tgtEl>
                                        <p:attrNameLst>
                                          <p:attrName>style.visibility</p:attrName>
                                        </p:attrNameLst>
                                      </p:cBhvr>
                                      <p:to>
                                        <p:strVal val="visible"/>
                                      </p:to>
                                    </p:set>
                                    <p:animEffect transition="in" filter="fade">
                                      <p:cBhvr>
                                        <p:cTn id="55" dur="1000"/>
                                        <p:tgtEl>
                                          <p:spTgt spid="61"/>
                                        </p:tgtEl>
                                      </p:cBhvr>
                                    </p:animEffect>
                                    <p:anim calcmode="lin" valueType="num">
                                      <p:cBhvr>
                                        <p:cTn id="56" dur="1000" fill="hold"/>
                                        <p:tgtEl>
                                          <p:spTgt spid="61"/>
                                        </p:tgtEl>
                                        <p:attrNameLst>
                                          <p:attrName>ppt_x</p:attrName>
                                        </p:attrNameLst>
                                      </p:cBhvr>
                                      <p:tavLst>
                                        <p:tav tm="0">
                                          <p:val>
                                            <p:strVal val="#ppt_x"/>
                                          </p:val>
                                        </p:tav>
                                        <p:tav tm="100000">
                                          <p:val>
                                            <p:strVal val="#ppt_x"/>
                                          </p:val>
                                        </p:tav>
                                      </p:tavLst>
                                    </p:anim>
                                    <p:anim calcmode="lin" valueType="num">
                                      <p:cBhvr>
                                        <p:cTn id="57" dur="1000" fill="hold"/>
                                        <p:tgtEl>
                                          <p:spTgt spid="61"/>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nodePh="1">
                                  <p:stCondLst>
                                    <p:cond delay="0"/>
                                  </p:stCondLst>
                                  <p:endCondLst>
                                    <p:cond evt="begin" delay="0">
                                      <p:tn val="58"/>
                                    </p:cond>
                                  </p:endCondLst>
                                  <p:childTnLst>
                                    <p:set>
                                      <p:cBhvr>
                                        <p:cTn id="59" dur="1" fill="hold">
                                          <p:stCondLst>
                                            <p:cond delay="0"/>
                                          </p:stCondLst>
                                        </p:cTn>
                                        <p:tgtEl>
                                          <p:spTgt spid="63"/>
                                        </p:tgtEl>
                                        <p:attrNameLst>
                                          <p:attrName>style.visibility</p:attrName>
                                        </p:attrNameLst>
                                      </p:cBhvr>
                                      <p:to>
                                        <p:strVal val="visible"/>
                                      </p:to>
                                    </p:set>
                                    <p:animEffect transition="in" filter="fade">
                                      <p:cBhvr>
                                        <p:cTn id="60" dur="1000"/>
                                        <p:tgtEl>
                                          <p:spTgt spid="63"/>
                                        </p:tgtEl>
                                      </p:cBhvr>
                                    </p:animEffect>
                                    <p:anim calcmode="lin" valueType="num">
                                      <p:cBhvr>
                                        <p:cTn id="61" dur="1000" fill="hold"/>
                                        <p:tgtEl>
                                          <p:spTgt spid="63"/>
                                        </p:tgtEl>
                                        <p:attrNameLst>
                                          <p:attrName>ppt_x</p:attrName>
                                        </p:attrNameLst>
                                      </p:cBhvr>
                                      <p:tavLst>
                                        <p:tav tm="0">
                                          <p:val>
                                            <p:strVal val="#ppt_x"/>
                                          </p:val>
                                        </p:tav>
                                        <p:tav tm="100000">
                                          <p:val>
                                            <p:strVal val="#ppt_x"/>
                                          </p:val>
                                        </p:tav>
                                      </p:tavLst>
                                    </p:anim>
                                    <p:anim calcmode="lin" valueType="num">
                                      <p:cBhvr>
                                        <p:cTn id="62" dur="1000" fill="hold"/>
                                        <p:tgtEl>
                                          <p:spTgt spid="6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nodePh="1">
                                  <p:stCondLst>
                                    <p:cond delay="0"/>
                                  </p:stCondLst>
                                  <p:endCondLst>
                                    <p:cond evt="begin" delay="0">
                                      <p:tn val="63"/>
                                    </p:cond>
                                  </p:endCondLst>
                                  <p:childTnLst>
                                    <p:set>
                                      <p:cBhvr>
                                        <p:cTn id="64" dur="1" fill="hold">
                                          <p:stCondLst>
                                            <p:cond delay="0"/>
                                          </p:stCondLst>
                                        </p:cTn>
                                        <p:tgtEl>
                                          <p:spTgt spid="65"/>
                                        </p:tgtEl>
                                        <p:attrNameLst>
                                          <p:attrName>style.visibility</p:attrName>
                                        </p:attrNameLst>
                                      </p:cBhvr>
                                      <p:to>
                                        <p:strVal val="visible"/>
                                      </p:to>
                                    </p:set>
                                    <p:animEffect transition="in" filter="fade">
                                      <p:cBhvr>
                                        <p:cTn id="65" dur="1000"/>
                                        <p:tgtEl>
                                          <p:spTgt spid="65"/>
                                        </p:tgtEl>
                                      </p:cBhvr>
                                    </p:animEffect>
                                    <p:anim calcmode="lin" valueType="num">
                                      <p:cBhvr>
                                        <p:cTn id="66" dur="1000" fill="hold"/>
                                        <p:tgtEl>
                                          <p:spTgt spid="65"/>
                                        </p:tgtEl>
                                        <p:attrNameLst>
                                          <p:attrName>ppt_x</p:attrName>
                                        </p:attrNameLst>
                                      </p:cBhvr>
                                      <p:tavLst>
                                        <p:tav tm="0">
                                          <p:val>
                                            <p:strVal val="#ppt_x"/>
                                          </p:val>
                                        </p:tav>
                                        <p:tav tm="100000">
                                          <p:val>
                                            <p:strVal val="#ppt_x"/>
                                          </p:val>
                                        </p:tav>
                                      </p:tavLst>
                                    </p:anim>
                                    <p:anim calcmode="lin" valueType="num">
                                      <p:cBhvr>
                                        <p:cTn id="67" dur="1000" fill="hold"/>
                                        <p:tgtEl>
                                          <p:spTgt spid="65"/>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93"/>
                                        </p:tgtEl>
                                        <p:attrNameLst>
                                          <p:attrName>style.visibility</p:attrName>
                                        </p:attrNameLst>
                                      </p:cBhvr>
                                      <p:to>
                                        <p:strVal val="visible"/>
                                      </p:to>
                                    </p:set>
                                    <p:animEffect transition="in" filter="fade">
                                      <p:cBhvr>
                                        <p:cTn id="70" dur="1000"/>
                                        <p:tgtEl>
                                          <p:spTgt spid="93"/>
                                        </p:tgtEl>
                                      </p:cBhvr>
                                    </p:animEffect>
                                    <p:anim calcmode="lin" valueType="num">
                                      <p:cBhvr>
                                        <p:cTn id="71" dur="1000" fill="hold"/>
                                        <p:tgtEl>
                                          <p:spTgt spid="93"/>
                                        </p:tgtEl>
                                        <p:attrNameLst>
                                          <p:attrName>ppt_x</p:attrName>
                                        </p:attrNameLst>
                                      </p:cBhvr>
                                      <p:tavLst>
                                        <p:tav tm="0">
                                          <p:val>
                                            <p:strVal val="#ppt_x"/>
                                          </p:val>
                                        </p:tav>
                                        <p:tav tm="100000">
                                          <p:val>
                                            <p:strVal val="#ppt_x"/>
                                          </p:val>
                                        </p:tav>
                                      </p:tavLst>
                                    </p:anim>
                                    <p:anim calcmode="lin" valueType="num">
                                      <p:cBhvr>
                                        <p:cTn id="72" dur="1000" fill="hold"/>
                                        <p:tgtEl>
                                          <p:spTgt spid="93"/>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94"/>
                                        </p:tgtEl>
                                        <p:attrNameLst>
                                          <p:attrName>style.visibility</p:attrName>
                                        </p:attrNameLst>
                                      </p:cBhvr>
                                      <p:to>
                                        <p:strVal val="visible"/>
                                      </p:to>
                                    </p:set>
                                    <p:animEffect transition="in" filter="fade">
                                      <p:cBhvr>
                                        <p:cTn id="75" dur="1000"/>
                                        <p:tgtEl>
                                          <p:spTgt spid="94"/>
                                        </p:tgtEl>
                                      </p:cBhvr>
                                    </p:animEffect>
                                    <p:anim calcmode="lin" valueType="num">
                                      <p:cBhvr>
                                        <p:cTn id="76" dur="1000" fill="hold"/>
                                        <p:tgtEl>
                                          <p:spTgt spid="94"/>
                                        </p:tgtEl>
                                        <p:attrNameLst>
                                          <p:attrName>ppt_x</p:attrName>
                                        </p:attrNameLst>
                                      </p:cBhvr>
                                      <p:tavLst>
                                        <p:tav tm="0">
                                          <p:val>
                                            <p:strVal val="#ppt_x"/>
                                          </p:val>
                                        </p:tav>
                                        <p:tav tm="100000">
                                          <p:val>
                                            <p:strVal val="#ppt_x"/>
                                          </p:val>
                                        </p:tav>
                                      </p:tavLst>
                                    </p:anim>
                                    <p:anim calcmode="lin" valueType="num">
                                      <p:cBhvr>
                                        <p:cTn id="77" dur="1000" fill="hold"/>
                                        <p:tgtEl>
                                          <p:spTgt spid="94"/>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95"/>
                                        </p:tgtEl>
                                        <p:attrNameLst>
                                          <p:attrName>style.visibility</p:attrName>
                                        </p:attrNameLst>
                                      </p:cBhvr>
                                      <p:to>
                                        <p:strVal val="visible"/>
                                      </p:to>
                                    </p:set>
                                    <p:animEffect transition="in" filter="fade">
                                      <p:cBhvr>
                                        <p:cTn id="80" dur="1000"/>
                                        <p:tgtEl>
                                          <p:spTgt spid="95"/>
                                        </p:tgtEl>
                                      </p:cBhvr>
                                    </p:animEffect>
                                    <p:anim calcmode="lin" valueType="num">
                                      <p:cBhvr>
                                        <p:cTn id="81" dur="1000" fill="hold"/>
                                        <p:tgtEl>
                                          <p:spTgt spid="95"/>
                                        </p:tgtEl>
                                        <p:attrNameLst>
                                          <p:attrName>ppt_x</p:attrName>
                                        </p:attrNameLst>
                                      </p:cBhvr>
                                      <p:tavLst>
                                        <p:tav tm="0">
                                          <p:val>
                                            <p:strVal val="#ppt_x"/>
                                          </p:val>
                                        </p:tav>
                                        <p:tav tm="100000">
                                          <p:val>
                                            <p:strVal val="#ppt_x"/>
                                          </p:val>
                                        </p:tav>
                                      </p:tavLst>
                                    </p:anim>
                                    <p:anim calcmode="lin" valueType="num">
                                      <p:cBhvr>
                                        <p:cTn id="82" dur="1000" fill="hold"/>
                                        <p:tgtEl>
                                          <p:spTgt spid="95"/>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96"/>
                                        </p:tgtEl>
                                        <p:attrNameLst>
                                          <p:attrName>style.visibility</p:attrName>
                                        </p:attrNameLst>
                                      </p:cBhvr>
                                      <p:to>
                                        <p:strVal val="visible"/>
                                      </p:to>
                                    </p:set>
                                    <p:animEffect transition="in" filter="fade">
                                      <p:cBhvr>
                                        <p:cTn id="85" dur="1000"/>
                                        <p:tgtEl>
                                          <p:spTgt spid="96"/>
                                        </p:tgtEl>
                                      </p:cBhvr>
                                    </p:animEffect>
                                    <p:anim calcmode="lin" valueType="num">
                                      <p:cBhvr>
                                        <p:cTn id="86" dur="1000" fill="hold"/>
                                        <p:tgtEl>
                                          <p:spTgt spid="96"/>
                                        </p:tgtEl>
                                        <p:attrNameLst>
                                          <p:attrName>ppt_x</p:attrName>
                                        </p:attrNameLst>
                                      </p:cBhvr>
                                      <p:tavLst>
                                        <p:tav tm="0">
                                          <p:val>
                                            <p:strVal val="#ppt_x"/>
                                          </p:val>
                                        </p:tav>
                                        <p:tav tm="100000">
                                          <p:val>
                                            <p:strVal val="#ppt_x"/>
                                          </p:val>
                                        </p:tav>
                                      </p:tavLst>
                                    </p:anim>
                                    <p:anim calcmode="lin" valueType="num">
                                      <p:cBhvr>
                                        <p:cTn id="87" dur="1000" fill="hold"/>
                                        <p:tgtEl>
                                          <p:spTgt spid="96"/>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60"/>
                                        </p:tgtEl>
                                        <p:attrNameLst>
                                          <p:attrName>style.visibility</p:attrName>
                                        </p:attrNameLst>
                                      </p:cBhvr>
                                      <p:to>
                                        <p:strVal val="visible"/>
                                      </p:to>
                                    </p:set>
                                    <p:animEffect transition="in" filter="fade">
                                      <p:cBhvr>
                                        <p:cTn id="90" dur="1000"/>
                                        <p:tgtEl>
                                          <p:spTgt spid="60"/>
                                        </p:tgtEl>
                                      </p:cBhvr>
                                    </p:animEffect>
                                    <p:anim calcmode="lin" valueType="num">
                                      <p:cBhvr>
                                        <p:cTn id="91" dur="1000" fill="hold"/>
                                        <p:tgtEl>
                                          <p:spTgt spid="60"/>
                                        </p:tgtEl>
                                        <p:attrNameLst>
                                          <p:attrName>ppt_x</p:attrName>
                                        </p:attrNameLst>
                                      </p:cBhvr>
                                      <p:tavLst>
                                        <p:tav tm="0">
                                          <p:val>
                                            <p:strVal val="#ppt_x"/>
                                          </p:val>
                                        </p:tav>
                                        <p:tav tm="100000">
                                          <p:val>
                                            <p:strVal val="#ppt_x"/>
                                          </p:val>
                                        </p:tav>
                                      </p:tavLst>
                                    </p:anim>
                                    <p:anim calcmode="lin" valueType="num">
                                      <p:cBhvr>
                                        <p:cTn id="92" dur="1000" fill="hold"/>
                                        <p:tgtEl>
                                          <p:spTgt spid="60"/>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58"/>
                                        </p:tgtEl>
                                        <p:attrNameLst>
                                          <p:attrName>style.visibility</p:attrName>
                                        </p:attrNameLst>
                                      </p:cBhvr>
                                      <p:to>
                                        <p:strVal val="visible"/>
                                      </p:to>
                                    </p:set>
                                    <p:animEffect transition="in" filter="fade">
                                      <p:cBhvr>
                                        <p:cTn id="95" dur="1000"/>
                                        <p:tgtEl>
                                          <p:spTgt spid="58"/>
                                        </p:tgtEl>
                                      </p:cBhvr>
                                    </p:animEffect>
                                    <p:anim calcmode="lin" valueType="num">
                                      <p:cBhvr>
                                        <p:cTn id="96" dur="1000" fill="hold"/>
                                        <p:tgtEl>
                                          <p:spTgt spid="58"/>
                                        </p:tgtEl>
                                        <p:attrNameLst>
                                          <p:attrName>ppt_x</p:attrName>
                                        </p:attrNameLst>
                                      </p:cBhvr>
                                      <p:tavLst>
                                        <p:tav tm="0">
                                          <p:val>
                                            <p:strVal val="#ppt_x"/>
                                          </p:val>
                                        </p:tav>
                                        <p:tav tm="100000">
                                          <p:val>
                                            <p:strVal val="#ppt_x"/>
                                          </p:val>
                                        </p:tav>
                                      </p:tavLst>
                                    </p:anim>
                                    <p:anim calcmode="lin" valueType="num">
                                      <p:cBhvr>
                                        <p:cTn id="97" dur="1000" fill="hold"/>
                                        <p:tgtEl>
                                          <p:spTgt spid="58"/>
                                        </p:tgtEl>
                                        <p:attrNameLst>
                                          <p:attrName>ppt_y</p:attrName>
                                        </p:attrNameLst>
                                      </p:cBhvr>
                                      <p:tavLst>
                                        <p:tav tm="0">
                                          <p:val>
                                            <p:strVal val="#ppt_y+.1"/>
                                          </p:val>
                                        </p:tav>
                                        <p:tav tm="100000">
                                          <p:val>
                                            <p:strVal val="#ppt_y"/>
                                          </p:val>
                                        </p:tav>
                                      </p:tavLst>
                                    </p:anim>
                                  </p:childTnLst>
                                </p:cTn>
                              </p:par>
                              <p:par>
                                <p:cTn id="98" presetID="42" presetClass="entr" presetSubtype="0" fill="hold" nodeType="withEffect">
                                  <p:stCondLst>
                                    <p:cond delay="0"/>
                                  </p:stCondLst>
                                  <p:childTnLst>
                                    <p:set>
                                      <p:cBhvr>
                                        <p:cTn id="99" dur="1" fill="hold">
                                          <p:stCondLst>
                                            <p:cond delay="0"/>
                                          </p:stCondLst>
                                        </p:cTn>
                                        <p:tgtEl>
                                          <p:spTgt spid="62"/>
                                        </p:tgtEl>
                                        <p:attrNameLst>
                                          <p:attrName>style.visibility</p:attrName>
                                        </p:attrNameLst>
                                      </p:cBhvr>
                                      <p:to>
                                        <p:strVal val="visible"/>
                                      </p:to>
                                    </p:set>
                                    <p:animEffect transition="in" filter="fade">
                                      <p:cBhvr>
                                        <p:cTn id="100" dur="1000"/>
                                        <p:tgtEl>
                                          <p:spTgt spid="62"/>
                                        </p:tgtEl>
                                      </p:cBhvr>
                                    </p:animEffect>
                                    <p:anim calcmode="lin" valueType="num">
                                      <p:cBhvr>
                                        <p:cTn id="101" dur="1000" fill="hold"/>
                                        <p:tgtEl>
                                          <p:spTgt spid="62"/>
                                        </p:tgtEl>
                                        <p:attrNameLst>
                                          <p:attrName>ppt_x</p:attrName>
                                        </p:attrNameLst>
                                      </p:cBhvr>
                                      <p:tavLst>
                                        <p:tav tm="0">
                                          <p:val>
                                            <p:strVal val="#ppt_x"/>
                                          </p:val>
                                        </p:tav>
                                        <p:tav tm="100000">
                                          <p:val>
                                            <p:strVal val="#ppt_x"/>
                                          </p:val>
                                        </p:tav>
                                      </p:tavLst>
                                    </p:anim>
                                    <p:anim calcmode="lin" valueType="num">
                                      <p:cBhvr>
                                        <p:cTn id="102" dur="1000" fill="hold"/>
                                        <p:tgtEl>
                                          <p:spTgt spid="62"/>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0"/>
                                  </p:stCondLst>
                                  <p:childTnLst>
                                    <p:set>
                                      <p:cBhvr>
                                        <p:cTn id="104" dur="1" fill="hold">
                                          <p:stCondLst>
                                            <p:cond delay="0"/>
                                          </p:stCondLst>
                                        </p:cTn>
                                        <p:tgtEl>
                                          <p:spTgt spid="64"/>
                                        </p:tgtEl>
                                        <p:attrNameLst>
                                          <p:attrName>style.visibility</p:attrName>
                                        </p:attrNameLst>
                                      </p:cBhvr>
                                      <p:to>
                                        <p:strVal val="visible"/>
                                      </p:to>
                                    </p:set>
                                    <p:animEffect transition="in" filter="fade">
                                      <p:cBhvr>
                                        <p:cTn id="105" dur="1000"/>
                                        <p:tgtEl>
                                          <p:spTgt spid="64"/>
                                        </p:tgtEl>
                                      </p:cBhvr>
                                    </p:animEffect>
                                    <p:anim calcmode="lin" valueType="num">
                                      <p:cBhvr>
                                        <p:cTn id="106" dur="1000" fill="hold"/>
                                        <p:tgtEl>
                                          <p:spTgt spid="64"/>
                                        </p:tgtEl>
                                        <p:attrNameLst>
                                          <p:attrName>ppt_x</p:attrName>
                                        </p:attrNameLst>
                                      </p:cBhvr>
                                      <p:tavLst>
                                        <p:tav tm="0">
                                          <p:val>
                                            <p:strVal val="#ppt_x"/>
                                          </p:val>
                                        </p:tav>
                                        <p:tav tm="100000">
                                          <p:val>
                                            <p:strVal val="#ppt_x"/>
                                          </p:val>
                                        </p:tav>
                                      </p:tavLst>
                                    </p:anim>
                                    <p:anim calcmode="lin" valueType="num">
                                      <p:cBhvr>
                                        <p:cTn id="107"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7" presetClass="entr" presetSubtype="0" fill="hold" grpId="0" nodeType="clickEffect" nodePh="1">
                                  <p:stCondLst>
                                    <p:cond delay="0"/>
                                  </p:stCondLst>
                                  <p:endCondLst>
                                    <p:cond evt="begin" delay="0">
                                      <p:tn val="110"/>
                                    </p:cond>
                                  </p:endCondLst>
                                  <p:childTnLst>
                                    <p:set>
                                      <p:cBhvr>
                                        <p:cTn id="111" dur="1" fill="hold">
                                          <p:stCondLst>
                                            <p:cond delay="0"/>
                                          </p:stCondLst>
                                        </p:cTn>
                                        <p:tgtEl>
                                          <p:spTgt spid="67"/>
                                        </p:tgtEl>
                                        <p:attrNameLst>
                                          <p:attrName>style.visibility</p:attrName>
                                        </p:attrNameLst>
                                      </p:cBhvr>
                                      <p:to>
                                        <p:strVal val="visible"/>
                                      </p:to>
                                    </p:set>
                                    <p:animEffect transition="in" filter="fade">
                                      <p:cBhvr>
                                        <p:cTn id="112" dur="1000"/>
                                        <p:tgtEl>
                                          <p:spTgt spid="67"/>
                                        </p:tgtEl>
                                      </p:cBhvr>
                                    </p:animEffect>
                                    <p:anim calcmode="lin" valueType="num">
                                      <p:cBhvr>
                                        <p:cTn id="113" dur="1000" fill="hold"/>
                                        <p:tgtEl>
                                          <p:spTgt spid="67"/>
                                        </p:tgtEl>
                                        <p:attrNameLst>
                                          <p:attrName>ppt_x</p:attrName>
                                        </p:attrNameLst>
                                      </p:cBhvr>
                                      <p:tavLst>
                                        <p:tav tm="0">
                                          <p:val>
                                            <p:strVal val="#ppt_x"/>
                                          </p:val>
                                        </p:tav>
                                        <p:tav tm="100000">
                                          <p:val>
                                            <p:strVal val="#ppt_x"/>
                                          </p:val>
                                        </p:tav>
                                      </p:tavLst>
                                    </p:anim>
                                    <p:anim calcmode="lin" valueType="num">
                                      <p:cBhvr>
                                        <p:cTn id="114" dur="1000" fill="hold"/>
                                        <p:tgtEl>
                                          <p:spTgt spid="67"/>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nodePh="1">
                                  <p:stCondLst>
                                    <p:cond delay="0"/>
                                  </p:stCondLst>
                                  <p:endCondLst>
                                    <p:cond evt="begin" delay="0">
                                      <p:tn val="115"/>
                                    </p:cond>
                                  </p:endCondLst>
                                  <p:childTnLst>
                                    <p:set>
                                      <p:cBhvr>
                                        <p:cTn id="116" dur="1" fill="hold">
                                          <p:stCondLst>
                                            <p:cond delay="0"/>
                                          </p:stCondLst>
                                        </p:cTn>
                                        <p:tgtEl>
                                          <p:spTgt spid="69"/>
                                        </p:tgtEl>
                                        <p:attrNameLst>
                                          <p:attrName>style.visibility</p:attrName>
                                        </p:attrNameLst>
                                      </p:cBhvr>
                                      <p:to>
                                        <p:strVal val="visible"/>
                                      </p:to>
                                    </p:set>
                                    <p:animEffect transition="in" filter="fade">
                                      <p:cBhvr>
                                        <p:cTn id="117" dur="1000"/>
                                        <p:tgtEl>
                                          <p:spTgt spid="69"/>
                                        </p:tgtEl>
                                      </p:cBhvr>
                                    </p:animEffect>
                                    <p:anim calcmode="lin" valueType="num">
                                      <p:cBhvr>
                                        <p:cTn id="118" dur="1000" fill="hold"/>
                                        <p:tgtEl>
                                          <p:spTgt spid="69"/>
                                        </p:tgtEl>
                                        <p:attrNameLst>
                                          <p:attrName>ppt_x</p:attrName>
                                        </p:attrNameLst>
                                      </p:cBhvr>
                                      <p:tavLst>
                                        <p:tav tm="0">
                                          <p:val>
                                            <p:strVal val="#ppt_x"/>
                                          </p:val>
                                        </p:tav>
                                        <p:tav tm="100000">
                                          <p:val>
                                            <p:strVal val="#ppt_x"/>
                                          </p:val>
                                        </p:tav>
                                      </p:tavLst>
                                    </p:anim>
                                    <p:anim calcmode="lin" valueType="num">
                                      <p:cBhvr>
                                        <p:cTn id="119" dur="1000" fill="hold"/>
                                        <p:tgtEl>
                                          <p:spTgt spid="69"/>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nodePh="1">
                                  <p:stCondLst>
                                    <p:cond delay="0"/>
                                  </p:stCondLst>
                                  <p:endCondLst>
                                    <p:cond evt="begin" delay="0">
                                      <p:tn val="120"/>
                                    </p:cond>
                                  </p:endCondLst>
                                  <p:childTnLst>
                                    <p:set>
                                      <p:cBhvr>
                                        <p:cTn id="121" dur="1" fill="hold">
                                          <p:stCondLst>
                                            <p:cond delay="0"/>
                                          </p:stCondLst>
                                        </p:cTn>
                                        <p:tgtEl>
                                          <p:spTgt spid="71"/>
                                        </p:tgtEl>
                                        <p:attrNameLst>
                                          <p:attrName>style.visibility</p:attrName>
                                        </p:attrNameLst>
                                      </p:cBhvr>
                                      <p:to>
                                        <p:strVal val="visible"/>
                                      </p:to>
                                    </p:set>
                                    <p:animEffect transition="in" filter="fade">
                                      <p:cBhvr>
                                        <p:cTn id="122" dur="1000"/>
                                        <p:tgtEl>
                                          <p:spTgt spid="71"/>
                                        </p:tgtEl>
                                      </p:cBhvr>
                                    </p:animEffect>
                                    <p:anim calcmode="lin" valueType="num">
                                      <p:cBhvr>
                                        <p:cTn id="123" dur="1000" fill="hold"/>
                                        <p:tgtEl>
                                          <p:spTgt spid="71"/>
                                        </p:tgtEl>
                                        <p:attrNameLst>
                                          <p:attrName>ppt_x</p:attrName>
                                        </p:attrNameLst>
                                      </p:cBhvr>
                                      <p:tavLst>
                                        <p:tav tm="0">
                                          <p:val>
                                            <p:strVal val="#ppt_x"/>
                                          </p:val>
                                        </p:tav>
                                        <p:tav tm="100000">
                                          <p:val>
                                            <p:strVal val="#ppt_x"/>
                                          </p:val>
                                        </p:tav>
                                      </p:tavLst>
                                    </p:anim>
                                    <p:anim calcmode="lin" valueType="num">
                                      <p:cBhvr>
                                        <p:cTn id="124" dur="1000" fill="hold"/>
                                        <p:tgtEl>
                                          <p:spTgt spid="71"/>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97"/>
                                        </p:tgtEl>
                                        <p:attrNameLst>
                                          <p:attrName>style.visibility</p:attrName>
                                        </p:attrNameLst>
                                      </p:cBhvr>
                                      <p:to>
                                        <p:strVal val="visible"/>
                                      </p:to>
                                    </p:set>
                                    <p:animEffect transition="in" filter="fade">
                                      <p:cBhvr>
                                        <p:cTn id="127" dur="1000"/>
                                        <p:tgtEl>
                                          <p:spTgt spid="97"/>
                                        </p:tgtEl>
                                      </p:cBhvr>
                                    </p:animEffect>
                                    <p:anim calcmode="lin" valueType="num">
                                      <p:cBhvr>
                                        <p:cTn id="128" dur="1000" fill="hold"/>
                                        <p:tgtEl>
                                          <p:spTgt spid="97"/>
                                        </p:tgtEl>
                                        <p:attrNameLst>
                                          <p:attrName>ppt_x</p:attrName>
                                        </p:attrNameLst>
                                      </p:cBhvr>
                                      <p:tavLst>
                                        <p:tav tm="0">
                                          <p:val>
                                            <p:strVal val="#ppt_x"/>
                                          </p:val>
                                        </p:tav>
                                        <p:tav tm="100000">
                                          <p:val>
                                            <p:strVal val="#ppt_x"/>
                                          </p:val>
                                        </p:tav>
                                      </p:tavLst>
                                    </p:anim>
                                    <p:anim calcmode="lin" valueType="num">
                                      <p:cBhvr>
                                        <p:cTn id="129" dur="1000" fill="hold"/>
                                        <p:tgtEl>
                                          <p:spTgt spid="97"/>
                                        </p:tgtEl>
                                        <p:attrNameLst>
                                          <p:attrName>ppt_y</p:attrName>
                                        </p:attrNameLst>
                                      </p:cBhvr>
                                      <p:tavLst>
                                        <p:tav tm="0">
                                          <p:val>
                                            <p:strVal val="#ppt_y-.1"/>
                                          </p:val>
                                        </p:tav>
                                        <p:tav tm="100000">
                                          <p:val>
                                            <p:strVal val="#ppt_y"/>
                                          </p:val>
                                        </p:tav>
                                      </p:tavLst>
                                    </p:anim>
                                  </p:childTnLst>
                                </p:cTn>
                              </p:par>
                              <p:par>
                                <p:cTn id="130" presetID="47" presetClass="entr" presetSubtype="0" fill="hold" grpId="0" nodeType="withEffect">
                                  <p:stCondLst>
                                    <p:cond delay="0"/>
                                  </p:stCondLst>
                                  <p:childTnLst>
                                    <p:set>
                                      <p:cBhvr>
                                        <p:cTn id="131" dur="1" fill="hold">
                                          <p:stCondLst>
                                            <p:cond delay="0"/>
                                          </p:stCondLst>
                                        </p:cTn>
                                        <p:tgtEl>
                                          <p:spTgt spid="98"/>
                                        </p:tgtEl>
                                        <p:attrNameLst>
                                          <p:attrName>style.visibility</p:attrName>
                                        </p:attrNameLst>
                                      </p:cBhvr>
                                      <p:to>
                                        <p:strVal val="visible"/>
                                      </p:to>
                                    </p:set>
                                    <p:animEffect transition="in" filter="fade">
                                      <p:cBhvr>
                                        <p:cTn id="132" dur="1000"/>
                                        <p:tgtEl>
                                          <p:spTgt spid="98"/>
                                        </p:tgtEl>
                                      </p:cBhvr>
                                    </p:animEffect>
                                    <p:anim calcmode="lin" valueType="num">
                                      <p:cBhvr>
                                        <p:cTn id="133" dur="1000" fill="hold"/>
                                        <p:tgtEl>
                                          <p:spTgt spid="98"/>
                                        </p:tgtEl>
                                        <p:attrNameLst>
                                          <p:attrName>ppt_x</p:attrName>
                                        </p:attrNameLst>
                                      </p:cBhvr>
                                      <p:tavLst>
                                        <p:tav tm="0">
                                          <p:val>
                                            <p:strVal val="#ppt_x"/>
                                          </p:val>
                                        </p:tav>
                                        <p:tav tm="100000">
                                          <p:val>
                                            <p:strVal val="#ppt_x"/>
                                          </p:val>
                                        </p:tav>
                                      </p:tavLst>
                                    </p:anim>
                                    <p:anim calcmode="lin" valueType="num">
                                      <p:cBhvr>
                                        <p:cTn id="134" dur="1000" fill="hold"/>
                                        <p:tgtEl>
                                          <p:spTgt spid="98"/>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0"/>
                                  </p:stCondLst>
                                  <p:childTnLst>
                                    <p:set>
                                      <p:cBhvr>
                                        <p:cTn id="136" dur="1" fill="hold">
                                          <p:stCondLst>
                                            <p:cond delay="0"/>
                                          </p:stCondLst>
                                        </p:cTn>
                                        <p:tgtEl>
                                          <p:spTgt spid="99"/>
                                        </p:tgtEl>
                                        <p:attrNameLst>
                                          <p:attrName>style.visibility</p:attrName>
                                        </p:attrNameLst>
                                      </p:cBhvr>
                                      <p:to>
                                        <p:strVal val="visible"/>
                                      </p:to>
                                    </p:set>
                                    <p:animEffect transition="in" filter="fade">
                                      <p:cBhvr>
                                        <p:cTn id="137" dur="1000"/>
                                        <p:tgtEl>
                                          <p:spTgt spid="99"/>
                                        </p:tgtEl>
                                      </p:cBhvr>
                                    </p:animEffect>
                                    <p:anim calcmode="lin" valueType="num">
                                      <p:cBhvr>
                                        <p:cTn id="138" dur="1000" fill="hold"/>
                                        <p:tgtEl>
                                          <p:spTgt spid="99"/>
                                        </p:tgtEl>
                                        <p:attrNameLst>
                                          <p:attrName>ppt_x</p:attrName>
                                        </p:attrNameLst>
                                      </p:cBhvr>
                                      <p:tavLst>
                                        <p:tav tm="0">
                                          <p:val>
                                            <p:strVal val="#ppt_x"/>
                                          </p:val>
                                        </p:tav>
                                        <p:tav tm="100000">
                                          <p:val>
                                            <p:strVal val="#ppt_x"/>
                                          </p:val>
                                        </p:tav>
                                      </p:tavLst>
                                    </p:anim>
                                    <p:anim calcmode="lin" valueType="num">
                                      <p:cBhvr>
                                        <p:cTn id="139" dur="1000" fill="hold"/>
                                        <p:tgtEl>
                                          <p:spTgt spid="99"/>
                                        </p:tgtEl>
                                        <p:attrNameLst>
                                          <p:attrName>ppt_y</p:attrName>
                                        </p:attrNameLst>
                                      </p:cBhvr>
                                      <p:tavLst>
                                        <p:tav tm="0">
                                          <p:val>
                                            <p:strVal val="#ppt_y-.1"/>
                                          </p:val>
                                        </p:tav>
                                        <p:tav tm="100000">
                                          <p:val>
                                            <p:strVal val="#ppt_y"/>
                                          </p:val>
                                        </p:tav>
                                      </p:tavLst>
                                    </p:anim>
                                  </p:childTnLst>
                                </p:cTn>
                              </p:par>
                              <p:par>
                                <p:cTn id="140" presetID="47" presetClass="entr" presetSubtype="0" fill="hold" nodeType="withEffect">
                                  <p:stCondLst>
                                    <p:cond delay="0"/>
                                  </p:stCondLst>
                                  <p:childTnLst>
                                    <p:set>
                                      <p:cBhvr>
                                        <p:cTn id="141" dur="1" fill="hold">
                                          <p:stCondLst>
                                            <p:cond delay="0"/>
                                          </p:stCondLst>
                                        </p:cTn>
                                        <p:tgtEl>
                                          <p:spTgt spid="70"/>
                                        </p:tgtEl>
                                        <p:attrNameLst>
                                          <p:attrName>style.visibility</p:attrName>
                                        </p:attrNameLst>
                                      </p:cBhvr>
                                      <p:to>
                                        <p:strVal val="visible"/>
                                      </p:to>
                                    </p:set>
                                    <p:animEffect transition="in" filter="fade">
                                      <p:cBhvr>
                                        <p:cTn id="142" dur="1000"/>
                                        <p:tgtEl>
                                          <p:spTgt spid="70"/>
                                        </p:tgtEl>
                                      </p:cBhvr>
                                    </p:animEffect>
                                    <p:anim calcmode="lin" valueType="num">
                                      <p:cBhvr>
                                        <p:cTn id="143" dur="1000" fill="hold"/>
                                        <p:tgtEl>
                                          <p:spTgt spid="70"/>
                                        </p:tgtEl>
                                        <p:attrNameLst>
                                          <p:attrName>ppt_x</p:attrName>
                                        </p:attrNameLst>
                                      </p:cBhvr>
                                      <p:tavLst>
                                        <p:tav tm="0">
                                          <p:val>
                                            <p:strVal val="#ppt_x"/>
                                          </p:val>
                                        </p:tav>
                                        <p:tav tm="100000">
                                          <p:val>
                                            <p:strVal val="#ppt_x"/>
                                          </p:val>
                                        </p:tav>
                                      </p:tavLst>
                                    </p:anim>
                                    <p:anim calcmode="lin" valueType="num">
                                      <p:cBhvr>
                                        <p:cTn id="144" dur="1000" fill="hold"/>
                                        <p:tgtEl>
                                          <p:spTgt spid="70"/>
                                        </p:tgtEl>
                                        <p:attrNameLst>
                                          <p:attrName>ppt_y</p:attrName>
                                        </p:attrNameLst>
                                      </p:cBhvr>
                                      <p:tavLst>
                                        <p:tav tm="0">
                                          <p:val>
                                            <p:strVal val="#ppt_y-.1"/>
                                          </p:val>
                                        </p:tav>
                                        <p:tav tm="100000">
                                          <p:val>
                                            <p:strVal val="#ppt_y"/>
                                          </p:val>
                                        </p:tav>
                                      </p:tavLst>
                                    </p:anim>
                                  </p:childTnLst>
                                </p:cTn>
                              </p:par>
                              <p:par>
                                <p:cTn id="145" presetID="47" presetClass="entr" presetSubtype="0" fill="hold" nodeType="withEffect">
                                  <p:stCondLst>
                                    <p:cond delay="0"/>
                                  </p:stCondLst>
                                  <p:childTnLst>
                                    <p:set>
                                      <p:cBhvr>
                                        <p:cTn id="146" dur="1" fill="hold">
                                          <p:stCondLst>
                                            <p:cond delay="0"/>
                                          </p:stCondLst>
                                        </p:cTn>
                                        <p:tgtEl>
                                          <p:spTgt spid="68"/>
                                        </p:tgtEl>
                                        <p:attrNameLst>
                                          <p:attrName>style.visibility</p:attrName>
                                        </p:attrNameLst>
                                      </p:cBhvr>
                                      <p:to>
                                        <p:strVal val="visible"/>
                                      </p:to>
                                    </p:set>
                                    <p:animEffect transition="in" filter="fade">
                                      <p:cBhvr>
                                        <p:cTn id="147" dur="1000"/>
                                        <p:tgtEl>
                                          <p:spTgt spid="68"/>
                                        </p:tgtEl>
                                      </p:cBhvr>
                                    </p:animEffect>
                                    <p:anim calcmode="lin" valueType="num">
                                      <p:cBhvr>
                                        <p:cTn id="148" dur="1000" fill="hold"/>
                                        <p:tgtEl>
                                          <p:spTgt spid="68"/>
                                        </p:tgtEl>
                                        <p:attrNameLst>
                                          <p:attrName>ppt_x</p:attrName>
                                        </p:attrNameLst>
                                      </p:cBhvr>
                                      <p:tavLst>
                                        <p:tav tm="0">
                                          <p:val>
                                            <p:strVal val="#ppt_x"/>
                                          </p:val>
                                        </p:tav>
                                        <p:tav tm="100000">
                                          <p:val>
                                            <p:strVal val="#ppt_x"/>
                                          </p:val>
                                        </p:tav>
                                      </p:tavLst>
                                    </p:anim>
                                    <p:anim calcmode="lin" valueType="num">
                                      <p:cBhvr>
                                        <p:cTn id="149" dur="1000" fill="hold"/>
                                        <p:tgtEl>
                                          <p:spTgt spid="68"/>
                                        </p:tgtEl>
                                        <p:attrNameLst>
                                          <p:attrName>ppt_y</p:attrName>
                                        </p:attrNameLst>
                                      </p:cBhvr>
                                      <p:tavLst>
                                        <p:tav tm="0">
                                          <p:val>
                                            <p:strVal val="#ppt_y-.1"/>
                                          </p:val>
                                        </p:tav>
                                        <p:tav tm="100000">
                                          <p:val>
                                            <p:strVal val="#ppt_y"/>
                                          </p:val>
                                        </p:tav>
                                      </p:tavLst>
                                    </p:anim>
                                  </p:childTnLst>
                                </p:cTn>
                              </p:par>
                              <p:par>
                                <p:cTn id="150" presetID="47" presetClass="entr" presetSubtype="0" fill="hold" nodeType="withEffect">
                                  <p:stCondLst>
                                    <p:cond delay="0"/>
                                  </p:stCondLst>
                                  <p:childTnLst>
                                    <p:set>
                                      <p:cBhvr>
                                        <p:cTn id="151" dur="1" fill="hold">
                                          <p:stCondLst>
                                            <p:cond delay="0"/>
                                          </p:stCondLst>
                                        </p:cTn>
                                        <p:tgtEl>
                                          <p:spTgt spid="66"/>
                                        </p:tgtEl>
                                        <p:attrNameLst>
                                          <p:attrName>style.visibility</p:attrName>
                                        </p:attrNameLst>
                                      </p:cBhvr>
                                      <p:to>
                                        <p:strVal val="visible"/>
                                      </p:to>
                                    </p:set>
                                    <p:animEffect transition="in" filter="fade">
                                      <p:cBhvr>
                                        <p:cTn id="152" dur="1000"/>
                                        <p:tgtEl>
                                          <p:spTgt spid="66"/>
                                        </p:tgtEl>
                                      </p:cBhvr>
                                    </p:animEffect>
                                    <p:anim calcmode="lin" valueType="num">
                                      <p:cBhvr>
                                        <p:cTn id="153" dur="1000" fill="hold"/>
                                        <p:tgtEl>
                                          <p:spTgt spid="66"/>
                                        </p:tgtEl>
                                        <p:attrNameLst>
                                          <p:attrName>ppt_x</p:attrName>
                                        </p:attrNameLst>
                                      </p:cBhvr>
                                      <p:tavLst>
                                        <p:tav tm="0">
                                          <p:val>
                                            <p:strVal val="#ppt_x"/>
                                          </p:val>
                                        </p:tav>
                                        <p:tav tm="100000">
                                          <p:val>
                                            <p:strVal val="#ppt_x"/>
                                          </p:val>
                                        </p:tav>
                                      </p:tavLst>
                                    </p:anim>
                                    <p:anim calcmode="lin" valueType="num">
                                      <p:cBhvr>
                                        <p:cTn id="154"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1" grpId="0"/>
      <p:bldP spid="63" grpId="0"/>
      <p:bldP spid="65" grpId="0"/>
      <p:bldP spid="67" grpId="0"/>
      <p:bldP spid="69" grpId="0"/>
      <p:bldP spid="71" grpId="0"/>
      <p:bldP spid="93" grpId="0"/>
      <p:bldP spid="94" grpId="0"/>
      <p:bldP spid="95" grpId="0"/>
      <p:bldP spid="96" grpId="0"/>
      <p:bldP spid="97" grpId="0"/>
      <p:bldP spid="98" grpId="0"/>
      <p:bldP spid="99"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2" name="组合 71"/>
          <p:cNvGrpSpPr/>
          <p:nvPr/>
        </p:nvGrpSpPr>
        <p:grpSpPr>
          <a:xfrm>
            <a:off x="2867764" y="1059582"/>
            <a:ext cx="3138733" cy="3640762"/>
            <a:chOff x="3029025" y="774337"/>
            <a:chExt cx="3138733" cy="3640762"/>
          </a:xfrm>
        </p:grpSpPr>
        <p:sp>
          <p:nvSpPr>
            <p:cNvPr id="73" name="Freeform 13"/>
            <p:cNvSpPr>
              <a:spLocks/>
            </p:cNvSpPr>
            <p:nvPr/>
          </p:nvSpPr>
          <p:spPr bwMode="auto">
            <a:xfrm rot="3569734">
              <a:off x="4908424" y="2018027"/>
              <a:ext cx="1756383" cy="762284"/>
            </a:xfrm>
            <a:custGeom>
              <a:avLst/>
              <a:gdLst>
                <a:gd name="T0" fmla="*/ 1855 w 1855"/>
                <a:gd name="T1" fmla="*/ 808 h 808"/>
                <a:gd name="T2" fmla="*/ 473 w 1855"/>
                <a:gd name="T3" fmla="*/ 0 h 808"/>
                <a:gd name="T4" fmla="*/ 0 w 1855"/>
                <a:gd name="T5" fmla="*/ 808 h 808"/>
                <a:gd name="T6" fmla="*/ 1855 w 1855"/>
                <a:gd name="T7" fmla="*/ 808 h 808"/>
                <a:gd name="connsiteX0" fmla="*/ 10037 w 10037"/>
                <a:gd name="connsiteY0" fmla="*/ 10000 h 10000"/>
                <a:gd name="connsiteX1" fmla="*/ 2587 w 10037"/>
                <a:gd name="connsiteY1" fmla="*/ 0 h 10000"/>
                <a:gd name="connsiteX2" fmla="*/ 0 w 10037"/>
                <a:gd name="connsiteY2" fmla="*/ 9949 h 10000"/>
                <a:gd name="connsiteX3" fmla="*/ 10037 w 10037"/>
                <a:gd name="connsiteY3" fmla="*/ 10000 h 10000"/>
              </a:gdLst>
              <a:ahLst/>
              <a:cxnLst>
                <a:cxn ang="0">
                  <a:pos x="connsiteX0" y="connsiteY0"/>
                </a:cxn>
                <a:cxn ang="0">
                  <a:pos x="connsiteX1" y="connsiteY1"/>
                </a:cxn>
                <a:cxn ang="0">
                  <a:pos x="connsiteX2" y="connsiteY2"/>
                </a:cxn>
                <a:cxn ang="0">
                  <a:pos x="connsiteX3" y="connsiteY3"/>
                </a:cxn>
              </a:cxnLst>
              <a:rect l="l" t="t" r="r" b="b"/>
              <a:pathLst>
                <a:path w="10037" h="10000">
                  <a:moveTo>
                    <a:pt x="10037" y="10000"/>
                  </a:moveTo>
                  <a:lnTo>
                    <a:pt x="2587" y="0"/>
                  </a:lnTo>
                  <a:lnTo>
                    <a:pt x="0" y="9949"/>
                  </a:lnTo>
                  <a:lnTo>
                    <a:pt x="10037" y="10000"/>
                  </a:lnTo>
                  <a:close/>
                </a:path>
              </a:pathLst>
            </a:custGeom>
            <a:blipFill dpi="0" rotWithShape="1">
              <a:blip r:embed="rId3">
                <a:extLst>
                  <a:ext uri="{28A0092B-C50C-407E-A947-70E740481C1C}">
                    <a14:useLocalDpi xmlns:a14="http://schemas.microsoft.com/office/drawing/2010/main"/>
                  </a:ext>
                </a:extLst>
              </a:blip>
              <a:srcRect/>
              <a:stretch>
                <a:fillRect/>
              </a:stretch>
            </a:blipFill>
            <a:ln>
              <a:noFill/>
            </a:ln>
          </p:spPr>
          <p:txBody>
            <a:bodyPr lIns="0" tIns="270000" rIns="2430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74" name="Freeform 13"/>
            <p:cNvSpPr>
              <a:spLocks/>
            </p:cNvSpPr>
            <p:nvPr/>
          </p:nvSpPr>
          <p:spPr bwMode="auto">
            <a:xfrm rot="14345172">
              <a:off x="2534821" y="2400591"/>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85 w 10085"/>
                <a:gd name="connsiteY0" fmla="*/ 10000 h 10000"/>
                <a:gd name="connsiteX1" fmla="*/ 2635 w 10085"/>
                <a:gd name="connsiteY1" fmla="*/ 0 h 10000"/>
                <a:gd name="connsiteX2" fmla="*/ 0 w 10085"/>
                <a:gd name="connsiteY2" fmla="*/ 9940 h 10000"/>
                <a:gd name="connsiteX3" fmla="*/ 10085 w 10085"/>
                <a:gd name="connsiteY3" fmla="*/ 10000 h 10000"/>
                <a:gd name="connsiteX0" fmla="*/ 10074 w 10074"/>
                <a:gd name="connsiteY0" fmla="*/ 10043 h 10043"/>
                <a:gd name="connsiteX1" fmla="*/ 2635 w 10074"/>
                <a:gd name="connsiteY1" fmla="*/ 0 h 10043"/>
                <a:gd name="connsiteX2" fmla="*/ 0 w 10074"/>
                <a:gd name="connsiteY2" fmla="*/ 9940 h 10043"/>
                <a:gd name="connsiteX3" fmla="*/ 10074 w 10074"/>
                <a:gd name="connsiteY3" fmla="*/ 10043 h 10043"/>
                <a:gd name="connsiteX0" fmla="*/ 10052 w 10052"/>
                <a:gd name="connsiteY0" fmla="*/ 10043 h 10043"/>
                <a:gd name="connsiteX1" fmla="*/ 2613 w 10052"/>
                <a:gd name="connsiteY1" fmla="*/ 0 h 10043"/>
                <a:gd name="connsiteX2" fmla="*/ 0 w 10052"/>
                <a:gd name="connsiteY2" fmla="*/ 9855 h 10043"/>
                <a:gd name="connsiteX3" fmla="*/ 10052 w 10052"/>
                <a:gd name="connsiteY3" fmla="*/ 10043 h 10043"/>
                <a:gd name="connsiteX0" fmla="*/ 10022 w 10022"/>
                <a:gd name="connsiteY0" fmla="*/ 10043 h 10043"/>
                <a:gd name="connsiteX1" fmla="*/ 2583 w 10022"/>
                <a:gd name="connsiteY1" fmla="*/ 0 h 10043"/>
                <a:gd name="connsiteX2" fmla="*/ 0 w 10022"/>
                <a:gd name="connsiteY2" fmla="*/ 9838 h 10043"/>
                <a:gd name="connsiteX3" fmla="*/ 10022 w 10022"/>
                <a:gd name="connsiteY3" fmla="*/ 10043 h 10043"/>
                <a:gd name="connsiteX0" fmla="*/ 10003 w 10003"/>
                <a:gd name="connsiteY0" fmla="*/ 10043 h 10043"/>
                <a:gd name="connsiteX1" fmla="*/ 2564 w 10003"/>
                <a:gd name="connsiteY1" fmla="*/ 0 h 10043"/>
                <a:gd name="connsiteX2" fmla="*/ 0 w 10003"/>
                <a:gd name="connsiteY2" fmla="*/ 9864 h 10043"/>
                <a:gd name="connsiteX3" fmla="*/ 10003 w 10003"/>
                <a:gd name="connsiteY3" fmla="*/ 10043 h 10043"/>
                <a:gd name="connsiteX0" fmla="*/ 10003 w 10003"/>
                <a:gd name="connsiteY0" fmla="*/ 10043 h 10043"/>
                <a:gd name="connsiteX1" fmla="*/ 2564 w 10003"/>
                <a:gd name="connsiteY1" fmla="*/ 0 h 10043"/>
                <a:gd name="connsiteX2" fmla="*/ 0 w 10003"/>
                <a:gd name="connsiteY2" fmla="*/ 9864 h 10043"/>
                <a:gd name="connsiteX3" fmla="*/ 10003 w 10003"/>
                <a:gd name="connsiteY3" fmla="*/ 10043 h 10043"/>
                <a:gd name="connsiteX0" fmla="*/ 10022 w 10022"/>
                <a:gd name="connsiteY0" fmla="*/ 10043 h 10043"/>
                <a:gd name="connsiteX1" fmla="*/ 2583 w 10022"/>
                <a:gd name="connsiteY1" fmla="*/ 0 h 10043"/>
                <a:gd name="connsiteX2" fmla="*/ 0 w 10022"/>
                <a:gd name="connsiteY2" fmla="*/ 9838 h 10043"/>
                <a:gd name="connsiteX3" fmla="*/ 10022 w 10022"/>
                <a:gd name="connsiteY3" fmla="*/ 10043 h 10043"/>
              </a:gdLst>
              <a:ahLst/>
              <a:cxnLst>
                <a:cxn ang="0">
                  <a:pos x="connsiteX0" y="connsiteY0"/>
                </a:cxn>
                <a:cxn ang="0">
                  <a:pos x="connsiteX1" y="connsiteY1"/>
                </a:cxn>
                <a:cxn ang="0">
                  <a:pos x="connsiteX2" y="connsiteY2"/>
                </a:cxn>
                <a:cxn ang="0">
                  <a:pos x="connsiteX3" y="connsiteY3"/>
                </a:cxn>
              </a:cxnLst>
              <a:rect l="l" t="t" r="r" b="b"/>
              <a:pathLst>
                <a:path w="10022" h="10043">
                  <a:moveTo>
                    <a:pt x="10022" y="10043"/>
                  </a:moveTo>
                  <a:lnTo>
                    <a:pt x="2583" y="0"/>
                  </a:lnTo>
                  <a:lnTo>
                    <a:pt x="0" y="9838"/>
                  </a:lnTo>
                  <a:lnTo>
                    <a:pt x="10022" y="10043"/>
                  </a:lnTo>
                  <a:close/>
                </a:path>
              </a:pathLst>
            </a:custGeom>
            <a:blipFill dpi="0" rotWithShape="1">
              <a:blip r:embed="rId4">
                <a:extLst>
                  <a:ext uri="{28A0092B-C50C-407E-A947-70E740481C1C}">
                    <a14:useLocalDpi xmlns:a14="http://schemas.microsoft.com/office/drawing/2010/main"/>
                  </a:ext>
                </a:extLst>
              </a:blip>
              <a:srcRect/>
              <a:stretch>
                <a:fillRect/>
              </a:stretch>
            </a:blipFill>
            <a:ln>
              <a:noFill/>
            </a:ln>
          </p:spPr>
          <p:txBody>
            <a:bodyPr lIns="0" tIns="270000" rIns="2430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grpSp>
          <p:nvGrpSpPr>
            <p:cNvPr id="75" name="组合 74"/>
            <p:cNvGrpSpPr/>
            <p:nvPr/>
          </p:nvGrpSpPr>
          <p:grpSpPr>
            <a:xfrm>
              <a:off x="3297814" y="774337"/>
              <a:ext cx="2599732" cy="3640762"/>
              <a:chOff x="3297814" y="774337"/>
              <a:chExt cx="2599732" cy="3640762"/>
            </a:xfrm>
          </p:grpSpPr>
          <p:sp>
            <p:nvSpPr>
              <p:cNvPr id="76" name="Freeform 13"/>
              <p:cNvSpPr>
                <a:spLocks/>
              </p:cNvSpPr>
              <p:nvPr/>
            </p:nvSpPr>
            <p:spPr bwMode="auto">
              <a:xfrm>
                <a:off x="4144008" y="1072994"/>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22 w 10022"/>
                  <a:gd name="connsiteY0" fmla="*/ 10050 h 10050"/>
                  <a:gd name="connsiteX1" fmla="*/ 2550 w 10022"/>
                  <a:gd name="connsiteY1" fmla="*/ 0 h 10050"/>
                  <a:gd name="connsiteX2" fmla="*/ 0 w 10022"/>
                  <a:gd name="connsiteY2" fmla="*/ 10000 h 10050"/>
                  <a:gd name="connsiteX3" fmla="*/ 10022 w 10022"/>
                  <a:gd name="connsiteY3" fmla="*/ 10050 h 10050"/>
                </a:gdLst>
                <a:ahLst/>
                <a:cxnLst>
                  <a:cxn ang="0">
                    <a:pos x="connsiteX0" y="connsiteY0"/>
                  </a:cxn>
                  <a:cxn ang="0">
                    <a:pos x="connsiteX1" y="connsiteY1"/>
                  </a:cxn>
                  <a:cxn ang="0">
                    <a:pos x="connsiteX2" y="connsiteY2"/>
                  </a:cxn>
                  <a:cxn ang="0">
                    <a:pos x="connsiteX3" y="connsiteY3"/>
                  </a:cxn>
                </a:cxnLst>
                <a:rect l="l" t="t" r="r" b="b"/>
                <a:pathLst>
                  <a:path w="10022" h="10050">
                    <a:moveTo>
                      <a:pt x="10022" y="10050"/>
                    </a:moveTo>
                    <a:lnTo>
                      <a:pt x="2550" y="0"/>
                    </a:lnTo>
                    <a:lnTo>
                      <a:pt x="0" y="10000"/>
                    </a:lnTo>
                    <a:lnTo>
                      <a:pt x="10022" y="10050"/>
                    </a:lnTo>
                    <a:close/>
                  </a:path>
                </a:pathLst>
              </a:custGeom>
              <a:blipFill dpi="0" rotWithShape="1">
                <a:blip r:embed="rId5">
                  <a:extLst>
                    <a:ext uri="{28A0092B-C50C-407E-A947-70E740481C1C}">
                      <a14:useLocalDpi xmlns:a14="http://schemas.microsoft.com/office/drawing/2010/main"/>
                    </a:ext>
                  </a:extLst>
                </a:blip>
                <a:srcRect/>
                <a:stretch>
                  <a:fillRect/>
                </a:stretch>
              </a:blipFill>
              <a:ln>
                <a:noFill/>
              </a:ln>
            </p:spPr>
            <p:txBody>
              <a:bodyPr lIns="0" tIns="270000" rIns="2430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77" name="Freeform 13"/>
              <p:cNvSpPr>
                <a:spLocks/>
              </p:cNvSpPr>
              <p:nvPr/>
            </p:nvSpPr>
            <p:spPr bwMode="auto">
              <a:xfrm rot="7171573">
                <a:off x="4483907" y="3157898"/>
                <a:ext cx="1749272" cy="765129"/>
              </a:xfrm>
              <a:custGeom>
                <a:avLst/>
                <a:gdLst>
                  <a:gd name="T0" fmla="*/ 1855 w 1855"/>
                  <a:gd name="T1" fmla="*/ 808 h 808"/>
                  <a:gd name="T2" fmla="*/ 473 w 1855"/>
                  <a:gd name="T3" fmla="*/ 0 h 808"/>
                  <a:gd name="T4" fmla="*/ 0 w 1855"/>
                  <a:gd name="T5" fmla="*/ 808 h 808"/>
                  <a:gd name="T6" fmla="*/ 1855 w 1855"/>
                  <a:gd name="T7" fmla="*/ 808 h 808"/>
                  <a:gd name="connsiteX0" fmla="*/ 10000 w 10000"/>
                  <a:gd name="connsiteY0" fmla="*/ 10029 h 10029"/>
                  <a:gd name="connsiteX1" fmla="*/ 2503 w 10000"/>
                  <a:gd name="connsiteY1" fmla="*/ 0 h 10029"/>
                  <a:gd name="connsiteX2" fmla="*/ 0 w 10000"/>
                  <a:gd name="connsiteY2" fmla="*/ 10029 h 10029"/>
                  <a:gd name="connsiteX3" fmla="*/ 10000 w 10000"/>
                  <a:gd name="connsiteY3" fmla="*/ 10029 h 10029"/>
                </a:gdLst>
                <a:ahLst/>
                <a:cxnLst>
                  <a:cxn ang="0">
                    <a:pos x="connsiteX0" y="connsiteY0"/>
                  </a:cxn>
                  <a:cxn ang="0">
                    <a:pos x="connsiteX1" y="connsiteY1"/>
                  </a:cxn>
                  <a:cxn ang="0">
                    <a:pos x="connsiteX2" y="connsiteY2"/>
                  </a:cxn>
                  <a:cxn ang="0">
                    <a:pos x="connsiteX3" y="connsiteY3"/>
                  </a:cxn>
                </a:cxnLst>
                <a:rect l="l" t="t" r="r" b="b"/>
                <a:pathLst>
                  <a:path w="10000" h="10029">
                    <a:moveTo>
                      <a:pt x="10000" y="10029"/>
                    </a:moveTo>
                    <a:lnTo>
                      <a:pt x="2503" y="0"/>
                    </a:lnTo>
                    <a:lnTo>
                      <a:pt x="0" y="10029"/>
                    </a:lnTo>
                    <a:lnTo>
                      <a:pt x="10000" y="10029"/>
                    </a:lnTo>
                    <a:close/>
                  </a:path>
                </a:pathLst>
              </a:custGeom>
              <a:blipFill dpi="0" rotWithShape="1">
                <a:blip r:embed="rId6">
                  <a:extLst>
                    <a:ext uri="{28A0092B-C50C-407E-A947-70E740481C1C}">
                      <a14:useLocalDpi xmlns:a14="http://schemas.microsoft.com/office/drawing/2010/main"/>
                    </a:ext>
                  </a:extLst>
                </a:blip>
                <a:srcRect/>
                <a:stretch>
                  <a:fillRect/>
                </a:stretch>
              </a:blipFill>
              <a:ln>
                <a:noFill/>
              </a:ln>
            </p:spPr>
            <p:txBody>
              <a:bodyPr lIns="0" tIns="270000" rIns="2430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78" name="Freeform 13"/>
              <p:cNvSpPr>
                <a:spLocks/>
              </p:cNvSpPr>
              <p:nvPr/>
            </p:nvSpPr>
            <p:spPr bwMode="auto">
              <a:xfrm rot="10800000">
                <a:off x="3297814" y="3339936"/>
                <a:ext cx="1735050" cy="773662"/>
              </a:xfrm>
              <a:custGeom>
                <a:avLst/>
                <a:gdLst>
                  <a:gd name="T0" fmla="*/ 1855 w 1855"/>
                  <a:gd name="T1" fmla="*/ 808 h 808"/>
                  <a:gd name="T2" fmla="*/ 473 w 1855"/>
                  <a:gd name="T3" fmla="*/ 0 h 808"/>
                  <a:gd name="T4" fmla="*/ 0 w 1855"/>
                  <a:gd name="T5" fmla="*/ 808 h 808"/>
                  <a:gd name="T6" fmla="*/ 1855 w 1855"/>
                  <a:gd name="T7" fmla="*/ 808 h 808"/>
                  <a:gd name="connsiteX0" fmla="*/ 9957 w 9957"/>
                  <a:gd name="connsiteY0" fmla="*/ 10000 h 10050"/>
                  <a:gd name="connsiteX1" fmla="*/ 2507 w 9957"/>
                  <a:gd name="connsiteY1" fmla="*/ 0 h 10050"/>
                  <a:gd name="connsiteX2" fmla="*/ 0 w 9957"/>
                  <a:gd name="connsiteY2" fmla="*/ 10050 h 10050"/>
                  <a:gd name="connsiteX3" fmla="*/ 9957 w 9957"/>
                  <a:gd name="connsiteY3" fmla="*/ 10000 h 10050"/>
                  <a:gd name="connsiteX0" fmla="*/ 9956 w 9956"/>
                  <a:gd name="connsiteY0" fmla="*/ 9950 h 10000"/>
                  <a:gd name="connsiteX1" fmla="*/ 2474 w 9956"/>
                  <a:gd name="connsiteY1" fmla="*/ 0 h 10000"/>
                  <a:gd name="connsiteX2" fmla="*/ 0 w 9956"/>
                  <a:gd name="connsiteY2" fmla="*/ 10000 h 10000"/>
                  <a:gd name="connsiteX3" fmla="*/ 9956 w 9956"/>
                  <a:gd name="connsiteY3" fmla="*/ 9950 h 10000"/>
                  <a:gd name="connsiteX0" fmla="*/ 10000 w 10000"/>
                  <a:gd name="connsiteY0" fmla="*/ 10049 h 10099"/>
                  <a:gd name="connsiteX1" fmla="*/ 2507 w 10000"/>
                  <a:gd name="connsiteY1" fmla="*/ 0 h 10099"/>
                  <a:gd name="connsiteX2" fmla="*/ 0 w 10000"/>
                  <a:gd name="connsiteY2" fmla="*/ 10099 h 10099"/>
                  <a:gd name="connsiteX3" fmla="*/ 10000 w 10000"/>
                  <a:gd name="connsiteY3" fmla="*/ 10049 h 10099"/>
                </a:gdLst>
                <a:ahLst/>
                <a:cxnLst>
                  <a:cxn ang="0">
                    <a:pos x="connsiteX0" y="connsiteY0"/>
                  </a:cxn>
                  <a:cxn ang="0">
                    <a:pos x="connsiteX1" y="connsiteY1"/>
                  </a:cxn>
                  <a:cxn ang="0">
                    <a:pos x="connsiteX2" y="connsiteY2"/>
                  </a:cxn>
                  <a:cxn ang="0">
                    <a:pos x="connsiteX3" y="connsiteY3"/>
                  </a:cxn>
                </a:cxnLst>
                <a:rect l="l" t="t" r="r" b="b"/>
                <a:pathLst>
                  <a:path w="10000" h="10099">
                    <a:moveTo>
                      <a:pt x="10000" y="10049"/>
                    </a:moveTo>
                    <a:lnTo>
                      <a:pt x="2507" y="0"/>
                    </a:lnTo>
                    <a:lnTo>
                      <a:pt x="0" y="10099"/>
                    </a:lnTo>
                    <a:lnTo>
                      <a:pt x="10000" y="10049"/>
                    </a:lnTo>
                    <a:close/>
                  </a:path>
                </a:pathLst>
              </a:custGeom>
              <a:blipFill dpi="0" rotWithShape="1">
                <a:blip r:embed="rId3">
                  <a:extLst>
                    <a:ext uri="{28A0092B-C50C-407E-A947-70E740481C1C}">
                      <a14:useLocalDpi xmlns:a14="http://schemas.microsoft.com/office/drawing/2010/main"/>
                    </a:ext>
                  </a:extLst>
                </a:blip>
                <a:srcRect/>
                <a:stretch>
                  <a:fillRect/>
                </a:stretch>
              </a:blipFill>
              <a:ln>
                <a:noFill/>
              </a:ln>
            </p:spPr>
            <p:txBody>
              <a:bodyPr lIns="0" tIns="270000" rIns="2430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sp>
            <p:nvSpPr>
              <p:cNvPr id="79" name="Freeform 7"/>
              <p:cNvSpPr>
                <a:spLocks noEditPoints="1"/>
              </p:cNvSpPr>
              <p:nvPr/>
            </p:nvSpPr>
            <p:spPr bwMode="auto">
              <a:xfrm>
                <a:off x="3823810" y="1917016"/>
                <a:ext cx="1516036" cy="1361018"/>
              </a:xfrm>
              <a:custGeom>
                <a:avLst/>
                <a:gdLst>
                  <a:gd name="T0" fmla="*/ 264 w 724"/>
                  <a:gd name="T1" fmla="*/ 592 h 650"/>
                  <a:gd name="T2" fmla="*/ 179 w 724"/>
                  <a:gd name="T3" fmla="*/ 543 h 650"/>
                  <a:gd name="T4" fmla="*/ 81 w 724"/>
                  <a:gd name="T5" fmla="*/ 374 h 650"/>
                  <a:gd name="T6" fmla="*/ 81 w 724"/>
                  <a:gd name="T7" fmla="*/ 276 h 650"/>
                  <a:gd name="T8" fmla="*/ 179 w 724"/>
                  <a:gd name="T9" fmla="*/ 106 h 650"/>
                  <a:gd name="T10" fmla="*/ 264 w 724"/>
                  <a:gd name="T11" fmla="*/ 57 h 650"/>
                  <a:gd name="T12" fmla="*/ 460 w 724"/>
                  <a:gd name="T13" fmla="*/ 57 h 650"/>
                  <a:gd name="T14" fmla="*/ 545 w 724"/>
                  <a:gd name="T15" fmla="*/ 106 h 650"/>
                  <a:gd name="T16" fmla="*/ 643 w 724"/>
                  <a:gd name="T17" fmla="*/ 276 h 650"/>
                  <a:gd name="T18" fmla="*/ 643 w 724"/>
                  <a:gd name="T19" fmla="*/ 374 h 650"/>
                  <a:gd name="T20" fmla="*/ 545 w 724"/>
                  <a:gd name="T21" fmla="*/ 543 h 650"/>
                  <a:gd name="T22" fmla="*/ 460 w 724"/>
                  <a:gd name="T23" fmla="*/ 592 h 650"/>
                  <a:gd name="T24" fmla="*/ 264 w 724"/>
                  <a:gd name="T25" fmla="*/ 592 h 650"/>
                  <a:gd name="T26" fmla="*/ 493 w 724"/>
                  <a:gd name="T27" fmla="*/ 0 h 650"/>
                  <a:gd name="T28" fmla="*/ 231 w 724"/>
                  <a:gd name="T29" fmla="*/ 0 h 650"/>
                  <a:gd name="T30" fmla="*/ 146 w 724"/>
                  <a:gd name="T31" fmla="*/ 49 h 650"/>
                  <a:gd name="T32" fmla="*/ 15 w 724"/>
                  <a:gd name="T33" fmla="*/ 276 h 650"/>
                  <a:gd name="T34" fmla="*/ 15 w 724"/>
                  <a:gd name="T35" fmla="*/ 374 h 650"/>
                  <a:gd name="T36" fmla="*/ 146 w 724"/>
                  <a:gd name="T37" fmla="*/ 601 h 650"/>
                  <a:gd name="T38" fmla="*/ 231 w 724"/>
                  <a:gd name="T39" fmla="*/ 650 h 650"/>
                  <a:gd name="T40" fmla="*/ 493 w 724"/>
                  <a:gd name="T41" fmla="*/ 650 h 650"/>
                  <a:gd name="T42" fmla="*/ 578 w 724"/>
                  <a:gd name="T43" fmla="*/ 601 h 650"/>
                  <a:gd name="T44" fmla="*/ 709 w 724"/>
                  <a:gd name="T45" fmla="*/ 374 h 650"/>
                  <a:gd name="T46" fmla="*/ 709 w 724"/>
                  <a:gd name="T47" fmla="*/ 276 h 650"/>
                  <a:gd name="T48" fmla="*/ 578 w 724"/>
                  <a:gd name="T49" fmla="*/ 49 h 650"/>
                  <a:gd name="T50" fmla="*/ 493 w 724"/>
                  <a:gd name="T51" fmla="*/ 0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4" h="650">
                    <a:moveTo>
                      <a:pt x="264" y="592"/>
                    </a:moveTo>
                    <a:cubicBezTo>
                      <a:pt x="233" y="592"/>
                      <a:pt x="195" y="570"/>
                      <a:pt x="179" y="543"/>
                    </a:cubicBezTo>
                    <a:cubicBezTo>
                      <a:pt x="81" y="374"/>
                      <a:pt x="81" y="374"/>
                      <a:pt x="81" y="374"/>
                    </a:cubicBezTo>
                    <a:cubicBezTo>
                      <a:pt x="66" y="347"/>
                      <a:pt x="66" y="303"/>
                      <a:pt x="81" y="276"/>
                    </a:cubicBezTo>
                    <a:cubicBezTo>
                      <a:pt x="179" y="106"/>
                      <a:pt x="179" y="106"/>
                      <a:pt x="179" y="106"/>
                    </a:cubicBezTo>
                    <a:cubicBezTo>
                      <a:pt x="195" y="79"/>
                      <a:pt x="233" y="57"/>
                      <a:pt x="264" y="57"/>
                    </a:cubicBezTo>
                    <a:cubicBezTo>
                      <a:pt x="460" y="57"/>
                      <a:pt x="460" y="57"/>
                      <a:pt x="460" y="57"/>
                    </a:cubicBezTo>
                    <a:cubicBezTo>
                      <a:pt x="491" y="57"/>
                      <a:pt x="529" y="79"/>
                      <a:pt x="545" y="106"/>
                    </a:cubicBezTo>
                    <a:cubicBezTo>
                      <a:pt x="643" y="276"/>
                      <a:pt x="643" y="276"/>
                      <a:pt x="643" y="276"/>
                    </a:cubicBezTo>
                    <a:cubicBezTo>
                      <a:pt x="658" y="303"/>
                      <a:pt x="658" y="347"/>
                      <a:pt x="643" y="374"/>
                    </a:cubicBezTo>
                    <a:cubicBezTo>
                      <a:pt x="545" y="543"/>
                      <a:pt x="545" y="543"/>
                      <a:pt x="545" y="543"/>
                    </a:cubicBezTo>
                    <a:cubicBezTo>
                      <a:pt x="529" y="570"/>
                      <a:pt x="491" y="592"/>
                      <a:pt x="460" y="592"/>
                    </a:cubicBezTo>
                    <a:cubicBezTo>
                      <a:pt x="264" y="592"/>
                      <a:pt x="264" y="592"/>
                      <a:pt x="264" y="592"/>
                    </a:cubicBezTo>
                    <a:moveTo>
                      <a:pt x="493" y="0"/>
                    </a:moveTo>
                    <a:cubicBezTo>
                      <a:pt x="231" y="0"/>
                      <a:pt x="231" y="0"/>
                      <a:pt x="231" y="0"/>
                    </a:cubicBezTo>
                    <a:cubicBezTo>
                      <a:pt x="200" y="0"/>
                      <a:pt x="162" y="22"/>
                      <a:pt x="146" y="49"/>
                    </a:cubicBezTo>
                    <a:cubicBezTo>
                      <a:pt x="15" y="276"/>
                      <a:pt x="15" y="276"/>
                      <a:pt x="15" y="276"/>
                    </a:cubicBezTo>
                    <a:cubicBezTo>
                      <a:pt x="0" y="303"/>
                      <a:pt x="0" y="347"/>
                      <a:pt x="15" y="374"/>
                    </a:cubicBezTo>
                    <a:cubicBezTo>
                      <a:pt x="146" y="601"/>
                      <a:pt x="146" y="601"/>
                      <a:pt x="146" y="601"/>
                    </a:cubicBezTo>
                    <a:cubicBezTo>
                      <a:pt x="162" y="628"/>
                      <a:pt x="200" y="650"/>
                      <a:pt x="231" y="650"/>
                    </a:cubicBezTo>
                    <a:cubicBezTo>
                      <a:pt x="493" y="650"/>
                      <a:pt x="493" y="650"/>
                      <a:pt x="493" y="650"/>
                    </a:cubicBezTo>
                    <a:cubicBezTo>
                      <a:pt x="524" y="650"/>
                      <a:pt x="562" y="628"/>
                      <a:pt x="578" y="601"/>
                    </a:cubicBezTo>
                    <a:cubicBezTo>
                      <a:pt x="709" y="374"/>
                      <a:pt x="709" y="374"/>
                      <a:pt x="709" y="374"/>
                    </a:cubicBezTo>
                    <a:cubicBezTo>
                      <a:pt x="724" y="347"/>
                      <a:pt x="724" y="303"/>
                      <a:pt x="709" y="276"/>
                    </a:cubicBezTo>
                    <a:cubicBezTo>
                      <a:pt x="578" y="49"/>
                      <a:pt x="578" y="49"/>
                      <a:pt x="578" y="49"/>
                    </a:cubicBezTo>
                    <a:cubicBezTo>
                      <a:pt x="562" y="22"/>
                      <a:pt x="524" y="0"/>
                      <a:pt x="493" y="0"/>
                    </a:cubicBezTo>
                  </a:path>
                </a:pathLst>
              </a:custGeom>
              <a:noFill/>
              <a:ln>
                <a:noFill/>
              </a:ln>
            </p:spPr>
            <p:txBody>
              <a:bodyPr lIns="68580" tIns="34290" rIns="68580" bIns="34290" anchor="ctr"/>
              <a:lstStyle/>
              <a:p>
                <a:pPr algn="ctr">
                  <a:defRPr/>
                </a:pPr>
                <a:r>
                  <a:rPr lang="zh-CN" altLang="en-US" sz="2200" kern="0" dirty="0" smtClean="0">
                    <a:solidFill>
                      <a:schemeClr val="bg1"/>
                    </a:solidFill>
                    <a:latin typeface="微软雅黑" panose="020B0503020204020204" pitchFamily="34" charset="-122"/>
                    <a:ea typeface="微软雅黑" panose="020B0503020204020204" pitchFamily="34" charset="-122"/>
                  </a:rPr>
                  <a:t>标题</a:t>
                </a:r>
                <a:endParaRPr lang="en-US" altLang="zh-CN" sz="2200" kern="0" dirty="0" smtClean="0">
                  <a:solidFill>
                    <a:schemeClr val="bg1"/>
                  </a:solidFill>
                  <a:latin typeface="微软雅黑" panose="020B0503020204020204" pitchFamily="34" charset="-122"/>
                  <a:ea typeface="微软雅黑" panose="020B0503020204020204" pitchFamily="34" charset="-122"/>
                </a:endParaRPr>
              </a:p>
              <a:p>
                <a:pPr algn="ctr">
                  <a:defRPr/>
                </a:pPr>
                <a:r>
                  <a:rPr lang="zh-CN" altLang="en-US" sz="2200" kern="0" dirty="0" smtClean="0">
                    <a:solidFill>
                      <a:schemeClr val="bg1"/>
                    </a:solidFill>
                    <a:latin typeface="微软雅黑" panose="020B0503020204020204" pitchFamily="34" charset="-122"/>
                    <a:ea typeface="微软雅黑" panose="020B0503020204020204" pitchFamily="34" charset="-122"/>
                  </a:rPr>
                  <a:t>文字</a:t>
                </a:r>
                <a:endParaRPr lang="zh-CN" altLang="en-US" sz="2200" kern="0" dirty="0">
                  <a:solidFill>
                    <a:schemeClr val="bg1"/>
                  </a:solidFill>
                  <a:latin typeface="微软雅黑" panose="020B0503020204020204" pitchFamily="34" charset="-122"/>
                  <a:ea typeface="微软雅黑" panose="020B0503020204020204" pitchFamily="34" charset="-122"/>
                </a:endParaRPr>
              </a:p>
            </p:txBody>
          </p:sp>
          <p:sp>
            <p:nvSpPr>
              <p:cNvPr id="80" name="Freeform 13"/>
              <p:cNvSpPr>
                <a:spLocks/>
              </p:cNvSpPr>
              <p:nvPr/>
            </p:nvSpPr>
            <p:spPr bwMode="auto">
              <a:xfrm rot="17971099">
                <a:off x="2955782" y="1265698"/>
                <a:ext cx="1746428" cy="763706"/>
              </a:xfrm>
              <a:custGeom>
                <a:avLst/>
                <a:gdLst>
                  <a:gd name="T0" fmla="*/ 1855 w 1855"/>
                  <a:gd name="T1" fmla="*/ 808 h 808"/>
                  <a:gd name="T2" fmla="*/ 473 w 1855"/>
                  <a:gd name="T3" fmla="*/ 0 h 808"/>
                  <a:gd name="T4" fmla="*/ 0 w 1855"/>
                  <a:gd name="T5" fmla="*/ 808 h 808"/>
                  <a:gd name="T6" fmla="*/ 1855 w 1855"/>
                  <a:gd name="T7" fmla="*/ 808 h 808"/>
                  <a:gd name="connsiteX0" fmla="*/ 9981 w 9981"/>
                  <a:gd name="connsiteY0" fmla="*/ 10024 h 10024"/>
                  <a:gd name="connsiteX1" fmla="*/ 2550 w 9981"/>
                  <a:gd name="connsiteY1" fmla="*/ 0 h 10024"/>
                  <a:gd name="connsiteX2" fmla="*/ 0 w 9981"/>
                  <a:gd name="connsiteY2" fmla="*/ 10000 h 10024"/>
                  <a:gd name="connsiteX3" fmla="*/ 9981 w 9981"/>
                  <a:gd name="connsiteY3" fmla="*/ 10024 h 10024"/>
                </a:gdLst>
                <a:ahLst/>
                <a:cxnLst>
                  <a:cxn ang="0">
                    <a:pos x="connsiteX0" y="connsiteY0"/>
                  </a:cxn>
                  <a:cxn ang="0">
                    <a:pos x="connsiteX1" y="connsiteY1"/>
                  </a:cxn>
                  <a:cxn ang="0">
                    <a:pos x="connsiteX2" y="connsiteY2"/>
                  </a:cxn>
                  <a:cxn ang="0">
                    <a:pos x="connsiteX3" y="connsiteY3"/>
                  </a:cxn>
                </a:cxnLst>
                <a:rect l="l" t="t" r="r" b="b"/>
                <a:pathLst>
                  <a:path w="9981" h="10024">
                    <a:moveTo>
                      <a:pt x="9981" y="10024"/>
                    </a:moveTo>
                    <a:lnTo>
                      <a:pt x="2550" y="0"/>
                    </a:lnTo>
                    <a:lnTo>
                      <a:pt x="0" y="10000"/>
                    </a:lnTo>
                    <a:lnTo>
                      <a:pt x="9981" y="10024"/>
                    </a:lnTo>
                    <a:close/>
                  </a:path>
                </a:pathLst>
              </a:custGeom>
              <a:blipFill dpi="0" rotWithShape="1">
                <a:blip r:embed="rId3">
                  <a:extLst>
                    <a:ext uri="{28A0092B-C50C-407E-A947-70E740481C1C}">
                      <a14:useLocalDpi xmlns:a14="http://schemas.microsoft.com/office/drawing/2010/main"/>
                    </a:ext>
                  </a:extLst>
                </a:blip>
                <a:srcRect/>
                <a:stretch>
                  <a:fillRect/>
                </a:stretch>
              </a:blipFill>
              <a:ln>
                <a:noFill/>
              </a:ln>
            </p:spPr>
            <p:txBody>
              <a:bodyPr lIns="0" tIns="270000" rIns="243000" bIns="0"/>
              <a:lstStyle/>
              <a:p>
                <a:pPr algn="ctr">
                  <a:defRPr/>
                </a:pPr>
                <a:endParaRPr lang="zh-CN" altLang="en-US" kern="0" dirty="0">
                  <a:solidFill>
                    <a:srgbClr val="080808"/>
                  </a:solidFill>
                  <a:latin typeface="Kozuka Mincho Pr6N H" panose="02020900000000000000" pitchFamily="18" charset="-128"/>
                  <a:ea typeface="Kozuka Mincho Pr6N H" panose="02020900000000000000" pitchFamily="18" charset="-128"/>
                </a:endParaRPr>
              </a:p>
            </p:txBody>
          </p:sp>
          <p:grpSp>
            <p:nvGrpSpPr>
              <p:cNvPr id="81" name="组合 80"/>
              <p:cNvGrpSpPr/>
              <p:nvPr/>
            </p:nvGrpSpPr>
            <p:grpSpPr>
              <a:xfrm>
                <a:off x="4360129" y="3530858"/>
                <a:ext cx="307073" cy="237080"/>
                <a:chOff x="7504113" y="1512888"/>
                <a:chExt cx="215900" cy="166688"/>
              </a:xfrm>
              <a:solidFill>
                <a:schemeClr val="accent2"/>
              </a:solidFill>
            </p:grpSpPr>
            <p:sp>
              <p:nvSpPr>
                <p:cNvPr id="105" name="Freeform 26"/>
                <p:cNvSpPr>
                  <a:spLocks noEditPoints="1"/>
                </p:cNvSpPr>
                <p:nvPr/>
              </p:nvSpPr>
              <p:spPr bwMode="auto">
                <a:xfrm>
                  <a:off x="7504113" y="1512888"/>
                  <a:ext cx="215900" cy="166688"/>
                </a:xfrm>
                <a:custGeom>
                  <a:avLst/>
                  <a:gdLst>
                    <a:gd name="T0" fmla="*/ 27 w 273"/>
                    <a:gd name="T1" fmla="*/ 210 h 210"/>
                    <a:gd name="T2" fmla="*/ 22 w 273"/>
                    <a:gd name="T3" fmla="*/ 209 h 210"/>
                    <a:gd name="T4" fmla="*/ 11 w 273"/>
                    <a:gd name="T5" fmla="*/ 205 h 210"/>
                    <a:gd name="T6" fmla="*/ 7 w 273"/>
                    <a:gd name="T7" fmla="*/ 202 h 210"/>
                    <a:gd name="T8" fmla="*/ 1 w 273"/>
                    <a:gd name="T9" fmla="*/ 190 h 210"/>
                    <a:gd name="T10" fmla="*/ 0 w 273"/>
                    <a:gd name="T11" fmla="*/ 73 h 210"/>
                    <a:gd name="T12" fmla="*/ 1 w 273"/>
                    <a:gd name="T13" fmla="*/ 66 h 210"/>
                    <a:gd name="T14" fmla="*/ 7 w 273"/>
                    <a:gd name="T15" fmla="*/ 53 h 210"/>
                    <a:gd name="T16" fmla="*/ 16 w 273"/>
                    <a:gd name="T17" fmla="*/ 47 h 210"/>
                    <a:gd name="T18" fmla="*/ 30 w 273"/>
                    <a:gd name="T19" fmla="*/ 44 h 210"/>
                    <a:gd name="T20" fmla="*/ 75 w 273"/>
                    <a:gd name="T21" fmla="*/ 43 h 210"/>
                    <a:gd name="T22" fmla="*/ 79 w 273"/>
                    <a:gd name="T23" fmla="*/ 21 h 210"/>
                    <a:gd name="T24" fmla="*/ 87 w 273"/>
                    <a:gd name="T25" fmla="*/ 7 h 210"/>
                    <a:gd name="T26" fmla="*/ 95 w 273"/>
                    <a:gd name="T27" fmla="*/ 2 h 210"/>
                    <a:gd name="T28" fmla="*/ 101 w 273"/>
                    <a:gd name="T29" fmla="*/ 0 h 210"/>
                    <a:gd name="T30" fmla="*/ 174 w 273"/>
                    <a:gd name="T31" fmla="*/ 0 h 210"/>
                    <a:gd name="T32" fmla="*/ 189 w 273"/>
                    <a:gd name="T33" fmla="*/ 4 h 210"/>
                    <a:gd name="T34" fmla="*/ 199 w 273"/>
                    <a:gd name="T35" fmla="*/ 15 h 210"/>
                    <a:gd name="T36" fmla="*/ 204 w 273"/>
                    <a:gd name="T37" fmla="*/ 29 h 210"/>
                    <a:gd name="T38" fmla="*/ 245 w 273"/>
                    <a:gd name="T39" fmla="*/ 43 h 210"/>
                    <a:gd name="T40" fmla="*/ 252 w 273"/>
                    <a:gd name="T41" fmla="*/ 44 h 210"/>
                    <a:gd name="T42" fmla="*/ 263 w 273"/>
                    <a:gd name="T43" fmla="*/ 49 h 210"/>
                    <a:gd name="T44" fmla="*/ 269 w 273"/>
                    <a:gd name="T45" fmla="*/ 58 h 210"/>
                    <a:gd name="T46" fmla="*/ 273 w 273"/>
                    <a:gd name="T47" fmla="*/ 70 h 210"/>
                    <a:gd name="T48" fmla="*/ 273 w 273"/>
                    <a:gd name="T49" fmla="*/ 183 h 210"/>
                    <a:gd name="T50" fmla="*/ 271 w 273"/>
                    <a:gd name="T51" fmla="*/ 189 h 210"/>
                    <a:gd name="T52" fmla="*/ 267 w 273"/>
                    <a:gd name="T53" fmla="*/ 199 h 210"/>
                    <a:gd name="T54" fmla="*/ 259 w 273"/>
                    <a:gd name="T55" fmla="*/ 206 h 210"/>
                    <a:gd name="T56" fmla="*/ 245 w 273"/>
                    <a:gd name="T57" fmla="*/ 210 h 210"/>
                    <a:gd name="T58" fmla="*/ 245 w 273"/>
                    <a:gd name="T59" fmla="*/ 210 h 210"/>
                    <a:gd name="T60" fmla="*/ 15 w 273"/>
                    <a:gd name="T61" fmla="*/ 183 h 210"/>
                    <a:gd name="T62" fmla="*/ 16 w 273"/>
                    <a:gd name="T63" fmla="*/ 189 h 210"/>
                    <a:gd name="T64" fmla="*/ 17 w 273"/>
                    <a:gd name="T65" fmla="*/ 193 h 210"/>
                    <a:gd name="T66" fmla="*/ 27 w 273"/>
                    <a:gd name="T67" fmla="*/ 195 h 210"/>
                    <a:gd name="T68" fmla="*/ 245 w 273"/>
                    <a:gd name="T69" fmla="*/ 195 h 210"/>
                    <a:gd name="T70" fmla="*/ 252 w 273"/>
                    <a:gd name="T71" fmla="*/ 193 h 210"/>
                    <a:gd name="T72" fmla="*/ 258 w 273"/>
                    <a:gd name="T73" fmla="*/ 186 h 210"/>
                    <a:gd name="T74" fmla="*/ 258 w 273"/>
                    <a:gd name="T75" fmla="*/ 71 h 210"/>
                    <a:gd name="T76" fmla="*/ 258 w 273"/>
                    <a:gd name="T77" fmla="*/ 67 h 210"/>
                    <a:gd name="T78" fmla="*/ 252 w 273"/>
                    <a:gd name="T79" fmla="*/ 59 h 210"/>
                    <a:gd name="T80" fmla="*/ 245 w 273"/>
                    <a:gd name="T81" fmla="*/ 58 h 210"/>
                    <a:gd name="T82" fmla="*/ 194 w 273"/>
                    <a:gd name="T83" fmla="*/ 51 h 210"/>
                    <a:gd name="T84" fmla="*/ 194 w 273"/>
                    <a:gd name="T85" fmla="*/ 44 h 210"/>
                    <a:gd name="T86" fmla="*/ 188 w 273"/>
                    <a:gd name="T87" fmla="*/ 26 h 210"/>
                    <a:gd name="T88" fmla="*/ 181 w 273"/>
                    <a:gd name="T89" fmla="*/ 17 h 210"/>
                    <a:gd name="T90" fmla="*/ 101 w 273"/>
                    <a:gd name="T91" fmla="*/ 15 h 210"/>
                    <a:gd name="T92" fmla="*/ 99 w 273"/>
                    <a:gd name="T93" fmla="*/ 17 h 210"/>
                    <a:gd name="T94" fmla="*/ 93 w 273"/>
                    <a:gd name="T95" fmla="*/ 26 h 210"/>
                    <a:gd name="T96" fmla="*/ 90 w 273"/>
                    <a:gd name="T97" fmla="*/ 40 h 210"/>
                    <a:gd name="T98" fmla="*/ 90 w 273"/>
                    <a:gd name="T99" fmla="*/ 58 h 210"/>
                    <a:gd name="T100" fmla="*/ 30 w 273"/>
                    <a:gd name="T101" fmla="*/ 58 h 210"/>
                    <a:gd name="T102" fmla="*/ 22 w 273"/>
                    <a:gd name="T103" fmla="*/ 60 h 210"/>
                    <a:gd name="T104" fmla="*/ 16 w 273"/>
                    <a:gd name="T105" fmla="*/ 64 h 210"/>
                    <a:gd name="T106" fmla="*/ 15 w 273"/>
                    <a:gd name="T107" fmla="*/ 73 h 210"/>
                    <a:gd name="T108" fmla="*/ 15 w 273"/>
                    <a:gd name="T109" fmla="*/ 18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10">
                      <a:moveTo>
                        <a:pt x="245" y="210"/>
                      </a:moveTo>
                      <a:lnTo>
                        <a:pt x="27" y="210"/>
                      </a:lnTo>
                      <a:lnTo>
                        <a:pt x="27" y="210"/>
                      </a:lnTo>
                      <a:lnTo>
                        <a:pt x="22" y="209"/>
                      </a:lnTo>
                      <a:lnTo>
                        <a:pt x="16" y="208"/>
                      </a:lnTo>
                      <a:lnTo>
                        <a:pt x="11" y="205"/>
                      </a:lnTo>
                      <a:lnTo>
                        <a:pt x="7" y="202"/>
                      </a:lnTo>
                      <a:lnTo>
                        <a:pt x="7" y="202"/>
                      </a:lnTo>
                      <a:lnTo>
                        <a:pt x="2" y="195"/>
                      </a:lnTo>
                      <a:lnTo>
                        <a:pt x="1" y="190"/>
                      </a:lnTo>
                      <a:lnTo>
                        <a:pt x="0" y="182"/>
                      </a:lnTo>
                      <a:lnTo>
                        <a:pt x="0" y="73"/>
                      </a:lnTo>
                      <a:lnTo>
                        <a:pt x="0" y="73"/>
                      </a:lnTo>
                      <a:lnTo>
                        <a:pt x="1" y="66"/>
                      </a:lnTo>
                      <a:lnTo>
                        <a:pt x="4" y="59"/>
                      </a:lnTo>
                      <a:lnTo>
                        <a:pt x="7" y="53"/>
                      </a:lnTo>
                      <a:lnTo>
                        <a:pt x="11" y="49"/>
                      </a:lnTo>
                      <a:lnTo>
                        <a:pt x="16" y="47"/>
                      </a:lnTo>
                      <a:lnTo>
                        <a:pt x="20" y="45"/>
                      </a:lnTo>
                      <a:lnTo>
                        <a:pt x="30" y="44"/>
                      </a:lnTo>
                      <a:lnTo>
                        <a:pt x="75" y="43"/>
                      </a:lnTo>
                      <a:lnTo>
                        <a:pt x="75" y="43"/>
                      </a:lnTo>
                      <a:lnTo>
                        <a:pt x="76" y="30"/>
                      </a:lnTo>
                      <a:lnTo>
                        <a:pt x="79" y="21"/>
                      </a:lnTo>
                      <a:lnTo>
                        <a:pt x="83" y="12"/>
                      </a:lnTo>
                      <a:lnTo>
                        <a:pt x="87" y="7"/>
                      </a:lnTo>
                      <a:lnTo>
                        <a:pt x="91" y="4"/>
                      </a:lnTo>
                      <a:lnTo>
                        <a:pt x="95" y="2"/>
                      </a:lnTo>
                      <a:lnTo>
                        <a:pt x="99" y="0"/>
                      </a:lnTo>
                      <a:lnTo>
                        <a:pt x="101" y="0"/>
                      </a:lnTo>
                      <a:lnTo>
                        <a:pt x="174" y="0"/>
                      </a:lnTo>
                      <a:lnTo>
                        <a:pt x="174" y="0"/>
                      </a:lnTo>
                      <a:lnTo>
                        <a:pt x="183" y="2"/>
                      </a:lnTo>
                      <a:lnTo>
                        <a:pt x="189" y="4"/>
                      </a:lnTo>
                      <a:lnTo>
                        <a:pt x="195" y="10"/>
                      </a:lnTo>
                      <a:lnTo>
                        <a:pt x="199" y="15"/>
                      </a:lnTo>
                      <a:lnTo>
                        <a:pt x="203" y="22"/>
                      </a:lnTo>
                      <a:lnTo>
                        <a:pt x="204" y="29"/>
                      </a:lnTo>
                      <a:lnTo>
                        <a:pt x="207" y="43"/>
                      </a:lnTo>
                      <a:lnTo>
                        <a:pt x="245" y="43"/>
                      </a:lnTo>
                      <a:lnTo>
                        <a:pt x="245" y="43"/>
                      </a:lnTo>
                      <a:lnTo>
                        <a:pt x="252" y="44"/>
                      </a:lnTo>
                      <a:lnTo>
                        <a:pt x="258" y="45"/>
                      </a:lnTo>
                      <a:lnTo>
                        <a:pt x="263" y="49"/>
                      </a:lnTo>
                      <a:lnTo>
                        <a:pt x="266" y="53"/>
                      </a:lnTo>
                      <a:lnTo>
                        <a:pt x="269" y="58"/>
                      </a:lnTo>
                      <a:lnTo>
                        <a:pt x="271" y="62"/>
                      </a:lnTo>
                      <a:lnTo>
                        <a:pt x="273" y="70"/>
                      </a:lnTo>
                      <a:lnTo>
                        <a:pt x="273" y="70"/>
                      </a:lnTo>
                      <a:lnTo>
                        <a:pt x="273" y="183"/>
                      </a:lnTo>
                      <a:lnTo>
                        <a:pt x="273" y="183"/>
                      </a:lnTo>
                      <a:lnTo>
                        <a:pt x="271" y="189"/>
                      </a:lnTo>
                      <a:lnTo>
                        <a:pt x="270" y="195"/>
                      </a:lnTo>
                      <a:lnTo>
                        <a:pt x="267" y="199"/>
                      </a:lnTo>
                      <a:lnTo>
                        <a:pt x="263" y="204"/>
                      </a:lnTo>
                      <a:lnTo>
                        <a:pt x="259" y="206"/>
                      </a:lnTo>
                      <a:lnTo>
                        <a:pt x="254" y="208"/>
                      </a:lnTo>
                      <a:lnTo>
                        <a:pt x="245" y="210"/>
                      </a:lnTo>
                      <a:lnTo>
                        <a:pt x="245" y="210"/>
                      </a:lnTo>
                      <a:lnTo>
                        <a:pt x="245" y="210"/>
                      </a:lnTo>
                      <a:close/>
                      <a:moveTo>
                        <a:pt x="15" y="183"/>
                      </a:moveTo>
                      <a:lnTo>
                        <a:pt x="15" y="183"/>
                      </a:lnTo>
                      <a:lnTo>
                        <a:pt x="15" y="186"/>
                      </a:lnTo>
                      <a:lnTo>
                        <a:pt x="16" y="189"/>
                      </a:lnTo>
                      <a:lnTo>
                        <a:pt x="17" y="193"/>
                      </a:lnTo>
                      <a:lnTo>
                        <a:pt x="17" y="193"/>
                      </a:lnTo>
                      <a:lnTo>
                        <a:pt x="22" y="194"/>
                      </a:lnTo>
                      <a:lnTo>
                        <a:pt x="27" y="195"/>
                      </a:lnTo>
                      <a:lnTo>
                        <a:pt x="245" y="195"/>
                      </a:lnTo>
                      <a:lnTo>
                        <a:pt x="245" y="195"/>
                      </a:lnTo>
                      <a:lnTo>
                        <a:pt x="248" y="194"/>
                      </a:lnTo>
                      <a:lnTo>
                        <a:pt x="252" y="193"/>
                      </a:lnTo>
                      <a:lnTo>
                        <a:pt x="256" y="189"/>
                      </a:lnTo>
                      <a:lnTo>
                        <a:pt x="258" y="186"/>
                      </a:lnTo>
                      <a:lnTo>
                        <a:pt x="258" y="183"/>
                      </a:lnTo>
                      <a:lnTo>
                        <a:pt x="258" y="71"/>
                      </a:lnTo>
                      <a:lnTo>
                        <a:pt x="258" y="71"/>
                      </a:lnTo>
                      <a:lnTo>
                        <a:pt x="258" y="67"/>
                      </a:lnTo>
                      <a:lnTo>
                        <a:pt x="256" y="63"/>
                      </a:lnTo>
                      <a:lnTo>
                        <a:pt x="252" y="59"/>
                      </a:lnTo>
                      <a:lnTo>
                        <a:pt x="249" y="58"/>
                      </a:lnTo>
                      <a:lnTo>
                        <a:pt x="245" y="58"/>
                      </a:lnTo>
                      <a:lnTo>
                        <a:pt x="194" y="58"/>
                      </a:lnTo>
                      <a:lnTo>
                        <a:pt x="194" y="51"/>
                      </a:lnTo>
                      <a:lnTo>
                        <a:pt x="194" y="51"/>
                      </a:lnTo>
                      <a:lnTo>
                        <a:pt x="194" y="44"/>
                      </a:lnTo>
                      <a:lnTo>
                        <a:pt x="191" y="33"/>
                      </a:lnTo>
                      <a:lnTo>
                        <a:pt x="188" y="26"/>
                      </a:lnTo>
                      <a:lnTo>
                        <a:pt x="185" y="21"/>
                      </a:lnTo>
                      <a:lnTo>
                        <a:pt x="181" y="17"/>
                      </a:lnTo>
                      <a:lnTo>
                        <a:pt x="174" y="15"/>
                      </a:lnTo>
                      <a:lnTo>
                        <a:pt x="101" y="15"/>
                      </a:lnTo>
                      <a:lnTo>
                        <a:pt x="101" y="15"/>
                      </a:lnTo>
                      <a:lnTo>
                        <a:pt x="99" y="17"/>
                      </a:lnTo>
                      <a:lnTo>
                        <a:pt x="95" y="22"/>
                      </a:lnTo>
                      <a:lnTo>
                        <a:pt x="93" y="26"/>
                      </a:lnTo>
                      <a:lnTo>
                        <a:pt x="91" y="32"/>
                      </a:lnTo>
                      <a:lnTo>
                        <a:pt x="90" y="40"/>
                      </a:lnTo>
                      <a:lnTo>
                        <a:pt x="90" y="51"/>
                      </a:lnTo>
                      <a:lnTo>
                        <a:pt x="90" y="58"/>
                      </a:lnTo>
                      <a:lnTo>
                        <a:pt x="30" y="58"/>
                      </a:lnTo>
                      <a:lnTo>
                        <a:pt x="30" y="58"/>
                      </a:lnTo>
                      <a:lnTo>
                        <a:pt x="27" y="59"/>
                      </a:lnTo>
                      <a:lnTo>
                        <a:pt x="22" y="60"/>
                      </a:lnTo>
                      <a:lnTo>
                        <a:pt x="19" y="62"/>
                      </a:lnTo>
                      <a:lnTo>
                        <a:pt x="16" y="64"/>
                      </a:lnTo>
                      <a:lnTo>
                        <a:pt x="15" y="68"/>
                      </a:lnTo>
                      <a:lnTo>
                        <a:pt x="15" y="73"/>
                      </a:lnTo>
                      <a:lnTo>
                        <a:pt x="15" y="183"/>
                      </a:lnTo>
                      <a:lnTo>
                        <a:pt x="15" y="183"/>
                      </a:lnTo>
                      <a:lnTo>
                        <a:pt x="15" y="1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106" name="Freeform 27"/>
                <p:cNvSpPr>
                  <a:spLocks noEditPoints="1"/>
                </p:cNvSpPr>
                <p:nvPr/>
              </p:nvSpPr>
              <p:spPr bwMode="auto">
                <a:xfrm>
                  <a:off x="7564438" y="1563688"/>
                  <a:ext cx="93663" cy="95250"/>
                </a:xfrm>
                <a:custGeom>
                  <a:avLst/>
                  <a:gdLst>
                    <a:gd name="T0" fmla="*/ 59 w 119"/>
                    <a:gd name="T1" fmla="*/ 119 h 119"/>
                    <a:gd name="T2" fmla="*/ 36 w 119"/>
                    <a:gd name="T3" fmla="*/ 115 h 119"/>
                    <a:gd name="T4" fmla="*/ 18 w 119"/>
                    <a:gd name="T5" fmla="*/ 101 h 119"/>
                    <a:gd name="T6" fmla="*/ 4 w 119"/>
                    <a:gd name="T7" fmla="*/ 82 h 119"/>
                    <a:gd name="T8" fmla="*/ 0 w 119"/>
                    <a:gd name="T9" fmla="*/ 60 h 119"/>
                    <a:gd name="T10" fmla="*/ 1 w 119"/>
                    <a:gd name="T11" fmla="*/ 48 h 119"/>
                    <a:gd name="T12" fmla="*/ 10 w 119"/>
                    <a:gd name="T13" fmla="*/ 26 h 119"/>
                    <a:gd name="T14" fmla="*/ 26 w 119"/>
                    <a:gd name="T15" fmla="*/ 11 h 119"/>
                    <a:gd name="T16" fmla="*/ 48 w 119"/>
                    <a:gd name="T17" fmla="*/ 2 h 119"/>
                    <a:gd name="T18" fmla="*/ 59 w 119"/>
                    <a:gd name="T19" fmla="*/ 0 h 119"/>
                    <a:gd name="T20" fmla="*/ 82 w 119"/>
                    <a:gd name="T21" fmla="*/ 6 h 119"/>
                    <a:gd name="T22" fmla="*/ 101 w 119"/>
                    <a:gd name="T23" fmla="*/ 18 h 119"/>
                    <a:gd name="T24" fmla="*/ 113 w 119"/>
                    <a:gd name="T25" fmla="*/ 37 h 119"/>
                    <a:gd name="T26" fmla="*/ 119 w 119"/>
                    <a:gd name="T27" fmla="*/ 60 h 119"/>
                    <a:gd name="T28" fmla="*/ 118 w 119"/>
                    <a:gd name="T29" fmla="*/ 71 h 119"/>
                    <a:gd name="T30" fmla="*/ 108 w 119"/>
                    <a:gd name="T31" fmla="*/ 93 h 119"/>
                    <a:gd name="T32" fmla="*/ 93 w 119"/>
                    <a:gd name="T33" fmla="*/ 109 h 119"/>
                    <a:gd name="T34" fmla="*/ 71 w 119"/>
                    <a:gd name="T35" fmla="*/ 118 h 119"/>
                    <a:gd name="T36" fmla="*/ 59 w 119"/>
                    <a:gd name="T37" fmla="*/ 119 h 119"/>
                    <a:gd name="T38" fmla="*/ 59 w 119"/>
                    <a:gd name="T39" fmla="*/ 17 h 119"/>
                    <a:gd name="T40" fmla="*/ 42 w 119"/>
                    <a:gd name="T41" fmla="*/ 19 h 119"/>
                    <a:gd name="T42" fmla="*/ 29 w 119"/>
                    <a:gd name="T43" fmla="*/ 29 h 119"/>
                    <a:gd name="T44" fmla="*/ 19 w 119"/>
                    <a:gd name="T45" fmla="*/ 43 h 119"/>
                    <a:gd name="T46" fmla="*/ 15 w 119"/>
                    <a:gd name="T47" fmla="*/ 60 h 119"/>
                    <a:gd name="T48" fmla="*/ 17 w 119"/>
                    <a:gd name="T49" fmla="*/ 69 h 119"/>
                    <a:gd name="T50" fmla="*/ 23 w 119"/>
                    <a:gd name="T51" fmla="*/ 84 h 119"/>
                    <a:gd name="T52" fmla="*/ 34 w 119"/>
                    <a:gd name="T53" fmla="*/ 96 h 119"/>
                    <a:gd name="T54" fmla="*/ 51 w 119"/>
                    <a:gd name="T55" fmla="*/ 103 h 119"/>
                    <a:gd name="T56" fmla="*/ 59 w 119"/>
                    <a:gd name="T57" fmla="*/ 104 h 119"/>
                    <a:gd name="T58" fmla="*/ 77 w 119"/>
                    <a:gd name="T59" fmla="*/ 100 h 119"/>
                    <a:gd name="T60" fmla="*/ 90 w 119"/>
                    <a:gd name="T61" fmla="*/ 90 h 119"/>
                    <a:gd name="T62" fmla="*/ 100 w 119"/>
                    <a:gd name="T63" fmla="*/ 77 h 119"/>
                    <a:gd name="T64" fmla="*/ 102 w 119"/>
                    <a:gd name="T65" fmla="*/ 60 h 119"/>
                    <a:gd name="T66" fmla="*/ 102 w 119"/>
                    <a:gd name="T67" fmla="*/ 51 h 119"/>
                    <a:gd name="T68" fmla="*/ 96 w 119"/>
                    <a:gd name="T69" fmla="*/ 36 h 119"/>
                    <a:gd name="T70" fmla="*/ 83 w 119"/>
                    <a:gd name="T71" fmla="*/ 24 h 119"/>
                    <a:gd name="T72" fmla="*/ 68 w 119"/>
                    <a:gd name="T73" fmla="*/ 17 h 119"/>
                    <a:gd name="T74" fmla="*/ 59 w 119"/>
                    <a:gd name="T75" fmla="*/ 1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19">
                      <a:moveTo>
                        <a:pt x="59" y="119"/>
                      </a:moveTo>
                      <a:lnTo>
                        <a:pt x="59" y="119"/>
                      </a:lnTo>
                      <a:lnTo>
                        <a:pt x="48" y="118"/>
                      </a:lnTo>
                      <a:lnTo>
                        <a:pt x="36" y="115"/>
                      </a:lnTo>
                      <a:lnTo>
                        <a:pt x="26" y="109"/>
                      </a:lnTo>
                      <a:lnTo>
                        <a:pt x="18" y="101"/>
                      </a:lnTo>
                      <a:lnTo>
                        <a:pt x="10" y="93"/>
                      </a:lnTo>
                      <a:lnTo>
                        <a:pt x="4" y="82"/>
                      </a:lnTo>
                      <a:lnTo>
                        <a:pt x="1" y="71"/>
                      </a:lnTo>
                      <a:lnTo>
                        <a:pt x="0" y="60"/>
                      </a:lnTo>
                      <a:lnTo>
                        <a:pt x="0" y="60"/>
                      </a:lnTo>
                      <a:lnTo>
                        <a:pt x="1" y="48"/>
                      </a:lnTo>
                      <a:lnTo>
                        <a:pt x="4" y="37"/>
                      </a:lnTo>
                      <a:lnTo>
                        <a:pt x="10" y="26"/>
                      </a:lnTo>
                      <a:lnTo>
                        <a:pt x="18" y="18"/>
                      </a:lnTo>
                      <a:lnTo>
                        <a:pt x="26" y="11"/>
                      </a:lnTo>
                      <a:lnTo>
                        <a:pt x="36" y="6"/>
                      </a:lnTo>
                      <a:lnTo>
                        <a:pt x="48" y="2"/>
                      </a:lnTo>
                      <a:lnTo>
                        <a:pt x="59" y="0"/>
                      </a:lnTo>
                      <a:lnTo>
                        <a:pt x="59" y="0"/>
                      </a:lnTo>
                      <a:lnTo>
                        <a:pt x="71" y="2"/>
                      </a:lnTo>
                      <a:lnTo>
                        <a:pt x="82" y="6"/>
                      </a:lnTo>
                      <a:lnTo>
                        <a:pt x="93" y="11"/>
                      </a:lnTo>
                      <a:lnTo>
                        <a:pt x="101" y="18"/>
                      </a:lnTo>
                      <a:lnTo>
                        <a:pt x="108" y="26"/>
                      </a:lnTo>
                      <a:lnTo>
                        <a:pt x="113" y="37"/>
                      </a:lnTo>
                      <a:lnTo>
                        <a:pt x="118" y="48"/>
                      </a:lnTo>
                      <a:lnTo>
                        <a:pt x="119" y="60"/>
                      </a:lnTo>
                      <a:lnTo>
                        <a:pt x="119" y="60"/>
                      </a:lnTo>
                      <a:lnTo>
                        <a:pt x="118" y="71"/>
                      </a:lnTo>
                      <a:lnTo>
                        <a:pt x="113" y="82"/>
                      </a:lnTo>
                      <a:lnTo>
                        <a:pt x="108" y="93"/>
                      </a:lnTo>
                      <a:lnTo>
                        <a:pt x="101" y="101"/>
                      </a:lnTo>
                      <a:lnTo>
                        <a:pt x="93" y="109"/>
                      </a:lnTo>
                      <a:lnTo>
                        <a:pt x="82" y="115"/>
                      </a:lnTo>
                      <a:lnTo>
                        <a:pt x="71" y="118"/>
                      </a:lnTo>
                      <a:lnTo>
                        <a:pt x="59" y="119"/>
                      </a:lnTo>
                      <a:lnTo>
                        <a:pt x="59" y="119"/>
                      </a:lnTo>
                      <a:close/>
                      <a:moveTo>
                        <a:pt x="59" y="17"/>
                      </a:moveTo>
                      <a:lnTo>
                        <a:pt x="59" y="17"/>
                      </a:lnTo>
                      <a:lnTo>
                        <a:pt x="51" y="17"/>
                      </a:lnTo>
                      <a:lnTo>
                        <a:pt x="42" y="19"/>
                      </a:lnTo>
                      <a:lnTo>
                        <a:pt x="34" y="24"/>
                      </a:lnTo>
                      <a:lnTo>
                        <a:pt x="29" y="29"/>
                      </a:lnTo>
                      <a:lnTo>
                        <a:pt x="23" y="36"/>
                      </a:lnTo>
                      <a:lnTo>
                        <a:pt x="19" y="43"/>
                      </a:lnTo>
                      <a:lnTo>
                        <a:pt x="17" y="51"/>
                      </a:lnTo>
                      <a:lnTo>
                        <a:pt x="15" y="60"/>
                      </a:lnTo>
                      <a:lnTo>
                        <a:pt x="15" y="60"/>
                      </a:lnTo>
                      <a:lnTo>
                        <a:pt x="17" y="69"/>
                      </a:lnTo>
                      <a:lnTo>
                        <a:pt x="19" y="77"/>
                      </a:lnTo>
                      <a:lnTo>
                        <a:pt x="23" y="84"/>
                      </a:lnTo>
                      <a:lnTo>
                        <a:pt x="29" y="90"/>
                      </a:lnTo>
                      <a:lnTo>
                        <a:pt x="34" y="96"/>
                      </a:lnTo>
                      <a:lnTo>
                        <a:pt x="42" y="100"/>
                      </a:lnTo>
                      <a:lnTo>
                        <a:pt x="51" y="103"/>
                      </a:lnTo>
                      <a:lnTo>
                        <a:pt x="59" y="104"/>
                      </a:lnTo>
                      <a:lnTo>
                        <a:pt x="59" y="104"/>
                      </a:lnTo>
                      <a:lnTo>
                        <a:pt x="68" y="103"/>
                      </a:lnTo>
                      <a:lnTo>
                        <a:pt x="77" y="100"/>
                      </a:lnTo>
                      <a:lnTo>
                        <a:pt x="83" y="96"/>
                      </a:lnTo>
                      <a:lnTo>
                        <a:pt x="90" y="90"/>
                      </a:lnTo>
                      <a:lnTo>
                        <a:pt x="96" y="84"/>
                      </a:lnTo>
                      <a:lnTo>
                        <a:pt x="100" y="77"/>
                      </a:lnTo>
                      <a:lnTo>
                        <a:pt x="102" y="69"/>
                      </a:lnTo>
                      <a:lnTo>
                        <a:pt x="102" y="60"/>
                      </a:lnTo>
                      <a:lnTo>
                        <a:pt x="102" y="60"/>
                      </a:lnTo>
                      <a:lnTo>
                        <a:pt x="102" y="51"/>
                      </a:lnTo>
                      <a:lnTo>
                        <a:pt x="100" y="43"/>
                      </a:lnTo>
                      <a:lnTo>
                        <a:pt x="96" y="36"/>
                      </a:lnTo>
                      <a:lnTo>
                        <a:pt x="90" y="29"/>
                      </a:lnTo>
                      <a:lnTo>
                        <a:pt x="83" y="24"/>
                      </a:lnTo>
                      <a:lnTo>
                        <a:pt x="77" y="19"/>
                      </a:lnTo>
                      <a:lnTo>
                        <a:pt x="68" y="17"/>
                      </a:lnTo>
                      <a:lnTo>
                        <a:pt x="59" y="17"/>
                      </a:lnTo>
                      <a:lnTo>
                        <a:pt x="59"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107" name="Freeform 28"/>
                <p:cNvSpPr>
                  <a:spLocks/>
                </p:cNvSpPr>
                <p:nvPr/>
              </p:nvSpPr>
              <p:spPr bwMode="auto">
                <a:xfrm>
                  <a:off x="7672388" y="1573213"/>
                  <a:ext cx="19050" cy="19050"/>
                </a:xfrm>
                <a:custGeom>
                  <a:avLst/>
                  <a:gdLst>
                    <a:gd name="T0" fmla="*/ 12 w 23"/>
                    <a:gd name="T1" fmla="*/ 23 h 23"/>
                    <a:gd name="T2" fmla="*/ 12 w 23"/>
                    <a:gd name="T3" fmla="*/ 23 h 23"/>
                    <a:gd name="T4" fmla="*/ 6 w 23"/>
                    <a:gd name="T5" fmla="*/ 21 h 23"/>
                    <a:gd name="T6" fmla="*/ 2 w 23"/>
                    <a:gd name="T7" fmla="*/ 20 h 23"/>
                    <a:gd name="T8" fmla="*/ 1 w 23"/>
                    <a:gd name="T9" fmla="*/ 16 h 23"/>
                    <a:gd name="T10" fmla="*/ 0 w 23"/>
                    <a:gd name="T11" fmla="*/ 11 h 23"/>
                    <a:gd name="T12" fmla="*/ 0 w 23"/>
                    <a:gd name="T13" fmla="*/ 11 h 23"/>
                    <a:gd name="T14" fmla="*/ 1 w 23"/>
                    <a:gd name="T15" fmla="*/ 6 h 23"/>
                    <a:gd name="T16" fmla="*/ 2 w 23"/>
                    <a:gd name="T17" fmla="*/ 2 h 23"/>
                    <a:gd name="T18" fmla="*/ 6 w 23"/>
                    <a:gd name="T19" fmla="*/ 1 h 23"/>
                    <a:gd name="T20" fmla="*/ 12 w 23"/>
                    <a:gd name="T21" fmla="*/ 0 h 23"/>
                    <a:gd name="T22" fmla="*/ 12 w 23"/>
                    <a:gd name="T23" fmla="*/ 0 h 23"/>
                    <a:gd name="T24" fmla="*/ 16 w 23"/>
                    <a:gd name="T25" fmla="*/ 1 h 23"/>
                    <a:gd name="T26" fmla="*/ 20 w 23"/>
                    <a:gd name="T27" fmla="*/ 2 h 23"/>
                    <a:gd name="T28" fmla="*/ 21 w 23"/>
                    <a:gd name="T29" fmla="*/ 6 h 23"/>
                    <a:gd name="T30" fmla="*/ 23 w 23"/>
                    <a:gd name="T31" fmla="*/ 11 h 23"/>
                    <a:gd name="T32" fmla="*/ 23 w 23"/>
                    <a:gd name="T33" fmla="*/ 11 h 23"/>
                    <a:gd name="T34" fmla="*/ 21 w 23"/>
                    <a:gd name="T35" fmla="*/ 16 h 23"/>
                    <a:gd name="T36" fmla="*/ 20 w 23"/>
                    <a:gd name="T37" fmla="*/ 20 h 23"/>
                    <a:gd name="T38" fmla="*/ 16 w 23"/>
                    <a:gd name="T39" fmla="*/ 21 h 23"/>
                    <a:gd name="T40" fmla="*/ 12 w 23"/>
                    <a:gd name="T41" fmla="*/ 23 h 23"/>
                    <a:gd name="T42" fmla="*/ 12 w 23"/>
                    <a:gd name="T4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23">
                      <a:moveTo>
                        <a:pt x="12" y="23"/>
                      </a:moveTo>
                      <a:lnTo>
                        <a:pt x="12" y="23"/>
                      </a:lnTo>
                      <a:lnTo>
                        <a:pt x="6" y="21"/>
                      </a:lnTo>
                      <a:lnTo>
                        <a:pt x="2" y="20"/>
                      </a:lnTo>
                      <a:lnTo>
                        <a:pt x="1" y="16"/>
                      </a:lnTo>
                      <a:lnTo>
                        <a:pt x="0" y="11"/>
                      </a:lnTo>
                      <a:lnTo>
                        <a:pt x="0" y="11"/>
                      </a:lnTo>
                      <a:lnTo>
                        <a:pt x="1" y="6"/>
                      </a:lnTo>
                      <a:lnTo>
                        <a:pt x="2" y="2"/>
                      </a:lnTo>
                      <a:lnTo>
                        <a:pt x="6" y="1"/>
                      </a:lnTo>
                      <a:lnTo>
                        <a:pt x="12" y="0"/>
                      </a:lnTo>
                      <a:lnTo>
                        <a:pt x="12" y="0"/>
                      </a:lnTo>
                      <a:lnTo>
                        <a:pt x="16" y="1"/>
                      </a:lnTo>
                      <a:lnTo>
                        <a:pt x="20" y="2"/>
                      </a:lnTo>
                      <a:lnTo>
                        <a:pt x="21" y="6"/>
                      </a:lnTo>
                      <a:lnTo>
                        <a:pt x="23" y="11"/>
                      </a:lnTo>
                      <a:lnTo>
                        <a:pt x="23" y="11"/>
                      </a:lnTo>
                      <a:lnTo>
                        <a:pt x="21" y="16"/>
                      </a:lnTo>
                      <a:lnTo>
                        <a:pt x="20" y="20"/>
                      </a:lnTo>
                      <a:lnTo>
                        <a:pt x="16" y="21"/>
                      </a:lnTo>
                      <a:lnTo>
                        <a:pt x="12" y="23"/>
                      </a:lnTo>
                      <a:lnTo>
                        <a:pt x="12" y="2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grpSp>
          <p:grpSp>
            <p:nvGrpSpPr>
              <p:cNvPr id="82" name="组合 81"/>
              <p:cNvGrpSpPr/>
              <p:nvPr/>
            </p:nvGrpSpPr>
            <p:grpSpPr>
              <a:xfrm>
                <a:off x="5524115" y="2028034"/>
                <a:ext cx="176117" cy="307073"/>
                <a:chOff x="5816601" y="1463675"/>
                <a:chExt cx="123825" cy="215900"/>
              </a:xfrm>
              <a:solidFill>
                <a:schemeClr val="accent2"/>
              </a:solidFill>
            </p:grpSpPr>
            <p:sp>
              <p:nvSpPr>
                <p:cNvPr id="103" name="Freeform 52"/>
                <p:cNvSpPr>
                  <a:spLocks/>
                </p:cNvSpPr>
                <p:nvPr/>
              </p:nvSpPr>
              <p:spPr bwMode="auto">
                <a:xfrm>
                  <a:off x="5861051" y="1600200"/>
                  <a:ext cx="34925" cy="34925"/>
                </a:xfrm>
                <a:custGeom>
                  <a:avLst/>
                  <a:gdLst>
                    <a:gd name="T0" fmla="*/ 23 w 45"/>
                    <a:gd name="T1" fmla="*/ 0 h 45"/>
                    <a:gd name="T2" fmla="*/ 23 w 45"/>
                    <a:gd name="T3" fmla="*/ 0 h 45"/>
                    <a:gd name="T4" fmla="*/ 18 w 45"/>
                    <a:gd name="T5" fmla="*/ 2 h 45"/>
                    <a:gd name="T6" fmla="*/ 14 w 45"/>
                    <a:gd name="T7" fmla="*/ 3 h 45"/>
                    <a:gd name="T8" fmla="*/ 11 w 45"/>
                    <a:gd name="T9" fmla="*/ 4 h 45"/>
                    <a:gd name="T10" fmla="*/ 7 w 45"/>
                    <a:gd name="T11" fmla="*/ 7 h 45"/>
                    <a:gd name="T12" fmla="*/ 4 w 45"/>
                    <a:gd name="T13" fmla="*/ 11 h 45"/>
                    <a:gd name="T14" fmla="*/ 1 w 45"/>
                    <a:gd name="T15" fmla="*/ 14 h 45"/>
                    <a:gd name="T16" fmla="*/ 1 w 45"/>
                    <a:gd name="T17" fmla="*/ 19 h 45"/>
                    <a:gd name="T18" fmla="*/ 0 w 45"/>
                    <a:gd name="T19" fmla="*/ 24 h 45"/>
                    <a:gd name="T20" fmla="*/ 0 w 45"/>
                    <a:gd name="T21" fmla="*/ 24 h 45"/>
                    <a:gd name="T22" fmla="*/ 1 w 45"/>
                    <a:gd name="T23" fmla="*/ 28 h 45"/>
                    <a:gd name="T24" fmla="*/ 1 w 45"/>
                    <a:gd name="T25" fmla="*/ 32 h 45"/>
                    <a:gd name="T26" fmla="*/ 4 w 45"/>
                    <a:gd name="T27" fmla="*/ 36 h 45"/>
                    <a:gd name="T28" fmla="*/ 7 w 45"/>
                    <a:gd name="T29" fmla="*/ 40 h 45"/>
                    <a:gd name="T30" fmla="*/ 11 w 45"/>
                    <a:gd name="T31" fmla="*/ 43 h 45"/>
                    <a:gd name="T32" fmla="*/ 14 w 45"/>
                    <a:gd name="T33" fmla="*/ 44 h 45"/>
                    <a:gd name="T34" fmla="*/ 18 w 45"/>
                    <a:gd name="T35" fmla="*/ 45 h 45"/>
                    <a:gd name="T36" fmla="*/ 23 w 45"/>
                    <a:gd name="T37" fmla="*/ 45 h 45"/>
                    <a:gd name="T38" fmla="*/ 23 w 45"/>
                    <a:gd name="T39" fmla="*/ 45 h 45"/>
                    <a:gd name="T40" fmla="*/ 27 w 45"/>
                    <a:gd name="T41" fmla="*/ 45 h 45"/>
                    <a:gd name="T42" fmla="*/ 32 w 45"/>
                    <a:gd name="T43" fmla="*/ 44 h 45"/>
                    <a:gd name="T44" fmla="*/ 36 w 45"/>
                    <a:gd name="T45" fmla="*/ 43 h 45"/>
                    <a:gd name="T46" fmla="*/ 40 w 45"/>
                    <a:gd name="T47" fmla="*/ 40 h 45"/>
                    <a:gd name="T48" fmla="*/ 42 w 45"/>
                    <a:gd name="T49" fmla="*/ 36 h 45"/>
                    <a:gd name="T50" fmla="*/ 44 w 45"/>
                    <a:gd name="T51" fmla="*/ 32 h 45"/>
                    <a:gd name="T52" fmla="*/ 45 w 45"/>
                    <a:gd name="T53" fmla="*/ 28 h 45"/>
                    <a:gd name="T54" fmla="*/ 45 w 45"/>
                    <a:gd name="T55" fmla="*/ 24 h 45"/>
                    <a:gd name="T56" fmla="*/ 45 w 45"/>
                    <a:gd name="T57" fmla="*/ 24 h 45"/>
                    <a:gd name="T58" fmla="*/ 45 w 45"/>
                    <a:gd name="T59" fmla="*/ 19 h 45"/>
                    <a:gd name="T60" fmla="*/ 44 w 45"/>
                    <a:gd name="T61" fmla="*/ 14 h 45"/>
                    <a:gd name="T62" fmla="*/ 42 w 45"/>
                    <a:gd name="T63" fmla="*/ 11 h 45"/>
                    <a:gd name="T64" fmla="*/ 40 w 45"/>
                    <a:gd name="T65" fmla="*/ 7 h 45"/>
                    <a:gd name="T66" fmla="*/ 36 w 45"/>
                    <a:gd name="T67" fmla="*/ 4 h 45"/>
                    <a:gd name="T68" fmla="*/ 32 w 45"/>
                    <a:gd name="T69" fmla="*/ 3 h 45"/>
                    <a:gd name="T70" fmla="*/ 27 w 45"/>
                    <a:gd name="T71" fmla="*/ 2 h 45"/>
                    <a:gd name="T72" fmla="*/ 23 w 45"/>
                    <a:gd name="T73" fmla="*/ 0 h 45"/>
                    <a:gd name="T74" fmla="*/ 23 w 45"/>
                    <a:gd name="T7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45">
                      <a:moveTo>
                        <a:pt x="23" y="0"/>
                      </a:moveTo>
                      <a:lnTo>
                        <a:pt x="23" y="0"/>
                      </a:lnTo>
                      <a:lnTo>
                        <a:pt x="18" y="2"/>
                      </a:lnTo>
                      <a:lnTo>
                        <a:pt x="14" y="3"/>
                      </a:lnTo>
                      <a:lnTo>
                        <a:pt x="11" y="4"/>
                      </a:lnTo>
                      <a:lnTo>
                        <a:pt x="7" y="7"/>
                      </a:lnTo>
                      <a:lnTo>
                        <a:pt x="4" y="11"/>
                      </a:lnTo>
                      <a:lnTo>
                        <a:pt x="1" y="14"/>
                      </a:lnTo>
                      <a:lnTo>
                        <a:pt x="1" y="19"/>
                      </a:lnTo>
                      <a:lnTo>
                        <a:pt x="0" y="24"/>
                      </a:lnTo>
                      <a:lnTo>
                        <a:pt x="0" y="24"/>
                      </a:lnTo>
                      <a:lnTo>
                        <a:pt x="1" y="28"/>
                      </a:lnTo>
                      <a:lnTo>
                        <a:pt x="1" y="32"/>
                      </a:lnTo>
                      <a:lnTo>
                        <a:pt x="4" y="36"/>
                      </a:lnTo>
                      <a:lnTo>
                        <a:pt x="7" y="40"/>
                      </a:lnTo>
                      <a:lnTo>
                        <a:pt x="11" y="43"/>
                      </a:lnTo>
                      <a:lnTo>
                        <a:pt x="14" y="44"/>
                      </a:lnTo>
                      <a:lnTo>
                        <a:pt x="18" y="45"/>
                      </a:lnTo>
                      <a:lnTo>
                        <a:pt x="23" y="45"/>
                      </a:lnTo>
                      <a:lnTo>
                        <a:pt x="23" y="45"/>
                      </a:lnTo>
                      <a:lnTo>
                        <a:pt x="27" y="45"/>
                      </a:lnTo>
                      <a:lnTo>
                        <a:pt x="32" y="44"/>
                      </a:lnTo>
                      <a:lnTo>
                        <a:pt x="36" y="43"/>
                      </a:lnTo>
                      <a:lnTo>
                        <a:pt x="40" y="40"/>
                      </a:lnTo>
                      <a:lnTo>
                        <a:pt x="42" y="36"/>
                      </a:lnTo>
                      <a:lnTo>
                        <a:pt x="44" y="32"/>
                      </a:lnTo>
                      <a:lnTo>
                        <a:pt x="45" y="28"/>
                      </a:lnTo>
                      <a:lnTo>
                        <a:pt x="45" y="24"/>
                      </a:lnTo>
                      <a:lnTo>
                        <a:pt x="45" y="24"/>
                      </a:lnTo>
                      <a:lnTo>
                        <a:pt x="45" y="19"/>
                      </a:lnTo>
                      <a:lnTo>
                        <a:pt x="44" y="14"/>
                      </a:lnTo>
                      <a:lnTo>
                        <a:pt x="42" y="11"/>
                      </a:lnTo>
                      <a:lnTo>
                        <a:pt x="40" y="7"/>
                      </a:lnTo>
                      <a:lnTo>
                        <a:pt x="36" y="4"/>
                      </a:lnTo>
                      <a:lnTo>
                        <a:pt x="32" y="3"/>
                      </a:lnTo>
                      <a:lnTo>
                        <a:pt x="27" y="2"/>
                      </a:lnTo>
                      <a:lnTo>
                        <a:pt x="23" y="0"/>
                      </a:lnTo>
                      <a:lnTo>
                        <a:pt x="2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104" name="Freeform 53"/>
                <p:cNvSpPr>
                  <a:spLocks noEditPoints="1"/>
                </p:cNvSpPr>
                <p:nvPr/>
              </p:nvSpPr>
              <p:spPr bwMode="auto">
                <a:xfrm>
                  <a:off x="5816601" y="1463675"/>
                  <a:ext cx="123825" cy="215900"/>
                </a:xfrm>
                <a:custGeom>
                  <a:avLst/>
                  <a:gdLst>
                    <a:gd name="T0" fmla="*/ 19 w 155"/>
                    <a:gd name="T1" fmla="*/ 0 h 271"/>
                    <a:gd name="T2" fmla="*/ 10 w 155"/>
                    <a:gd name="T3" fmla="*/ 1 h 271"/>
                    <a:gd name="T4" fmla="*/ 1 w 155"/>
                    <a:gd name="T5" fmla="*/ 11 h 271"/>
                    <a:gd name="T6" fmla="*/ 0 w 155"/>
                    <a:gd name="T7" fmla="*/ 252 h 271"/>
                    <a:gd name="T8" fmla="*/ 1 w 155"/>
                    <a:gd name="T9" fmla="*/ 259 h 271"/>
                    <a:gd name="T10" fmla="*/ 10 w 155"/>
                    <a:gd name="T11" fmla="*/ 270 h 271"/>
                    <a:gd name="T12" fmla="*/ 136 w 155"/>
                    <a:gd name="T13" fmla="*/ 271 h 271"/>
                    <a:gd name="T14" fmla="*/ 143 w 155"/>
                    <a:gd name="T15" fmla="*/ 270 h 271"/>
                    <a:gd name="T16" fmla="*/ 154 w 155"/>
                    <a:gd name="T17" fmla="*/ 259 h 271"/>
                    <a:gd name="T18" fmla="*/ 155 w 155"/>
                    <a:gd name="T19" fmla="*/ 18 h 271"/>
                    <a:gd name="T20" fmla="*/ 154 w 155"/>
                    <a:gd name="T21" fmla="*/ 11 h 271"/>
                    <a:gd name="T22" fmla="*/ 143 w 155"/>
                    <a:gd name="T23" fmla="*/ 1 h 271"/>
                    <a:gd name="T24" fmla="*/ 136 w 155"/>
                    <a:gd name="T25" fmla="*/ 0 h 271"/>
                    <a:gd name="T26" fmla="*/ 77 w 155"/>
                    <a:gd name="T27" fmla="*/ 252 h 271"/>
                    <a:gd name="T28" fmla="*/ 54 w 155"/>
                    <a:gd name="T29" fmla="*/ 247 h 271"/>
                    <a:gd name="T30" fmla="*/ 36 w 155"/>
                    <a:gd name="T31" fmla="*/ 234 h 271"/>
                    <a:gd name="T32" fmla="*/ 23 w 155"/>
                    <a:gd name="T33" fmla="*/ 217 h 271"/>
                    <a:gd name="T34" fmla="*/ 19 w 155"/>
                    <a:gd name="T35" fmla="*/ 194 h 271"/>
                    <a:gd name="T36" fmla="*/ 20 w 155"/>
                    <a:gd name="T37" fmla="*/ 181 h 271"/>
                    <a:gd name="T38" fmla="*/ 28 w 155"/>
                    <a:gd name="T39" fmla="*/ 161 h 271"/>
                    <a:gd name="T40" fmla="*/ 45 w 155"/>
                    <a:gd name="T41" fmla="*/ 144 h 271"/>
                    <a:gd name="T42" fmla="*/ 65 w 155"/>
                    <a:gd name="T43" fmla="*/ 136 h 271"/>
                    <a:gd name="T44" fmla="*/ 77 w 155"/>
                    <a:gd name="T45" fmla="*/ 135 h 271"/>
                    <a:gd name="T46" fmla="*/ 99 w 155"/>
                    <a:gd name="T47" fmla="*/ 140 h 271"/>
                    <a:gd name="T48" fmla="*/ 118 w 155"/>
                    <a:gd name="T49" fmla="*/ 153 h 271"/>
                    <a:gd name="T50" fmla="*/ 131 w 155"/>
                    <a:gd name="T51" fmla="*/ 170 h 271"/>
                    <a:gd name="T52" fmla="*/ 135 w 155"/>
                    <a:gd name="T53" fmla="*/ 194 h 271"/>
                    <a:gd name="T54" fmla="*/ 135 w 155"/>
                    <a:gd name="T55" fmla="*/ 204 h 271"/>
                    <a:gd name="T56" fmla="*/ 125 w 155"/>
                    <a:gd name="T57" fmla="*/ 226 h 271"/>
                    <a:gd name="T58" fmla="*/ 110 w 155"/>
                    <a:gd name="T59" fmla="*/ 241 h 271"/>
                    <a:gd name="T60" fmla="*/ 88 w 155"/>
                    <a:gd name="T61" fmla="*/ 251 h 271"/>
                    <a:gd name="T62" fmla="*/ 77 w 155"/>
                    <a:gd name="T63" fmla="*/ 252 h 271"/>
                    <a:gd name="T64" fmla="*/ 135 w 155"/>
                    <a:gd name="T65" fmla="*/ 102 h 271"/>
                    <a:gd name="T66" fmla="*/ 132 w 155"/>
                    <a:gd name="T67" fmla="*/ 112 h 271"/>
                    <a:gd name="T68" fmla="*/ 121 w 155"/>
                    <a:gd name="T69" fmla="*/ 116 h 271"/>
                    <a:gd name="T70" fmla="*/ 32 w 155"/>
                    <a:gd name="T71" fmla="*/ 116 h 271"/>
                    <a:gd name="T72" fmla="*/ 23 w 155"/>
                    <a:gd name="T73" fmla="*/ 112 h 271"/>
                    <a:gd name="T74" fmla="*/ 19 w 155"/>
                    <a:gd name="T75" fmla="*/ 102 h 271"/>
                    <a:gd name="T76" fmla="*/ 19 w 155"/>
                    <a:gd name="T77" fmla="*/ 33 h 271"/>
                    <a:gd name="T78" fmla="*/ 23 w 155"/>
                    <a:gd name="T79" fmla="*/ 23 h 271"/>
                    <a:gd name="T80" fmla="*/ 32 w 155"/>
                    <a:gd name="T81" fmla="*/ 19 h 271"/>
                    <a:gd name="T82" fmla="*/ 121 w 155"/>
                    <a:gd name="T83" fmla="*/ 19 h 271"/>
                    <a:gd name="T84" fmla="*/ 132 w 155"/>
                    <a:gd name="T85" fmla="*/ 23 h 271"/>
                    <a:gd name="T86" fmla="*/ 135 w 155"/>
                    <a:gd name="T87" fmla="*/ 33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5" h="271">
                      <a:moveTo>
                        <a:pt x="136" y="0"/>
                      </a:moveTo>
                      <a:lnTo>
                        <a:pt x="19" y="0"/>
                      </a:lnTo>
                      <a:lnTo>
                        <a:pt x="19" y="0"/>
                      </a:lnTo>
                      <a:lnTo>
                        <a:pt x="10" y="1"/>
                      </a:lnTo>
                      <a:lnTo>
                        <a:pt x="5" y="5"/>
                      </a:lnTo>
                      <a:lnTo>
                        <a:pt x="1" y="11"/>
                      </a:lnTo>
                      <a:lnTo>
                        <a:pt x="0" y="18"/>
                      </a:lnTo>
                      <a:lnTo>
                        <a:pt x="0" y="252"/>
                      </a:lnTo>
                      <a:lnTo>
                        <a:pt x="0" y="252"/>
                      </a:lnTo>
                      <a:lnTo>
                        <a:pt x="1" y="259"/>
                      </a:lnTo>
                      <a:lnTo>
                        <a:pt x="5" y="266"/>
                      </a:lnTo>
                      <a:lnTo>
                        <a:pt x="10" y="270"/>
                      </a:lnTo>
                      <a:lnTo>
                        <a:pt x="19" y="271"/>
                      </a:lnTo>
                      <a:lnTo>
                        <a:pt x="136" y="271"/>
                      </a:lnTo>
                      <a:lnTo>
                        <a:pt x="136" y="271"/>
                      </a:lnTo>
                      <a:lnTo>
                        <a:pt x="143" y="270"/>
                      </a:lnTo>
                      <a:lnTo>
                        <a:pt x="150" y="266"/>
                      </a:lnTo>
                      <a:lnTo>
                        <a:pt x="154" y="259"/>
                      </a:lnTo>
                      <a:lnTo>
                        <a:pt x="155" y="252"/>
                      </a:lnTo>
                      <a:lnTo>
                        <a:pt x="155" y="18"/>
                      </a:lnTo>
                      <a:lnTo>
                        <a:pt x="155" y="18"/>
                      </a:lnTo>
                      <a:lnTo>
                        <a:pt x="154" y="11"/>
                      </a:lnTo>
                      <a:lnTo>
                        <a:pt x="150" y="5"/>
                      </a:lnTo>
                      <a:lnTo>
                        <a:pt x="143" y="1"/>
                      </a:lnTo>
                      <a:lnTo>
                        <a:pt x="136" y="0"/>
                      </a:lnTo>
                      <a:lnTo>
                        <a:pt x="136" y="0"/>
                      </a:lnTo>
                      <a:close/>
                      <a:moveTo>
                        <a:pt x="77" y="252"/>
                      </a:moveTo>
                      <a:lnTo>
                        <a:pt x="77" y="252"/>
                      </a:lnTo>
                      <a:lnTo>
                        <a:pt x="65" y="251"/>
                      </a:lnTo>
                      <a:lnTo>
                        <a:pt x="54" y="247"/>
                      </a:lnTo>
                      <a:lnTo>
                        <a:pt x="45" y="241"/>
                      </a:lnTo>
                      <a:lnTo>
                        <a:pt x="36" y="234"/>
                      </a:lnTo>
                      <a:lnTo>
                        <a:pt x="28" y="226"/>
                      </a:lnTo>
                      <a:lnTo>
                        <a:pt x="23" y="217"/>
                      </a:lnTo>
                      <a:lnTo>
                        <a:pt x="20" y="204"/>
                      </a:lnTo>
                      <a:lnTo>
                        <a:pt x="19" y="194"/>
                      </a:lnTo>
                      <a:lnTo>
                        <a:pt x="19" y="194"/>
                      </a:lnTo>
                      <a:lnTo>
                        <a:pt x="20" y="181"/>
                      </a:lnTo>
                      <a:lnTo>
                        <a:pt x="23" y="170"/>
                      </a:lnTo>
                      <a:lnTo>
                        <a:pt x="28" y="161"/>
                      </a:lnTo>
                      <a:lnTo>
                        <a:pt x="36" y="153"/>
                      </a:lnTo>
                      <a:lnTo>
                        <a:pt x="45" y="144"/>
                      </a:lnTo>
                      <a:lnTo>
                        <a:pt x="54" y="140"/>
                      </a:lnTo>
                      <a:lnTo>
                        <a:pt x="65" y="136"/>
                      </a:lnTo>
                      <a:lnTo>
                        <a:pt x="77" y="135"/>
                      </a:lnTo>
                      <a:lnTo>
                        <a:pt x="77" y="135"/>
                      </a:lnTo>
                      <a:lnTo>
                        <a:pt x="88" y="136"/>
                      </a:lnTo>
                      <a:lnTo>
                        <a:pt x="99" y="140"/>
                      </a:lnTo>
                      <a:lnTo>
                        <a:pt x="110" y="144"/>
                      </a:lnTo>
                      <a:lnTo>
                        <a:pt x="118" y="153"/>
                      </a:lnTo>
                      <a:lnTo>
                        <a:pt x="125" y="161"/>
                      </a:lnTo>
                      <a:lnTo>
                        <a:pt x="131" y="170"/>
                      </a:lnTo>
                      <a:lnTo>
                        <a:pt x="135" y="181"/>
                      </a:lnTo>
                      <a:lnTo>
                        <a:pt x="135" y="194"/>
                      </a:lnTo>
                      <a:lnTo>
                        <a:pt x="135" y="194"/>
                      </a:lnTo>
                      <a:lnTo>
                        <a:pt x="135" y="204"/>
                      </a:lnTo>
                      <a:lnTo>
                        <a:pt x="131" y="217"/>
                      </a:lnTo>
                      <a:lnTo>
                        <a:pt x="125" y="226"/>
                      </a:lnTo>
                      <a:lnTo>
                        <a:pt x="118" y="234"/>
                      </a:lnTo>
                      <a:lnTo>
                        <a:pt x="110" y="241"/>
                      </a:lnTo>
                      <a:lnTo>
                        <a:pt x="99" y="247"/>
                      </a:lnTo>
                      <a:lnTo>
                        <a:pt x="88" y="251"/>
                      </a:lnTo>
                      <a:lnTo>
                        <a:pt x="77" y="252"/>
                      </a:lnTo>
                      <a:lnTo>
                        <a:pt x="77" y="252"/>
                      </a:lnTo>
                      <a:close/>
                      <a:moveTo>
                        <a:pt x="135" y="102"/>
                      </a:moveTo>
                      <a:lnTo>
                        <a:pt x="135" y="102"/>
                      </a:lnTo>
                      <a:lnTo>
                        <a:pt x="135" y="108"/>
                      </a:lnTo>
                      <a:lnTo>
                        <a:pt x="132" y="112"/>
                      </a:lnTo>
                      <a:lnTo>
                        <a:pt x="126" y="114"/>
                      </a:lnTo>
                      <a:lnTo>
                        <a:pt x="121" y="116"/>
                      </a:lnTo>
                      <a:lnTo>
                        <a:pt x="32" y="116"/>
                      </a:lnTo>
                      <a:lnTo>
                        <a:pt x="32" y="116"/>
                      </a:lnTo>
                      <a:lnTo>
                        <a:pt x="27" y="114"/>
                      </a:lnTo>
                      <a:lnTo>
                        <a:pt x="23" y="112"/>
                      </a:lnTo>
                      <a:lnTo>
                        <a:pt x="20" y="108"/>
                      </a:lnTo>
                      <a:lnTo>
                        <a:pt x="19" y="102"/>
                      </a:lnTo>
                      <a:lnTo>
                        <a:pt x="19" y="33"/>
                      </a:lnTo>
                      <a:lnTo>
                        <a:pt x="19" y="33"/>
                      </a:lnTo>
                      <a:lnTo>
                        <a:pt x="20" y="27"/>
                      </a:lnTo>
                      <a:lnTo>
                        <a:pt x="23" y="23"/>
                      </a:lnTo>
                      <a:lnTo>
                        <a:pt x="27" y="20"/>
                      </a:lnTo>
                      <a:lnTo>
                        <a:pt x="32" y="19"/>
                      </a:lnTo>
                      <a:lnTo>
                        <a:pt x="121" y="19"/>
                      </a:lnTo>
                      <a:lnTo>
                        <a:pt x="121" y="19"/>
                      </a:lnTo>
                      <a:lnTo>
                        <a:pt x="126" y="20"/>
                      </a:lnTo>
                      <a:lnTo>
                        <a:pt x="132" y="23"/>
                      </a:lnTo>
                      <a:lnTo>
                        <a:pt x="135" y="27"/>
                      </a:lnTo>
                      <a:lnTo>
                        <a:pt x="135" y="33"/>
                      </a:lnTo>
                      <a:lnTo>
                        <a:pt x="135"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grpSp>
          <p:sp>
            <p:nvSpPr>
              <p:cNvPr id="83" name="Freeform 54"/>
              <p:cNvSpPr>
                <a:spLocks noEditPoints="1"/>
              </p:cNvSpPr>
              <p:nvPr/>
            </p:nvSpPr>
            <p:spPr bwMode="auto">
              <a:xfrm>
                <a:off x="5349567" y="3047666"/>
                <a:ext cx="164827" cy="304815"/>
              </a:xfrm>
              <a:custGeom>
                <a:avLst/>
                <a:gdLst>
                  <a:gd name="T0" fmla="*/ 23 w 144"/>
                  <a:gd name="T1" fmla="*/ 0 h 270"/>
                  <a:gd name="T2" fmla="*/ 19 w 144"/>
                  <a:gd name="T3" fmla="*/ 0 h 270"/>
                  <a:gd name="T4" fmla="*/ 11 w 144"/>
                  <a:gd name="T5" fmla="*/ 3 h 270"/>
                  <a:gd name="T6" fmla="*/ 4 w 144"/>
                  <a:gd name="T7" fmla="*/ 9 h 270"/>
                  <a:gd name="T8" fmla="*/ 1 w 144"/>
                  <a:gd name="T9" fmla="*/ 18 h 270"/>
                  <a:gd name="T10" fmla="*/ 0 w 144"/>
                  <a:gd name="T11" fmla="*/ 248 h 270"/>
                  <a:gd name="T12" fmla="*/ 1 w 144"/>
                  <a:gd name="T13" fmla="*/ 252 h 270"/>
                  <a:gd name="T14" fmla="*/ 4 w 144"/>
                  <a:gd name="T15" fmla="*/ 260 h 270"/>
                  <a:gd name="T16" fmla="*/ 11 w 144"/>
                  <a:gd name="T17" fmla="*/ 266 h 270"/>
                  <a:gd name="T18" fmla="*/ 19 w 144"/>
                  <a:gd name="T19" fmla="*/ 270 h 270"/>
                  <a:gd name="T20" fmla="*/ 122 w 144"/>
                  <a:gd name="T21" fmla="*/ 270 h 270"/>
                  <a:gd name="T22" fmla="*/ 127 w 144"/>
                  <a:gd name="T23" fmla="*/ 270 h 270"/>
                  <a:gd name="T24" fmla="*/ 135 w 144"/>
                  <a:gd name="T25" fmla="*/ 266 h 270"/>
                  <a:gd name="T26" fmla="*/ 140 w 144"/>
                  <a:gd name="T27" fmla="*/ 260 h 270"/>
                  <a:gd name="T28" fmla="*/ 144 w 144"/>
                  <a:gd name="T29" fmla="*/ 252 h 270"/>
                  <a:gd name="T30" fmla="*/ 144 w 144"/>
                  <a:gd name="T31" fmla="*/ 22 h 270"/>
                  <a:gd name="T32" fmla="*/ 144 w 144"/>
                  <a:gd name="T33" fmla="*/ 18 h 270"/>
                  <a:gd name="T34" fmla="*/ 140 w 144"/>
                  <a:gd name="T35" fmla="*/ 9 h 270"/>
                  <a:gd name="T36" fmla="*/ 135 w 144"/>
                  <a:gd name="T37" fmla="*/ 3 h 270"/>
                  <a:gd name="T38" fmla="*/ 127 w 144"/>
                  <a:gd name="T39" fmla="*/ 0 h 270"/>
                  <a:gd name="T40" fmla="*/ 122 w 144"/>
                  <a:gd name="T41" fmla="*/ 0 h 270"/>
                  <a:gd name="T42" fmla="*/ 86 w 144"/>
                  <a:gd name="T43" fmla="*/ 18 h 270"/>
                  <a:gd name="T44" fmla="*/ 90 w 144"/>
                  <a:gd name="T45" fmla="*/ 19 h 270"/>
                  <a:gd name="T46" fmla="*/ 90 w 144"/>
                  <a:gd name="T47" fmla="*/ 22 h 270"/>
                  <a:gd name="T48" fmla="*/ 86 w 144"/>
                  <a:gd name="T49" fmla="*/ 26 h 270"/>
                  <a:gd name="T50" fmla="*/ 58 w 144"/>
                  <a:gd name="T51" fmla="*/ 26 h 270"/>
                  <a:gd name="T52" fmla="*/ 54 w 144"/>
                  <a:gd name="T53" fmla="*/ 22 h 270"/>
                  <a:gd name="T54" fmla="*/ 56 w 144"/>
                  <a:gd name="T55" fmla="*/ 19 h 270"/>
                  <a:gd name="T56" fmla="*/ 58 w 144"/>
                  <a:gd name="T57" fmla="*/ 18 h 270"/>
                  <a:gd name="T58" fmla="*/ 72 w 144"/>
                  <a:gd name="T59" fmla="*/ 262 h 270"/>
                  <a:gd name="T60" fmla="*/ 62 w 144"/>
                  <a:gd name="T61" fmla="*/ 258 h 270"/>
                  <a:gd name="T62" fmla="*/ 58 w 144"/>
                  <a:gd name="T63" fmla="*/ 248 h 270"/>
                  <a:gd name="T64" fmla="*/ 60 w 144"/>
                  <a:gd name="T65" fmla="*/ 243 h 270"/>
                  <a:gd name="T66" fmla="*/ 66 w 144"/>
                  <a:gd name="T67" fmla="*/ 234 h 270"/>
                  <a:gd name="T68" fmla="*/ 72 w 144"/>
                  <a:gd name="T69" fmla="*/ 234 h 270"/>
                  <a:gd name="T70" fmla="*/ 81 w 144"/>
                  <a:gd name="T71" fmla="*/ 239 h 270"/>
                  <a:gd name="T72" fmla="*/ 86 w 144"/>
                  <a:gd name="T73" fmla="*/ 248 h 270"/>
                  <a:gd name="T74" fmla="*/ 84 w 144"/>
                  <a:gd name="T75" fmla="*/ 252 h 270"/>
                  <a:gd name="T76" fmla="*/ 77 w 144"/>
                  <a:gd name="T77" fmla="*/ 260 h 270"/>
                  <a:gd name="T78" fmla="*/ 72 w 144"/>
                  <a:gd name="T79" fmla="*/ 262 h 270"/>
                  <a:gd name="T80" fmla="*/ 9 w 144"/>
                  <a:gd name="T81" fmla="*/ 225 h 270"/>
                  <a:gd name="T82" fmla="*/ 136 w 144"/>
                  <a:gd name="T83" fmla="*/ 4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270">
                    <a:moveTo>
                      <a:pt x="122" y="0"/>
                    </a:moveTo>
                    <a:lnTo>
                      <a:pt x="23" y="0"/>
                    </a:lnTo>
                    <a:lnTo>
                      <a:pt x="23" y="0"/>
                    </a:lnTo>
                    <a:lnTo>
                      <a:pt x="19" y="0"/>
                    </a:lnTo>
                    <a:lnTo>
                      <a:pt x="13" y="1"/>
                    </a:lnTo>
                    <a:lnTo>
                      <a:pt x="11" y="3"/>
                    </a:lnTo>
                    <a:lnTo>
                      <a:pt x="6" y="5"/>
                    </a:lnTo>
                    <a:lnTo>
                      <a:pt x="4" y="9"/>
                    </a:lnTo>
                    <a:lnTo>
                      <a:pt x="2" y="13"/>
                    </a:lnTo>
                    <a:lnTo>
                      <a:pt x="1" y="18"/>
                    </a:lnTo>
                    <a:lnTo>
                      <a:pt x="0" y="22"/>
                    </a:lnTo>
                    <a:lnTo>
                      <a:pt x="0" y="248"/>
                    </a:lnTo>
                    <a:lnTo>
                      <a:pt x="0" y="248"/>
                    </a:lnTo>
                    <a:lnTo>
                      <a:pt x="1" y="252"/>
                    </a:lnTo>
                    <a:lnTo>
                      <a:pt x="2" y="256"/>
                    </a:lnTo>
                    <a:lnTo>
                      <a:pt x="4" y="260"/>
                    </a:lnTo>
                    <a:lnTo>
                      <a:pt x="6" y="263"/>
                    </a:lnTo>
                    <a:lnTo>
                      <a:pt x="11" y="266"/>
                    </a:lnTo>
                    <a:lnTo>
                      <a:pt x="13" y="269"/>
                    </a:lnTo>
                    <a:lnTo>
                      <a:pt x="19" y="270"/>
                    </a:lnTo>
                    <a:lnTo>
                      <a:pt x="23" y="270"/>
                    </a:lnTo>
                    <a:lnTo>
                      <a:pt x="122" y="270"/>
                    </a:lnTo>
                    <a:lnTo>
                      <a:pt x="122" y="270"/>
                    </a:lnTo>
                    <a:lnTo>
                      <a:pt x="127" y="270"/>
                    </a:lnTo>
                    <a:lnTo>
                      <a:pt x="131" y="269"/>
                    </a:lnTo>
                    <a:lnTo>
                      <a:pt x="135" y="266"/>
                    </a:lnTo>
                    <a:lnTo>
                      <a:pt x="137" y="263"/>
                    </a:lnTo>
                    <a:lnTo>
                      <a:pt x="140" y="260"/>
                    </a:lnTo>
                    <a:lnTo>
                      <a:pt x="143" y="256"/>
                    </a:lnTo>
                    <a:lnTo>
                      <a:pt x="144" y="252"/>
                    </a:lnTo>
                    <a:lnTo>
                      <a:pt x="144" y="248"/>
                    </a:lnTo>
                    <a:lnTo>
                      <a:pt x="144" y="22"/>
                    </a:lnTo>
                    <a:lnTo>
                      <a:pt x="144" y="22"/>
                    </a:lnTo>
                    <a:lnTo>
                      <a:pt x="144" y="18"/>
                    </a:lnTo>
                    <a:lnTo>
                      <a:pt x="143" y="13"/>
                    </a:lnTo>
                    <a:lnTo>
                      <a:pt x="140" y="9"/>
                    </a:lnTo>
                    <a:lnTo>
                      <a:pt x="137" y="5"/>
                    </a:lnTo>
                    <a:lnTo>
                      <a:pt x="135" y="3"/>
                    </a:lnTo>
                    <a:lnTo>
                      <a:pt x="131" y="1"/>
                    </a:lnTo>
                    <a:lnTo>
                      <a:pt x="127" y="0"/>
                    </a:lnTo>
                    <a:lnTo>
                      <a:pt x="122" y="0"/>
                    </a:lnTo>
                    <a:lnTo>
                      <a:pt x="122" y="0"/>
                    </a:lnTo>
                    <a:close/>
                    <a:moveTo>
                      <a:pt x="58" y="18"/>
                    </a:moveTo>
                    <a:lnTo>
                      <a:pt x="86" y="18"/>
                    </a:lnTo>
                    <a:lnTo>
                      <a:pt x="86" y="18"/>
                    </a:lnTo>
                    <a:lnTo>
                      <a:pt x="90" y="19"/>
                    </a:lnTo>
                    <a:lnTo>
                      <a:pt x="90" y="22"/>
                    </a:lnTo>
                    <a:lnTo>
                      <a:pt x="90" y="22"/>
                    </a:lnTo>
                    <a:lnTo>
                      <a:pt x="90" y="24"/>
                    </a:lnTo>
                    <a:lnTo>
                      <a:pt x="86" y="26"/>
                    </a:lnTo>
                    <a:lnTo>
                      <a:pt x="58" y="26"/>
                    </a:lnTo>
                    <a:lnTo>
                      <a:pt x="58" y="26"/>
                    </a:lnTo>
                    <a:lnTo>
                      <a:pt x="56" y="24"/>
                    </a:lnTo>
                    <a:lnTo>
                      <a:pt x="54" y="22"/>
                    </a:lnTo>
                    <a:lnTo>
                      <a:pt x="54" y="22"/>
                    </a:lnTo>
                    <a:lnTo>
                      <a:pt x="56" y="19"/>
                    </a:lnTo>
                    <a:lnTo>
                      <a:pt x="58" y="18"/>
                    </a:lnTo>
                    <a:lnTo>
                      <a:pt x="58" y="18"/>
                    </a:lnTo>
                    <a:close/>
                    <a:moveTo>
                      <a:pt x="72" y="262"/>
                    </a:moveTo>
                    <a:lnTo>
                      <a:pt x="72" y="262"/>
                    </a:lnTo>
                    <a:lnTo>
                      <a:pt x="66" y="260"/>
                    </a:lnTo>
                    <a:lnTo>
                      <a:pt x="62" y="258"/>
                    </a:lnTo>
                    <a:lnTo>
                      <a:pt x="60" y="252"/>
                    </a:lnTo>
                    <a:lnTo>
                      <a:pt x="58" y="248"/>
                    </a:lnTo>
                    <a:lnTo>
                      <a:pt x="58" y="248"/>
                    </a:lnTo>
                    <a:lnTo>
                      <a:pt x="60" y="243"/>
                    </a:lnTo>
                    <a:lnTo>
                      <a:pt x="62" y="239"/>
                    </a:lnTo>
                    <a:lnTo>
                      <a:pt x="66" y="234"/>
                    </a:lnTo>
                    <a:lnTo>
                      <a:pt x="72" y="234"/>
                    </a:lnTo>
                    <a:lnTo>
                      <a:pt x="72" y="234"/>
                    </a:lnTo>
                    <a:lnTo>
                      <a:pt x="77" y="234"/>
                    </a:lnTo>
                    <a:lnTo>
                      <a:pt x="81" y="239"/>
                    </a:lnTo>
                    <a:lnTo>
                      <a:pt x="84" y="243"/>
                    </a:lnTo>
                    <a:lnTo>
                      <a:pt x="86" y="248"/>
                    </a:lnTo>
                    <a:lnTo>
                      <a:pt x="86" y="248"/>
                    </a:lnTo>
                    <a:lnTo>
                      <a:pt x="84" y="252"/>
                    </a:lnTo>
                    <a:lnTo>
                      <a:pt x="81" y="258"/>
                    </a:lnTo>
                    <a:lnTo>
                      <a:pt x="77" y="260"/>
                    </a:lnTo>
                    <a:lnTo>
                      <a:pt x="72" y="262"/>
                    </a:lnTo>
                    <a:lnTo>
                      <a:pt x="72" y="262"/>
                    </a:lnTo>
                    <a:close/>
                    <a:moveTo>
                      <a:pt x="136" y="225"/>
                    </a:moveTo>
                    <a:lnTo>
                      <a:pt x="9" y="225"/>
                    </a:lnTo>
                    <a:lnTo>
                      <a:pt x="9" y="45"/>
                    </a:lnTo>
                    <a:lnTo>
                      <a:pt x="136" y="45"/>
                    </a:lnTo>
                    <a:lnTo>
                      <a:pt x="136" y="225"/>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a:solidFill>
                    <a:srgbClr val="080808"/>
                  </a:solidFill>
                </a:endParaRPr>
              </a:p>
            </p:txBody>
          </p:sp>
          <p:grpSp>
            <p:nvGrpSpPr>
              <p:cNvPr id="84" name="组合 83"/>
              <p:cNvGrpSpPr/>
              <p:nvPr/>
            </p:nvGrpSpPr>
            <p:grpSpPr>
              <a:xfrm>
                <a:off x="3464118" y="2877150"/>
                <a:ext cx="307073" cy="248371"/>
                <a:chOff x="5337176" y="1504950"/>
                <a:chExt cx="215900" cy="174626"/>
              </a:xfrm>
              <a:solidFill>
                <a:schemeClr val="accent2"/>
              </a:solidFill>
            </p:grpSpPr>
            <p:sp>
              <p:nvSpPr>
                <p:cNvPr id="100" name="Freeform 90"/>
                <p:cNvSpPr>
                  <a:spLocks noEditPoints="1"/>
                </p:cNvSpPr>
                <p:nvPr/>
              </p:nvSpPr>
              <p:spPr bwMode="auto">
                <a:xfrm>
                  <a:off x="5337176" y="1617663"/>
                  <a:ext cx="215900" cy="61913"/>
                </a:xfrm>
                <a:custGeom>
                  <a:avLst/>
                  <a:gdLst>
                    <a:gd name="T0" fmla="*/ 272 w 273"/>
                    <a:gd name="T1" fmla="*/ 66 h 79"/>
                    <a:gd name="T2" fmla="*/ 272 w 273"/>
                    <a:gd name="T3" fmla="*/ 66 h 79"/>
                    <a:gd name="T4" fmla="*/ 266 w 273"/>
                    <a:gd name="T5" fmla="*/ 55 h 79"/>
                    <a:gd name="T6" fmla="*/ 255 w 273"/>
                    <a:gd name="T7" fmla="*/ 36 h 79"/>
                    <a:gd name="T8" fmla="*/ 233 w 273"/>
                    <a:gd name="T9" fmla="*/ 2 h 79"/>
                    <a:gd name="T10" fmla="*/ 233 w 273"/>
                    <a:gd name="T11" fmla="*/ 2 h 79"/>
                    <a:gd name="T12" fmla="*/ 232 w 273"/>
                    <a:gd name="T13" fmla="*/ 0 h 79"/>
                    <a:gd name="T14" fmla="*/ 231 w 273"/>
                    <a:gd name="T15" fmla="*/ 0 h 79"/>
                    <a:gd name="T16" fmla="*/ 44 w 273"/>
                    <a:gd name="T17" fmla="*/ 0 h 79"/>
                    <a:gd name="T18" fmla="*/ 44 w 273"/>
                    <a:gd name="T19" fmla="*/ 0 h 79"/>
                    <a:gd name="T20" fmla="*/ 41 w 273"/>
                    <a:gd name="T21" fmla="*/ 0 h 79"/>
                    <a:gd name="T22" fmla="*/ 39 w 273"/>
                    <a:gd name="T23" fmla="*/ 2 h 79"/>
                    <a:gd name="T24" fmla="*/ 39 w 273"/>
                    <a:gd name="T25" fmla="*/ 2 h 79"/>
                    <a:gd name="T26" fmla="*/ 18 w 273"/>
                    <a:gd name="T27" fmla="*/ 36 h 79"/>
                    <a:gd name="T28" fmla="*/ 7 w 273"/>
                    <a:gd name="T29" fmla="*/ 55 h 79"/>
                    <a:gd name="T30" fmla="*/ 1 w 273"/>
                    <a:gd name="T31" fmla="*/ 66 h 79"/>
                    <a:gd name="T32" fmla="*/ 1 w 273"/>
                    <a:gd name="T33" fmla="*/ 66 h 79"/>
                    <a:gd name="T34" fmla="*/ 0 w 273"/>
                    <a:gd name="T35" fmla="*/ 71 h 79"/>
                    <a:gd name="T36" fmla="*/ 1 w 273"/>
                    <a:gd name="T37" fmla="*/ 74 h 79"/>
                    <a:gd name="T38" fmla="*/ 1 w 273"/>
                    <a:gd name="T39" fmla="*/ 74 h 79"/>
                    <a:gd name="T40" fmla="*/ 4 w 273"/>
                    <a:gd name="T41" fmla="*/ 77 h 79"/>
                    <a:gd name="T42" fmla="*/ 8 w 273"/>
                    <a:gd name="T43" fmla="*/ 78 h 79"/>
                    <a:gd name="T44" fmla="*/ 19 w 273"/>
                    <a:gd name="T45" fmla="*/ 79 h 79"/>
                    <a:gd name="T46" fmla="*/ 255 w 273"/>
                    <a:gd name="T47" fmla="*/ 79 h 79"/>
                    <a:gd name="T48" fmla="*/ 255 w 273"/>
                    <a:gd name="T49" fmla="*/ 79 h 79"/>
                    <a:gd name="T50" fmla="*/ 266 w 273"/>
                    <a:gd name="T51" fmla="*/ 78 h 79"/>
                    <a:gd name="T52" fmla="*/ 269 w 273"/>
                    <a:gd name="T53" fmla="*/ 77 h 79"/>
                    <a:gd name="T54" fmla="*/ 272 w 273"/>
                    <a:gd name="T55" fmla="*/ 74 h 79"/>
                    <a:gd name="T56" fmla="*/ 272 w 273"/>
                    <a:gd name="T57" fmla="*/ 74 h 79"/>
                    <a:gd name="T58" fmla="*/ 273 w 273"/>
                    <a:gd name="T59" fmla="*/ 71 h 79"/>
                    <a:gd name="T60" fmla="*/ 272 w 273"/>
                    <a:gd name="T61" fmla="*/ 66 h 79"/>
                    <a:gd name="T62" fmla="*/ 272 w 273"/>
                    <a:gd name="T63" fmla="*/ 66 h 79"/>
                    <a:gd name="T64" fmla="*/ 266 w 273"/>
                    <a:gd name="T65" fmla="*/ 70 h 79"/>
                    <a:gd name="T66" fmla="*/ 266 w 273"/>
                    <a:gd name="T67" fmla="*/ 70 h 79"/>
                    <a:gd name="T68" fmla="*/ 263 w 273"/>
                    <a:gd name="T69" fmla="*/ 71 h 79"/>
                    <a:gd name="T70" fmla="*/ 255 w 273"/>
                    <a:gd name="T71" fmla="*/ 71 h 79"/>
                    <a:gd name="T72" fmla="*/ 19 w 273"/>
                    <a:gd name="T73" fmla="*/ 71 h 79"/>
                    <a:gd name="T74" fmla="*/ 19 w 273"/>
                    <a:gd name="T75" fmla="*/ 71 h 79"/>
                    <a:gd name="T76" fmla="*/ 9 w 273"/>
                    <a:gd name="T77" fmla="*/ 71 h 79"/>
                    <a:gd name="T78" fmla="*/ 8 w 273"/>
                    <a:gd name="T79" fmla="*/ 70 h 79"/>
                    <a:gd name="T80" fmla="*/ 8 w 273"/>
                    <a:gd name="T81" fmla="*/ 70 h 79"/>
                    <a:gd name="T82" fmla="*/ 8 w 273"/>
                    <a:gd name="T83" fmla="*/ 68 h 79"/>
                    <a:gd name="T84" fmla="*/ 8 w 273"/>
                    <a:gd name="T85" fmla="*/ 68 h 79"/>
                    <a:gd name="T86" fmla="*/ 8 w 273"/>
                    <a:gd name="T87" fmla="*/ 68 h 79"/>
                    <a:gd name="T88" fmla="*/ 8 w 273"/>
                    <a:gd name="T89" fmla="*/ 68 h 79"/>
                    <a:gd name="T90" fmla="*/ 15 w 273"/>
                    <a:gd name="T91" fmla="*/ 53 h 79"/>
                    <a:gd name="T92" fmla="*/ 31 w 273"/>
                    <a:gd name="T93" fmla="*/ 29 h 79"/>
                    <a:gd name="T94" fmla="*/ 241 w 273"/>
                    <a:gd name="T95" fmla="*/ 29 h 79"/>
                    <a:gd name="T96" fmla="*/ 241 w 273"/>
                    <a:gd name="T97" fmla="*/ 29 h 79"/>
                    <a:gd name="T98" fmla="*/ 258 w 273"/>
                    <a:gd name="T99" fmla="*/ 53 h 79"/>
                    <a:gd name="T100" fmla="*/ 265 w 273"/>
                    <a:gd name="T101" fmla="*/ 68 h 79"/>
                    <a:gd name="T102" fmla="*/ 265 w 273"/>
                    <a:gd name="T103" fmla="*/ 68 h 79"/>
                    <a:gd name="T104" fmla="*/ 265 w 273"/>
                    <a:gd name="T105" fmla="*/ 68 h 79"/>
                    <a:gd name="T106" fmla="*/ 265 w 273"/>
                    <a:gd name="T107" fmla="*/ 68 h 79"/>
                    <a:gd name="T108" fmla="*/ 266 w 273"/>
                    <a:gd name="T109" fmla="*/ 70 h 79"/>
                    <a:gd name="T110" fmla="*/ 266 w 273"/>
                    <a:gd name="T111" fmla="*/ 7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3" h="79">
                      <a:moveTo>
                        <a:pt x="272" y="66"/>
                      </a:moveTo>
                      <a:lnTo>
                        <a:pt x="272" y="66"/>
                      </a:lnTo>
                      <a:lnTo>
                        <a:pt x="266" y="55"/>
                      </a:lnTo>
                      <a:lnTo>
                        <a:pt x="255" y="36"/>
                      </a:lnTo>
                      <a:lnTo>
                        <a:pt x="233" y="2"/>
                      </a:lnTo>
                      <a:lnTo>
                        <a:pt x="233" y="2"/>
                      </a:lnTo>
                      <a:lnTo>
                        <a:pt x="232" y="0"/>
                      </a:lnTo>
                      <a:lnTo>
                        <a:pt x="231" y="0"/>
                      </a:lnTo>
                      <a:lnTo>
                        <a:pt x="44" y="0"/>
                      </a:lnTo>
                      <a:lnTo>
                        <a:pt x="44" y="0"/>
                      </a:lnTo>
                      <a:lnTo>
                        <a:pt x="41" y="0"/>
                      </a:lnTo>
                      <a:lnTo>
                        <a:pt x="39" y="2"/>
                      </a:lnTo>
                      <a:lnTo>
                        <a:pt x="39" y="2"/>
                      </a:lnTo>
                      <a:lnTo>
                        <a:pt x="18" y="36"/>
                      </a:lnTo>
                      <a:lnTo>
                        <a:pt x="7" y="55"/>
                      </a:lnTo>
                      <a:lnTo>
                        <a:pt x="1" y="66"/>
                      </a:lnTo>
                      <a:lnTo>
                        <a:pt x="1" y="66"/>
                      </a:lnTo>
                      <a:lnTo>
                        <a:pt x="0" y="71"/>
                      </a:lnTo>
                      <a:lnTo>
                        <a:pt x="1" y="74"/>
                      </a:lnTo>
                      <a:lnTo>
                        <a:pt x="1" y="74"/>
                      </a:lnTo>
                      <a:lnTo>
                        <a:pt x="4" y="77"/>
                      </a:lnTo>
                      <a:lnTo>
                        <a:pt x="8" y="78"/>
                      </a:lnTo>
                      <a:lnTo>
                        <a:pt x="19" y="79"/>
                      </a:lnTo>
                      <a:lnTo>
                        <a:pt x="255" y="79"/>
                      </a:lnTo>
                      <a:lnTo>
                        <a:pt x="255" y="79"/>
                      </a:lnTo>
                      <a:lnTo>
                        <a:pt x="266" y="78"/>
                      </a:lnTo>
                      <a:lnTo>
                        <a:pt x="269" y="77"/>
                      </a:lnTo>
                      <a:lnTo>
                        <a:pt x="272" y="74"/>
                      </a:lnTo>
                      <a:lnTo>
                        <a:pt x="272" y="74"/>
                      </a:lnTo>
                      <a:lnTo>
                        <a:pt x="273" y="71"/>
                      </a:lnTo>
                      <a:lnTo>
                        <a:pt x="272" y="66"/>
                      </a:lnTo>
                      <a:lnTo>
                        <a:pt x="272" y="66"/>
                      </a:lnTo>
                      <a:close/>
                      <a:moveTo>
                        <a:pt x="266" y="70"/>
                      </a:moveTo>
                      <a:lnTo>
                        <a:pt x="266" y="70"/>
                      </a:lnTo>
                      <a:lnTo>
                        <a:pt x="263" y="71"/>
                      </a:lnTo>
                      <a:lnTo>
                        <a:pt x="255" y="71"/>
                      </a:lnTo>
                      <a:lnTo>
                        <a:pt x="19" y="71"/>
                      </a:lnTo>
                      <a:lnTo>
                        <a:pt x="19" y="71"/>
                      </a:lnTo>
                      <a:lnTo>
                        <a:pt x="9" y="71"/>
                      </a:lnTo>
                      <a:lnTo>
                        <a:pt x="8" y="70"/>
                      </a:lnTo>
                      <a:lnTo>
                        <a:pt x="8" y="70"/>
                      </a:lnTo>
                      <a:lnTo>
                        <a:pt x="8" y="68"/>
                      </a:lnTo>
                      <a:lnTo>
                        <a:pt x="8" y="68"/>
                      </a:lnTo>
                      <a:lnTo>
                        <a:pt x="8" y="68"/>
                      </a:lnTo>
                      <a:lnTo>
                        <a:pt x="8" y="68"/>
                      </a:lnTo>
                      <a:lnTo>
                        <a:pt x="15" y="53"/>
                      </a:lnTo>
                      <a:lnTo>
                        <a:pt x="31" y="29"/>
                      </a:lnTo>
                      <a:lnTo>
                        <a:pt x="241" y="29"/>
                      </a:lnTo>
                      <a:lnTo>
                        <a:pt x="241" y="29"/>
                      </a:lnTo>
                      <a:lnTo>
                        <a:pt x="258" y="53"/>
                      </a:lnTo>
                      <a:lnTo>
                        <a:pt x="265" y="68"/>
                      </a:lnTo>
                      <a:lnTo>
                        <a:pt x="265" y="68"/>
                      </a:lnTo>
                      <a:lnTo>
                        <a:pt x="265" y="68"/>
                      </a:lnTo>
                      <a:lnTo>
                        <a:pt x="265" y="68"/>
                      </a:lnTo>
                      <a:lnTo>
                        <a:pt x="266" y="70"/>
                      </a:lnTo>
                      <a:lnTo>
                        <a:pt x="266" y="7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101" name="Freeform 91"/>
                <p:cNvSpPr>
                  <a:spLocks/>
                </p:cNvSpPr>
                <p:nvPr/>
              </p:nvSpPr>
              <p:spPr bwMode="auto">
                <a:xfrm>
                  <a:off x="5434013" y="1646238"/>
                  <a:ext cx="23813" cy="15875"/>
                </a:xfrm>
                <a:custGeom>
                  <a:avLst/>
                  <a:gdLst>
                    <a:gd name="T0" fmla="*/ 29 w 32"/>
                    <a:gd name="T1" fmla="*/ 0 h 21"/>
                    <a:gd name="T2" fmla="*/ 3 w 32"/>
                    <a:gd name="T3" fmla="*/ 0 h 21"/>
                    <a:gd name="T4" fmla="*/ 3 w 32"/>
                    <a:gd name="T5" fmla="*/ 0 h 21"/>
                    <a:gd name="T6" fmla="*/ 0 w 32"/>
                    <a:gd name="T7" fmla="*/ 1 h 21"/>
                    <a:gd name="T8" fmla="*/ 0 w 32"/>
                    <a:gd name="T9" fmla="*/ 3 h 21"/>
                    <a:gd name="T10" fmla="*/ 0 w 32"/>
                    <a:gd name="T11" fmla="*/ 19 h 21"/>
                    <a:gd name="T12" fmla="*/ 0 w 32"/>
                    <a:gd name="T13" fmla="*/ 19 h 21"/>
                    <a:gd name="T14" fmla="*/ 0 w 32"/>
                    <a:gd name="T15" fmla="*/ 21 h 21"/>
                    <a:gd name="T16" fmla="*/ 3 w 32"/>
                    <a:gd name="T17" fmla="*/ 21 h 21"/>
                    <a:gd name="T18" fmla="*/ 29 w 32"/>
                    <a:gd name="T19" fmla="*/ 21 h 21"/>
                    <a:gd name="T20" fmla="*/ 29 w 32"/>
                    <a:gd name="T21" fmla="*/ 21 h 21"/>
                    <a:gd name="T22" fmla="*/ 32 w 32"/>
                    <a:gd name="T23" fmla="*/ 21 h 21"/>
                    <a:gd name="T24" fmla="*/ 32 w 32"/>
                    <a:gd name="T25" fmla="*/ 19 h 21"/>
                    <a:gd name="T26" fmla="*/ 32 w 32"/>
                    <a:gd name="T27" fmla="*/ 3 h 21"/>
                    <a:gd name="T28" fmla="*/ 32 w 32"/>
                    <a:gd name="T29" fmla="*/ 3 h 21"/>
                    <a:gd name="T30" fmla="*/ 32 w 32"/>
                    <a:gd name="T31" fmla="*/ 1 h 21"/>
                    <a:gd name="T32" fmla="*/ 29 w 32"/>
                    <a:gd name="T33" fmla="*/ 0 h 21"/>
                    <a:gd name="T34" fmla="*/ 29 w 32"/>
                    <a:gd name="T3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1">
                      <a:moveTo>
                        <a:pt x="29" y="0"/>
                      </a:moveTo>
                      <a:lnTo>
                        <a:pt x="3" y="0"/>
                      </a:lnTo>
                      <a:lnTo>
                        <a:pt x="3" y="0"/>
                      </a:lnTo>
                      <a:lnTo>
                        <a:pt x="0" y="1"/>
                      </a:lnTo>
                      <a:lnTo>
                        <a:pt x="0" y="3"/>
                      </a:lnTo>
                      <a:lnTo>
                        <a:pt x="0" y="19"/>
                      </a:lnTo>
                      <a:lnTo>
                        <a:pt x="0" y="19"/>
                      </a:lnTo>
                      <a:lnTo>
                        <a:pt x="0" y="21"/>
                      </a:lnTo>
                      <a:lnTo>
                        <a:pt x="3" y="21"/>
                      </a:lnTo>
                      <a:lnTo>
                        <a:pt x="29" y="21"/>
                      </a:lnTo>
                      <a:lnTo>
                        <a:pt x="29" y="21"/>
                      </a:lnTo>
                      <a:lnTo>
                        <a:pt x="32" y="21"/>
                      </a:lnTo>
                      <a:lnTo>
                        <a:pt x="32" y="19"/>
                      </a:lnTo>
                      <a:lnTo>
                        <a:pt x="32" y="3"/>
                      </a:lnTo>
                      <a:lnTo>
                        <a:pt x="32" y="3"/>
                      </a:lnTo>
                      <a:lnTo>
                        <a:pt x="32" y="1"/>
                      </a:lnTo>
                      <a:lnTo>
                        <a:pt x="29" y="0"/>
                      </a:lnTo>
                      <a:lnTo>
                        <a:pt x="2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102" name="Freeform 92"/>
                <p:cNvSpPr>
                  <a:spLocks noEditPoints="1"/>
                </p:cNvSpPr>
                <p:nvPr/>
              </p:nvSpPr>
              <p:spPr bwMode="auto">
                <a:xfrm>
                  <a:off x="5370513" y="1504950"/>
                  <a:ext cx="149225" cy="106363"/>
                </a:xfrm>
                <a:custGeom>
                  <a:avLst/>
                  <a:gdLst>
                    <a:gd name="T0" fmla="*/ 176 w 189"/>
                    <a:gd name="T1" fmla="*/ 132 h 132"/>
                    <a:gd name="T2" fmla="*/ 189 w 189"/>
                    <a:gd name="T3" fmla="*/ 132 h 132"/>
                    <a:gd name="T4" fmla="*/ 189 w 189"/>
                    <a:gd name="T5" fmla="*/ 118 h 132"/>
                    <a:gd name="T6" fmla="*/ 189 w 189"/>
                    <a:gd name="T7" fmla="*/ 118 h 132"/>
                    <a:gd name="T8" fmla="*/ 189 w 189"/>
                    <a:gd name="T9" fmla="*/ 12 h 132"/>
                    <a:gd name="T10" fmla="*/ 189 w 189"/>
                    <a:gd name="T11" fmla="*/ 12 h 132"/>
                    <a:gd name="T12" fmla="*/ 189 w 189"/>
                    <a:gd name="T13" fmla="*/ 8 h 132"/>
                    <a:gd name="T14" fmla="*/ 186 w 189"/>
                    <a:gd name="T15" fmla="*/ 2 h 132"/>
                    <a:gd name="T16" fmla="*/ 180 w 189"/>
                    <a:gd name="T17" fmla="*/ 0 h 132"/>
                    <a:gd name="T18" fmla="*/ 176 w 189"/>
                    <a:gd name="T19" fmla="*/ 0 h 132"/>
                    <a:gd name="T20" fmla="*/ 12 w 189"/>
                    <a:gd name="T21" fmla="*/ 0 h 132"/>
                    <a:gd name="T22" fmla="*/ 12 w 189"/>
                    <a:gd name="T23" fmla="*/ 0 h 132"/>
                    <a:gd name="T24" fmla="*/ 8 w 189"/>
                    <a:gd name="T25" fmla="*/ 0 h 132"/>
                    <a:gd name="T26" fmla="*/ 3 w 189"/>
                    <a:gd name="T27" fmla="*/ 2 h 132"/>
                    <a:gd name="T28" fmla="*/ 0 w 189"/>
                    <a:gd name="T29" fmla="*/ 8 h 132"/>
                    <a:gd name="T30" fmla="*/ 0 w 189"/>
                    <a:gd name="T31" fmla="*/ 12 h 132"/>
                    <a:gd name="T32" fmla="*/ 0 w 189"/>
                    <a:gd name="T33" fmla="*/ 118 h 132"/>
                    <a:gd name="T34" fmla="*/ 0 w 189"/>
                    <a:gd name="T35" fmla="*/ 118 h 132"/>
                    <a:gd name="T36" fmla="*/ 0 w 189"/>
                    <a:gd name="T37" fmla="*/ 118 h 132"/>
                    <a:gd name="T38" fmla="*/ 0 w 189"/>
                    <a:gd name="T39" fmla="*/ 132 h 132"/>
                    <a:gd name="T40" fmla="*/ 12 w 189"/>
                    <a:gd name="T41" fmla="*/ 132 h 132"/>
                    <a:gd name="T42" fmla="*/ 176 w 189"/>
                    <a:gd name="T43" fmla="*/ 132 h 132"/>
                    <a:gd name="T44" fmla="*/ 10 w 189"/>
                    <a:gd name="T45" fmla="*/ 8 h 132"/>
                    <a:gd name="T46" fmla="*/ 179 w 189"/>
                    <a:gd name="T47" fmla="*/ 8 h 132"/>
                    <a:gd name="T48" fmla="*/ 179 w 189"/>
                    <a:gd name="T49" fmla="*/ 118 h 132"/>
                    <a:gd name="T50" fmla="*/ 10 w 189"/>
                    <a:gd name="T51" fmla="*/ 118 h 132"/>
                    <a:gd name="T52" fmla="*/ 10 w 189"/>
                    <a:gd name="T53" fmla="*/ 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9" h="132">
                      <a:moveTo>
                        <a:pt x="176" y="132"/>
                      </a:moveTo>
                      <a:lnTo>
                        <a:pt x="189" y="132"/>
                      </a:lnTo>
                      <a:lnTo>
                        <a:pt x="189" y="118"/>
                      </a:lnTo>
                      <a:lnTo>
                        <a:pt x="189" y="118"/>
                      </a:lnTo>
                      <a:lnTo>
                        <a:pt x="189" y="12"/>
                      </a:lnTo>
                      <a:lnTo>
                        <a:pt x="189" y="12"/>
                      </a:lnTo>
                      <a:lnTo>
                        <a:pt x="189" y="8"/>
                      </a:lnTo>
                      <a:lnTo>
                        <a:pt x="186" y="2"/>
                      </a:lnTo>
                      <a:lnTo>
                        <a:pt x="180" y="0"/>
                      </a:lnTo>
                      <a:lnTo>
                        <a:pt x="176" y="0"/>
                      </a:lnTo>
                      <a:lnTo>
                        <a:pt x="12" y="0"/>
                      </a:lnTo>
                      <a:lnTo>
                        <a:pt x="12" y="0"/>
                      </a:lnTo>
                      <a:lnTo>
                        <a:pt x="8" y="0"/>
                      </a:lnTo>
                      <a:lnTo>
                        <a:pt x="3" y="2"/>
                      </a:lnTo>
                      <a:lnTo>
                        <a:pt x="0" y="8"/>
                      </a:lnTo>
                      <a:lnTo>
                        <a:pt x="0" y="12"/>
                      </a:lnTo>
                      <a:lnTo>
                        <a:pt x="0" y="118"/>
                      </a:lnTo>
                      <a:lnTo>
                        <a:pt x="0" y="118"/>
                      </a:lnTo>
                      <a:lnTo>
                        <a:pt x="0" y="118"/>
                      </a:lnTo>
                      <a:lnTo>
                        <a:pt x="0" y="132"/>
                      </a:lnTo>
                      <a:lnTo>
                        <a:pt x="12" y="132"/>
                      </a:lnTo>
                      <a:lnTo>
                        <a:pt x="176" y="132"/>
                      </a:lnTo>
                      <a:close/>
                      <a:moveTo>
                        <a:pt x="10" y="8"/>
                      </a:moveTo>
                      <a:lnTo>
                        <a:pt x="179" y="8"/>
                      </a:lnTo>
                      <a:lnTo>
                        <a:pt x="179" y="118"/>
                      </a:lnTo>
                      <a:lnTo>
                        <a:pt x="10" y="118"/>
                      </a:lnTo>
                      <a:lnTo>
                        <a:pt x="10"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grpSp>
          <p:grpSp>
            <p:nvGrpSpPr>
              <p:cNvPr id="85" name="组合 84"/>
              <p:cNvGrpSpPr/>
              <p:nvPr/>
            </p:nvGrpSpPr>
            <p:grpSpPr>
              <a:xfrm>
                <a:off x="4558422" y="1387159"/>
                <a:ext cx="307073" cy="295781"/>
                <a:chOff x="4903788" y="1471613"/>
                <a:chExt cx="215900" cy="207963"/>
              </a:xfrm>
              <a:solidFill>
                <a:schemeClr val="accent2"/>
              </a:solidFill>
            </p:grpSpPr>
            <p:sp>
              <p:nvSpPr>
                <p:cNvPr id="98" name="Freeform 226"/>
                <p:cNvSpPr>
                  <a:spLocks noEditPoints="1"/>
                </p:cNvSpPr>
                <p:nvPr/>
              </p:nvSpPr>
              <p:spPr bwMode="auto">
                <a:xfrm>
                  <a:off x="4926013" y="1471613"/>
                  <a:ext cx="171450" cy="146050"/>
                </a:xfrm>
                <a:custGeom>
                  <a:avLst/>
                  <a:gdLst>
                    <a:gd name="T0" fmla="*/ 15 w 215"/>
                    <a:gd name="T1" fmla="*/ 164 h 183"/>
                    <a:gd name="T2" fmla="*/ 83 w 215"/>
                    <a:gd name="T3" fmla="*/ 164 h 183"/>
                    <a:gd name="T4" fmla="*/ 80 w 215"/>
                    <a:gd name="T5" fmla="*/ 183 h 183"/>
                    <a:gd name="T6" fmla="*/ 135 w 215"/>
                    <a:gd name="T7" fmla="*/ 183 h 183"/>
                    <a:gd name="T8" fmla="*/ 132 w 215"/>
                    <a:gd name="T9" fmla="*/ 164 h 183"/>
                    <a:gd name="T10" fmla="*/ 200 w 215"/>
                    <a:gd name="T11" fmla="*/ 164 h 183"/>
                    <a:gd name="T12" fmla="*/ 200 w 215"/>
                    <a:gd name="T13" fmla="*/ 164 h 183"/>
                    <a:gd name="T14" fmla="*/ 206 w 215"/>
                    <a:gd name="T15" fmla="*/ 163 h 183"/>
                    <a:gd name="T16" fmla="*/ 211 w 215"/>
                    <a:gd name="T17" fmla="*/ 160 h 183"/>
                    <a:gd name="T18" fmla="*/ 214 w 215"/>
                    <a:gd name="T19" fmla="*/ 155 h 183"/>
                    <a:gd name="T20" fmla="*/ 215 w 215"/>
                    <a:gd name="T21" fmla="*/ 149 h 183"/>
                    <a:gd name="T22" fmla="*/ 215 w 215"/>
                    <a:gd name="T23" fmla="*/ 15 h 183"/>
                    <a:gd name="T24" fmla="*/ 215 w 215"/>
                    <a:gd name="T25" fmla="*/ 15 h 183"/>
                    <a:gd name="T26" fmla="*/ 214 w 215"/>
                    <a:gd name="T27" fmla="*/ 10 h 183"/>
                    <a:gd name="T28" fmla="*/ 211 w 215"/>
                    <a:gd name="T29" fmla="*/ 4 h 183"/>
                    <a:gd name="T30" fmla="*/ 206 w 215"/>
                    <a:gd name="T31" fmla="*/ 2 h 183"/>
                    <a:gd name="T32" fmla="*/ 200 w 215"/>
                    <a:gd name="T33" fmla="*/ 0 h 183"/>
                    <a:gd name="T34" fmla="*/ 15 w 215"/>
                    <a:gd name="T35" fmla="*/ 0 h 183"/>
                    <a:gd name="T36" fmla="*/ 15 w 215"/>
                    <a:gd name="T37" fmla="*/ 0 h 183"/>
                    <a:gd name="T38" fmla="*/ 9 w 215"/>
                    <a:gd name="T39" fmla="*/ 2 h 183"/>
                    <a:gd name="T40" fmla="*/ 4 w 215"/>
                    <a:gd name="T41" fmla="*/ 4 h 183"/>
                    <a:gd name="T42" fmla="*/ 1 w 215"/>
                    <a:gd name="T43" fmla="*/ 10 h 183"/>
                    <a:gd name="T44" fmla="*/ 0 w 215"/>
                    <a:gd name="T45" fmla="*/ 15 h 183"/>
                    <a:gd name="T46" fmla="*/ 0 w 215"/>
                    <a:gd name="T47" fmla="*/ 149 h 183"/>
                    <a:gd name="T48" fmla="*/ 0 w 215"/>
                    <a:gd name="T49" fmla="*/ 149 h 183"/>
                    <a:gd name="T50" fmla="*/ 1 w 215"/>
                    <a:gd name="T51" fmla="*/ 155 h 183"/>
                    <a:gd name="T52" fmla="*/ 4 w 215"/>
                    <a:gd name="T53" fmla="*/ 160 h 183"/>
                    <a:gd name="T54" fmla="*/ 9 w 215"/>
                    <a:gd name="T55" fmla="*/ 163 h 183"/>
                    <a:gd name="T56" fmla="*/ 15 w 215"/>
                    <a:gd name="T57" fmla="*/ 164 h 183"/>
                    <a:gd name="T58" fmla="*/ 15 w 215"/>
                    <a:gd name="T59" fmla="*/ 164 h 183"/>
                    <a:gd name="T60" fmla="*/ 11 w 215"/>
                    <a:gd name="T61" fmla="*/ 10 h 183"/>
                    <a:gd name="T62" fmla="*/ 203 w 215"/>
                    <a:gd name="T63" fmla="*/ 10 h 183"/>
                    <a:gd name="T64" fmla="*/ 203 w 215"/>
                    <a:gd name="T65" fmla="*/ 149 h 183"/>
                    <a:gd name="T66" fmla="*/ 11 w 215"/>
                    <a:gd name="T67" fmla="*/ 149 h 183"/>
                    <a:gd name="T68" fmla="*/ 11 w 215"/>
                    <a:gd name="T69" fmla="*/ 1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83">
                      <a:moveTo>
                        <a:pt x="15" y="164"/>
                      </a:moveTo>
                      <a:lnTo>
                        <a:pt x="83" y="164"/>
                      </a:lnTo>
                      <a:lnTo>
                        <a:pt x="80" y="183"/>
                      </a:lnTo>
                      <a:lnTo>
                        <a:pt x="135" y="183"/>
                      </a:lnTo>
                      <a:lnTo>
                        <a:pt x="132" y="164"/>
                      </a:lnTo>
                      <a:lnTo>
                        <a:pt x="200" y="164"/>
                      </a:lnTo>
                      <a:lnTo>
                        <a:pt x="200" y="164"/>
                      </a:lnTo>
                      <a:lnTo>
                        <a:pt x="206" y="163"/>
                      </a:lnTo>
                      <a:lnTo>
                        <a:pt x="211" y="160"/>
                      </a:lnTo>
                      <a:lnTo>
                        <a:pt x="214" y="155"/>
                      </a:lnTo>
                      <a:lnTo>
                        <a:pt x="215" y="149"/>
                      </a:lnTo>
                      <a:lnTo>
                        <a:pt x="215" y="15"/>
                      </a:lnTo>
                      <a:lnTo>
                        <a:pt x="215" y="15"/>
                      </a:lnTo>
                      <a:lnTo>
                        <a:pt x="214" y="10"/>
                      </a:lnTo>
                      <a:lnTo>
                        <a:pt x="211" y="4"/>
                      </a:lnTo>
                      <a:lnTo>
                        <a:pt x="206" y="2"/>
                      </a:lnTo>
                      <a:lnTo>
                        <a:pt x="200" y="0"/>
                      </a:lnTo>
                      <a:lnTo>
                        <a:pt x="15" y="0"/>
                      </a:lnTo>
                      <a:lnTo>
                        <a:pt x="15" y="0"/>
                      </a:lnTo>
                      <a:lnTo>
                        <a:pt x="9" y="2"/>
                      </a:lnTo>
                      <a:lnTo>
                        <a:pt x="4" y="4"/>
                      </a:lnTo>
                      <a:lnTo>
                        <a:pt x="1" y="10"/>
                      </a:lnTo>
                      <a:lnTo>
                        <a:pt x="0" y="15"/>
                      </a:lnTo>
                      <a:lnTo>
                        <a:pt x="0" y="149"/>
                      </a:lnTo>
                      <a:lnTo>
                        <a:pt x="0" y="149"/>
                      </a:lnTo>
                      <a:lnTo>
                        <a:pt x="1" y="155"/>
                      </a:lnTo>
                      <a:lnTo>
                        <a:pt x="4" y="160"/>
                      </a:lnTo>
                      <a:lnTo>
                        <a:pt x="9" y="163"/>
                      </a:lnTo>
                      <a:lnTo>
                        <a:pt x="15" y="164"/>
                      </a:lnTo>
                      <a:lnTo>
                        <a:pt x="15" y="164"/>
                      </a:lnTo>
                      <a:close/>
                      <a:moveTo>
                        <a:pt x="11" y="10"/>
                      </a:moveTo>
                      <a:lnTo>
                        <a:pt x="203" y="10"/>
                      </a:lnTo>
                      <a:lnTo>
                        <a:pt x="203" y="149"/>
                      </a:lnTo>
                      <a:lnTo>
                        <a:pt x="11" y="149"/>
                      </a:lnTo>
                      <a:lnTo>
                        <a:pt x="11" y="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99" name="Freeform 227"/>
                <p:cNvSpPr>
                  <a:spLocks noEditPoints="1"/>
                </p:cNvSpPr>
                <p:nvPr/>
              </p:nvSpPr>
              <p:spPr bwMode="auto">
                <a:xfrm>
                  <a:off x="4903788" y="1625601"/>
                  <a:ext cx="215900" cy="53975"/>
                </a:xfrm>
                <a:custGeom>
                  <a:avLst/>
                  <a:gdLst>
                    <a:gd name="T0" fmla="*/ 272 w 273"/>
                    <a:gd name="T1" fmla="*/ 56 h 68"/>
                    <a:gd name="T2" fmla="*/ 272 w 273"/>
                    <a:gd name="T3" fmla="*/ 56 h 68"/>
                    <a:gd name="T4" fmla="*/ 270 w 273"/>
                    <a:gd name="T5" fmla="*/ 51 h 68"/>
                    <a:gd name="T6" fmla="*/ 266 w 273"/>
                    <a:gd name="T7" fmla="*/ 45 h 68"/>
                    <a:gd name="T8" fmla="*/ 255 w 273"/>
                    <a:gd name="T9" fmla="*/ 30 h 68"/>
                    <a:gd name="T10" fmla="*/ 233 w 273"/>
                    <a:gd name="T11" fmla="*/ 1 h 68"/>
                    <a:gd name="T12" fmla="*/ 233 w 273"/>
                    <a:gd name="T13" fmla="*/ 1 h 68"/>
                    <a:gd name="T14" fmla="*/ 232 w 273"/>
                    <a:gd name="T15" fmla="*/ 1 h 68"/>
                    <a:gd name="T16" fmla="*/ 229 w 273"/>
                    <a:gd name="T17" fmla="*/ 0 h 68"/>
                    <a:gd name="T18" fmla="*/ 44 w 273"/>
                    <a:gd name="T19" fmla="*/ 0 h 68"/>
                    <a:gd name="T20" fmla="*/ 44 w 273"/>
                    <a:gd name="T21" fmla="*/ 0 h 68"/>
                    <a:gd name="T22" fmla="*/ 41 w 273"/>
                    <a:gd name="T23" fmla="*/ 1 h 68"/>
                    <a:gd name="T24" fmla="*/ 40 w 273"/>
                    <a:gd name="T25" fmla="*/ 1 h 68"/>
                    <a:gd name="T26" fmla="*/ 40 w 273"/>
                    <a:gd name="T27" fmla="*/ 1 h 68"/>
                    <a:gd name="T28" fmla="*/ 30 w 273"/>
                    <a:gd name="T29" fmla="*/ 15 h 68"/>
                    <a:gd name="T30" fmla="*/ 18 w 273"/>
                    <a:gd name="T31" fmla="*/ 30 h 68"/>
                    <a:gd name="T32" fmla="*/ 7 w 273"/>
                    <a:gd name="T33" fmla="*/ 45 h 68"/>
                    <a:gd name="T34" fmla="*/ 3 w 273"/>
                    <a:gd name="T35" fmla="*/ 51 h 68"/>
                    <a:gd name="T36" fmla="*/ 1 w 273"/>
                    <a:gd name="T37" fmla="*/ 56 h 68"/>
                    <a:gd name="T38" fmla="*/ 1 w 273"/>
                    <a:gd name="T39" fmla="*/ 56 h 68"/>
                    <a:gd name="T40" fmla="*/ 0 w 273"/>
                    <a:gd name="T41" fmla="*/ 60 h 68"/>
                    <a:gd name="T42" fmla="*/ 1 w 273"/>
                    <a:gd name="T43" fmla="*/ 63 h 68"/>
                    <a:gd name="T44" fmla="*/ 1 w 273"/>
                    <a:gd name="T45" fmla="*/ 63 h 68"/>
                    <a:gd name="T46" fmla="*/ 4 w 273"/>
                    <a:gd name="T47" fmla="*/ 66 h 68"/>
                    <a:gd name="T48" fmla="*/ 8 w 273"/>
                    <a:gd name="T49" fmla="*/ 67 h 68"/>
                    <a:gd name="T50" fmla="*/ 19 w 273"/>
                    <a:gd name="T51" fmla="*/ 68 h 68"/>
                    <a:gd name="T52" fmla="*/ 255 w 273"/>
                    <a:gd name="T53" fmla="*/ 68 h 68"/>
                    <a:gd name="T54" fmla="*/ 255 w 273"/>
                    <a:gd name="T55" fmla="*/ 68 h 68"/>
                    <a:gd name="T56" fmla="*/ 265 w 273"/>
                    <a:gd name="T57" fmla="*/ 67 h 68"/>
                    <a:gd name="T58" fmla="*/ 269 w 273"/>
                    <a:gd name="T59" fmla="*/ 66 h 68"/>
                    <a:gd name="T60" fmla="*/ 272 w 273"/>
                    <a:gd name="T61" fmla="*/ 63 h 68"/>
                    <a:gd name="T62" fmla="*/ 272 w 273"/>
                    <a:gd name="T63" fmla="*/ 63 h 68"/>
                    <a:gd name="T64" fmla="*/ 273 w 273"/>
                    <a:gd name="T65" fmla="*/ 60 h 68"/>
                    <a:gd name="T66" fmla="*/ 272 w 273"/>
                    <a:gd name="T67" fmla="*/ 56 h 68"/>
                    <a:gd name="T68" fmla="*/ 272 w 273"/>
                    <a:gd name="T69" fmla="*/ 56 h 68"/>
                    <a:gd name="T70" fmla="*/ 265 w 273"/>
                    <a:gd name="T71" fmla="*/ 59 h 68"/>
                    <a:gd name="T72" fmla="*/ 265 w 273"/>
                    <a:gd name="T73" fmla="*/ 59 h 68"/>
                    <a:gd name="T74" fmla="*/ 263 w 273"/>
                    <a:gd name="T75" fmla="*/ 60 h 68"/>
                    <a:gd name="T76" fmla="*/ 255 w 273"/>
                    <a:gd name="T77" fmla="*/ 60 h 68"/>
                    <a:gd name="T78" fmla="*/ 19 w 273"/>
                    <a:gd name="T79" fmla="*/ 60 h 68"/>
                    <a:gd name="T80" fmla="*/ 19 w 273"/>
                    <a:gd name="T81" fmla="*/ 60 h 68"/>
                    <a:gd name="T82" fmla="*/ 11 w 273"/>
                    <a:gd name="T83" fmla="*/ 60 h 68"/>
                    <a:gd name="T84" fmla="*/ 8 w 273"/>
                    <a:gd name="T85" fmla="*/ 60 h 68"/>
                    <a:gd name="T86" fmla="*/ 8 w 273"/>
                    <a:gd name="T87" fmla="*/ 60 h 68"/>
                    <a:gd name="T88" fmla="*/ 8 w 273"/>
                    <a:gd name="T89" fmla="*/ 57 h 68"/>
                    <a:gd name="T90" fmla="*/ 8 w 273"/>
                    <a:gd name="T91" fmla="*/ 57 h 68"/>
                    <a:gd name="T92" fmla="*/ 8 w 273"/>
                    <a:gd name="T93" fmla="*/ 57 h 68"/>
                    <a:gd name="T94" fmla="*/ 8 w 273"/>
                    <a:gd name="T95" fmla="*/ 57 h 68"/>
                    <a:gd name="T96" fmla="*/ 12 w 273"/>
                    <a:gd name="T97" fmla="*/ 49 h 68"/>
                    <a:gd name="T98" fmla="*/ 22 w 273"/>
                    <a:gd name="T99" fmla="*/ 36 h 68"/>
                    <a:gd name="T100" fmla="*/ 251 w 273"/>
                    <a:gd name="T101" fmla="*/ 36 h 68"/>
                    <a:gd name="T102" fmla="*/ 251 w 273"/>
                    <a:gd name="T103" fmla="*/ 36 h 68"/>
                    <a:gd name="T104" fmla="*/ 261 w 273"/>
                    <a:gd name="T105" fmla="*/ 49 h 68"/>
                    <a:gd name="T106" fmla="*/ 265 w 273"/>
                    <a:gd name="T107" fmla="*/ 57 h 68"/>
                    <a:gd name="T108" fmla="*/ 265 w 273"/>
                    <a:gd name="T109" fmla="*/ 57 h 68"/>
                    <a:gd name="T110" fmla="*/ 265 w 273"/>
                    <a:gd name="T111" fmla="*/ 57 h 68"/>
                    <a:gd name="T112" fmla="*/ 265 w 273"/>
                    <a:gd name="T113" fmla="*/ 57 h 68"/>
                    <a:gd name="T114" fmla="*/ 265 w 273"/>
                    <a:gd name="T115" fmla="*/ 59 h 68"/>
                    <a:gd name="T116" fmla="*/ 265 w 273"/>
                    <a:gd name="T117" fmla="*/ 5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3" h="68">
                      <a:moveTo>
                        <a:pt x="272" y="56"/>
                      </a:moveTo>
                      <a:lnTo>
                        <a:pt x="272" y="56"/>
                      </a:lnTo>
                      <a:lnTo>
                        <a:pt x="270" y="51"/>
                      </a:lnTo>
                      <a:lnTo>
                        <a:pt x="266" y="45"/>
                      </a:lnTo>
                      <a:lnTo>
                        <a:pt x="255" y="30"/>
                      </a:lnTo>
                      <a:lnTo>
                        <a:pt x="233" y="1"/>
                      </a:lnTo>
                      <a:lnTo>
                        <a:pt x="233" y="1"/>
                      </a:lnTo>
                      <a:lnTo>
                        <a:pt x="232" y="1"/>
                      </a:lnTo>
                      <a:lnTo>
                        <a:pt x="229" y="0"/>
                      </a:lnTo>
                      <a:lnTo>
                        <a:pt x="44" y="0"/>
                      </a:lnTo>
                      <a:lnTo>
                        <a:pt x="44" y="0"/>
                      </a:lnTo>
                      <a:lnTo>
                        <a:pt x="41" y="1"/>
                      </a:lnTo>
                      <a:lnTo>
                        <a:pt x="40" y="1"/>
                      </a:lnTo>
                      <a:lnTo>
                        <a:pt x="40" y="1"/>
                      </a:lnTo>
                      <a:lnTo>
                        <a:pt x="30" y="15"/>
                      </a:lnTo>
                      <a:lnTo>
                        <a:pt x="18" y="30"/>
                      </a:lnTo>
                      <a:lnTo>
                        <a:pt x="7" y="45"/>
                      </a:lnTo>
                      <a:lnTo>
                        <a:pt x="3" y="51"/>
                      </a:lnTo>
                      <a:lnTo>
                        <a:pt x="1" y="56"/>
                      </a:lnTo>
                      <a:lnTo>
                        <a:pt x="1" y="56"/>
                      </a:lnTo>
                      <a:lnTo>
                        <a:pt x="0" y="60"/>
                      </a:lnTo>
                      <a:lnTo>
                        <a:pt x="1" y="63"/>
                      </a:lnTo>
                      <a:lnTo>
                        <a:pt x="1" y="63"/>
                      </a:lnTo>
                      <a:lnTo>
                        <a:pt x="4" y="66"/>
                      </a:lnTo>
                      <a:lnTo>
                        <a:pt x="8" y="67"/>
                      </a:lnTo>
                      <a:lnTo>
                        <a:pt x="19" y="68"/>
                      </a:lnTo>
                      <a:lnTo>
                        <a:pt x="255" y="68"/>
                      </a:lnTo>
                      <a:lnTo>
                        <a:pt x="255" y="68"/>
                      </a:lnTo>
                      <a:lnTo>
                        <a:pt x="265" y="67"/>
                      </a:lnTo>
                      <a:lnTo>
                        <a:pt x="269" y="66"/>
                      </a:lnTo>
                      <a:lnTo>
                        <a:pt x="272" y="63"/>
                      </a:lnTo>
                      <a:lnTo>
                        <a:pt x="272" y="63"/>
                      </a:lnTo>
                      <a:lnTo>
                        <a:pt x="273" y="60"/>
                      </a:lnTo>
                      <a:lnTo>
                        <a:pt x="272" y="56"/>
                      </a:lnTo>
                      <a:lnTo>
                        <a:pt x="272" y="56"/>
                      </a:lnTo>
                      <a:close/>
                      <a:moveTo>
                        <a:pt x="265" y="59"/>
                      </a:moveTo>
                      <a:lnTo>
                        <a:pt x="265" y="59"/>
                      </a:lnTo>
                      <a:lnTo>
                        <a:pt x="263" y="60"/>
                      </a:lnTo>
                      <a:lnTo>
                        <a:pt x="255" y="60"/>
                      </a:lnTo>
                      <a:lnTo>
                        <a:pt x="19" y="60"/>
                      </a:lnTo>
                      <a:lnTo>
                        <a:pt x="19" y="60"/>
                      </a:lnTo>
                      <a:lnTo>
                        <a:pt x="11" y="60"/>
                      </a:lnTo>
                      <a:lnTo>
                        <a:pt x="8" y="60"/>
                      </a:lnTo>
                      <a:lnTo>
                        <a:pt x="8" y="60"/>
                      </a:lnTo>
                      <a:lnTo>
                        <a:pt x="8" y="57"/>
                      </a:lnTo>
                      <a:lnTo>
                        <a:pt x="8" y="57"/>
                      </a:lnTo>
                      <a:lnTo>
                        <a:pt x="8" y="57"/>
                      </a:lnTo>
                      <a:lnTo>
                        <a:pt x="8" y="57"/>
                      </a:lnTo>
                      <a:lnTo>
                        <a:pt x="12" y="49"/>
                      </a:lnTo>
                      <a:lnTo>
                        <a:pt x="22" y="36"/>
                      </a:lnTo>
                      <a:lnTo>
                        <a:pt x="251" y="36"/>
                      </a:lnTo>
                      <a:lnTo>
                        <a:pt x="251" y="36"/>
                      </a:lnTo>
                      <a:lnTo>
                        <a:pt x="261" y="49"/>
                      </a:lnTo>
                      <a:lnTo>
                        <a:pt x="265" y="57"/>
                      </a:lnTo>
                      <a:lnTo>
                        <a:pt x="265" y="57"/>
                      </a:lnTo>
                      <a:lnTo>
                        <a:pt x="265" y="57"/>
                      </a:lnTo>
                      <a:lnTo>
                        <a:pt x="265" y="57"/>
                      </a:lnTo>
                      <a:lnTo>
                        <a:pt x="265" y="59"/>
                      </a:lnTo>
                      <a:lnTo>
                        <a:pt x="265" y="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grpSp>
          <p:grpSp>
            <p:nvGrpSpPr>
              <p:cNvPr id="86" name="组合 85"/>
              <p:cNvGrpSpPr/>
              <p:nvPr/>
            </p:nvGrpSpPr>
            <p:grpSpPr>
              <a:xfrm>
                <a:off x="3616440" y="1766118"/>
                <a:ext cx="307073" cy="282238"/>
                <a:chOff x="4470401" y="1481138"/>
                <a:chExt cx="215900" cy="198438"/>
              </a:xfrm>
              <a:solidFill>
                <a:schemeClr val="accent2"/>
              </a:solidFill>
            </p:grpSpPr>
            <p:sp>
              <p:nvSpPr>
                <p:cNvPr id="87" name="Freeform 355"/>
                <p:cNvSpPr>
                  <a:spLocks/>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88" name="Freeform 356"/>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89" name="Freeform 357"/>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90" name="Freeform 358"/>
                <p:cNvSpPr>
                  <a:spLocks/>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91" name="Freeform 359"/>
                <p:cNvSpPr>
                  <a:spLocks/>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92" name="Freeform 360"/>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93" name="Freeform 361"/>
                <p:cNvSpPr>
                  <a:spLocks/>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94" name="Freeform 362"/>
                <p:cNvSpPr>
                  <a:spLocks/>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95" name="Freeform 363"/>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96" name="Freeform 364"/>
                <p:cNvSpPr>
                  <a:spLocks/>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97" name="Freeform 365"/>
                <p:cNvSpPr>
                  <a:spLocks/>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grpSp>
        </p:grpSp>
      </p:grpSp>
      <p:grpSp>
        <p:nvGrpSpPr>
          <p:cNvPr id="108" name="组合 107"/>
          <p:cNvGrpSpPr/>
          <p:nvPr/>
        </p:nvGrpSpPr>
        <p:grpSpPr>
          <a:xfrm>
            <a:off x="5096307" y="1419622"/>
            <a:ext cx="3359597" cy="2919616"/>
            <a:chOff x="5257568" y="1134377"/>
            <a:chExt cx="3359597" cy="2919616"/>
          </a:xfrm>
        </p:grpSpPr>
        <p:cxnSp>
          <p:nvCxnSpPr>
            <p:cNvPr id="109" name="直接连接符 108"/>
            <p:cNvCxnSpPr/>
            <p:nvPr/>
          </p:nvCxnSpPr>
          <p:spPr bwMode="auto">
            <a:xfrm flipH="1">
              <a:off x="5591779" y="2567696"/>
              <a:ext cx="685487" cy="0"/>
            </a:xfrm>
            <a:prstGeom prst="line">
              <a:avLst/>
            </a:prstGeom>
            <a:noFill/>
            <a:ln w="12700" cap="flat" cmpd="sng" algn="ctr">
              <a:solidFill>
                <a:schemeClr val="bg2"/>
              </a:solidFill>
              <a:prstDash val="solid"/>
              <a:miter lim="800000"/>
            </a:ln>
            <a:effectLst/>
          </p:spPr>
        </p:cxnSp>
        <p:cxnSp>
          <p:nvCxnSpPr>
            <p:cNvPr id="110" name="直接连接符 109"/>
            <p:cNvCxnSpPr/>
            <p:nvPr/>
          </p:nvCxnSpPr>
          <p:spPr bwMode="auto">
            <a:xfrm flipH="1">
              <a:off x="5257568" y="1462668"/>
              <a:ext cx="1014009" cy="0"/>
            </a:xfrm>
            <a:prstGeom prst="line">
              <a:avLst/>
            </a:prstGeom>
            <a:noFill/>
            <a:ln w="12700" cap="flat" cmpd="sng" algn="ctr">
              <a:solidFill>
                <a:schemeClr val="tx1"/>
              </a:solidFill>
              <a:prstDash val="solid"/>
              <a:miter lim="800000"/>
            </a:ln>
            <a:effectLst/>
          </p:spPr>
        </p:cxnSp>
        <p:cxnSp>
          <p:nvCxnSpPr>
            <p:cNvPr id="111" name="直接连接符 110"/>
            <p:cNvCxnSpPr/>
            <p:nvPr/>
          </p:nvCxnSpPr>
          <p:spPr bwMode="auto">
            <a:xfrm flipH="1">
              <a:off x="5263256" y="3651391"/>
              <a:ext cx="1014009" cy="0"/>
            </a:xfrm>
            <a:prstGeom prst="line">
              <a:avLst/>
            </a:prstGeom>
            <a:noFill/>
            <a:ln w="12700" cap="flat" cmpd="sng" algn="ctr">
              <a:solidFill>
                <a:schemeClr val="tx2"/>
              </a:solidFill>
              <a:prstDash val="solid"/>
              <a:miter lim="800000"/>
            </a:ln>
            <a:effectLst/>
          </p:spPr>
        </p:cxnSp>
        <p:cxnSp>
          <p:nvCxnSpPr>
            <p:cNvPr id="112" name="直接连接符 111"/>
            <p:cNvCxnSpPr/>
            <p:nvPr/>
          </p:nvCxnSpPr>
          <p:spPr bwMode="auto">
            <a:xfrm>
              <a:off x="6277266" y="2333038"/>
              <a:ext cx="0" cy="489227"/>
            </a:xfrm>
            <a:prstGeom prst="line">
              <a:avLst/>
            </a:prstGeom>
            <a:noFill/>
            <a:ln w="76200" cap="flat" cmpd="sng" algn="ctr">
              <a:solidFill>
                <a:srgbClr val="E08387"/>
              </a:solidFill>
              <a:prstDash val="solid"/>
              <a:miter lim="800000"/>
            </a:ln>
            <a:effectLst/>
          </p:spPr>
        </p:cxnSp>
        <p:cxnSp>
          <p:nvCxnSpPr>
            <p:cNvPr id="113" name="直接连接符 112"/>
            <p:cNvCxnSpPr/>
            <p:nvPr/>
          </p:nvCxnSpPr>
          <p:spPr bwMode="auto">
            <a:xfrm>
              <a:off x="6277265" y="1228009"/>
              <a:ext cx="0" cy="489227"/>
            </a:xfrm>
            <a:prstGeom prst="line">
              <a:avLst/>
            </a:prstGeom>
            <a:noFill/>
            <a:ln w="76200" cap="flat" cmpd="sng" algn="ctr">
              <a:solidFill>
                <a:srgbClr val="FBAA67"/>
              </a:solidFill>
              <a:prstDash val="solid"/>
              <a:miter lim="800000"/>
            </a:ln>
            <a:effectLst/>
          </p:spPr>
        </p:cxnSp>
        <p:cxnSp>
          <p:nvCxnSpPr>
            <p:cNvPr id="114" name="直接连接符 113"/>
            <p:cNvCxnSpPr/>
            <p:nvPr/>
          </p:nvCxnSpPr>
          <p:spPr bwMode="auto">
            <a:xfrm>
              <a:off x="6277265" y="3416734"/>
              <a:ext cx="0" cy="489227"/>
            </a:xfrm>
            <a:prstGeom prst="line">
              <a:avLst/>
            </a:prstGeom>
            <a:noFill/>
            <a:ln w="76200" cap="flat" cmpd="sng" algn="ctr">
              <a:solidFill>
                <a:srgbClr val="8AE0D4"/>
              </a:solidFill>
              <a:prstDash val="solid"/>
              <a:miter lim="800000"/>
            </a:ln>
            <a:effectLst/>
          </p:spPr>
        </p:cxnSp>
        <p:sp>
          <p:nvSpPr>
            <p:cNvPr id="115" name="文本框 49"/>
            <p:cNvSpPr txBox="1"/>
            <p:nvPr/>
          </p:nvSpPr>
          <p:spPr>
            <a:xfrm>
              <a:off x="6402162" y="1134377"/>
              <a:ext cx="2215003" cy="687368"/>
            </a:xfrm>
            <a:prstGeom prst="rect">
              <a:avLst/>
            </a:prstGeom>
            <a:noFill/>
          </p:spPr>
          <p:txBody>
            <a:bodyPr wrap="square" lIns="68580" tIns="34290" rIns="68580" bIns="34290" rtlCol="0">
              <a:spAutoFit/>
            </a:bodyPr>
            <a:lstStyle/>
            <a:p>
              <a:pPr>
                <a:spcBef>
                  <a:spcPts val="450"/>
                </a:spcBef>
              </a:pPr>
              <a:r>
                <a:rPr lang="zh-CN" altLang="en-US" sz="1600" dirty="0" smtClean="0">
                  <a:latin typeface="微软雅黑" panose="020B0503020204020204" pitchFamily="34" charset="-122"/>
                  <a:ea typeface="微软雅黑" panose="020B0503020204020204" pitchFamily="34" charset="-122"/>
                </a:rPr>
                <a:t>添加标题</a:t>
              </a:r>
              <a:endParaRPr lang="en-US" altLang="zh-CN" sz="1600" dirty="0" smtClean="0">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116" name="文本框 50"/>
            <p:cNvSpPr txBox="1"/>
            <p:nvPr/>
          </p:nvSpPr>
          <p:spPr>
            <a:xfrm>
              <a:off x="6402162" y="2247209"/>
              <a:ext cx="2215003" cy="687368"/>
            </a:xfrm>
            <a:prstGeom prst="rect">
              <a:avLst/>
            </a:prstGeom>
            <a:noFill/>
          </p:spPr>
          <p:txBody>
            <a:bodyPr wrap="square" lIns="68580" tIns="34290" rIns="68580" bIns="34290" rtlCol="0">
              <a:spAutoFit/>
            </a:bodyPr>
            <a:lstStyle/>
            <a:p>
              <a:pPr>
                <a:spcBef>
                  <a:spcPts val="450"/>
                </a:spcBef>
              </a:pPr>
              <a:r>
                <a:rPr lang="zh-CN" altLang="en-US" sz="1600" dirty="0" smtClean="0">
                  <a:solidFill>
                    <a:schemeClr val="bg2"/>
                  </a:solidFill>
                  <a:latin typeface="微软雅黑" panose="020B0503020204020204" pitchFamily="34" charset="-122"/>
                  <a:ea typeface="微软雅黑" panose="020B0503020204020204" pitchFamily="34" charset="-122"/>
                </a:rPr>
                <a:t>添加标题</a:t>
              </a:r>
              <a:endParaRPr lang="en-US" altLang="zh-CN" sz="1600" dirty="0" smtClean="0">
                <a:solidFill>
                  <a:schemeClr val="bg2"/>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117" name="文本框 51"/>
            <p:cNvSpPr txBox="1"/>
            <p:nvPr/>
          </p:nvSpPr>
          <p:spPr>
            <a:xfrm>
              <a:off x="6402162" y="3366625"/>
              <a:ext cx="2215003" cy="687368"/>
            </a:xfrm>
            <a:prstGeom prst="rect">
              <a:avLst/>
            </a:prstGeom>
            <a:noFill/>
          </p:spPr>
          <p:txBody>
            <a:bodyPr wrap="square" lIns="68580" tIns="34290" rIns="68580" bIns="34290" rtlCol="0">
              <a:spAutoFit/>
            </a:bodyPr>
            <a:lstStyle/>
            <a:p>
              <a:pPr>
                <a:spcBef>
                  <a:spcPts val="450"/>
                </a:spcBef>
              </a:pPr>
              <a:r>
                <a:rPr lang="zh-CN" altLang="en-US" sz="1600" dirty="0" smtClean="0">
                  <a:solidFill>
                    <a:schemeClr val="tx2"/>
                  </a:solidFill>
                  <a:latin typeface="微软雅黑" panose="020B0503020204020204" pitchFamily="34" charset="-122"/>
                  <a:ea typeface="微软雅黑" panose="020B0503020204020204" pitchFamily="34" charset="-122"/>
                </a:rPr>
                <a:t>添加标题</a:t>
              </a:r>
              <a:endParaRPr lang="en-US" altLang="zh-CN" sz="1600" dirty="0" smtClean="0">
                <a:solidFill>
                  <a:schemeClr val="tx2"/>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grpSp>
        <p:nvGrpSpPr>
          <p:cNvPr id="118" name="组合 117"/>
          <p:cNvGrpSpPr/>
          <p:nvPr/>
        </p:nvGrpSpPr>
        <p:grpSpPr>
          <a:xfrm>
            <a:off x="467544" y="1419622"/>
            <a:ext cx="3308987" cy="2880320"/>
            <a:chOff x="628805" y="1134377"/>
            <a:chExt cx="3308987" cy="2880320"/>
          </a:xfrm>
        </p:grpSpPr>
        <p:cxnSp>
          <p:nvCxnSpPr>
            <p:cNvPr id="119" name="直接连接符 118"/>
            <p:cNvCxnSpPr/>
            <p:nvPr/>
          </p:nvCxnSpPr>
          <p:spPr bwMode="auto">
            <a:xfrm>
              <a:off x="2925205" y="3651391"/>
              <a:ext cx="1012587" cy="0"/>
            </a:xfrm>
            <a:prstGeom prst="line">
              <a:avLst/>
            </a:prstGeom>
            <a:noFill/>
            <a:ln w="12700" cap="flat" cmpd="sng" algn="ctr">
              <a:solidFill>
                <a:schemeClr val="bg1"/>
              </a:solidFill>
              <a:prstDash val="solid"/>
              <a:miter lim="800000"/>
            </a:ln>
            <a:effectLst/>
          </p:spPr>
        </p:cxnSp>
        <p:cxnSp>
          <p:nvCxnSpPr>
            <p:cNvPr id="120" name="直接连接符 119"/>
            <p:cNvCxnSpPr/>
            <p:nvPr/>
          </p:nvCxnSpPr>
          <p:spPr bwMode="auto">
            <a:xfrm>
              <a:off x="2925206" y="2567696"/>
              <a:ext cx="685487" cy="0"/>
            </a:xfrm>
            <a:prstGeom prst="line">
              <a:avLst/>
            </a:prstGeom>
            <a:noFill/>
            <a:ln w="12700" cap="flat" cmpd="sng" algn="ctr">
              <a:solidFill>
                <a:schemeClr val="tx1"/>
              </a:solidFill>
              <a:prstDash val="solid"/>
              <a:miter lim="800000"/>
            </a:ln>
            <a:effectLst/>
          </p:spPr>
        </p:cxnSp>
        <p:cxnSp>
          <p:nvCxnSpPr>
            <p:cNvPr id="121" name="直接连接符 120"/>
            <p:cNvCxnSpPr/>
            <p:nvPr/>
          </p:nvCxnSpPr>
          <p:spPr bwMode="auto">
            <a:xfrm>
              <a:off x="2925205" y="1462668"/>
              <a:ext cx="1012587" cy="0"/>
            </a:xfrm>
            <a:prstGeom prst="line">
              <a:avLst/>
            </a:prstGeom>
            <a:noFill/>
            <a:ln w="12700" cap="flat" cmpd="sng" algn="ctr">
              <a:solidFill>
                <a:schemeClr val="bg1"/>
              </a:solidFill>
              <a:prstDash val="solid"/>
              <a:miter lim="800000"/>
            </a:ln>
            <a:effectLst/>
          </p:spPr>
        </p:cxnSp>
        <p:cxnSp>
          <p:nvCxnSpPr>
            <p:cNvPr id="122" name="直接连接符 121"/>
            <p:cNvCxnSpPr/>
            <p:nvPr/>
          </p:nvCxnSpPr>
          <p:spPr bwMode="auto">
            <a:xfrm flipH="1">
              <a:off x="2925205" y="3416734"/>
              <a:ext cx="0" cy="489227"/>
            </a:xfrm>
            <a:prstGeom prst="line">
              <a:avLst/>
            </a:prstGeom>
            <a:noFill/>
            <a:ln w="76200" cap="flat" cmpd="sng" algn="ctr">
              <a:solidFill>
                <a:srgbClr val="E08387"/>
              </a:solidFill>
              <a:prstDash val="solid"/>
              <a:miter lim="800000"/>
            </a:ln>
            <a:effectLst/>
          </p:spPr>
        </p:cxnSp>
        <p:cxnSp>
          <p:nvCxnSpPr>
            <p:cNvPr id="123" name="直接连接符 122"/>
            <p:cNvCxnSpPr/>
            <p:nvPr/>
          </p:nvCxnSpPr>
          <p:spPr bwMode="auto">
            <a:xfrm flipH="1">
              <a:off x="2925206" y="2333038"/>
              <a:ext cx="0" cy="489227"/>
            </a:xfrm>
            <a:prstGeom prst="line">
              <a:avLst/>
            </a:prstGeom>
            <a:noFill/>
            <a:ln w="76200" cap="flat" cmpd="sng" algn="ctr">
              <a:solidFill>
                <a:srgbClr val="95D4F6"/>
              </a:solidFill>
              <a:prstDash val="solid"/>
              <a:miter lim="800000"/>
            </a:ln>
            <a:effectLst/>
          </p:spPr>
        </p:cxnSp>
        <p:cxnSp>
          <p:nvCxnSpPr>
            <p:cNvPr id="124" name="直接连接符 123"/>
            <p:cNvCxnSpPr/>
            <p:nvPr/>
          </p:nvCxnSpPr>
          <p:spPr bwMode="auto">
            <a:xfrm flipH="1">
              <a:off x="2925205" y="1228009"/>
              <a:ext cx="0" cy="489227"/>
            </a:xfrm>
            <a:prstGeom prst="line">
              <a:avLst/>
            </a:prstGeom>
            <a:noFill/>
            <a:ln w="76200" cap="flat" cmpd="sng" algn="ctr">
              <a:solidFill>
                <a:srgbClr val="E08387"/>
              </a:solidFill>
              <a:prstDash val="solid"/>
              <a:miter lim="800000"/>
            </a:ln>
            <a:effectLst/>
          </p:spPr>
        </p:cxnSp>
        <p:sp>
          <p:nvSpPr>
            <p:cNvPr id="125" name="文本框 52"/>
            <p:cNvSpPr txBox="1"/>
            <p:nvPr/>
          </p:nvSpPr>
          <p:spPr>
            <a:xfrm>
              <a:off x="641134" y="1134377"/>
              <a:ext cx="2215003" cy="687368"/>
            </a:xfrm>
            <a:prstGeom prst="rect">
              <a:avLst/>
            </a:prstGeom>
            <a:noFill/>
          </p:spPr>
          <p:txBody>
            <a:bodyPr wrap="square" lIns="68580" tIns="34290" rIns="68580" bIns="34290" rtlCol="0">
              <a:spAutoFit/>
            </a:bodyPr>
            <a:lstStyle/>
            <a:p>
              <a:pPr algn="r">
                <a:spcBef>
                  <a:spcPts val="450"/>
                </a:spcBef>
              </a:pP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126" name="文本框 53"/>
            <p:cNvSpPr txBox="1"/>
            <p:nvPr/>
          </p:nvSpPr>
          <p:spPr>
            <a:xfrm>
              <a:off x="641134" y="2214497"/>
              <a:ext cx="2215003" cy="687368"/>
            </a:xfrm>
            <a:prstGeom prst="rect">
              <a:avLst/>
            </a:prstGeom>
            <a:noFill/>
          </p:spPr>
          <p:txBody>
            <a:bodyPr wrap="square" lIns="68580" tIns="34290" rIns="68580" bIns="34290" rtlCol="0">
              <a:spAutoFit/>
            </a:bodyPr>
            <a:lstStyle/>
            <a:p>
              <a:pPr algn="r">
                <a:spcBef>
                  <a:spcPts val="450"/>
                </a:spcBef>
              </a:pPr>
              <a:r>
                <a:rPr lang="zh-CN" altLang="en-US" sz="1600" dirty="0" smtClean="0">
                  <a:latin typeface="微软雅黑" panose="020B0503020204020204" pitchFamily="34" charset="-122"/>
                  <a:ea typeface="微软雅黑" panose="020B0503020204020204" pitchFamily="34" charset="-122"/>
                </a:rPr>
                <a:t>添加标题</a:t>
              </a:r>
              <a:endParaRPr lang="en-US" altLang="zh-CN" sz="1600" dirty="0" smtClean="0">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127" name="文本框 54"/>
            <p:cNvSpPr txBox="1"/>
            <p:nvPr/>
          </p:nvSpPr>
          <p:spPr>
            <a:xfrm>
              <a:off x="628805" y="3327329"/>
              <a:ext cx="2215003" cy="687368"/>
            </a:xfrm>
            <a:prstGeom prst="rect">
              <a:avLst/>
            </a:prstGeom>
            <a:noFill/>
          </p:spPr>
          <p:txBody>
            <a:bodyPr wrap="square" lIns="68580" tIns="34290" rIns="68580" bIns="34290" rtlCol="0">
              <a:spAutoFit/>
            </a:bodyPr>
            <a:lstStyle/>
            <a:p>
              <a:pPr algn="r">
                <a:spcBef>
                  <a:spcPts val="450"/>
                </a:spcBef>
              </a:pPr>
              <a:r>
                <a:rPr lang="zh-CN" altLang="en-US" sz="1600"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sp>
        <p:nvSpPr>
          <p:cNvPr id="63"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64"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65"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027183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118"/>
                                        </p:tgtEl>
                                        <p:attrNameLst>
                                          <p:attrName>style.visibility</p:attrName>
                                        </p:attrNameLst>
                                      </p:cBhvr>
                                      <p:to>
                                        <p:strVal val="visible"/>
                                      </p:to>
                                    </p:set>
                                    <p:anim calcmode="lin" valueType="num">
                                      <p:cBhvr additive="base">
                                        <p:cTn id="14" dur="500" fill="hold"/>
                                        <p:tgtEl>
                                          <p:spTgt spid="118"/>
                                        </p:tgtEl>
                                        <p:attrNameLst>
                                          <p:attrName>ppt_x</p:attrName>
                                        </p:attrNameLst>
                                      </p:cBhvr>
                                      <p:tavLst>
                                        <p:tav tm="0">
                                          <p:val>
                                            <p:strVal val="0-#ppt_w/2"/>
                                          </p:val>
                                        </p:tav>
                                        <p:tav tm="100000">
                                          <p:val>
                                            <p:strVal val="#ppt_x"/>
                                          </p:val>
                                        </p:tav>
                                      </p:tavLst>
                                    </p:anim>
                                    <p:anim calcmode="lin" valueType="num">
                                      <p:cBhvr additive="base">
                                        <p:cTn id="15" dur="500" fill="hold"/>
                                        <p:tgtEl>
                                          <p:spTgt spid="11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0"/>
                                  </p:stCondLst>
                                  <p:childTnLst>
                                    <p:set>
                                      <p:cBhvr>
                                        <p:cTn id="17" dur="1" fill="hold">
                                          <p:stCondLst>
                                            <p:cond delay="0"/>
                                          </p:stCondLst>
                                        </p:cTn>
                                        <p:tgtEl>
                                          <p:spTgt spid="108"/>
                                        </p:tgtEl>
                                        <p:attrNameLst>
                                          <p:attrName>style.visibility</p:attrName>
                                        </p:attrNameLst>
                                      </p:cBhvr>
                                      <p:to>
                                        <p:strVal val="visible"/>
                                      </p:to>
                                    </p:set>
                                    <p:anim calcmode="lin" valueType="num">
                                      <p:cBhvr additive="base">
                                        <p:cTn id="18" dur="500" fill="hold"/>
                                        <p:tgtEl>
                                          <p:spTgt spid="108"/>
                                        </p:tgtEl>
                                        <p:attrNameLst>
                                          <p:attrName>ppt_x</p:attrName>
                                        </p:attrNameLst>
                                      </p:cBhvr>
                                      <p:tavLst>
                                        <p:tav tm="0">
                                          <p:val>
                                            <p:strVal val="1+#ppt_w/2"/>
                                          </p:val>
                                        </p:tav>
                                        <p:tav tm="100000">
                                          <p:val>
                                            <p:strVal val="#ppt_x"/>
                                          </p:val>
                                        </p:tav>
                                      </p:tavLst>
                                    </p:anim>
                                    <p:anim calcmode="lin" valueType="num">
                                      <p:cBhvr additive="base">
                                        <p:cTn id="19" dur="500" fill="hold"/>
                                        <p:tgtEl>
                                          <p:spTgt spid="10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组合 6"/>
          <p:cNvGrpSpPr/>
          <p:nvPr/>
        </p:nvGrpSpPr>
        <p:grpSpPr>
          <a:xfrm>
            <a:off x="1078748" y="1131590"/>
            <a:ext cx="6949636" cy="3330302"/>
            <a:chOff x="762000" y="1184548"/>
            <a:chExt cx="7398420" cy="3545361"/>
          </a:xfrm>
        </p:grpSpPr>
        <p:sp>
          <p:nvSpPr>
            <p:cNvPr id="8" name="椭圆 8"/>
            <p:cNvSpPr>
              <a:spLocks noChangeArrowheads="1"/>
            </p:cNvSpPr>
            <p:nvPr/>
          </p:nvSpPr>
          <p:spPr bwMode="auto">
            <a:xfrm>
              <a:off x="971550" y="3508375"/>
              <a:ext cx="7034213" cy="790575"/>
            </a:xfrm>
            <a:custGeom>
              <a:avLst/>
              <a:gdLst>
                <a:gd name="T0" fmla="*/ 3516831 w 7034766"/>
                <a:gd name="T1" fmla="*/ 0 h 791278"/>
                <a:gd name="T2" fmla="*/ 7033661 w 7034766"/>
                <a:gd name="T3" fmla="*/ 789873 h 791278"/>
                <a:gd name="T4" fmla="*/ 3516831 w 7034766"/>
                <a:gd name="T5" fmla="*/ 215640 h 791278"/>
                <a:gd name="T6" fmla="*/ 0 w 7034766"/>
                <a:gd name="T7" fmla="*/ 789873 h 791278"/>
                <a:gd name="T8" fmla="*/ 3516831 w 7034766"/>
                <a:gd name="T9" fmla="*/ 0 h 791278"/>
                <a:gd name="T10" fmla="*/ 0 60000 65536"/>
                <a:gd name="T11" fmla="*/ 0 60000 65536"/>
                <a:gd name="T12" fmla="*/ 0 60000 65536"/>
                <a:gd name="T13" fmla="*/ 0 60000 65536"/>
                <a:gd name="T14" fmla="*/ 0 60000 65536"/>
                <a:gd name="T15" fmla="*/ 0 w 7034766"/>
                <a:gd name="T16" fmla="*/ 0 h 791278"/>
                <a:gd name="T17" fmla="*/ 7034766 w 7034766"/>
                <a:gd name="T18" fmla="*/ 791278 h 791278"/>
              </a:gdLst>
              <a:ahLst/>
              <a:cxnLst>
                <a:cxn ang="T10">
                  <a:pos x="T0" y="T1"/>
                </a:cxn>
                <a:cxn ang="T11">
                  <a:pos x="T2" y="T3"/>
                </a:cxn>
                <a:cxn ang="T12">
                  <a:pos x="T4" y="T5"/>
                </a:cxn>
                <a:cxn ang="T13">
                  <a:pos x="T6" y="T7"/>
                </a:cxn>
                <a:cxn ang="T14">
                  <a:pos x="T8" y="T9"/>
                </a:cxn>
              </a:cxnLst>
              <a:rect l="T15" t="T16" r="T17" b="T18"/>
              <a:pathLst>
                <a:path w="7034766" h="791278">
                  <a:moveTo>
                    <a:pt x="3517383" y="0"/>
                  </a:moveTo>
                  <a:cubicBezTo>
                    <a:pt x="5027813" y="0"/>
                    <a:pt x="6344283" y="318829"/>
                    <a:pt x="7034766" y="791278"/>
                  </a:cubicBezTo>
                  <a:cubicBezTo>
                    <a:pt x="6205735" y="440222"/>
                    <a:pt x="4938050" y="216024"/>
                    <a:pt x="3517383" y="216024"/>
                  </a:cubicBezTo>
                  <a:cubicBezTo>
                    <a:pt x="2096717" y="216024"/>
                    <a:pt x="829032" y="440222"/>
                    <a:pt x="0" y="791278"/>
                  </a:cubicBezTo>
                  <a:cubicBezTo>
                    <a:pt x="690483" y="318829"/>
                    <a:pt x="2006953" y="0"/>
                    <a:pt x="3517383" y="0"/>
                  </a:cubicBezTo>
                  <a:close/>
                </a:path>
              </a:pathLst>
            </a:custGeom>
            <a:blipFill dpi="0" rotWithShape="1">
              <a:blip r:embed="rId3">
                <a:extLst>
                  <a:ext uri="{28A0092B-C50C-407E-A947-70E740481C1C}">
                    <a14:useLocalDpi xmlns:a14="http://schemas.microsoft.com/office/drawing/2010/main"/>
                  </a:ext>
                </a:extLst>
              </a:blip>
              <a:srcRect/>
              <a:stretch>
                <a:fillRect/>
              </a:stretch>
            </a:blipFill>
            <a:ln>
              <a:noFill/>
            </a:ln>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endParaRPr lang="zh-CN" altLang="en-US">
                <a:solidFill>
                  <a:srgbClr val="56777F"/>
                </a:solidFill>
              </a:endParaRPr>
            </a:p>
          </p:txBody>
        </p:sp>
        <p:grpSp>
          <p:nvGrpSpPr>
            <p:cNvPr id="9" name="Group 5"/>
            <p:cNvGrpSpPr>
              <a:grpSpLocks/>
            </p:cNvGrpSpPr>
            <p:nvPr/>
          </p:nvGrpSpPr>
          <p:grpSpPr bwMode="auto">
            <a:xfrm>
              <a:off x="3627438" y="1865313"/>
              <a:ext cx="1728787" cy="1728787"/>
              <a:chOff x="0" y="0"/>
              <a:chExt cx="1728192" cy="1728192"/>
            </a:xfrm>
          </p:grpSpPr>
          <p:sp>
            <p:nvSpPr>
              <p:cNvPr id="34" name="五角星 68"/>
              <p:cNvSpPr>
                <a:spLocks noChangeArrowheads="1"/>
              </p:cNvSpPr>
              <p:nvPr/>
            </p:nvSpPr>
            <p:spPr bwMode="auto">
              <a:xfrm>
                <a:off x="0" y="0"/>
                <a:ext cx="1728192" cy="1728192"/>
              </a:xfrm>
              <a:prstGeom prst="star5">
                <a:avLst/>
              </a:prstGeom>
              <a:blipFill dpi="0" rotWithShape="1">
                <a:blip r:embed="rId3">
                  <a:extLst>
                    <a:ext uri="{28A0092B-C50C-407E-A947-70E740481C1C}">
                      <a14:useLocalDpi xmlns:a14="http://schemas.microsoft.com/office/drawing/2010/main"/>
                    </a:ext>
                  </a:extLst>
                </a:blip>
                <a:srcRect/>
                <a:stretch>
                  <a:fillRect/>
                </a:stretch>
              </a:blipFill>
              <a:ln>
                <a:noFill/>
              </a:ln>
              <a:extLst/>
            </p:spPr>
            <p:txBody>
              <a:bodyPr anchor="ctr"/>
              <a:lstStyle/>
              <a:p>
                <a:pPr algn="ctr">
                  <a:buFont typeface="Arial" panose="020B0604020202020204" pitchFamily="34" charset="0"/>
                  <a:buNone/>
                  <a:defRPr/>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TextBox 70"/>
              <p:cNvSpPr>
                <a:spLocks noChangeArrowheads="1"/>
              </p:cNvSpPr>
              <p:nvPr/>
            </p:nvSpPr>
            <p:spPr bwMode="auto">
              <a:xfrm>
                <a:off x="597799" y="656269"/>
                <a:ext cx="532592" cy="753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en-US" altLang="zh-CN" sz="4000" b="1" dirty="0">
                    <a:solidFill>
                      <a:schemeClr val="bg1"/>
                    </a:solidFill>
                    <a:latin typeface="微软雅黑" pitchFamily="34" charset="-122"/>
                    <a:ea typeface="微软雅黑" pitchFamily="34" charset="-122"/>
                    <a:sym typeface="微软雅黑" pitchFamily="34" charset="-122"/>
                  </a:rPr>
                  <a:t>1</a:t>
                </a:r>
                <a:endParaRPr lang="zh-CN" altLang="en-US" sz="4000" b="1" dirty="0">
                  <a:solidFill>
                    <a:schemeClr val="bg1"/>
                  </a:solidFill>
                  <a:latin typeface="微软雅黑" pitchFamily="34" charset="-122"/>
                  <a:ea typeface="微软雅黑" pitchFamily="34" charset="-122"/>
                  <a:sym typeface="微软雅黑" pitchFamily="34" charset="-122"/>
                </a:endParaRPr>
              </a:p>
            </p:txBody>
          </p:sp>
        </p:grpSp>
        <p:grpSp>
          <p:nvGrpSpPr>
            <p:cNvPr id="10" name="Group 9"/>
            <p:cNvGrpSpPr>
              <a:grpSpLocks/>
            </p:cNvGrpSpPr>
            <p:nvPr/>
          </p:nvGrpSpPr>
          <p:grpSpPr bwMode="auto">
            <a:xfrm rot="-480000">
              <a:off x="2282825" y="2327275"/>
              <a:ext cx="1398588" cy="1397000"/>
              <a:chOff x="0" y="0"/>
              <a:chExt cx="1728192" cy="1728192"/>
            </a:xfrm>
          </p:grpSpPr>
          <p:sp>
            <p:nvSpPr>
              <p:cNvPr id="29" name="五角星 72"/>
              <p:cNvSpPr>
                <a:spLocks noChangeArrowheads="1"/>
              </p:cNvSpPr>
              <p:nvPr/>
            </p:nvSpPr>
            <p:spPr bwMode="auto">
              <a:xfrm>
                <a:off x="0" y="0"/>
                <a:ext cx="1728192" cy="1728192"/>
              </a:xfrm>
              <a:prstGeom prst="star5">
                <a:avLst/>
              </a:prstGeom>
              <a:blipFill dpi="0" rotWithShape="1">
                <a:blip r:embed="rId4">
                  <a:extLst>
                    <a:ext uri="{28A0092B-C50C-407E-A947-70E740481C1C}">
                      <a14:useLocalDpi xmlns:a14="http://schemas.microsoft.com/office/drawing/2010/main"/>
                    </a:ext>
                  </a:extLst>
                </a:blip>
                <a:srcRect/>
                <a:stretch>
                  <a:fillRect/>
                </a:stretch>
              </a:blipFill>
              <a:ln>
                <a:noFill/>
              </a:ln>
              <a:extLst/>
            </p:spPr>
            <p:txBody>
              <a:bodyPr anchor="ctr"/>
              <a:lstStyle/>
              <a:p>
                <a:pPr algn="ctr">
                  <a:buFont typeface="Arial" panose="020B0604020202020204" pitchFamily="34" charset="0"/>
                  <a:buNone/>
                  <a:defRPr/>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TextBox 74"/>
              <p:cNvSpPr>
                <a:spLocks noChangeArrowheads="1"/>
              </p:cNvSpPr>
              <p:nvPr/>
            </p:nvSpPr>
            <p:spPr bwMode="auto">
              <a:xfrm>
                <a:off x="554961" y="453251"/>
                <a:ext cx="618270" cy="851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en-US" altLang="zh-CN" sz="3600" b="1" dirty="0">
                    <a:solidFill>
                      <a:schemeClr val="bg1"/>
                    </a:solidFill>
                    <a:latin typeface="微软雅黑" pitchFamily="34" charset="-122"/>
                    <a:ea typeface="微软雅黑" pitchFamily="34" charset="-122"/>
                    <a:sym typeface="微软雅黑" pitchFamily="34" charset="-122"/>
                  </a:rPr>
                  <a:t>2</a:t>
                </a:r>
                <a:endParaRPr lang="zh-CN" altLang="en-US" sz="3600" b="1" dirty="0">
                  <a:solidFill>
                    <a:schemeClr val="bg1"/>
                  </a:solidFill>
                  <a:latin typeface="微软雅黑" pitchFamily="34" charset="-122"/>
                  <a:ea typeface="微软雅黑" pitchFamily="34" charset="-122"/>
                  <a:sym typeface="微软雅黑" pitchFamily="34" charset="-122"/>
                </a:endParaRPr>
              </a:p>
            </p:txBody>
          </p:sp>
        </p:grpSp>
        <p:grpSp>
          <p:nvGrpSpPr>
            <p:cNvPr id="11" name="Group 13"/>
            <p:cNvGrpSpPr>
              <a:grpSpLocks/>
            </p:cNvGrpSpPr>
            <p:nvPr/>
          </p:nvGrpSpPr>
          <p:grpSpPr bwMode="auto">
            <a:xfrm rot="-981927">
              <a:off x="1119188" y="2730500"/>
              <a:ext cx="1217612" cy="1219200"/>
              <a:chOff x="0" y="0"/>
              <a:chExt cx="1728192" cy="1728192"/>
            </a:xfrm>
          </p:grpSpPr>
          <p:sp>
            <p:nvSpPr>
              <p:cNvPr id="26" name="五角星 76"/>
              <p:cNvSpPr>
                <a:spLocks noChangeArrowheads="1"/>
              </p:cNvSpPr>
              <p:nvPr/>
            </p:nvSpPr>
            <p:spPr bwMode="auto">
              <a:xfrm>
                <a:off x="0" y="0"/>
                <a:ext cx="1728192" cy="1728192"/>
              </a:xfrm>
              <a:prstGeom prst="star5">
                <a:avLst/>
              </a:prstGeom>
              <a:blipFill dpi="0" rotWithShape="1">
                <a:blip r:embed="rId5">
                  <a:extLst>
                    <a:ext uri="{28A0092B-C50C-407E-A947-70E740481C1C}">
                      <a14:useLocalDpi xmlns:a14="http://schemas.microsoft.com/office/drawing/2010/main"/>
                    </a:ext>
                  </a:extLst>
                </a:blip>
                <a:srcRect/>
                <a:stretch>
                  <a:fillRect/>
                </a:stretch>
              </a:blipFill>
              <a:ln>
                <a:noFill/>
              </a:ln>
              <a:extLst/>
            </p:spPr>
            <p:txBody>
              <a:bodyPr anchor="ctr"/>
              <a:lstStyle/>
              <a:p>
                <a:pPr algn="ctr">
                  <a:buFont typeface="Arial" panose="020B0604020202020204" pitchFamily="34" charset="0"/>
                  <a:buNone/>
                  <a:defRPr/>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TextBox 78"/>
              <p:cNvSpPr>
                <a:spLocks noChangeArrowheads="1"/>
              </p:cNvSpPr>
              <p:nvPr/>
            </p:nvSpPr>
            <p:spPr bwMode="auto">
              <a:xfrm>
                <a:off x="533235" y="444701"/>
                <a:ext cx="661722" cy="88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en-US" altLang="zh-CN" sz="3200" b="1" dirty="0">
                    <a:solidFill>
                      <a:schemeClr val="bg1"/>
                    </a:solidFill>
                    <a:latin typeface="微软雅黑" pitchFamily="34" charset="-122"/>
                    <a:ea typeface="微软雅黑" pitchFamily="34" charset="-122"/>
                    <a:sym typeface="微软雅黑" pitchFamily="34" charset="-122"/>
                  </a:rPr>
                  <a:t>4</a:t>
                </a:r>
                <a:endParaRPr lang="zh-CN" altLang="en-US" sz="3200" b="1" dirty="0">
                  <a:solidFill>
                    <a:schemeClr val="bg1"/>
                  </a:solidFill>
                  <a:latin typeface="微软雅黑" pitchFamily="34" charset="-122"/>
                  <a:ea typeface="微软雅黑" pitchFamily="34" charset="-122"/>
                  <a:sym typeface="微软雅黑" pitchFamily="34" charset="-122"/>
                </a:endParaRPr>
              </a:p>
            </p:txBody>
          </p:sp>
        </p:grpSp>
        <p:grpSp>
          <p:nvGrpSpPr>
            <p:cNvPr id="12" name="Group 17"/>
            <p:cNvGrpSpPr>
              <a:grpSpLocks/>
            </p:cNvGrpSpPr>
            <p:nvPr/>
          </p:nvGrpSpPr>
          <p:grpSpPr bwMode="auto">
            <a:xfrm rot="480000">
              <a:off x="5300663" y="2286000"/>
              <a:ext cx="1398587" cy="1398588"/>
              <a:chOff x="0" y="0"/>
              <a:chExt cx="1728192" cy="1728192"/>
            </a:xfrm>
          </p:grpSpPr>
          <p:sp>
            <p:nvSpPr>
              <p:cNvPr id="23" name="五角星 80"/>
              <p:cNvSpPr>
                <a:spLocks noChangeArrowheads="1"/>
              </p:cNvSpPr>
              <p:nvPr/>
            </p:nvSpPr>
            <p:spPr bwMode="auto">
              <a:xfrm>
                <a:off x="0" y="0"/>
                <a:ext cx="1728192" cy="1728192"/>
              </a:xfrm>
              <a:prstGeom prst="star5">
                <a:avLst/>
              </a:prstGeom>
              <a:blipFill dpi="0" rotWithShape="1">
                <a:blip r:embed="rId4">
                  <a:extLst>
                    <a:ext uri="{28A0092B-C50C-407E-A947-70E740481C1C}">
                      <a14:useLocalDpi xmlns:a14="http://schemas.microsoft.com/office/drawing/2010/main"/>
                    </a:ext>
                  </a:extLst>
                </a:blip>
                <a:srcRect/>
                <a:stretch>
                  <a:fillRect/>
                </a:stretch>
              </a:blipFill>
              <a:ln>
                <a:noFill/>
              </a:ln>
              <a:extLst/>
            </p:spPr>
            <p:txBody>
              <a:bodyPr anchor="ctr"/>
              <a:lstStyle/>
              <a:p>
                <a:pPr algn="ctr">
                  <a:buFont typeface="Arial" panose="020B0604020202020204" pitchFamily="34" charset="0"/>
                  <a:buNone/>
                  <a:defRPr/>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TextBox 82"/>
              <p:cNvSpPr>
                <a:spLocks noChangeArrowheads="1"/>
              </p:cNvSpPr>
              <p:nvPr/>
            </p:nvSpPr>
            <p:spPr bwMode="auto">
              <a:xfrm>
                <a:off x="560569" y="493634"/>
                <a:ext cx="618270" cy="85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en-US" altLang="zh-CN" sz="3600" b="1" dirty="0">
                    <a:solidFill>
                      <a:schemeClr val="bg1"/>
                    </a:solidFill>
                    <a:latin typeface="微软雅黑" pitchFamily="34" charset="-122"/>
                    <a:ea typeface="微软雅黑" pitchFamily="34" charset="-122"/>
                    <a:sym typeface="微软雅黑" pitchFamily="34" charset="-122"/>
                  </a:rPr>
                  <a:t>3</a:t>
                </a:r>
                <a:endParaRPr lang="zh-CN" altLang="en-US" sz="3600" b="1" dirty="0">
                  <a:solidFill>
                    <a:schemeClr val="bg1"/>
                  </a:solidFill>
                  <a:latin typeface="微软雅黑" pitchFamily="34" charset="-122"/>
                  <a:ea typeface="微软雅黑" pitchFamily="34" charset="-122"/>
                  <a:sym typeface="微软雅黑" pitchFamily="34" charset="-122"/>
                </a:endParaRPr>
              </a:p>
            </p:txBody>
          </p:sp>
        </p:grpSp>
        <p:grpSp>
          <p:nvGrpSpPr>
            <p:cNvPr id="13" name="Group 21"/>
            <p:cNvGrpSpPr>
              <a:grpSpLocks/>
            </p:cNvGrpSpPr>
            <p:nvPr/>
          </p:nvGrpSpPr>
          <p:grpSpPr bwMode="auto">
            <a:xfrm rot="967929">
              <a:off x="6645275" y="2730500"/>
              <a:ext cx="1217613" cy="1219200"/>
              <a:chOff x="0" y="0"/>
              <a:chExt cx="1728192" cy="1728192"/>
            </a:xfrm>
          </p:grpSpPr>
          <p:sp>
            <p:nvSpPr>
              <p:cNvPr id="20" name="五角星 84"/>
              <p:cNvSpPr>
                <a:spLocks noChangeArrowheads="1"/>
              </p:cNvSpPr>
              <p:nvPr/>
            </p:nvSpPr>
            <p:spPr bwMode="auto">
              <a:xfrm>
                <a:off x="0" y="0"/>
                <a:ext cx="1728192" cy="1728192"/>
              </a:xfrm>
              <a:prstGeom prst="star5">
                <a:avLst/>
              </a:prstGeom>
              <a:blipFill dpi="0" rotWithShape="1">
                <a:blip r:embed="rId5">
                  <a:extLst>
                    <a:ext uri="{28A0092B-C50C-407E-A947-70E740481C1C}">
                      <a14:useLocalDpi xmlns:a14="http://schemas.microsoft.com/office/drawing/2010/main"/>
                    </a:ext>
                  </a:extLst>
                </a:blip>
                <a:srcRect/>
                <a:stretch>
                  <a:fillRect/>
                </a:stretch>
              </a:blipFill>
              <a:ln>
                <a:noFill/>
              </a:ln>
              <a:extLst/>
            </p:spPr>
            <p:txBody>
              <a:bodyPr anchor="ctr"/>
              <a:lstStyle/>
              <a:p>
                <a:pPr algn="ctr">
                  <a:buFont typeface="Arial" panose="020B0604020202020204" pitchFamily="34" charset="0"/>
                  <a:buNone/>
                  <a:defRPr/>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TextBox 86"/>
              <p:cNvSpPr>
                <a:spLocks noChangeArrowheads="1"/>
              </p:cNvSpPr>
              <p:nvPr/>
            </p:nvSpPr>
            <p:spPr bwMode="auto">
              <a:xfrm>
                <a:off x="533236" y="444702"/>
                <a:ext cx="661722" cy="88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en-US" altLang="zh-CN" sz="3200" b="1" dirty="0">
                    <a:solidFill>
                      <a:schemeClr val="bg1"/>
                    </a:solidFill>
                    <a:latin typeface="微软雅黑" pitchFamily="34" charset="-122"/>
                    <a:ea typeface="微软雅黑" pitchFamily="34" charset="-122"/>
                    <a:sym typeface="微软雅黑" pitchFamily="34" charset="-122"/>
                  </a:rPr>
                  <a:t>5</a:t>
                </a:r>
                <a:endParaRPr lang="zh-CN" altLang="en-US" sz="3200" b="1" dirty="0">
                  <a:solidFill>
                    <a:schemeClr val="bg1"/>
                  </a:solidFill>
                  <a:latin typeface="微软雅黑" pitchFamily="34" charset="-122"/>
                  <a:ea typeface="微软雅黑" pitchFamily="34" charset="-122"/>
                  <a:sym typeface="微软雅黑" pitchFamily="34" charset="-122"/>
                </a:endParaRPr>
              </a:p>
            </p:txBody>
          </p:sp>
        </p:grpSp>
        <p:sp>
          <p:nvSpPr>
            <p:cNvPr id="14" name="TextBox 87"/>
            <p:cNvSpPr>
              <a:spLocks noChangeArrowheads="1"/>
            </p:cNvSpPr>
            <p:nvPr/>
          </p:nvSpPr>
          <p:spPr bwMode="auto">
            <a:xfrm>
              <a:off x="2181225" y="4090988"/>
              <a:ext cx="4619625" cy="638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100" dirty="0">
                  <a:solidFill>
                    <a:schemeClr val="accent1"/>
                  </a:solidFill>
                  <a:latin typeface="微软雅黑" panose="020B0503020204020204" pitchFamily="34" charset="-122"/>
                  <a:ea typeface="微软雅黑" panose="020B0503020204020204" pitchFamily="34" charset="-122"/>
                </a:rPr>
                <a:t>在此处添加文字，在此处添加文字</a:t>
              </a:r>
              <a:r>
                <a:rPr lang="zh-CN" altLang="en-US" sz="1100" dirty="0" smtClean="0">
                  <a:solidFill>
                    <a:schemeClr val="accent1"/>
                  </a:solidFill>
                  <a:latin typeface="微软雅黑" panose="020B0503020204020204" pitchFamily="34" charset="-122"/>
                  <a:ea typeface="微软雅黑" panose="020B0503020204020204" pitchFamily="34" charset="-122"/>
                </a:rPr>
                <a:t>，</a:t>
              </a:r>
              <a:endParaRPr lang="en-US" altLang="zh-CN" sz="1100" dirty="0" smtClean="0">
                <a:solidFill>
                  <a:schemeClr val="accent1"/>
                </a:solidFill>
                <a:latin typeface="微软雅黑" panose="020B0503020204020204" pitchFamily="34" charset="-122"/>
                <a:ea typeface="微软雅黑" panose="020B0503020204020204" pitchFamily="34" charset="-122"/>
              </a:endParaRPr>
            </a:p>
            <a:p>
              <a:pPr algn="ctr"/>
              <a:r>
                <a:rPr lang="zh-CN" altLang="en-US" sz="1100" dirty="0" smtClean="0">
                  <a:solidFill>
                    <a:schemeClr val="accent1"/>
                  </a:solidFill>
                  <a:latin typeface="微软雅黑" panose="020B0503020204020204" pitchFamily="34" charset="-122"/>
                  <a:ea typeface="微软雅黑" panose="020B0503020204020204" pitchFamily="34" charset="-122"/>
                </a:rPr>
                <a:t>在</a:t>
              </a:r>
              <a:r>
                <a:rPr lang="zh-CN" altLang="en-US" sz="11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100" dirty="0" smtClean="0">
                  <a:solidFill>
                    <a:schemeClr val="accent1"/>
                  </a:solidFill>
                  <a:latin typeface="微软雅黑" panose="020B0503020204020204" pitchFamily="34" charset="-122"/>
                  <a:ea typeface="微软雅黑" panose="020B0503020204020204" pitchFamily="34" charset="-122"/>
                </a:rPr>
                <a:t>文</a:t>
              </a:r>
              <a:endParaRPr lang="zh-CN" altLang="en-US" sz="1100" dirty="0">
                <a:solidFill>
                  <a:schemeClr val="accent1"/>
                </a:solidFill>
                <a:latin typeface="微软雅黑" panose="020B0503020204020204" pitchFamily="34" charset="-122"/>
                <a:ea typeface="微软雅黑" panose="020B0503020204020204" pitchFamily="34" charset="-122"/>
              </a:endParaRPr>
            </a:p>
            <a:p>
              <a:pPr algn="ctr"/>
              <a:endParaRPr lang="zh-CN" altLang="en-US" sz="1100" dirty="0">
                <a:solidFill>
                  <a:schemeClr val="accent1"/>
                </a:solidFill>
                <a:latin typeface="微软雅黑" panose="020B0503020204020204" pitchFamily="34" charset="-122"/>
                <a:ea typeface="微软雅黑" panose="020B0503020204020204" pitchFamily="34" charset="-122"/>
              </a:endParaRPr>
            </a:p>
          </p:txBody>
        </p:sp>
        <p:sp>
          <p:nvSpPr>
            <p:cNvPr id="15" name="TextBox 91"/>
            <p:cNvSpPr>
              <a:spLocks noChangeArrowheads="1"/>
            </p:cNvSpPr>
            <p:nvPr/>
          </p:nvSpPr>
          <p:spPr bwMode="auto">
            <a:xfrm>
              <a:off x="762000" y="1957388"/>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ts val="1500"/>
                </a:lnSpc>
                <a:buFont typeface="Arial" charset="0"/>
                <a:buNone/>
              </a:pPr>
              <a:r>
                <a:rPr lang="zh-CN" altLang="en-US" sz="1100" dirty="0" smtClean="0">
                  <a:solidFill>
                    <a:schemeClr val="accent1"/>
                  </a:solidFill>
                  <a:latin typeface="微软雅黑" pitchFamily="34" charset="-122"/>
                  <a:ea typeface="微软雅黑" pitchFamily="34" charset="-122"/>
                  <a:sym typeface="微软雅黑" pitchFamily="34" charset="-122"/>
                </a:rPr>
                <a:t>点击此处添加</a:t>
              </a:r>
              <a:endParaRPr lang="en-US" altLang="zh-CN" sz="1100" dirty="0" smtClean="0">
                <a:solidFill>
                  <a:schemeClr val="accent1"/>
                </a:solidFill>
                <a:latin typeface="微软雅黑" pitchFamily="34" charset="-122"/>
                <a:ea typeface="微软雅黑" pitchFamily="34" charset="-122"/>
                <a:sym typeface="微软雅黑" pitchFamily="34" charset="-122"/>
              </a:endParaRPr>
            </a:p>
            <a:p>
              <a:pPr algn="ctr">
                <a:lnSpc>
                  <a:spcPts val="1500"/>
                </a:lnSpc>
                <a:buFont typeface="Arial" charset="0"/>
                <a:buNone/>
              </a:pPr>
              <a:r>
                <a:rPr lang="zh-CN" altLang="en-US" sz="1100" dirty="0" smtClean="0">
                  <a:solidFill>
                    <a:schemeClr val="accent1"/>
                  </a:solidFill>
                  <a:latin typeface="微软雅黑" pitchFamily="34" charset="-122"/>
                  <a:ea typeface="微软雅黑" pitchFamily="34" charset="-122"/>
                  <a:sym typeface="微软雅黑" pitchFamily="34" charset="-122"/>
                </a:rPr>
                <a:t>文字内容</a:t>
              </a:r>
              <a:endParaRPr lang="zh-CN" altLang="en-US" sz="1100" dirty="0">
                <a:solidFill>
                  <a:schemeClr val="accent1"/>
                </a:solidFill>
                <a:latin typeface="微软雅黑" pitchFamily="34" charset="-122"/>
                <a:ea typeface="微软雅黑" pitchFamily="34" charset="-122"/>
                <a:sym typeface="微软雅黑" pitchFamily="34" charset="-122"/>
              </a:endParaRPr>
            </a:p>
          </p:txBody>
        </p:sp>
        <p:sp>
          <p:nvSpPr>
            <p:cNvPr id="16" name="TextBox 91"/>
            <p:cNvSpPr>
              <a:spLocks noChangeArrowheads="1"/>
            </p:cNvSpPr>
            <p:nvPr/>
          </p:nvSpPr>
          <p:spPr bwMode="auto">
            <a:xfrm>
              <a:off x="2120022" y="1626786"/>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ts val="1500"/>
                </a:lnSpc>
                <a:buFont typeface="Arial" charset="0"/>
                <a:buNone/>
              </a:pPr>
              <a:r>
                <a:rPr lang="zh-CN" altLang="en-US" sz="1100" dirty="0" smtClean="0">
                  <a:solidFill>
                    <a:schemeClr val="accent1"/>
                  </a:solidFill>
                  <a:latin typeface="微软雅黑" pitchFamily="34" charset="-122"/>
                  <a:ea typeface="微软雅黑" pitchFamily="34" charset="-122"/>
                  <a:sym typeface="微软雅黑" pitchFamily="34" charset="-122"/>
                </a:rPr>
                <a:t>点击此处添加</a:t>
              </a:r>
              <a:endParaRPr lang="en-US" altLang="zh-CN" sz="1100" dirty="0" smtClean="0">
                <a:solidFill>
                  <a:schemeClr val="accent1"/>
                </a:solidFill>
                <a:latin typeface="微软雅黑" pitchFamily="34" charset="-122"/>
                <a:ea typeface="微软雅黑" pitchFamily="34" charset="-122"/>
                <a:sym typeface="微软雅黑" pitchFamily="34" charset="-122"/>
              </a:endParaRPr>
            </a:p>
            <a:p>
              <a:pPr algn="ctr">
                <a:lnSpc>
                  <a:spcPts val="1500"/>
                </a:lnSpc>
                <a:buFont typeface="Arial" charset="0"/>
                <a:buNone/>
              </a:pPr>
              <a:r>
                <a:rPr lang="zh-CN" altLang="en-US" sz="1100" dirty="0" smtClean="0">
                  <a:solidFill>
                    <a:schemeClr val="accent1"/>
                  </a:solidFill>
                  <a:latin typeface="微软雅黑" pitchFamily="34" charset="-122"/>
                  <a:ea typeface="微软雅黑" pitchFamily="34" charset="-122"/>
                  <a:sym typeface="微软雅黑" pitchFamily="34" charset="-122"/>
                </a:rPr>
                <a:t>文字内容</a:t>
              </a:r>
              <a:endParaRPr lang="zh-CN" altLang="en-US" sz="1100" dirty="0">
                <a:solidFill>
                  <a:schemeClr val="accent1"/>
                </a:solidFill>
                <a:latin typeface="微软雅黑" pitchFamily="34" charset="-122"/>
                <a:ea typeface="微软雅黑" pitchFamily="34" charset="-122"/>
                <a:sym typeface="微软雅黑" pitchFamily="34" charset="-122"/>
              </a:endParaRPr>
            </a:p>
          </p:txBody>
        </p:sp>
        <p:sp>
          <p:nvSpPr>
            <p:cNvPr id="17" name="TextBox 91"/>
            <p:cNvSpPr>
              <a:spLocks noChangeArrowheads="1"/>
            </p:cNvSpPr>
            <p:nvPr/>
          </p:nvSpPr>
          <p:spPr bwMode="auto">
            <a:xfrm>
              <a:off x="3709957" y="1184548"/>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ts val="1500"/>
                </a:lnSpc>
                <a:buFont typeface="Arial" charset="0"/>
                <a:buNone/>
              </a:pPr>
              <a:r>
                <a:rPr lang="zh-CN" altLang="en-US" sz="1100" dirty="0" smtClean="0">
                  <a:solidFill>
                    <a:schemeClr val="accent1"/>
                  </a:solidFill>
                  <a:latin typeface="微软雅黑" pitchFamily="34" charset="-122"/>
                  <a:ea typeface="微软雅黑" pitchFamily="34" charset="-122"/>
                  <a:sym typeface="微软雅黑" pitchFamily="34" charset="-122"/>
                </a:rPr>
                <a:t>点击此处添加</a:t>
              </a:r>
              <a:endParaRPr lang="en-US" altLang="zh-CN" sz="1100" dirty="0" smtClean="0">
                <a:solidFill>
                  <a:schemeClr val="accent1"/>
                </a:solidFill>
                <a:latin typeface="微软雅黑" pitchFamily="34" charset="-122"/>
                <a:ea typeface="微软雅黑" pitchFamily="34" charset="-122"/>
                <a:sym typeface="微软雅黑" pitchFamily="34" charset="-122"/>
              </a:endParaRPr>
            </a:p>
            <a:p>
              <a:pPr algn="ctr">
                <a:lnSpc>
                  <a:spcPts val="1500"/>
                </a:lnSpc>
                <a:buFont typeface="Arial" charset="0"/>
                <a:buNone/>
              </a:pPr>
              <a:r>
                <a:rPr lang="zh-CN" altLang="en-US" sz="1100" dirty="0" smtClean="0">
                  <a:solidFill>
                    <a:schemeClr val="accent1"/>
                  </a:solidFill>
                  <a:latin typeface="微软雅黑" pitchFamily="34" charset="-122"/>
                  <a:ea typeface="微软雅黑" pitchFamily="34" charset="-122"/>
                  <a:sym typeface="微软雅黑" pitchFamily="34" charset="-122"/>
                </a:rPr>
                <a:t>文字内容</a:t>
              </a:r>
              <a:endParaRPr lang="zh-CN" altLang="en-US" sz="1100" dirty="0">
                <a:solidFill>
                  <a:schemeClr val="accent1"/>
                </a:solidFill>
                <a:latin typeface="微软雅黑" pitchFamily="34" charset="-122"/>
                <a:ea typeface="微软雅黑" pitchFamily="34" charset="-122"/>
                <a:sym typeface="微软雅黑" pitchFamily="34" charset="-122"/>
              </a:endParaRPr>
            </a:p>
          </p:txBody>
        </p:sp>
        <p:sp>
          <p:nvSpPr>
            <p:cNvPr id="18" name="TextBox 91"/>
            <p:cNvSpPr>
              <a:spLocks noChangeArrowheads="1"/>
            </p:cNvSpPr>
            <p:nvPr/>
          </p:nvSpPr>
          <p:spPr bwMode="auto">
            <a:xfrm>
              <a:off x="5289580" y="1663650"/>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ts val="1500"/>
                </a:lnSpc>
                <a:buFont typeface="Arial" charset="0"/>
                <a:buNone/>
              </a:pPr>
              <a:r>
                <a:rPr lang="zh-CN" altLang="en-US" sz="1100" dirty="0" smtClean="0">
                  <a:solidFill>
                    <a:schemeClr val="accent1"/>
                  </a:solidFill>
                  <a:latin typeface="微软雅黑" pitchFamily="34" charset="-122"/>
                  <a:ea typeface="微软雅黑" pitchFamily="34" charset="-122"/>
                  <a:sym typeface="微软雅黑" pitchFamily="34" charset="-122"/>
                </a:rPr>
                <a:t>点击此处添加</a:t>
              </a:r>
              <a:endParaRPr lang="en-US" altLang="zh-CN" sz="1100" dirty="0" smtClean="0">
                <a:solidFill>
                  <a:schemeClr val="accent1"/>
                </a:solidFill>
                <a:latin typeface="微软雅黑" pitchFamily="34" charset="-122"/>
                <a:ea typeface="微软雅黑" pitchFamily="34" charset="-122"/>
                <a:sym typeface="微软雅黑" pitchFamily="34" charset="-122"/>
              </a:endParaRPr>
            </a:p>
            <a:p>
              <a:pPr algn="ctr">
                <a:lnSpc>
                  <a:spcPts val="1500"/>
                </a:lnSpc>
                <a:buFont typeface="Arial" charset="0"/>
                <a:buNone/>
              </a:pPr>
              <a:r>
                <a:rPr lang="zh-CN" altLang="en-US" sz="1100" dirty="0" smtClean="0">
                  <a:solidFill>
                    <a:schemeClr val="accent1"/>
                  </a:solidFill>
                  <a:latin typeface="微软雅黑" pitchFamily="34" charset="-122"/>
                  <a:ea typeface="微软雅黑" pitchFamily="34" charset="-122"/>
                  <a:sym typeface="微软雅黑" pitchFamily="34" charset="-122"/>
                </a:rPr>
                <a:t>文字内容</a:t>
              </a:r>
              <a:endParaRPr lang="zh-CN" altLang="en-US" sz="1100" dirty="0">
                <a:solidFill>
                  <a:schemeClr val="accent1"/>
                </a:solidFill>
                <a:latin typeface="微软雅黑" pitchFamily="34" charset="-122"/>
                <a:ea typeface="微软雅黑" pitchFamily="34" charset="-122"/>
                <a:sym typeface="微软雅黑" pitchFamily="34" charset="-122"/>
              </a:endParaRPr>
            </a:p>
          </p:txBody>
        </p:sp>
        <p:sp>
          <p:nvSpPr>
            <p:cNvPr id="19" name="TextBox 91"/>
            <p:cNvSpPr>
              <a:spLocks noChangeArrowheads="1"/>
            </p:cNvSpPr>
            <p:nvPr/>
          </p:nvSpPr>
          <p:spPr bwMode="auto">
            <a:xfrm>
              <a:off x="6660232" y="1998222"/>
              <a:ext cx="1500188" cy="50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lnSpc>
                  <a:spcPts val="1500"/>
                </a:lnSpc>
                <a:buFont typeface="Arial" charset="0"/>
                <a:buNone/>
              </a:pPr>
              <a:r>
                <a:rPr lang="zh-CN" altLang="en-US" sz="1100" dirty="0" smtClean="0">
                  <a:solidFill>
                    <a:schemeClr val="accent1"/>
                  </a:solidFill>
                  <a:latin typeface="微软雅黑" pitchFamily="34" charset="-122"/>
                  <a:ea typeface="微软雅黑" pitchFamily="34" charset="-122"/>
                  <a:sym typeface="微软雅黑" pitchFamily="34" charset="-122"/>
                </a:rPr>
                <a:t>点击此处添加</a:t>
              </a:r>
              <a:endParaRPr lang="en-US" altLang="zh-CN" sz="1100" dirty="0" smtClean="0">
                <a:solidFill>
                  <a:schemeClr val="accent1"/>
                </a:solidFill>
                <a:latin typeface="微软雅黑" pitchFamily="34" charset="-122"/>
                <a:ea typeface="微软雅黑" pitchFamily="34" charset="-122"/>
                <a:sym typeface="微软雅黑" pitchFamily="34" charset="-122"/>
              </a:endParaRPr>
            </a:p>
            <a:p>
              <a:pPr algn="ctr">
                <a:lnSpc>
                  <a:spcPts val="1500"/>
                </a:lnSpc>
                <a:buFont typeface="Arial" charset="0"/>
                <a:buNone/>
              </a:pPr>
              <a:r>
                <a:rPr lang="zh-CN" altLang="en-US" sz="1100" dirty="0" smtClean="0">
                  <a:solidFill>
                    <a:schemeClr val="accent1"/>
                  </a:solidFill>
                  <a:latin typeface="微软雅黑" pitchFamily="34" charset="-122"/>
                  <a:ea typeface="微软雅黑" pitchFamily="34" charset="-122"/>
                  <a:sym typeface="微软雅黑" pitchFamily="34" charset="-122"/>
                </a:rPr>
                <a:t>文字内容</a:t>
              </a:r>
              <a:endParaRPr lang="zh-CN" altLang="en-US" sz="1100" dirty="0">
                <a:solidFill>
                  <a:schemeClr val="accent1"/>
                </a:solidFill>
                <a:latin typeface="微软雅黑" pitchFamily="34" charset="-122"/>
                <a:ea typeface="微软雅黑" pitchFamily="34" charset="-122"/>
                <a:sym typeface="微软雅黑" pitchFamily="34" charset="-122"/>
              </a:endParaRPr>
            </a:p>
          </p:txBody>
        </p:sp>
      </p:grpSp>
      <p:sp>
        <p:nvSpPr>
          <p:cNvPr id="30"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35"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37"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900349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32" presetClass="emph" presetSubtype="0" fill="hold" nodeType="clickEffect">
                                  <p:stCondLst>
                                    <p:cond delay="0"/>
                                  </p:stCondLst>
                                  <p:childTnLst>
                                    <p:animRot by="120000">
                                      <p:cBhvr>
                                        <p:cTn id="13" dur="100" fill="hold">
                                          <p:stCondLst>
                                            <p:cond delay="0"/>
                                          </p:stCondLst>
                                        </p:cTn>
                                        <p:tgtEl>
                                          <p:spTgt spid="7"/>
                                        </p:tgtEl>
                                        <p:attrNameLst>
                                          <p:attrName>r</p:attrName>
                                        </p:attrNameLst>
                                      </p:cBhvr>
                                    </p:animRot>
                                    <p:animRot by="-240000">
                                      <p:cBhvr>
                                        <p:cTn id="14" dur="200" fill="hold">
                                          <p:stCondLst>
                                            <p:cond delay="200"/>
                                          </p:stCondLst>
                                        </p:cTn>
                                        <p:tgtEl>
                                          <p:spTgt spid="7"/>
                                        </p:tgtEl>
                                        <p:attrNameLst>
                                          <p:attrName>r</p:attrName>
                                        </p:attrNameLst>
                                      </p:cBhvr>
                                    </p:animRot>
                                    <p:animRot by="240000">
                                      <p:cBhvr>
                                        <p:cTn id="15" dur="200" fill="hold">
                                          <p:stCondLst>
                                            <p:cond delay="400"/>
                                          </p:stCondLst>
                                        </p:cTn>
                                        <p:tgtEl>
                                          <p:spTgt spid="7"/>
                                        </p:tgtEl>
                                        <p:attrNameLst>
                                          <p:attrName>r</p:attrName>
                                        </p:attrNameLst>
                                      </p:cBhvr>
                                    </p:animRot>
                                    <p:animRot by="-240000">
                                      <p:cBhvr>
                                        <p:cTn id="16" dur="200" fill="hold">
                                          <p:stCondLst>
                                            <p:cond delay="600"/>
                                          </p:stCondLst>
                                        </p:cTn>
                                        <p:tgtEl>
                                          <p:spTgt spid="7"/>
                                        </p:tgtEl>
                                        <p:attrNameLst>
                                          <p:attrName>r</p:attrName>
                                        </p:attrNameLst>
                                      </p:cBhvr>
                                    </p:animRot>
                                    <p:animRot by="120000">
                                      <p:cBhvr>
                                        <p:cTn id="17" dur="200" fill="hold">
                                          <p:stCondLst>
                                            <p:cond delay="80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Line 11"/>
          <p:cNvSpPr>
            <a:spLocks noChangeShapeType="1"/>
          </p:cNvSpPr>
          <p:nvPr/>
        </p:nvSpPr>
        <p:spPr bwMode="auto">
          <a:xfrm flipH="1" flipV="1">
            <a:off x="4053581" y="2013314"/>
            <a:ext cx="1105214" cy="565931"/>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8" name="Line 12"/>
          <p:cNvSpPr>
            <a:spLocks noChangeShapeType="1"/>
          </p:cNvSpPr>
          <p:nvPr/>
        </p:nvSpPr>
        <p:spPr bwMode="auto">
          <a:xfrm flipH="1">
            <a:off x="4220303" y="3149954"/>
            <a:ext cx="938492" cy="576195"/>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9" name="Line 13"/>
          <p:cNvSpPr>
            <a:spLocks noChangeShapeType="1"/>
          </p:cNvSpPr>
          <p:nvPr/>
        </p:nvSpPr>
        <p:spPr bwMode="auto">
          <a:xfrm flipH="1">
            <a:off x="3674365" y="2877410"/>
            <a:ext cx="1484430" cy="0"/>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10" name="TextBox 51"/>
          <p:cNvSpPr txBox="1"/>
          <p:nvPr/>
        </p:nvSpPr>
        <p:spPr>
          <a:xfrm>
            <a:off x="6581368" y="1887223"/>
            <a:ext cx="2016224" cy="2400657"/>
          </a:xfrm>
          <a:prstGeom prst="rect">
            <a:avLst/>
          </a:prstGeom>
          <a:noFill/>
          <a:ln>
            <a:noFill/>
          </a:ln>
        </p:spPr>
        <p:txBody>
          <a:bodyPr wrap="square" rtlCol="0">
            <a:spAutoFit/>
          </a:bodyPr>
          <a:lstStyle/>
          <a:p>
            <a:pP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a:t>
            </a:r>
            <a:r>
              <a:rPr lang="zh-CN" altLang="en-US" sz="1000" dirty="0" smtClean="0">
                <a:solidFill>
                  <a:schemeClr val="accent1"/>
                </a:solidFill>
                <a:latin typeface="微软雅黑" pitchFamily="34" charset="-122"/>
                <a:ea typeface="微软雅黑" pitchFamily="34" charset="-122"/>
                <a:sym typeface="微软雅黑" pitchFamily="34" charset="-122"/>
              </a:rPr>
              <a:t>文本单击</a:t>
            </a:r>
            <a:r>
              <a:rPr lang="zh-CN" altLang="en-US" sz="1000" dirty="0">
                <a:solidFill>
                  <a:schemeClr val="accent1"/>
                </a:solidFill>
                <a:latin typeface="微软雅黑" pitchFamily="34" charset="-122"/>
                <a:ea typeface="微软雅黑" pitchFamily="34" charset="-122"/>
                <a:sym typeface="微软雅黑" pitchFamily="34" charset="-122"/>
              </a:rPr>
              <a:t>添加文本单击添加文本单击添加文本单击添加文本</a:t>
            </a:r>
            <a:r>
              <a:rPr lang="zh-CN" altLang="en-US" sz="1000" dirty="0" smtClean="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a:t>
            </a:r>
            <a:endParaRPr lang="en-US" altLang="zh-CN" sz="1000" dirty="0" smtClean="0">
              <a:solidFill>
                <a:schemeClr val="accent1"/>
              </a:solidFill>
              <a:latin typeface="微软雅黑" pitchFamily="34" charset="-122"/>
              <a:ea typeface="微软雅黑" pitchFamily="34" charset="-122"/>
              <a:sym typeface="微软雅黑" pitchFamily="34" charset="-122"/>
            </a:endParaRPr>
          </a:p>
          <a:p>
            <a:pPr>
              <a:lnSpc>
                <a:spcPct val="150000"/>
              </a:lnSpc>
            </a:pPr>
            <a:endParaRPr lang="zh-CN" altLang="en-US" sz="1000" dirty="0" smtClean="0">
              <a:solidFill>
                <a:schemeClr val="accent1"/>
              </a:solidFill>
              <a:latin typeface="微软雅黑" pitchFamily="34" charset="-122"/>
              <a:ea typeface="微软雅黑" pitchFamily="34" charset="-122"/>
              <a:sym typeface="微软雅黑" pitchFamily="34" charset="-122"/>
            </a:endParaRPr>
          </a:p>
          <a:p>
            <a:pPr>
              <a:lnSpc>
                <a:spcPct val="150000"/>
              </a:lnSpc>
            </a:pPr>
            <a:endParaRPr lang="zh-CN" altLang="en-US" sz="1000" dirty="0">
              <a:solidFill>
                <a:schemeClr val="accent1"/>
              </a:solidFill>
              <a:latin typeface="微软雅黑" pitchFamily="34" charset="-122"/>
              <a:ea typeface="微软雅黑" pitchFamily="34" charset="-122"/>
              <a:sym typeface="微软雅黑" pitchFamily="34" charset="-122"/>
            </a:endParaRPr>
          </a:p>
        </p:txBody>
      </p:sp>
      <p:sp>
        <p:nvSpPr>
          <p:cNvPr id="11" name="TextBox 52"/>
          <p:cNvSpPr txBox="1"/>
          <p:nvPr/>
        </p:nvSpPr>
        <p:spPr>
          <a:xfrm>
            <a:off x="1618702" y="1203598"/>
            <a:ext cx="1036867" cy="246221"/>
          </a:xfrm>
          <a:prstGeom prst="rect">
            <a:avLst/>
          </a:prstGeom>
          <a:noFill/>
        </p:spPr>
        <p:txBody>
          <a:bodyPr wrap="square" lIns="0" tIns="0" rIns="0" bIns="0" rtlCol="0">
            <a:spAutoFit/>
          </a:bodyPr>
          <a:lstStyle/>
          <a:p>
            <a:pPr algn="ctr"/>
            <a:r>
              <a:rPr lang="zh-CN" altLang="en-US" sz="1600" dirty="0" smtClean="0">
                <a:latin typeface="微软雅黑" pitchFamily="34" charset="-122"/>
                <a:ea typeface="微软雅黑" pitchFamily="34" charset="-122"/>
              </a:rPr>
              <a:t>标题文字</a:t>
            </a:r>
            <a:endParaRPr lang="zh-CN" altLang="en-US" sz="1600" dirty="0">
              <a:latin typeface="微软雅黑" pitchFamily="34" charset="-122"/>
              <a:ea typeface="微软雅黑" pitchFamily="34" charset="-122"/>
            </a:endParaRPr>
          </a:p>
        </p:txBody>
      </p:sp>
      <p:sp>
        <p:nvSpPr>
          <p:cNvPr id="12" name="TextBox 53"/>
          <p:cNvSpPr txBox="1"/>
          <p:nvPr/>
        </p:nvSpPr>
        <p:spPr>
          <a:xfrm>
            <a:off x="1247931" y="1534011"/>
            <a:ext cx="1667885" cy="461665"/>
          </a:xfrm>
          <a:prstGeom prst="rect">
            <a:avLst/>
          </a:prstGeom>
          <a:noFill/>
        </p:spPr>
        <p:txBody>
          <a:bodyPr wrap="square" lIns="0" tIns="0" rIns="0" bIns="0" rtlCol="0">
            <a:spAutoFit/>
          </a:bodyPr>
          <a:lstStyle/>
          <a:p>
            <a:r>
              <a:rPr lang="zh-CN" altLang="en-US" sz="1000" dirty="0">
                <a:solidFill>
                  <a:schemeClr val="accent1"/>
                </a:solidFill>
                <a:latin typeface="微软雅黑" pitchFamily="34" charset="-122"/>
                <a:ea typeface="微软雅黑" pitchFamily="34" charset="-122"/>
              </a:rPr>
              <a:t>点击</a:t>
            </a:r>
            <a:r>
              <a:rPr lang="zh-CN" altLang="en-US" sz="1000" dirty="0" smtClean="0">
                <a:solidFill>
                  <a:schemeClr val="accent1"/>
                </a:solidFill>
                <a:latin typeface="微软雅黑" pitchFamily="34" charset="-122"/>
                <a:ea typeface="微软雅黑" pitchFamily="34" charset="-122"/>
              </a:rPr>
              <a:t>输入</a:t>
            </a:r>
            <a:r>
              <a:rPr lang="zh-CN" altLang="en-US" sz="1000" dirty="0">
                <a:solidFill>
                  <a:schemeClr val="accent1"/>
                </a:solidFill>
                <a:latin typeface="微软雅黑" pitchFamily="34" charset="-122"/>
                <a:ea typeface="微软雅黑" pitchFamily="34" charset="-122"/>
              </a:rPr>
              <a:t>文字内容点击输入文字</a:t>
            </a:r>
            <a:r>
              <a:rPr lang="zh-CN" altLang="en-US" sz="1000" dirty="0" smtClean="0">
                <a:solidFill>
                  <a:schemeClr val="accent1"/>
                </a:solidFill>
                <a:latin typeface="微软雅黑" pitchFamily="34" charset="-122"/>
                <a:ea typeface="微软雅黑" pitchFamily="34" charset="-122"/>
              </a:rPr>
              <a:t>内容</a:t>
            </a:r>
            <a:r>
              <a:rPr lang="zh-CN" altLang="en-US" sz="1000" dirty="0">
                <a:solidFill>
                  <a:schemeClr val="accent1"/>
                </a:solidFill>
                <a:latin typeface="微软雅黑" pitchFamily="34" charset="-122"/>
                <a:ea typeface="微软雅黑" pitchFamily="34" charset="-122"/>
              </a:rPr>
              <a:t>点击输入</a:t>
            </a:r>
            <a:r>
              <a:rPr lang="zh-CN" altLang="en-US" sz="1000" dirty="0" smtClean="0">
                <a:solidFill>
                  <a:schemeClr val="accent1"/>
                </a:solidFill>
                <a:latin typeface="微软雅黑" pitchFamily="34" charset="-122"/>
                <a:ea typeface="微软雅黑" pitchFamily="34" charset="-122"/>
              </a:rPr>
              <a:t>文字</a:t>
            </a:r>
            <a:r>
              <a:rPr lang="zh-CN" altLang="en-US" sz="1000" dirty="0">
                <a:solidFill>
                  <a:schemeClr val="accent1"/>
                </a:solidFill>
                <a:latin typeface="微软雅黑" pitchFamily="34" charset="-122"/>
                <a:ea typeface="微软雅黑" pitchFamily="34" charset="-122"/>
              </a:rPr>
              <a:t>点击</a:t>
            </a:r>
            <a:r>
              <a:rPr lang="zh-CN" altLang="en-US" sz="1000" dirty="0" smtClean="0">
                <a:solidFill>
                  <a:schemeClr val="accent1"/>
                </a:solidFill>
                <a:latin typeface="微软雅黑" pitchFamily="34" charset="-122"/>
                <a:ea typeface="微软雅黑" pitchFamily="34" charset="-122"/>
              </a:rPr>
              <a:t>输入</a:t>
            </a:r>
            <a:endParaRPr lang="zh-CN" altLang="en-US" sz="1000" dirty="0">
              <a:solidFill>
                <a:schemeClr val="accent1"/>
              </a:solidFill>
              <a:latin typeface="微软雅黑" pitchFamily="34" charset="-122"/>
              <a:ea typeface="微软雅黑" pitchFamily="34" charset="-122"/>
            </a:endParaRPr>
          </a:p>
          <a:p>
            <a:endParaRPr lang="zh-CN" altLang="en-US" sz="1000" dirty="0">
              <a:solidFill>
                <a:schemeClr val="accent1"/>
              </a:solidFill>
              <a:latin typeface="微软雅黑" pitchFamily="34" charset="-122"/>
              <a:ea typeface="微软雅黑" pitchFamily="34" charset="-122"/>
            </a:endParaRPr>
          </a:p>
        </p:txBody>
      </p:sp>
      <p:sp>
        <p:nvSpPr>
          <p:cNvPr id="13" name="TextBox 58"/>
          <p:cNvSpPr txBox="1"/>
          <p:nvPr/>
        </p:nvSpPr>
        <p:spPr>
          <a:xfrm>
            <a:off x="6587495" y="1599503"/>
            <a:ext cx="1036867" cy="246221"/>
          </a:xfrm>
          <a:prstGeom prst="rect">
            <a:avLst/>
          </a:prstGeom>
          <a:noFill/>
        </p:spPr>
        <p:txBody>
          <a:bodyPr wrap="square" lIns="0" tIns="0" rIns="0" bIns="0" rtlCol="0">
            <a:spAutoFit/>
          </a:bodyPr>
          <a:lstStyle/>
          <a:p>
            <a:pPr algn="ctr"/>
            <a:r>
              <a:rPr lang="zh-CN" altLang="en-US" sz="1600" dirty="0" smtClean="0">
                <a:latin typeface="微软雅黑" pitchFamily="34" charset="-122"/>
                <a:ea typeface="微软雅黑" pitchFamily="34" charset="-122"/>
              </a:rPr>
              <a:t>标题文字</a:t>
            </a:r>
            <a:endParaRPr lang="zh-CN" altLang="en-US" sz="1600" dirty="0">
              <a:latin typeface="微软雅黑" pitchFamily="34" charset="-122"/>
              <a:ea typeface="微软雅黑" pitchFamily="34" charset="-122"/>
            </a:endParaRPr>
          </a:p>
        </p:txBody>
      </p:sp>
      <p:grpSp>
        <p:nvGrpSpPr>
          <p:cNvPr id="14" name="组合 13"/>
          <p:cNvGrpSpPr/>
          <p:nvPr/>
        </p:nvGrpSpPr>
        <p:grpSpPr>
          <a:xfrm>
            <a:off x="5315348" y="2380989"/>
            <a:ext cx="1062000" cy="1044555"/>
            <a:chOff x="5315348" y="2380989"/>
            <a:chExt cx="1062000" cy="1044555"/>
          </a:xfrm>
        </p:grpSpPr>
        <p:sp>
          <p:nvSpPr>
            <p:cNvPr id="15" name="任意多边形 83"/>
            <p:cNvSpPr/>
            <p:nvPr/>
          </p:nvSpPr>
          <p:spPr bwMode="auto">
            <a:xfrm rot="16377237">
              <a:off x="5314292" y="2382045"/>
              <a:ext cx="1044555" cy="104244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blipFill dpi="0" rotWithShape="1">
              <a:blip r:embed="rId3">
                <a:extLst>
                  <a:ext uri="{28A0092B-C50C-407E-A947-70E740481C1C}">
                    <a14:useLocalDpi xmlns:a14="http://schemas.microsoft.com/office/drawing/2010/main"/>
                  </a:ext>
                </a:extLst>
              </a:blip>
              <a:srcRect/>
              <a:stretch>
                <a:fillRect/>
              </a:stretch>
            </a:blip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rgbClr val="080808"/>
                </a:solidFill>
                <a:latin typeface="宋体"/>
                <a:ea typeface="宋体"/>
              </a:endParaRPr>
            </a:p>
          </p:txBody>
        </p:sp>
        <p:sp>
          <p:nvSpPr>
            <p:cNvPr id="16" name="TextBox 59"/>
            <p:cNvSpPr txBox="1"/>
            <p:nvPr/>
          </p:nvSpPr>
          <p:spPr>
            <a:xfrm>
              <a:off x="5340481" y="2580500"/>
              <a:ext cx="1036867" cy="738664"/>
            </a:xfrm>
            <a:prstGeom prst="rect">
              <a:avLst/>
            </a:prstGeom>
            <a:noFill/>
          </p:spPr>
          <p:txBody>
            <a:bodyPr wrap="square" lIns="0" tIns="0" rIns="0" bIns="0" rtlCol="0">
              <a:spAutoFit/>
            </a:bodyPr>
            <a:lstStyle/>
            <a:p>
              <a:pPr algn="ctr"/>
              <a:r>
                <a:rPr lang="zh-CN" altLang="en-US" sz="2400" b="1" dirty="0" smtClean="0">
                  <a:solidFill>
                    <a:schemeClr val="bg1"/>
                  </a:solidFill>
                  <a:latin typeface="微软雅黑" pitchFamily="34" charset="-122"/>
                  <a:ea typeface="微软雅黑" pitchFamily="34" charset="-122"/>
                </a:rPr>
                <a:t>标题</a:t>
              </a:r>
              <a:endParaRPr lang="en-US" altLang="zh-CN" sz="2400" b="1" dirty="0" smtClean="0">
                <a:solidFill>
                  <a:schemeClr val="bg1"/>
                </a:solidFill>
                <a:latin typeface="微软雅黑" pitchFamily="34" charset="-122"/>
                <a:ea typeface="微软雅黑" pitchFamily="34" charset="-122"/>
              </a:endParaRPr>
            </a:p>
            <a:p>
              <a:pPr algn="ctr"/>
              <a:r>
                <a:rPr lang="zh-CN" altLang="en-US" sz="2400" b="1" dirty="0" smtClean="0">
                  <a:solidFill>
                    <a:schemeClr val="bg1"/>
                  </a:solidFill>
                  <a:latin typeface="微软雅黑" pitchFamily="34" charset="-122"/>
                  <a:ea typeface="微软雅黑" pitchFamily="34" charset="-122"/>
                </a:rPr>
                <a:t>文字</a:t>
              </a:r>
              <a:endParaRPr lang="zh-CN" altLang="en-US" sz="2400" b="1" dirty="0">
                <a:solidFill>
                  <a:schemeClr val="bg1"/>
                </a:solidFill>
                <a:latin typeface="微软雅黑" pitchFamily="34" charset="-122"/>
                <a:ea typeface="微软雅黑" pitchFamily="34" charset="-122"/>
              </a:endParaRPr>
            </a:p>
          </p:txBody>
        </p:sp>
      </p:grpSp>
      <p:grpSp>
        <p:nvGrpSpPr>
          <p:cNvPr id="17" name="组合 16"/>
          <p:cNvGrpSpPr/>
          <p:nvPr/>
        </p:nvGrpSpPr>
        <p:grpSpPr>
          <a:xfrm>
            <a:off x="3078882" y="1266632"/>
            <a:ext cx="1036867" cy="665742"/>
            <a:chOff x="3078882" y="1266632"/>
            <a:chExt cx="1036867" cy="665742"/>
          </a:xfrm>
        </p:grpSpPr>
        <p:sp>
          <p:nvSpPr>
            <p:cNvPr id="18" name="椭圆 80"/>
            <p:cNvSpPr/>
            <p:nvPr/>
          </p:nvSpPr>
          <p:spPr bwMode="auto">
            <a:xfrm>
              <a:off x="3255801" y="1266632"/>
              <a:ext cx="664395" cy="665742"/>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rgbClr val="080808"/>
                </a:solidFill>
                <a:latin typeface="宋体"/>
                <a:ea typeface="宋体"/>
              </a:endParaRPr>
            </a:p>
          </p:txBody>
        </p:sp>
        <p:sp>
          <p:nvSpPr>
            <p:cNvPr id="19" name="TextBox 60"/>
            <p:cNvSpPr txBox="1"/>
            <p:nvPr/>
          </p:nvSpPr>
          <p:spPr>
            <a:xfrm>
              <a:off x="3078882" y="1461433"/>
              <a:ext cx="1036867" cy="307777"/>
            </a:xfrm>
            <a:prstGeom prst="rect">
              <a:avLst/>
            </a:prstGeom>
            <a:noFill/>
          </p:spPr>
          <p:txBody>
            <a:bodyPr wrap="square" lIns="0" tIns="0" rIns="0" bIns="0" rtlCol="0">
              <a:spAutoFit/>
            </a:bodyPr>
            <a:lstStyle/>
            <a:p>
              <a:pPr algn="ctr"/>
              <a:r>
                <a:rPr lang="zh-CN" altLang="en-US" sz="2000" b="1" dirty="0" smtClean="0">
                  <a:solidFill>
                    <a:schemeClr val="bg1"/>
                  </a:solidFill>
                  <a:latin typeface="微软雅黑" pitchFamily="34" charset="-122"/>
                  <a:ea typeface="微软雅黑" pitchFamily="34" charset="-122"/>
                </a:rPr>
                <a:t>标题</a:t>
              </a:r>
              <a:endParaRPr lang="zh-CN" altLang="en-US" sz="2000" b="1" dirty="0">
                <a:solidFill>
                  <a:schemeClr val="bg1"/>
                </a:solidFill>
                <a:latin typeface="微软雅黑" pitchFamily="34" charset="-122"/>
                <a:ea typeface="微软雅黑" pitchFamily="34" charset="-122"/>
              </a:endParaRPr>
            </a:p>
          </p:txBody>
        </p:sp>
      </p:grpSp>
      <p:grpSp>
        <p:nvGrpSpPr>
          <p:cNvPr id="20" name="组合 19"/>
          <p:cNvGrpSpPr/>
          <p:nvPr/>
        </p:nvGrpSpPr>
        <p:grpSpPr>
          <a:xfrm>
            <a:off x="2549338" y="2603954"/>
            <a:ext cx="1036867" cy="691758"/>
            <a:chOff x="2549338" y="2603954"/>
            <a:chExt cx="1036867" cy="691758"/>
          </a:xfrm>
        </p:grpSpPr>
        <p:sp>
          <p:nvSpPr>
            <p:cNvPr id="21" name="椭圆 80"/>
            <p:cNvSpPr/>
            <p:nvPr/>
          </p:nvSpPr>
          <p:spPr bwMode="auto">
            <a:xfrm>
              <a:off x="2746251" y="2603954"/>
              <a:ext cx="690358" cy="691758"/>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rgbClr val="080808"/>
                </a:solidFill>
                <a:latin typeface="宋体"/>
                <a:ea typeface="宋体"/>
              </a:endParaRPr>
            </a:p>
          </p:txBody>
        </p:sp>
        <p:sp>
          <p:nvSpPr>
            <p:cNvPr id="22" name="TextBox 61"/>
            <p:cNvSpPr txBox="1"/>
            <p:nvPr/>
          </p:nvSpPr>
          <p:spPr>
            <a:xfrm>
              <a:off x="2549338" y="2772621"/>
              <a:ext cx="1036867" cy="307777"/>
            </a:xfrm>
            <a:prstGeom prst="rect">
              <a:avLst/>
            </a:prstGeom>
            <a:noFill/>
          </p:spPr>
          <p:txBody>
            <a:bodyPr wrap="square" lIns="0" tIns="0" rIns="0" bIns="0" rtlCol="0">
              <a:spAutoFit/>
            </a:bodyPr>
            <a:lstStyle/>
            <a:p>
              <a:pPr algn="ctr"/>
              <a:r>
                <a:rPr lang="zh-CN" altLang="en-US" sz="2000" b="1" dirty="0" smtClean="0">
                  <a:solidFill>
                    <a:schemeClr val="bg1"/>
                  </a:solidFill>
                  <a:latin typeface="微软雅黑" pitchFamily="34" charset="-122"/>
                  <a:ea typeface="微软雅黑" pitchFamily="34" charset="-122"/>
                </a:rPr>
                <a:t>标题</a:t>
              </a:r>
              <a:endParaRPr lang="zh-CN" altLang="en-US" sz="2000" b="1" dirty="0">
                <a:solidFill>
                  <a:schemeClr val="bg1"/>
                </a:solidFill>
                <a:latin typeface="微软雅黑" pitchFamily="34" charset="-122"/>
                <a:ea typeface="微软雅黑" pitchFamily="34" charset="-122"/>
              </a:endParaRPr>
            </a:p>
          </p:txBody>
        </p:sp>
      </p:grpSp>
      <p:grpSp>
        <p:nvGrpSpPr>
          <p:cNvPr id="23" name="组合 22"/>
          <p:cNvGrpSpPr/>
          <p:nvPr/>
        </p:nvGrpSpPr>
        <p:grpSpPr>
          <a:xfrm>
            <a:off x="3218526" y="3839142"/>
            <a:ext cx="1036867" cy="665742"/>
            <a:chOff x="3218526" y="3839142"/>
            <a:chExt cx="1036867" cy="665742"/>
          </a:xfrm>
        </p:grpSpPr>
        <p:sp>
          <p:nvSpPr>
            <p:cNvPr id="24" name="椭圆 80"/>
            <p:cNvSpPr/>
            <p:nvPr/>
          </p:nvSpPr>
          <p:spPr bwMode="auto">
            <a:xfrm>
              <a:off x="3403549" y="3839142"/>
              <a:ext cx="664395" cy="665742"/>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rgbClr val="080808"/>
                </a:solidFill>
                <a:latin typeface="宋体"/>
                <a:ea typeface="宋体"/>
              </a:endParaRPr>
            </a:p>
          </p:txBody>
        </p:sp>
        <p:sp>
          <p:nvSpPr>
            <p:cNvPr id="25" name="TextBox 62"/>
            <p:cNvSpPr txBox="1"/>
            <p:nvPr/>
          </p:nvSpPr>
          <p:spPr>
            <a:xfrm>
              <a:off x="3218526" y="4057787"/>
              <a:ext cx="1036867" cy="307777"/>
            </a:xfrm>
            <a:prstGeom prst="rect">
              <a:avLst/>
            </a:prstGeom>
            <a:noFill/>
          </p:spPr>
          <p:txBody>
            <a:bodyPr wrap="square" lIns="0" tIns="0" rIns="0" bIns="0" rtlCol="0">
              <a:spAutoFit/>
            </a:bodyPr>
            <a:lstStyle/>
            <a:p>
              <a:pPr algn="ctr"/>
              <a:r>
                <a:rPr lang="zh-CN" altLang="en-US" sz="2000" b="1" dirty="0" smtClean="0">
                  <a:solidFill>
                    <a:schemeClr val="bg1"/>
                  </a:solidFill>
                  <a:latin typeface="微软雅黑" pitchFamily="34" charset="-122"/>
                  <a:ea typeface="微软雅黑" pitchFamily="34" charset="-122"/>
                </a:rPr>
                <a:t>标题</a:t>
              </a:r>
              <a:endParaRPr lang="zh-CN" altLang="en-US" sz="2000" b="1" dirty="0">
                <a:solidFill>
                  <a:schemeClr val="bg1"/>
                </a:solidFill>
                <a:latin typeface="微软雅黑" pitchFamily="34" charset="-122"/>
                <a:ea typeface="微软雅黑" pitchFamily="34" charset="-122"/>
              </a:endParaRPr>
            </a:p>
          </p:txBody>
        </p:sp>
      </p:grpSp>
      <p:sp>
        <p:nvSpPr>
          <p:cNvPr id="26" name="TextBox 67"/>
          <p:cNvSpPr txBox="1"/>
          <p:nvPr/>
        </p:nvSpPr>
        <p:spPr>
          <a:xfrm>
            <a:off x="1270363" y="2520647"/>
            <a:ext cx="1036867" cy="246221"/>
          </a:xfrm>
          <a:prstGeom prst="rect">
            <a:avLst/>
          </a:prstGeom>
          <a:noFill/>
        </p:spPr>
        <p:txBody>
          <a:bodyPr wrap="square" lIns="0" tIns="0" rIns="0" bIns="0" rtlCol="0">
            <a:spAutoFit/>
          </a:bodyPr>
          <a:lstStyle/>
          <a:p>
            <a:pPr algn="ctr"/>
            <a:r>
              <a:rPr lang="zh-CN" altLang="en-US" sz="1600" dirty="0" smtClean="0">
                <a:solidFill>
                  <a:schemeClr val="bg2"/>
                </a:solidFill>
                <a:latin typeface="微软雅黑" pitchFamily="34" charset="-122"/>
                <a:ea typeface="微软雅黑" pitchFamily="34" charset="-122"/>
              </a:rPr>
              <a:t>标题文字</a:t>
            </a:r>
            <a:endParaRPr lang="zh-CN" altLang="en-US" sz="1600" dirty="0">
              <a:solidFill>
                <a:schemeClr val="bg2"/>
              </a:solidFill>
              <a:latin typeface="微软雅黑" pitchFamily="34" charset="-122"/>
              <a:ea typeface="微软雅黑" pitchFamily="34" charset="-122"/>
            </a:endParaRPr>
          </a:p>
        </p:txBody>
      </p:sp>
      <p:sp>
        <p:nvSpPr>
          <p:cNvPr id="27" name="TextBox 68"/>
          <p:cNvSpPr txBox="1"/>
          <p:nvPr/>
        </p:nvSpPr>
        <p:spPr>
          <a:xfrm>
            <a:off x="899592" y="2851060"/>
            <a:ext cx="1667885" cy="461665"/>
          </a:xfrm>
          <a:prstGeom prst="rect">
            <a:avLst/>
          </a:prstGeom>
          <a:noFill/>
        </p:spPr>
        <p:txBody>
          <a:bodyPr wrap="square" lIns="0" tIns="0" rIns="0" bIns="0" rtlCol="0">
            <a:spAutoFit/>
          </a:bodyPr>
          <a:lstStyle/>
          <a:p>
            <a:r>
              <a:rPr lang="zh-CN" altLang="en-US" sz="1000" dirty="0">
                <a:solidFill>
                  <a:schemeClr val="accent1"/>
                </a:solidFill>
                <a:latin typeface="微软雅黑" pitchFamily="34" charset="-122"/>
                <a:ea typeface="微软雅黑" pitchFamily="34" charset="-122"/>
              </a:rPr>
              <a:t>点击</a:t>
            </a:r>
            <a:r>
              <a:rPr lang="zh-CN" altLang="en-US" sz="1000" dirty="0" smtClean="0">
                <a:solidFill>
                  <a:schemeClr val="accent1"/>
                </a:solidFill>
                <a:latin typeface="微软雅黑" pitchFamily="34" charset="-122"/>
                <a:ea typeface="微软雅黑" pitchFamily="34" charset="-122"/>
              </a:rPr>
              <a:t>输入</a:t>
            </a:r>
            <a:r>
              <a:rPr lang="zh-CN" altLang="en-US" sz="1000" dirty="0">
                <a:solidFill>
                  <a:schemeClr val="accent1"/>
                </a:solidFill>
                <a:latin typeface="微软雅黑" pitchFamily="34" charset="-122"/>
                <a:ea typeface="微软雅黑" pitchFamily="34" charset="-122"/>
              </a:rPr>
              <a:t>文字内容点击输入文字</a:t>
            </a:r>
            <a:r>
              <a:rPr lang="zh-CN" altLang="en-US" sz="1000" dirty="0" smtClean="0">
                <a:solidFill>
                  <a:schemeClr val="accent1"/>
                </a:solidFill>
                <a:latin typeface="微软雅黑" pitchFamily="34" charset="-122"/>
                <a:ea typeface="微软雅黑" pitchFamily="34" charset="-122"/>
              </a:rPr>
              <a:t>内容</a:t>
            </a:r>
            <a:r>
              <a:rPr lang="zh-CN" altLang="en-US" sz="1000" dirty="0">
                <a:solidFill>
                  <a:schemeClr val="accent1"/>
                </a:solidFill>
                <a:latin typeface="微软雅黑" pitchFamily="34" charset="-122"/>
                <a:ea typeface="微软雅黑" pitchFamily="34" charset="-122"/>
              </a:rPr>
              <a:t>点击输入</a:t>
            </a:r>
            <a:r>
              <a:rPr lang="zh-CN" altLang="en-US" sz="1000" dirty="0" smtClean="0">
                <a:solidFill>
                  <a:schemeClr val="accent1"/>
                </a:solidFill>
                <a:latin typeface="微软雅黑" pitchFamily="34" charset="-122"/>
                <a:ea typeface="微软雅黑" pitchFamily="34" charset="-122"/>
              </a:rPr>
              <a:t>文字</a:t>
            </a:r>
            <a:r>
              <a:rPr lang="zh-CN" altLang="en-US" sz="1000" dirty="0">
                <a:solidFill>
                  <a:schemeClr val="accent1"/>
                </a:solidFill>
                <a:latin typeface="微软雅黑" pitchFamily="34" charset="-122"/>
                <a:ea typeface="微软雅黑" pitchFamily="34" charset="-122"/>
              </a:rPr>
              <a:t>点击</a:t>
            </a:r>
            <a:r>
              <a:rPr lang="zh-CN" altLang="en-US" sz="1000" dirty="0" smtClean="0">
                <a:solidFill>
                  <a:schemeClr val="accent1"/>
                </a:solidFill>
                <a:latin typeface="微软雅黑" pitchFamily="34" charset="-122"/>
                <a:ea typeface="微软雅黑" pitchFamily="34" charset="-122"/>
              </a:rPr>
              <a:t>输入</a:t>
            </a:r>
            <a:endParaRPr lang="zh-CN" altLang="en-US" sz="1000" dirty="0">
              <a:solidFill>
                <a:schemeClr val="accent1"/>
              </a:solidFill>
              <a:latin typeface="微软雅黑" pitchFamily="34" charset="-122"/>
              <a:ea typeface="微软雅黑" pitchFamily="34" charset="-122"/>
            </a:endParaRPr>
          </a:p>
          <a:p>
            <a:endParaRPr lang="zh-CN" altLang="en-US" sz="1000" dirty="0">
              <a:solidFill>
                <a:schemeClr val="accent1"/>
              </a:solidFill>
              <a:latin typeface="微软雅黑" pitchFamily="34" charset="-122"/>
              <a:ea typeface="微软雅黑" pitchFamily="34" charset="-122"/>
            </a:endParaRPr>
          </a:p>
        </p:txBody>
      </p:sp>
      <p:sp>
        <p:nvSpPr>
          <p:cNvPr id="28" name="TextBox 69"/>
          <p:cNvSpPr txBox="1"/>
          <p:nvPr/>
        </p:nvSpPr>
        <p:spPr>
          <a:xfrm>
            <a:off x="1978742" y="3811566"/>
            <a:ext cx="1036867" cy="246221"/>
          </a:xfrm>
          <a:prstGeom prst="rect">
            <a:avLst/>
          </a:prstGeom>
          <a:noFill/>
        </p:spPr>
        <p:txBody>
          <a:bodyPr wrap="square" lIns="0" tIns="0" rIns="0" bIns="0" rtlCol="0">
            <a:spAutoFit/>
          </a:bodyPr>
          <a:lstStyle/>
          <a:p>
            <a:pPr algn="ctr"/>
            <a:r>
              <a:rPr lang="zh-CN" altLang="en-US" sz="1600" dirty="0" smtClean="0">
                <a:solidFill>
                  <a:schemeClr val="tx2"/>
                </a:solidFill>
                <a:latin typeface="微软雅黑" pitchFamily="34" charset="-122"/>
                <a:ea typeface="微软雅黑" pitchFamily="34" charset="-122"/>
              </a:rPr>
              <a:t>标题文字</a:t>
            </a:r>
            <a:endParaRPr lang="zh-CN" altLang="en-US" sz="1600" dirty="0">
              <a:solidFill>
                <a:schemeClr val="tx2"/>
              </a:solidFill>
              <a:latin typeface="微软雅黑" pitchFamily="34" charset="-122"/>
              <a:ea typeface="微软雅黑" pitchFamily="34" charset="-122"/>
            </a:endParaRPr>
          </a:p>
        </p:txBody>
      </p:sp>
      <p:sp>
        <p:nvSpPr>
          <p:cNvPr id="29" name="TextBox 70"/>
          <p:cNvSpPr txBox="1"/>
          <p:nvPr/>
        </p:nvSpPr>
        <p:spPr>
          <a:xfrm>
            <a:off x="1607971" y="4141979"/>
            <a:ext cx="1667885" cy="461665"/>
          </a:xfrm>
          <a:prstGeom prst="rect">
            <a:avLst/>
          </a:prstGeom>
          <a:noFill/>
        </p:spPr>
        <p:txBody>
          <a:bodyPr wrap="square" lIns="0" tIns="0" rIns="0" bIns="0" rtlCol="0">
            <a:spAutoFit/>
          </a:bodyPr>
          <a:lstStyle/>
          <a:p>
            <a:r>
              <a:rPr lang="zh-CN" altLang="en-US" sz="1000" dirty="0">
                <a:solidFill>
                  <a:schemeClr val="accent1"/>
                </a:solidFill>
                <a:latin typeface="微软雅黑" pitchFamily="34" charset="-122"/>
                <a:ea typeface="微软雅黑" pitchFamily="34" charset="-122"/>
              </a:rPr>
              <a:t>点击</a:t>
            </a:r>
            <a:r>
              <a:rPr lang="zh-CN" altLang="en-US" sz="1000" dirty="0" smtClean="0">
                <a:solidFill>
                  <a:schemeClr val="accent1"/>
                </a:solidFill>
                <a:latin typeface="微软雅黑" pitchFamily="34" charset="-122"/>
                <a:ea typeface="微软雅黑" pitchFamily="34" charset="-122"/>
              </a:rPr>
              <a:t>输入</a:t>
            </a:r>
            <a:r>
              <a:rPr lang="zh-CN" altLang="en-US" sz="1000" dirty="0">
                <a:solidFill>
                  <a:schemeClr val="accent1"/>
                </a:solidFill>
                <a:latin typeface="微软雅黑" pitchFamily="34" charset="-122"/>
                <a:ea typeface="微软雅黑" pitchFamily="34" charset="-122"/>
              </a:rPr>
              <a:t>文字内容点击输入文字</a:t>
            </a:r>
            <a:r>
              <a:rPr lang="zh-CN" altLang="en-US" sz="1000" dirty="0" smtClean="0">
                <a:solidFill>
                  <a:schemeClr val="accent1"/>
                </a:solidFill>
                <a:latin typeface="微软雅黑" pitchFamily="34" charset="-122"/>
                <a:ea typeface="微软雅黑" pitchFamily="34" charset="-122"/>
              </a:rPr>
              <a:t>内容</a:t>
            </a:r>
            <a:r>
              <a:rPr lang="zh-CN" altLang="en-US" sz="1000" dirty="0">
                <a:solidFill>
                  <a:schemeClr val="accent1"/>
                </a:solidFill>
                <a:latin typeface="微软雅黑" pitchFamily="34" charset="-122"/>
                <a:ea typeface="微软雅黑" pitchFamily="34" charset="-122"/>
              </a:rPr>
              <a:t>点击输入</a:t>
            </a:r>
            <a:r>
              <a:rPr lang="zh-CN" altLang="en-US" sz="1000" dirty="0" smtClean="0">
                <a:solidFill>
                  <a:schemeClr val="accent1"/>
                </a:solidFill>
                <a:latin typeface="微软雅黑" pitchFamily="34" charset="-122"/>
                <a:ea typeface="微软雅黑" pitchFamily="34" charset="-122"/>
              </a:rPr>
              <a:t>文字</a:t>
            </a:r>
            <a:r>
              <a:rPr lang="zh-CN" altLang="en-US" sz="1000" dirty="0">
                <a:solidFill>
                  <a:schemeClr val="accent1"/>
                </a:solidFill>
                <a:latin typeface="微软雅黑" pitchFamily="34" charset="-122"/>
                <a:ea typeface="微软雅黑" pitchFamily="34" charset="-122"/>
              </a:rPr>
              <a:t>点击</a:t>
            </a:r>
            <a:r>
              <a:rPr lang="zh-CN" altLang="en-US" sz="1000" dirty="0" smtClean="0">
                <a:solidFill>
                  <a:schemeClr val="accent1"/>
                </a:solidFill>
                <a:latin typeface="微软雅黑" pitchFamily="34" charset="-122"/>
                <a:ea typeface="微软雅黑" pitchFamily="34" charset="-122"/>
              </a:rPr>
              <a:t>输入</a:t>
            </a:r>
            <a:endParaRPr lang="zh-CN" altLang="en-US" sz="1000" dirty="0">
              <a:solidFill>
                <a:schemeClr val="accent1"/>
              </a:solidFill>
              <a:latin typeface="微软雅黑" pitchFamily="34" charset="-122"/>
              <a:ea typeface="微软雅黑" pitchFamily="34" charset="-122"/>
            </a:endParaRPr>
          </a:p>
          <a:p>
            <a:endParaRPr lang="zh-CN" altLang="en-US" sz="1000" dirty="0">
              <a:solidFill>
                <a:schemeClr val="accent1"/>
              </a:solidFill>
              <a:latin typeface="微软雅黑" pitchFamily="34" charset="-122"/>
              <a:ea typeface="微软雅黑" pitchFamily="34" charset="-122"/>
            </a:endParaRPr>
          </a:p>
        </p:txBody>
      </p:sp>
      <p:sp>
        <p:nvSpPr>
          <p:cNvPr id="30"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32"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34"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333838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right)">
                                      <p:cBhvr>
                                        <p:cTn id="14" dur="500"/>
                                        <p:tgtEl>
                                          <p:spTgt spid="7"/>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right)">
                                      <p:cBhvr>
                                        <p:cTn id="17" dur="500"/>
                                        <p:tgtEl>
                                          <p:spTgt spid="9"/>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righ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0-#ppt_w/2"/>
                                          </p:val>
                                        </p:tav>
                                        <p:tav tm="100000">
                                          <p:val>
                                            <p:strVal val="#ppt_x"/>
                                          </p:val>
                                        </p:tav>
                                      </p:tavLst>
                                    </p:anim>
                                    <p:anim calcmode="lin" valueType="num">
                                      <p:cBhvr additive="base">
                                        <p:cTn id="47" dur="500" fill="hold"/>
                                        <p:tgtEl>
                                          <p:spTgt spid="11"/>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0-#ppt_w/2"/>
                                          </p:val>
                                        </p:tav>
                                        <p:tav tm="100000">
                                          <p:val>
                                            <p:strVal val="#ppt_x"/>
                                          </p:val>
                                        </p:tav>
                                      </p:tavLst>
                                    </p:anim>
                                    <p:anim calcmode="lin" valueType="num">
                                      <p:cBhvr additive="base">
                                        <p:cTn id="51" dur="500" fill="hold"/>
                                        <p:tgtEl>
                                          <p:spTgt spid="12"/>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0-#ppt_w/2"/>
                                          </p:val>
                                        </p:tav>
                                        <p:tav tm="100000">
                                          <p:val>
                                            <p:strVal val="#ppt_x"/>
                                          </p:val>
                                        </p:tav>
                                      </p:tavLst>
                                    </p:anim>
                                    <p:anim calcmode="lin" valueType="num">
                                      <p:cBhvr additive="base">
                                        <p:cTn id="55" dur="500" fill="hold"/>
                                        <p:tgtEl>
                                          <p:spTgt spid="26"/>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additive="base">
                                        <p:cTn id="58" dur="500" fill="hold"/>
                                        <p:tgtEl>
                                          <p:spTgt spid="27"/>
                                        </p:tgtEl>
                                        <p:attrNameLst>
                                          <p:attrName>ppt_x</p:attrName>
                                        </p:attrNameLst>
                                      </p:cBhvr>
                                      <p:tavLst>
                                        <p:tav tm="0">
                                          <p:val>
                                            <p:strVal val="0-#ppt_w/2"/>
                                          </p:val>
                                        </p:tav>
                                        <p:tav tm="100000">
                                          <p:val>
                                            <p:strVal val="#ppt_x"/>
                                          </p:val>
                                        </p:tav>
                                      </p:tavLst>
                                    </p:anim>
                                    <p:anim calcmode="lin" valueType="num">
                                      <p:cBhvr additive="base">
                                        <p:cTn id="59" dur="500" fill="hold"/>
                                        <p:tgtEl>
                                          <p:spTgt spid="27"/>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28"/>
                                        </p:tgtEl>
                                        <p:attrNameLst>
                                          <p:attrName>style.visibility</p:attrName>
                                        </p:attrNameLst>
                                      </p:cBhvr>
                                      <p:to>
                                        <p:strVal val="visible"/>
                                      </p:to>
                                    </p:set>
                                    <p:anim calcmode="lin" valueType="num">
                                      <p:cBhvr additive="base">
                                        <p:cTn id="62" dur="500" fill="hold"/>
                                        <p:tgtEl>
                                          <p:spTgt spid="28"/>
                                        </p:tgtEl>
                                        <p:attrNameLst>
                                          <p:attrName>ppt_x</p:attrName>
                                        </p:attrNameLst>
                                      </p:cBhvr>
                                      <p:tavLst>
                                        <p:tav tm="0">
                                          <p:val>
                                            <p:strVal val="0-#ppt_w/2"/>
                                          </p:val>
                                        </p:tav>
                                        <p:tav tm="100000">
                                          <p:val>
                                            <p:strVal val="#ppt_x"/>
                                          </p:val>
                                        </p:tav>
                                      </p:tavLst>
                                    </p:anim>
                                    <p:anim calcmode="lin" valueType="num">
                                      <p:cBhvr additive="base">
                                        <p:cTn id="63" dur="500" fill="hold"/>
                                        <p:tgtEl>
                                          <p:spTgt spid="28"/>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additive="base">
                                        <p:cTn id="66" dur="500" fill="hold"/>
                                        <p:tgtEl>
                                          <p:spTgt spid="29"/>
                                        </p:tgtEl>
                                        <p:attrNameLst>
                                          <p:attrName>ppt_x</p:attrName>
                                        </p:attrNameLst>
                                      </p:cBhvr>
                                      <p:tavLst>
                                        <p:tav tm="0">
                                          <p:val>
                                            <p:strVal val="0-#ppt_w/2"/>
                                          </p:val>
                                        </p:tav>
                                        <p:tav tm="100000">
                                          <p:val>
                                            <p:strVal val="#ppt_x"/>
                                          </p:val>
                                        </p:tav>
                                      </p:tavLst>
                                    </p:anim>
                                    <p:anim calcmode="lin" valueType="num">
                                      <p:cBhvr additive="base">
                                        <p:cTn id="67"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10"/>
                                        </p:tgtEl>
                                        <p:attrNameLst>
                                          <p:attrName>style.visibility</p:attrName>
                                        </p:attrNameLst>
                                      </p:cBhvr>
                                      <p:to>
                                        <p:strVal val="visible"/>
                                      </p:to>
                                    </p:set>
                                    <p:anim calcmode="lin" valueType="num">
                                      <p:cBhvr additive="base">
                                        <p:cTn id="72" dur="500" fill="hold"/>
                                        <p:tgtEl>
                                          <p:spTgt spid="10"/>
                                        </p:tgtEl>
                                        <p:attrNameLst>
                                          <p:attrName>ppt_x</p:attrName>
                                        </p:attrNameLst>
                                      </p:cBhvr>
                                      <p:tavLst>
                                        <p:tav tm="0">
                                          <p:val>
                                            <p:strVal val="#ppt_x"/>
                                          </p:val>
                                        </p:tav>
                                        <p:tav tm="100000">
                                          <p:val>
                                            <p:strVal val="#ppt_x"/>
                                          </p:val>
                                        </p:tav>
                                      </p:tavLst>
                                    </p:anim>
                                    <p:anim calcmode="lin" valueType="num">
                                      <p:cBhvr additive="base">
                                        <p:cTn id="73" dur="500" fill="hold"/>
                                        <p:tgtEl>
                                          <p:spTgt spid="10"/>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13"/>
                                        </p:tgtEl>
                                        <p:attrNameLst>
                                          <p:attrName>style.visibility</p:attrName>
                                        </p:attrNameLst>
                                      </p:cBhvr>
                                      <p:to>
                                        <p:strVal val="visible"/>
                                      </p:to>
                                    </p:set>
                                    <p:anim calcmode="lin" valueType="num">
                                      <p:cBhvr additive="base">
                                        <p:cTn id="76" dur="500" fill="hold"/>
                                        <p:tgtEl>
                                          <p:spTgt spid="13"/>
                                        </p:tgtEl>
                                        <p:attrNameLst>
                                          <p:attrName>ppt_x</p:attrName>
                                        </p:attrNameLst>
                                      </p:cBhvr>
                                      <p:tavLst>
                                        <p:tav tm="0">
                                          <p:val>
                                            <p:strVal val="#ppt_x"/>
                                          </p:val>
                                        </p:tav>
                                        <p:tav tm="100000">
                                          <p:val>
                                            <p:strVal val="#ppt_x"/>
                                          </p:val>
                                        </p:tav>
                                      </p:tavLst>
                                    </p:anim>
                                    <p:anim calcmode="lin" valueType="num">
                                      <p:cBhvr additive="base">
                                        <p:cTn id="7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p:bldP spid="26" grpId="0"/>
      <p:bldP spid="27" grpId="0"/>
      <p:bldP spid="28"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5" name="图片 2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7842" y="497174"/>
            <a:ext cx="3057759" cy="4368227"/>
          </a:xfrm>
          <a:prstGeom prst="rect">
            <a:avLst/>
          </a:prstGeom>
        </p:spPr>
      </p:pic>
      <p:sp>
        <p:nvSpPr>
          <p:cNvPr id="65" name="TextBox 64"/>
          <p:cNvSpPr txBox="1"/>
          <p:nvPr/>
        </p:nvSpPr>
        <p:spPr>
          <a:xfrm>
            <a:off x="2411760" y="1940044"/>
            <a:ext cx="6071410" cy="2769733"/>
          </a:xfrm>
          <a:prstGeom prst="rect">
            <a:avLst/>
          </a:prstGeom>
          <a:noFill/>
        </p:spPr>
        <p:txBody>
          <a:bodyPr wrap="square" rtlCol="0">
            <a:spAutoFit/>
          </a:bodyPr>
          <a:lstStyle>
            <a:defPPr>
              <a:defRPr lang="zh-CN"/>
            </a:defPPr>
            <a:lvl1pPr algn="just">
              <a:defRPr sz="2200">
                <a:solidFill>
                  <a:schemeClr val="accent1"/>
                </a:solidFill>
                <a:latin typeface="+mn-ea"/>
                <a:ea typeface="+mn-ea"/>
              </a:defRPr>
            </a:lvl1pPr>
          </a:lstStyle>
          <a:p>
            <a:pPr>
              <a:lnSpc>
                <a:spcPct val="150000"/>
              </a:lnSpc>
            </a:pPr>
            <a:r>
              <a:rPr lang="zh-CN" altLang="en-US" sz="1600" dirty="0">
                <a:solidFill>
                  <a:schemeClr val="bg1"/>
                </a:solidFill>
                <a:latin typeface="微软雅黑" pitchFamily="34" charset="-122"/>
                <a:ea typeface="微软雅黑" pitchFamily="34" charset="-122"/>
                <a:sym typeface="微软雅黑" pitchFamily="34" charset="-122"/>
              </a:rPr>
              <a:t>回顾这个季度的工作，在取得成绩的同时，我们也找到了工作中的不足和问题，主要反映于</a:t>
            </a:r>
            <a:r>
              <a:rPr lang="en-US" altLang="zh-CN" sz="1600" dirty="0">
                <a:solidFill>
                  <a:schemeClr val="bg1"/>
                </a:solidFill>
                <a:latin typeface="微软雅黑" pitchFamily="34" charset="-122"/>
                <a:ea typeface="微软雅黑" pitchFamily="34" charset="-122"/>
                <a:sym typeface="微软雅黑" pitchFamily="34" charset="-122"/>
              </a:rPr>
              <a:t>xx</a:t>
            </a:r>
            <a:r>
              <a:rPr lang="zh-CN" altLang="en-US" sz="1600" dirty="0">
                <a:solidFill>
                  <a:schemeClr val="bg1"/>
                </a:solidFill>
                <a:latin typeface="微软雅黑" pitchFamily="34" charset="-122"/>
                <a:ea typeface="微软雅黑" pitchFamily="34" charset="-122"/>
                <a:sym typeface="微软雅黑" pitchFamily="34" charset="-122"/>
              </a:rPr>
              <a:t>及</a:t>
            </a:r>
            <a:r>
              <a:rPr lang="en-US" altLang="zh-CN" sz="1600" dirty="0">
                <a:solidFill>
                  <a:schemeClr val="bg1"/>
                </a:solidFill>
                <a:latin typeface="微软雅黑" pitchFamily="34" charset="-122"/>
                <a:ea typeface="微软雅黑" pitchFamily="34" charset="-122"/>
                <a:sym typeface="微软雅黑" pitchFamily="34" charset="-122"/>
              </a:rPr>
              <a:t>xxx</a:t>
            </a:r>
            <a:r>
              <a:rPr lang="zh-CN" altLang="en-US" sz="1600" dirty="0">
                <a:solidFill>
                  <a:schemeClr val="bg1"/>
                </a:solidFill>
                <a:latin typeface="微软雅黑" pitchFamily="34" charset="-122"/>
                <a:ea typeface="微软雅黑" pitchFamily="34" charset="-122"/>
                <a:sym typeface="微软雅黑" pitchFamily="34" charset="-122"/>
              </a:rPr>
              <a:t>的风格、定型还有待进一步探索，尤其是网上的公司产品库充分体现我们</a:t>
            </a:r>
            <a:r>
              <a:rPr lang="en-US" altLang="zh-CN" sz="1600" dirty="0" err="1">
                <a:solidFill>
                  <a:schemeClr val="bg1"/>
                </a:solidFill>
                <a:latin typeface="微软雅黑" pitchFamily="34" charset="-122"/>
                <a:ea typeface="微软雅黑" pitchFamily="34" charset="-122"/>
                <a:sym typeface="微软雅黑" pitchFamily="34" charset="-122"/>
              </a:rPr>
              <a:t>xxxxx</a:t>
            </a:r>
            <a:r>
              <a:rPr lang="zh-CN" altLang="en-US" sz="1600" dirty="0">
                <a:solidFill>
                  <a:schemeClr val="bg1"/>
                </a:solidFill>
                <a:latin typeface="微软雅黑" pitchFamily="34" charset="-122"/>
                <a:ea typeface="微软雅黑" pitchFamily="34" charset="-122"/>
                <a:sym typeface="微软雅黑" pitchFamily="34" charset="-122"/>
              </a:rPr>
              <a:t>和我们这个平台能为客户提供良好的商机和快捷方便的信息、导航的功能发挥。展望新的一年，我们将继续努力，力争各项工作更上一个新台阶</a:t>
            </a:r>
            <a:r>
              <a:rPr lang="zh-CN" altLang="en-US" sz="1600" dirty="0" smtClean="0">
                <a:solidFill>
                  <a:srgbClr val="0C0C0C"/>
                </a:solidFill>
                <a:latin typeface="微软雅黑" pitchFamily="34" charset="-122"/>
                <a:ea typeface="微软雅黑" pitchFamily="34" charset="-122"/>
                <a:sym typeface="微软雅黑" pitchFamily="34" charset="-122"/>
              </a:rPr>
              <a:t>。</a:t>
            </a:r>
            <a:r>
              <a:rPr lang="en-US" altLang="zh-CN" sz="1600" dirty="0" smtClean="0">
                <a:latin typeface="微软雅黑" pitchFamily="34" charset="-122"/>
                <a:ea typeface="微软雅黑" pitchFamily="34" charset="-122"/>
              </a:rPr>
              <a:t>20XX</a:t>
            </a:r>
            <a:r>
              <a:rPr lang="zh-CN" altLang="en-US" sz="1600" dirty="0" smtClean="0">
                <a:latin typeface="微软雅黑" pitchFamily="34" charset="-122"/>
                <a:ea typeface="微软雅黑" pitchFamily="34" charset="-122"/>
              </a:rPr>
              <a:t>我</a:t>
            </a:r>
            <a:r>
              <a:rPr lang="zh-CN" altLang="en-US" sz="1600" dirty="0">
                <a:latin typeface="微软雅黑" pitchFamily="34" charset="-122"/>
                <a:ea typeface="微软雅黑" pitchFamily="34" charset="-122"/>
              </a:rPr>
              <a:t>们所向披靡</a:t>
            </a:r>
            <a:r>
              <a:rPr lang="zh-CN" altLang="en-US" sz="1600" dirty="0" smtClean="0">
                <a:latin typeface="微软雅黑" pitchFamily="34" charset="-122"/>
                <a:ea typeface="微软雅黑" pitchFamily="34" charset="-122"/>
              </a:rPr>
              <a:t>，</a:t>
            </a:r>
            <a:r>
              <a:rPr lang="en-US" altLang="zh-CN" sz="1600" dirty="0" smtClean="0">
                <a:latin typeface="微软雅黑" pitchFamily="34" charset="-122"/>
                <a:ea typeface="微软雅黑" pitchFamily="34" charset="-122"/>
              </a:rPr>
              <a:t>20XX</a:t>
            </a:r>
            <a:r>
              <a:rPr lang="zh-CN" altLang="en-US" sz="1600" dirty="0" smtClean="0">
                <a:latin typeface="微软雅黑" pitchFamily="34" charset="-122"/>
                <a:ea typeface="微软雅黑" pitchFamily="34" charset="-122"/>
              </a:rPr>
              <a:t>我</a:t>
            </a:r>
            <a:r>
              <a:rPr lang="zh-CN" altLang="en-US" sz="1600" dirty="0">
                <a:latin typeface="微软雅黑" pitchFamily="34" charset="-122"/>
                <a:ea typeface="微软雅黑" pitchFamily="34" charset="-122"/>
              </a:rPr>
              <a:t>们勇往直前！</a:t>
            </a:r>
            <a:endParaRPr lang="en-US" altLang="zh-CN" sz="1600" dirty="0">
              <a:latin typeface="微软雅黑" pitchFamily="34" charset="-122"/>
              <a:ea typeface="微软雅黑" pitchFamily="34" charset="-122"/>
            </a:endParaRPr>
          </a:p>
          <a:p>
            <a:endParaRPr lang="en-US" altLang="zh-CN" sz="1499" dirty="0"/>
          </a:p>
          <a:p>
            <a:endParaRPr lang="zh-CN" altLang="en-US" sz="1499" dirty="0"/>
          </a:p>
        </p:txBody>
      </p:sp>
      <p:sp>
        <p:nvSpPr>
          <p:cNvPr id="67" name="TextBox 66"/>
          <p:cNvSpPr txBox="1"/>
          <p:nvPr/>
        </p:nvSpPr>
        <p:spPr>
          <a:xfrm>
            <a:off x="3419872" y="1105078"/>
            <a:ext cx="1595395" cy="707886"/>
          </a:xfrm>
          <a:prstGeom prst="rect">
            <a:avLst/>
          </a:prstGeom>
          <a:noFill/>
        </p:spPr>
        <p:txBody>
          <a:bodyPr wrap="square" rtlCol="0">
            <a:spAutoFit/>
          </a:bodyPr>
          <a:lstStyle/>
          <a:p>
            <a:r>
              <a:rPr lang="zh-CN" altLang="en-US" sz="4000" b="1" dirty="0">
                <a:solidFill>
                  <a:schemeClr val="bg1"/>
                </a:solidFill>
                <a:latin typeface="+mn-ea"/>
              </a:rPr>
              <a:t>前言</a:t>
            </a:r>
          </a:p>
        </p:txBody>
      </p:sp>
      <p:grpSp>
        <p:nvGrpSpPr>
          <p:cNvPr id="69" name="Group 10"/>
          <p:cNvGrpSpPr>
            <a:grpSpLocks/>
          </p:cNvGrpSpPr>
          <p:nvPr/>
        </p:nvGrpSpPr>
        <p:grpSpPr bwMode="auto">
          <a:xfrm>
            <a:off x="2717078" y="1187288"/>
            <a:ext cx="625678" cy="625676"/>
            <a:chOff x="0" y="0"/>
            <a:chExt cx="2494" cy="2494"/>
          </a:xfrm>
          <a:blipFill dpi="0" rotWithShape="1">
            <a:blip r:embed="rId4">
              <a:extLst>
                <a:ext uri="{28A0092B-C50C-407E-A947-70E740481C1C}">
                  <a14:useLocalDpi xmlns:a14="http://schemas.microsoft.com/office/drawing/2010/main" val="0"/>
                </a:ext>
              </a:extLst>
            </a:blip>
            <a:srcRect/>
            <a:stretch>
              <a:fillRect/>
            </a:stretch>
          </a:blipFill>
        </p:grpSpPr>
        <p:sp>
          <p:nvSpPr>
            <p:cNvPr id="70"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49"/>
            </a:p>
          </p:txBody>
        </p:sp>
        <p:sp>
          <p:nvSpPr>
            <p:cNvPr id="71" name="AutoShape 12"/>
            <p:cNvSpPr>
              <a:spLocks noChangeArrowheads="1"/>
            </p:cNvSpPr>
            <p:nvPr/>
          </p:nvSpPr>
          <p:spPr bwMode="auto">
            <a:xfrm rot="5400000">
              <a:off x="646" y="574"/>
              <a:ext cx="1632" cy="1283"/>
            </a:xfrm>
            <a:prstGeom prst="triangle">
              <a:avLst>
                <a:gd name="adj" fmla="val 50000"/>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649"/>
            </a:p>
          </p:txBody>
        </p:sp>
      </p:grpSp>
      <p:cxnSp>
        <p:nvCxnSpPr>
          <p:cNvPr id="72" name="直接连接符 71"/>
          <p:cNvCxnSpPr/>
          <p:nvPr/>
        </p:nvCxnSpPr>
        <p:spPr bwMode="auto">
          <a:xfrm>
            <a:off x="2555776" y="1995686"/>
            <a:ext cx="5217060" cy="0"/>
          </a:xfrm>
          <a:prstGeom prst="line">
            <a:avLst/>
          </a:prstGeom>
          <a:solidFill>
            <a:schemeClr val="accent1"/>
          </a:solidFill>
          <a:ln w="9525" cap="flat" cmpd="sng" algn="ctr">
            <a:solidFill>
              <a:schemeClr val="accent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743035313"/>
      </p:ext>
    </p:extLst>
  </p:cSld>
  <p:clrMapOvr>
    <a:masterClrMapping/>
  </p:clrMapOvr>
  <p:transition spd="slow" advClick="0" advTm="3607">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anim calcmode="lin" valueType="num">
                                      <p:cBhvr>
                                        <p:cTn id="8" dur="500" fill="hold"/>
                                        <p:tgtEl>
                                          <p:spTgt spid="25"/>
                                        </p:tgtEl>
                                        <p:attrNameLst>
                                          <p:attrName>ppt_x</p:attrName>
                                        </p:attrNameLst>
                                      </p:cBhvr>
                                      <p:tavLst>
                                        <p:tav tm="0">
                                          <p:val>
                                            <p:strVal val="#ppt_x"/>
                                          </p:val>
                                        </p:tav>
                                        <p:tav tm="100000">
                                          <p:val>
                                            <p:strVal val="#ppt_x"/>
                                          </p:val>
                                        </p:tav>
                                      </p:tavLst>
                                    </p:anim>
                                    <p:anim calcmode="lin" valueType="num">
                                      <p:cBhvr>
                                        <p:cTn id="9" dur="5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31" presetClass="entr" presetSubtype="0" fill="hold" nodeType="afterEffect">
                                  <p:stCondLst>
                                    <p:cond delay="0"/>
                                  </p:stCondLst>
                                  <p:childTnLst>
                                    <p:set>
                                      <p:cBhvr>
                                        <p:cTn id="12" dur="1" fill="hold">
                                          <p:stCondLst>
                                            <p:cond delay="0"/>
                                          </p:stCondLst>
                                        </p:cTn>
                                        <p:tgtEl>
                                          <p:spTgt spid="69"/>
                                        </p:tgtEl>
                                        <p:attrNameLst>
                                          <p:attrName>style.visibility</p:attrName>
                                        </p:attrNameLst>
                                      </p:cBhvr>
                                      <p:to>
                                        <p:strVal val="visible"/>
                                      </p:to>
                                    </p:set>
                                    <p:anim calcmode="lin" valueType="num">
                                      <p:cBhvr>
                                        <p:cTn id="13" dur="500" fill="hold"/>
                                        <p:tgtEl>
                                          <p:spTgt spid="69"/>
                                        </p:tgtEl>
                                        <p:attrNameLst>
                                          <p:attrName>ppt_w</p:attrName>
                                        </p:attrNameLst>
                                      </p:cBhvr>
                                      <p:tavLst>
                                        <p:tav tm="0">
                                          <p:val>
                                            <p:fltVal val="0"/>
                                          </p:val>
                                        </p:tav>
                                        <p:tav tm="100000">
                                          <p:val>
                                            <p:strVal val="#ppt_w"/>
                                          </p:val>
                                        </p:tav>
                                      </p:tavLst>
                                    </p:anim>
                                    <p:anim calcmode="lin" valueType="num">
                                      <p:cBhvr>
                                        <p:cTn id="14" dur="500" fill="hold"/>
                                        <p:tgtEl>
                                          <p:spTgt spid="69"/>
                                        </p:tgtEl>
                                        <p:attrNameLst>
                                          <p:attrName>ppt_h</p:attrName>
                                        </p:attrNameLst>
                                      </p:cBhvr>
                                      <p:tavLst>
                                        <p:tav tm="0">
                                          <p:val>
                                            <p:fltVal val="0"/>
                                          </p:val>
                                        </p:tav>
                                        <p:tav tm="100000">
                                          <p:val>
                                            <p:strVal val="#ppt_h"/>
                                          </p:val>
                                        </p:tav>
                                      </p:tavLst>
                                    </p:anim>
                                    <p:anim calcmode="lin" valueType="num">
                                      <p:cBhvr>
                                        <p:cTn id="15" dur="500" fill="hold"/>
                                        <p:tgtEl>
                                          <p:spTgt spid="69"/>
                                        </p:tgtEl>
                                        <p:attrNameLst>
                                          <p:attrName>style.rotation</p:attrName>
                                        </p:attrNameLst>
                                      </p:cBhvr>
                                      <p:tavLst>
                                        <p:tav tm="0">
                                          <p:val>
                                            <p:fltVal val="90"/>
                                          </p:val>
                                        </p:tav>
                                        <p:tav tm="100000">
                                          <p:val>
                                            <p:fltVal val="0"/>
                                          </p:val>
                                        </p:tav>
                                      </p:tavLst>
                                    </p:anim>
                                    <p:animEffect transition="in" filter="fade">
                                      <p:cBhvr>
                                        <p:cTn id="16" dur="500"/>
                                        <p:tgtEl>
                                          <p:spTgt spid="69"/>
                                        </p:tgtEl>
                                      </p:cBhvr>
                                    </p:animEffect>
                                  </p:childTnLst>
                                </p:cTn>
                              </p:par>
                              <p:par>
                                <p:cTn id="17" presetID="8" presetClass="emph" presetSubtype="0" fill="hold" nodeType="withEffect">
                                  <p:stCondLst>
                                    <p:cond delay="0"/>
                                  </p:stCondLst>
                                  <p:childTnLst>
                                    <p:animRot by="21600000">
                                      <p:cBhvr>
                                        <p:cTn id="18" dur="500" fill="hold"/>
                                        <p:tgtEl>
                                          <p:spTgt spid="69"/>
                                        </p:tgtEl>
                                        <p:attrNameLst>
                                          <p:attrName>r</p:attrName>
                                        </p:attrNameLst>
                                      </p:cBhvr>
                                    </p:animRot>
                                  </p:childTnLst>
                                </p:cTn>
                              </p:par>
                            </p:childTnLst>
                          </p:cTn>
                        </p:par>
                        <p:par>
                          <p:cTn id="19" fill="hold">
                            <p:stCondLst>
                              <p:cond delay="10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67"/>
                                        </p:tgtEl>
                                        <p:attrNameLst>
                                          <p:attrName>style.visibility</p:attrName>
                                        </p:attrNameLst>
                                      </p:cBhvr>
                                      <p:to>
                                        <p:strVal val="visible"/>
                                      </p:to>
                                    </p:set>
                                    <p:anim by="(-#ppt_w*2)" calcmode="lin" valueType="num">
                                      <p:cBhvr rctx="PPT">
                                        <p:cTn id="22" dur="250" autoRev="1" fill="hold">
                                          <p:stCondLst>
                                            <p:cond delay="0"/>
                                          </p:stCondLst>
                                        </p:cTn>
                                        <p:tgtEl>
                                          <p:spTgt spid="67"/>
                                        </p:tgtEl>
                                        <p:attrNameLst>
                                          <p:attrName>ppt_w</p:attrName>
                                        </p:attrNameLst>
                                      </p:cBhvr>
                                    </p:anim>
                                    <p:anim by="(#ppt_w*0.50)" calcmode="lin" valueType="num">
                                      <p:cBhvr>
                                        <p:cTn id="23" dur="250" decel="50000" autoRev="1" fill="hold">
                                          <p:stCondLst>
                                            <p:cond delay="0"/>
                                          </p:stCondLst>
                                        </p:cTn>
                                        <p:tgtEl>
                                          <p:spTgt spid="67"/>
                                        </p:tgtEl>
                                        <p:attrNameLst>
                                          <p:attrName>ppt_x</p:attrName>
                                        </p:attrNameLst>
                                      </p:cBhvr>
                                    </p:anim>
                                    <p:anim from="(-#ppt_h/2)" to="(#ppt_y)" calcmode="lin" valueType="num">
                                      <p:cBhvr>
                                        <p:cTn id="24" dur="500" fill="hold">
                                          <p:stCondLst>
                                            <p:cond delay="0"/>
                                          </p:stCondLst>
                                        </p:cTn>
                                        <p:tgtEl>
                                          <p:spTgt spid="67"/>
                                        </p:tgtEl>
                                        <p:attrNameLst>
                                          <p:attrName>ppt_y</p:attrName>
                                        </p:attrNameLst>
                                      </p:cBhvr>
                                    </p:anim>
                                    <p:animRot by="21600000">
                                      <p:cBhvr>
                                        <p:cTn id="25" dur="500" fill="hold">
                                          <p:stCondLst>
                                            <p:cond delay="0"/>
                                          </p:stCondLst>
                                        </p:cTn>
                                        <p:tgtEl>
                                          <p:spTgt spid="67"/>
                                        </p:tgtEl>
                                        <p:attrNameLst>
                                          <p:attrName>r</p:attrName>
                                        </p:attrNameLst>
                                      </p:cBhvr>
                                    </p:animRot>
                                  </p:childTnLst>
                                </p:cTn>
                              </p:par>
                            </p:childTnLst>
                          </p:cTn>
                        </p:par>
                        <p:par>
                          <p:cTn id="26" fill="hold">
                            <p:stCondLst>
                              <p:cond delay="1550"/>
                            </p:stCondLst>
                            <p:childTnLst>
                              <p:par>
                                <p:cTn id="27" presetID="22" presetClass="entr" presetSubtype="8" fill="hold" nodeType="afterEffect">
                                  <p:stCondLst>
                                    <p:cond delay="0"/>
                                  </p:stCondLst>
                                  <p:childTnLst>
                                    <p:set>
                                      <p:cBhvr>
                                        <p:cTn id="28" dur="1" fill="hold">
                                          <p:stCondLst>
                                            <p:cond delay="0"/>
                                          </p:stCondLst>
                                        </p:cTn>
                                        <p:tgtEl>
                                          <p:spTgt spid="72"/>
                                        </p:tgtEl>
                                        <p:attrNameLst>
                                          <p:attrName>style.visibility</p:attrName>
                                        </p:attrNameLst>
                                      </p:cBhvr>
                                      <p:to>
                                        <p:strVal val="visible"/>
                                      </p:to>
                                    </p:set>
                                    <p:animEffect transition="in" filter="wipe(left)">
                                      <p:cBhvr>
                                        <p:cTn id="29" dur="400"/>
                                        <p:tgtEl>
                                          <p:spTgt spid="72"/>
                                        </p:tgtEl>
                                      </p:cBhvr>
                                    </p:animEffect>
                                  </p:childTnLst>
                                </p:cTn>
                              </p:par>
                            </p:childTnLst>
                          </p:cTn>
                        </p:par>
                        <p:par>
                          <p:cTn id="30" fill="hold">
                            <p:stCondLst>
                              <p:cond delay="1950"/>
                            </p:stCondLst>
                            <p:childTnLst>
                              <p:par>
                                <p:cTn id="31" presetID="22" presetClass="entr" presetSubtype="1"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wipe(up)">
                                      <p:cBhvr>
                                        <p:cTn id="33"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7"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Text Box 4"/>
          <p:cNvSpPr txBox="1">
            <a:spLocks noChangeArrowheads="1"/>
          </p:cNvSpPr>
          <p:nvPr/>
        </p:nvSpPr>
        <p:spPr bwMode="auto">
          <a:xfrm>
            <a:off x="2337894" y="2079918"/>
            <a:ext cx="446449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5400" b="1" dirty="0">
                <a:solidFill>
                  <a:schemeClr val="tx2"/>
                </a:solidFill>
                <a:latin typeface="微软雅黑" panose="020B0503020204020204" pitchFamily="34" charset="-122"/>
                <a:ea typeface="微软雅黑" panose="020B0503020204020204" pitchFamily="34" charset="-122"/>
              </a:rPr>
              <a:t>输入您的标题</a:t>
            </a:r>
            <a:endParaRPr lang="zh-CN" altLang="zh-CN" sz="5400" b="1" dirty="0">
              <a:solidFill>
                <a:schemeClr val="tx2"/>
              </a:solidFill>
              <a:latin typeface="微软雅黑" panose="020B0503020204020204" pitchFamily="34" charset="-122"/>
              <a:ea typeface="微软雅黑" panose="020B0503020204020204" pitchFamily="34" charset="-122"/>
            </a:endParaRPr>
          </a:p>
        </p:txBody>
      </p:sp>
      <p:sp>
        <p:nvSpPr>
          <p:cNvPr id="23" name="文本框 9"/>
          <p:cNvSpPr txBox="1"/>
          <p:nvPr/>
        </p:nvSpPr>
        <p:spPr>
          <a:xfrm>
            <a:off x="2525311" y="3019882"/>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4" name="文本框 9"/>
          <p:cNvSpPr txBox="1"/>
          <p:nvPr/>
        </p:nvSpPr>
        <p:spPr>
          <a:xfrm>
            <a:off x="2525310" y="3329933"/>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6" name="文本框 9"/>
          <p:cNvSpPr txBox="1"/>
          <p:nvPr/>
        </p:nvSpPr>
        <p:spPr>
          <a:xfrm>
            <a:off x="3860204" y="3023140"/>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7" name="文本框 9"/>
          <p:cNvSpPr txBox="1"/>
          <p:nvPr/>
        </p:nvSpPr>
        <p:spPr>
          <a:xfrm>
            <a:off x="3860205" y="3333641"/>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9" name="文本框 9"/>
          <p:cNvSpPr txBox="1"/>
          <p:nvPr/>
        </p:nvSpPr>
        <p:spPr>
          <a:xfrm>
            <a:off x="5228356" y="3023140"/>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30" name="文本框 9"/>
          <p:cNvSpPr txBox="1"/>
          <p:nvPr/>
        </p:nvSpPr>
        <p:spPr>
          <a:xfrm>
            <a:off x="5228357" y="3333641"/>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32" name="Text Box 4"/>
          <p:cNvSpPr txBox="1">
            <a:spLocks noChangeArrowheads="1"/>
          </p:cNvSpPr>
          <p:nvPr/>
        </p:nvSpPr>
        <p:spPr bwMode="auto">
          <a:xfrm>
            <a:off x="3563888" y="483518"/>
            <a:ext cx="230425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12000" b="1" dirty="0" smtClean="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rPr>
              <a:t>04</a:t>
            </a:r>
            <a:endParaRPr lang="zh-CN" altLang="zh-CN" sz="12000" b="1" dirty="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endParaRPr>
          </a:p>
        </p:txBody>
      </p:sp>
      <p:pic>
        <p:nvPicPr>
          <p:cNvPr id="18" name="Picture 3" descr="C:\Users\ABC\Desktop\GR-010 (2).png"/>
          <p:cNvPicPr>
            <a:picLocks noChangeAspect="1" noChangeArrowheads="1"/>
          </p:cNvPicPr>
          <p:nvPr/>
        </p:nvPicPr>
        <p:blipFill>
          <a:blip r:embed="rId3">
            <a:grayscl/>
            <a:extLst>
              <a:ext uri="{28A0092B-C50C-407E-A947-70E740481C1C}">
                <a14:useLocalDpi xmlns:a14="http://schemas.microsoft.com/office/drawing/2010/main"/>
              </a:ext>
            </a:extLst>
          </a:blip>
          <a:srcRect/>
          <a:stretch>
            <a:fillRect/>
          </a:stretch>
        </p:blipFill>
        <p:spPr bwMode="auto">
          <a:xfrm rot="20365659">
            <a:off x="6434786" y="3322153"/>
            <a:ext cx="9398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C:\Users\ABC\Desktop\GR-010 (2).png"/>
          <p:cNvPicPr>
            <a:picLocks noChangeAspect="1" noChangeArrowheads="1"/>
          </p:cNvPicPr>
          <p:nvPr/>
        </p:nvPicPr>
        <p:blipFill>
          <a:blip r:embed="rId4">
            <a:biLevel thresh="25000"/>
            <a:extLst>
              <a:ext uri="{28A0092B-C50C-407E-A947-70E740481C1C}">
                <a14:useLocalDpi xmlns:a14="http://schemas.microsoft.com/office/drawing/2010/main"/>
              </a:ext>
            </a:extLst>
          </a:blip>
          <a:srcRect/>
          <a:stretch>
            <a:fillRect/>
          </a:stretch>
        </p:blipFill>
        <p:spPr bwMode="auto">
          <a:xfrm>
            <a:off x="1210008" y="3616638"/>
            <a:ext cx="5544616" cy="342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20759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500" fill="hold"/>
                                        <p:tgtEl>
                                          <p:spTgt spid="20"/>
                                        </p:tgtEl>
                                        <p:attrNameLst>
                                          <p:attrName>ppt_w</p:attrName>
                                        </p:attrNameLst>
                                      </p:cBhvr>
                                      <p:tavLst>
                                        <p:tav tm="0">
                                          <p:val>
                                            <p:fltVal val="0"/>
                                          </p:val>
                                        </p:tav>
                                        <p:tav tm="100000">
                                          <p:val>
                                            <p:strVal val="#ppt_w"/>
                                          </p:val>
                                        </p:tav>
                                      </p:tavLst>
                                    </p:anim>
                                    <p:anim calcmode="lin" valueType="num">
                                      <p:cBhvr>
                                        <p:cTn id="15" dur="500" fill="hold"/>
                                        <p:tgtEl>
                                          <p:spTgt spid="20"/>
                                        </p:tgtEl>
                                        <p:attrNameLst>
                                          <p:attrName>ppt_h</p:attrName>
                                        </p:attrNameLst>
                                      </p:cBhvr>
                                      <p:tavLst>
                                        <p:tav tm="0">
                                          <p:val>
                                            <p:fltVal val="0"/>
                                          </p:val>
                                        </p:tav>
                                        <p:tav tm="100000">
                                          <p:val>
                                            <p:strVal val="#ppt_h"/>
                                          </p:val>
                                        </p:tav>
                                      </p:tavLst>
                                    </p:anim>
                                    <p:animEffect transition="in" filter="fade">
                                      <p:cBhvr>
                                        <p:cTn id="16" dur="500"/>
                                        <p:tgtEl>
                                          <p:spTgt spid="20"/>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ppt_x"/>
                                          </p:val>
                                        </p:tav>
                                        <p:tav tm="100000">
                                          <p:val>
                                            <p:strVal val="#ppt_x"/>
                                          </p:val>
                                        </p:tav>
                                      </p:tavLst>
                                    </p:anim>
                                    <p:anim calcmode="lin" valueType="num">
                                      <p:cBhvr additive="base">
                                        <p:cTn id="21" dur="500" fill="hold"/>
                                        <p:tgtEl>
                                          <p:spTgt spid="23"/>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ppt_x"/>
                                          </p:val>
                                        </p:tav>
                                        <p:tav tm="100000">
                                          <p:val>
                                            <p:strVal val="#ppt_x"/>
                                          </p:val>
                                        </p:tav>
                                      </p:tavLst>
                                    </p:anim>
                                    <p:anim calcmode="lin" valueType="num">
                                      <p:cBhvr additive="base">
                                        <p:cTn id="25" dur="500" fill="hold"/>
                                        <p:tgtEl>
                                          <p:spTgt spid="2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ppt_x"/>
                                          </p:val>
                                        </p:tav>
                                        <p:tav tm="100000">
                                          <p:val>
                                            <p:strVal val="#ppt_x"/>
                                          </p:val>
                                        </p:tav>
                                      </p:tavLst>
                                    </p:anim>
                                    <p:anim calcmode="lin" valueType="num">
                                      <p:cBhvr additive="base">
                                        <p:cTn id="29" dur="500" fill="hold"/>
                                        <p:tgtEl>
                                          <p:spTgt spid="2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ppt_x"/>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ppt_x"/>
                                          </p:val>
                                        </p:tav>
                                        <p:tav tm="100000">
                                          <p:val>
                                            <p:strVal val="#ppt_x"/>
                                          </p:val>
                                        </p:tav>
                                      </p:tavLst>
                                    </p:anim>
                                    <p:anim calcmode="lin" valueType="num">
                                      <p:cBhvr additive="base">
                                        <p:cTn id="37" dur="500" fill="hold"/>
                                        <p:tgtEl>
                                          <p:spTgt spid="2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ppt_x"/>
                                          </p:val>
                                        </p:tav>
                                        <p:tav tm="100000">
                                          <p:val>
                                            <p:strVal val="#ppt_x"/>
                                          </p:val>
                                        </p:tav>
                                      </p:tavLst>
                                    </p:anim>
                                    <p:anim calcmode="lin" valueType="num">
                                      <p:cBhvr additive="base">
                                        <p:cTn id="41" dur="500" fill="hold"/>
                                        <p:tgtEl>
                                          <p:spTgt spid="30"/>
                                        </p:tgtEl>
                                        <p:attrNameLst>
                                          <p:attrName>ppt_y</p:attrName>
                                        </p:attrNameLst>
                                      </p:cBhvr>
                                      <p:tavLst>
                                        <p:tav tm="0">
                                          <p:val>
                                            <p:strVal val="1+#ppt_h/2"/>
                                          </p:val>
                                        </p:tav>
                                        <p:tav tm="100000">
                                          <p:val>
                                            <p:strVal val="#ppt_y"/>
                                          </p:val>
                                        </p:tav>
                                      </p:tavLst>
                                    </p:anim>
                                  </p:childTnLst>
                                </p:cTn>
                              </p:par>
                            </p:childTnLst>
                          </p:cTn>
                        </p:par>
                        <p:par>
                          <p:cTn id="42" fill="hold">
                            <p:stCondLst>
                              <p:cond delay="1400"/>
                            </p:stCondLst>
                            <p:childTnLst>
                              <p:par>
                                <p:cTn id="43" presetID="22" presetClass="entr" presetSubtype="8" fill="hold" nodeType="afterEffect">
                                  <p:stCondLst>
                                    <p:cond delay="10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1000"/>
                                        <p:tgtEl>
                                          <p:spTgt spid="19"/>
                                        </p:tgtEl>
                                      </p:cBhvr>
                                    </p:animEffect>
                                  </p:childTnLst>
                                </p:cTn>
                              </p:par>
                              <p:par>
                                <p:cTn id="46" presetID="1" presetClass="entr" presetSubtype="0" fill="hold" nodeType="withEffect">
                                  <p:stCondLst>
                                    <p:cond delay="0"/>
                                  </p:stCondLst>
                                  <p:childTnLst>
                                    <p:set>
                                      <p:cBhvr>
                                        <p:cTn id="47" dur="1" fill="hold">
                                          <p:stCondLst>
                                            <p:cond delay="0"/>
                                          </p:stCondLst>
                                        </p:cTn>
                                        <p:tgtEl>
                                          <p:spTgt spid="18"/>
                                        </p:tgtEl>
                                        <p:attrNameLst>
                                          <p:attrName>style.visibility</p:attrName>
                                        </p:attrNameLst>
                                      </p:cBhvr>
                                      <p:to>
                                        <p:strVal val="visible"/>
                                      </p:to>
                                    </p:set>
                                  </p:childTnLst>
                                </p:cTn>
                              </p:par>
                              <p:par>
                                <p:cTn id="48" presetID="63" presetClass="path" presetSubtype="0" accel="50000" decel="50000" fill="hold" nodeType="withEffect">
                                  <p:stCondLst>
                                    <p:cond delay="0"/>
                                  </p:stCondLst>
                                  <p:childTnLst>
                                    <p:animMotion origin="layout" path="M -0.58697 -0.00432 L -4.72222E-6 -3.7037E-7 " pathEditMode="relative" rAng="0" ptsTypes="AA">
                                      <p:cBhvr>
                                        <p:cTn id="49" dur="1000" fill="hold"/>
                                        <p:tgtEl>
                                          <p:spTgt spid="18"/>
                                        </p:tgtEl>
                                        <p:attrNameLst>
                                          <p:attrName>ppt_x</p:attrName>
                                          <p:attrName>ppt_y</p:attrName>
                                        </p:attrNameLst>
                                      </p:cBhvr>
                                      <p:rCtr x="29340" y="21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3" grpId="0"/>
      <p:bldP spid="24" grpId="0"/>
      <p:bldP spid="26" grpId="0"/>
      <p:bldP spid="27" grpId="0"/>
      <p:bldP spid="29" grpId="0"/>
      <p:bldP spid="30"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组合 6"/>
          <p:cNvGrpSpPr/>
          <p:nvPr/>
        </p:nvGrpSpPr>
        <p:grpSpPr>
          <a:xfrm>
            <a:off x="4778375" y="1729920"/>
            <a:ext cx="3394025" cy="2009026"/>
            <a:chOff x="4658289" y="1419622"/>
            <a:chExt cx="3394025" cy="2009026"/>
          </a:xfrm>
        </p:grpSpPr>
        <p:cxnSp>
          <p:nvCxnSpPr>
            <p:cNvPr id="8" name="直接连接符 7"/>
            <p:cNvCxnSpPr/>
            <p:nvPr/>
          </p:nvCxnSpPr>
          <p:spPr>
            <a:xfrm>
              <a:off x="4658289" y="1758176"/>
              <a:ext cx="3347417"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5613964" y="2853551"/>
              <a:ext cx="2391742" cy="0"/>
            </a:xfrm>
            <a:prstGeom prst="line">
              <a:avLst/>
            </a:prstGeom>
            <a:ln w="15875">
              <a:solidFill>
                <a:schemeClr val="bg2"/>
              </a:solidFill>
            </a:ln>
          </p:spPr>
          <p:style>
            <a:lnRef idx="1">
              <a:schemeClr val="accent1"/>
            </a:lnRef>
            <a:fillRef idx="0">
              <a:schemeClr val="accent1"/>
            </a:fillRef>
            <a:effectRef idx="0">
              <a:schemeClr val="accent1"/>
            </a:effectRef>
            <a:fontRef idx="minor">
              <a:schemeClr val="tx1"/>
            </a:fontRef>
          </p:style>
        </p:cxnSp>
        <p:sp>
          <p:nvSpPr>
            <p:cNvPr id="10" name="TextBox 59"/>
            <p:cNvSpPr txBox="1"/>
            <p:nvPr/>
          </p:nvSpPr>
          <p:spPr bwMode="auto">
            <a:xfrm>
              <a:off x="6880445" y="1419622"/>
              <a:ext cx="1005404" cy="338554"/>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sz="1600" spc="0" dirty="0">
                  <a:solidFill>
                    <a:schemeClr val="bg1"/>
                  </a:solidFill>
                </a:rPr>
                <a:t>添加标题</a:t>
              </a:r>
            </a:p>
          </p:txBody>
        </p:sp>
        <p:sp>
          <p:nvSpPr>
            <p:cNvPr id="11" name="矩形 1"/>
            <p:cNvSpPr>
              <a:spLocks noChangeArrowheads="1"/>
            </p:cNvSpPr>
            <p:nvPr/>
          </p:nvSpPr>
          <p:spPr bwMode="auto">
            <a:xfrm>
              <a:off x="5163250" y="1809637"/>
              <a:ext cx="2889064"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单击添加文本单击添加文本单击添加文本单击添加文本单击添加文本单击</a:t>
              </a:r>
              <a:r>
                <a:rPr lang="zh-CN" altLang="en-US" sz="1000" dirty="0" smtClean="0">
                  <a:solidFill>
                    <a:schemeClr val="accent1"/>
                  </a:solidFill>
                  <a:latin typeface="微软雅黑" pitchFamily="34" charset="-122"/>
                  <a:ea typeface="微软雅黑" pitchFamily="34" charset="-122"/>
                  <a:sym typeface="微软雅黑" pitchFamily="34" charset="-122"/>
                </a:rPr>
                <a:t>添加</a:t>
              </a:r>
              <a:endParaRPr lang="en-US" altLang="zh-CN" sz="1000" dirty="0">
                <a:solidFill>
                  <a:schemeClr val="accent1"/>
                </a:solidFill>
                <a:latin typeface="微软雅黑" pitchFamily="34" charset="-122"/>
                <a:ea typeface="微软雅黑" pitchFamily="34" charset="-122"/>
                <a:sym typeface="微软雅黑" pitchFamily="34" charset="-122"/>
              </a:endParaRPr>
            </a:p>
          </p:txBody>
        </p:sp>
        <p:sp>
          <p:nvSpPr>
            <p:cNvPr id="12" name="TextBox 61"/>
            <p:cNvSpPr txBox="1"/>
            <p:nvPr/>
          </p:nvSpPr>
          <p:spPr bwMode="auto">
            <a:xfrm>
              <a:off x="6880445" y="2511822"/>
              <a:ext cx="1005403"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spc="0" dirty="0">
                  <a:solidFill>
                    <a:schemeClr val="bg2"/>
                  </a:solidFill>
                </a:rPr>
                <a:t>添加标题</a:t>
              </a:r>
            </a:p>
          </p:txBody>
        </p:sp>
        <p:sp>
          <p:nvSpPr>
            <p:cNvPr id="13" name="矩形 1"/>
            <p:cNvSpPr>
              <a:spLocks noChangeArrowheads="1"/>
            </p:cNvSpPr>
            <p:nvPr/>
          </p:nvSpPr>
          <p:spPr bwMode="auto">
            <a:xfrm>
              <a:off x="6061490" y="2901837"/>
              <a:ext cx="1990824"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a:t>
              </a:r>
              <a:r>
                <a:rPr lang="zh-CN" altLang="en-US" sz="1000" dirty="0" smtClean="0">
                  <a:solidFill>
                    <a:schemeClr val="accent1"/>
                  </a:solidFill>
                  <a:latin typeface="微软雅黑" pitchFamily="34" charset="-122"/>
                  <a:ea typeface="微软雅黑" pitchFamily="34" charset="-122"/>
                  <a:sym typeface="微软雅黑" pitchFamily="34" charset="-122"/>
                </a:rPr>
                <a:t>文本</a:t>
              </a:r>
              <a:endParaRPr lang="en-US" altLang="zh-CN" sz="1000" dirty="0">
                <a:solidFill>
                  <a:schemeClr val="accent1"/>
                </a:solidFill>
                <a:latin typeface="微软雅黑" pitchFamily="34" charset="-122"/>
                <a:ea typeface="微软雅黑" pitchFamily="34" charset="-122"/>
                <a:sym typeface="微软雅黑" pitchFamily="34" charset="-122"/>
              </a:endParaRPr>
            </a:p>
          </p:txBody>
        </p:sp>
      </p:grpSp>
      <p:grpSp>
        <p:nvGrpSpPr>
          <p:cNvPr id="14" name="组合 13"/>
          <p:cNvGrpSpPr/>
          <p:nvPr/>
        </p:nvGrpSpPr>
        <p:grpSpPr>
          <a:xfrm>
            <a:off x="1019678" y="2228160"/>
            <a:ext cx="2960185" cy="1999774"/>
            <a:chOff x="899592" y="1917862"/>
            <a:chExt cx="2960185" cy="1999774"/>
          </a:xfrm>
        </p:grpSpPr>
        <p:sp>
          <p:nvSpPr>
            <p:cNvPr id="15" name="TextBox 54"/>
            <p:cNvSpPr txBox="1"/>
            <p:nvPr/>
          </p:nvSpPr>
          <p:spPr bwMode="auto">
            <a:xfrm>
              <a:off x="915648" y="1917862"/>
              <a:ext cx="1005403"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pPr algn="l"/>
              <a:r>
                <a:rPr lang="zh-CN" altLang="en-US" spc="0" dirty="0">
                  <a:solidFill>
                    <a:schemeClr val="tx1"/>
                  </a:solidFill>
                </a:rPr>
                <a:t>添加标题</a:t>
              </a:r>
            </a:p>
          </p:txBody>
        </p:sp>
        <p:cxnSp>
          <p:nvCxnSpPr>
            <p:cNvPr id="16" name="直接连接符 15"/>
            <p:cNvCxnSpPr/>
            <p:nvPr/>
          </p:nvCxnSpPr>
          <p:spPr>
            <a:xfrm>
              <a:off x="899592" y="3365978"/>
              <a:ext cx="1980697"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899592" y="2261078"/>
              <a:ext cx="296018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矩形 1"/>
            <p:cNvSpPr>
              <a:spLocks noChangeArrowheads="1"/>
            </p:cNvSpPr>
            <p:nvPr/>
          </p:nvSpPr>
          <p:spPr bwMode="auto">
            <a:xfrm>
              <a:off x="915648" y="2299533"/>
              <a:ext cx="2889064"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单击添加文本单击添加文本单击添加文本单击添加文本单击添加文本单击添加</a:t>
              </a:r>
              <a:endParaRPr lang="en-US" altLang="zh-CN" sz="1000" dirty="0">
                <a:solidFill>
                  <a:schemeClr val="accent1"/>
                </a:solidFill>
                <a:latin typeface="微软雅黑" pitchFamily="34" charset="-122"/>
                <a:ea typeface="微软雅黑" pitchFamily="34" charset="-122"/>
                <a:sym typeface="微软雅黑" pitchFamily="34" charset="-122"/>
              </a:endParaRPr>
            </a:p>
          </p:txBody>
        </p:sp>
        <p:sp>
          <p:nvSpPr>
            <p:cNvPr id="19" name="TextBox 64"/>
            <p:cNvSpPr txBox="1"/>
            <p:nvPr/>
          </p:nvSpPr>
          <p:spPr bwMode="auto">
            <a:xfrm>
              <a:off x="992592" y="3009154"/>
              <a:ext cx="1005403"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spc="0" dirty="0">
                  <a:solidFill>
                    <a:schemeClr val="tx2"/>
                  </a:solidFill>
                </a:rPr>
                <a:t>添加标题</a:t>
              </a:r>
            </a:p>
          </p:txBody>
        </p:sp>
        <p:sp>
          <p:nvSpPr>
            <p:cNvPr id="20" name="矩形 1"/>
            <p:cNvSpPr>
              <a:spLocks noChangeArrowheads="1"/>
            </p:cNvSpPr>
            <p:nvPr/>
          </p:nvSpPr>
          <p:spPr bwMode="auto">
            <a:xfrm>
              <a:off x="915647" y="3390825"/>
              <a:ext cx="187885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a:t>
              </a:r>
              <a:r>
                <a:rPr lang="zh-CN" altLang="en-US" sz="1000" dirty="0" smtClean="0">
                  <a:solidFill>
                    <a:schemeClr val="accent1"/>
                  </a:solidFill>
                  <a:latin typeface="微软雅黑" pitchFamily="34" charset="-122"/>
                  <a:ea typeface="微软雅黑" pitchFamily="34" charset="-122"/>
                  <a:sym typeface="微软雅黑" pitchFamily="34" charset="-122"/>
                </a:rPr>
                <a:t>文本</a:t>
              </a:r>
              <a:endParaRPr lang="en-US" altLang="zh-CN" sz="1000" dirty="0">
                <a:solidFill>
                  <a:schemeClr val="accent1"/>
                </a:solidFill>
                <a:latin typeface="微软雅黑" pitchFamily="34" charset="-122"/>
                <a:ea typeface="微软雅黑" pitchFamily="34" charset="-122"/>
                <a:sym typeface="微软雅黑" pitchFamily="34" charset="-122"/>
              </a:endParaRPr>
            </a:p>
          </p:txBody>
        </p:sp>
      </p:grpSp>
      <p:grpSp>
        <p:nvGrpSpPr>
          <p:cNvPr id="21" name="组合 20"/>
          <p:cNvGrpSpPr/>
          <p:nvPr/>
        </p:nvGrpSpPr>
        <p:grpSpPr>
          <a:xfrm>
            <a:off x="2844633" y="1870793"/>
            <a:ext cx="3505537" cy="2260491"/>
            <a:chOff x="2724547" y="1560495"/>
            <a:chExt cx="3505537" cy="2046037"/>
          </a:xfrm>
        </p:grpSpPr>
        <p:sp>
          <p:nvSpPr>
            <p:cNvPr id="22" name="Freeform 779"/>
            <p:cNvSpPr>
              <a:spLocks/>
            </p:cNvSpPr>
            <p:nvPr/>
          </p:nvSpPr>
          <p:spPr bwMode="auto">
            <a:xfrm>
              <a:off x="4165420" y="1560495"/>
              <a:ext cx="634775" cy="362415"/>
            </a:xfrm>
            <a:custGeom>
              <a:avLst/>
              <a:gdLst>
                <a:gd name="T0" fmla="*/ 145 w 289"/>
                <a:gd name="T1" fmla="*/ 0 h 165"/>
                <a:gd name="T2" fmla="*/ 0 w 289"/>
                <a:gd name="T3" fmla="*/ 165 h 165"/>
                <a:gd name="T4" fmla="*/ 289 w 289"/>
                <a:gd name="T5" fmla="*/ 165 h 165"/>
                <a:gd name="T6" fmla="*/ 145 w 289"/>
                <a:gd name="T7" fmla="*/ 0 h 165"/>
              </a:gdLst>
              <a:ahLst/>
              <a:cxnLst>
                <a:cxn ang="0">
                  <a:pos x="T0" y="T1"/>
                </a:cxn>
                <a:cxn ang="0">
                  <a:pos x="T2" y="T3"/>
                </a:cxn>
                <a:cxn ang="0">
                  <a:pos x="T4" y="T5"/>
                </a:cxn>
                <a:cxn ang="0">
                  <a:pos x="T6" y="T7"/>
                </a:cxn>
              </a:cxnLst>
              <a:rect l="0" t="0" r="r" b="b"/>
              <a:pathLst>
                <a:path w="289" h="165">
                  <a:moveTo>
                    <a:pt x="145" y="0"/>
                  </a:moveTo>
                  <a:lnTo>
                    <a:pt x="0" y="165"/>
                  </a:lnTo>
                  <a:lnTo>
                    <a:pt x="289" y="165"/>
                  </a:lnTo>
                  <a:lnTo>
                    <a:pt x="145"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p:spPr>
          <p:txBody>
            <a:bodyPr/>
            <a:lstStyle/>
            <a:p>
              <a:endParaRPr lang="zh-CN" altLang="en-US" sz="1600">
                <a:solidFill>
                  <a:srgbClr val="FFFFFF"/>
                </a:solidFill>
              </a:endParaRPr>
            </a:p>
          </p:txBody>
        </p:sp>
        <p:sp>
          <p:nvSpPr>
            <p:cNvPr id="23" name="Freeform 780"/>
            <p:cNvSpPr>
              <a:spLocks/>
            </p:cNvSpPr>
            <p:nvPr/>
          </p:nvSpPr>
          <p:spPr bwMode="auto">
            <a:xfrm>
              <a:off x="3686593" y="2109608"/>
              <a:ext cx="1581445" cy="364611"/>
            </a:xfrm>
            <a:custGeom>
              <a:avLst/>
              <a:gdLst>
                <a:gd name="T0" fmla="*/ 0 w 720"/>
                <a:gd name="T1" fmla="*/ 166 h 166"/>
                <a:gd name="T2" fmla="*/ 720 w 720"/>
                <a:gd name="T3" fmla="*/ 166 h 166"/>
                <a:gd name="T4" fmla="*/ 576 w 720"/>
                <a:gd name="T5" fmla="*/ 0 h 166"/>
                <a:gd name="T6" fmla="*/ 144 w 720"/>
                <a:gd name="T7" fmla="*/ 0 h 166"/>
                <a:gd name="T8" fmla="*/ 0 w 720"/>
                <a:gd name="T9" fmla="*/ 166 h 166"/>
              </a:gdLst>
              <a:ahLst/>
              <a:cxnLst>
                <a:cxn ang="0">
                  <a:pos x="T0" y="T1"/>
                </a:cxn>
                <a:cxn ang="0">
                  <a:pos x="T2" y="T3"/>
                </a:cxn>
                <a:cxn ang="0">
                  <a:pos x="T4" y="T5"/>
                </a:cxn>
                <a:cxn ang="0">
                  <a:pos x="T6" y="T7"/>
                </a:cxn>
                <a:cxn ang="0">
                  <a:pos x="T8" y="T9"/>
                </a:cxn>
              </a:cxnLst>
              <a:rect l="0" t="0" r="r" b="b"/>
              <a:pathLst>
                <a:path w="720" h="166">
                  <a:moveTo>
                    <a:pt x="0" y="166"/>
                  </a:moveTo>
                  <a:lnTo>
                    <a:pt x="720" y="166"/>
                  </a:lnTo>
                  <a:lnTo>
                    <a:pt x="576" y="0"/>
                  </a:lnTo>
                  <a:lnTo>
                    <a:pt x="144" y="0"/>
                  </a:lnTo>
                  <a:lnTo>
                    <a:pt x="0" y="166"/>
                  </a:lnTo>
                  <a:close/>
                </a:path>
              </a:pathLst>
            </a:custGeom>
            <a:blipFill dpi="0" rotWithShape="1">
              <a:blip r:embed="rId4">
                <a:extLst>
                  <a:ext uri="{28A0092B-C50C-407E-A947-70E740481C1C}">
                    <a14:useLocalDpi xmlns:a14="http://schemas.microsoft.com/office/drawing/2010/main"/>
                  </a:ext>
                </a:extLst>
              </a:blip>
              <a:srcRect/>
              <a:stretch>
                <a:fillRect/>
              </a:stretch>
            </a:blipFill>
            <a:ln>
              <a:noFill/>
            </a:ln>
            <a:extLst/>
          </p:spPr>
          <p:txBody>
            <a:bodyPr/>
            <a:lstStyle/>
            <a:p>
              <a:endParaRPr lang="zh-CN" altLang="en-US" sz="1600">
                <a:solidFill>
                  <a:srgbClr val="FFFFFF"/>
                </a:solidFill>
              </a:endParaRPr>
            </a:p>
          </p:txBody>
        </p:sp>
        <p:sp>
          <p:nvSpPr>
            <p:cNvPr id="24" name="Freeform 781"/>
            <p:cNvSpPr>
              <a:spLocks/>
            </p:cNvSpPr>
            <p:nvPr/>
          </p:nvSpPr>
          <p:spPr bwMode="auto">
            <a:xfrm>
              <a:off x="3205569" y="2660918"/>
              <a:ext cx="2543491" cy="351432"/>
            </a:xfrm>
            <a:custGeom>
              <a:avLst/>
              <a:gdLst>
                <a:gd name="T0" fmla="*/ 0 w 1158"/>
                <a:gd name="T1" fmla="*/ 160 h 160"/>
                <a:gd name="T2" fmla="*/ 1158 w 1158"/>
                <a:gd name="T3" fmla="*/ 160 h 160"/>
                <a:gd name="T4" fmla="*/ 1014 w 1158"/>
                <a:gd name="T5" fmla="*/ 0 h 160"/>
                <a:gd name="T6" fmla="*/ 144 w 1158"/>
                <a:gd name="T7" fmla="*/ 0 h 160"/>
                <a:gd name="T8" fmla="*/ 0 w 1158"/>
                <a:gd name="T9" fmla="*/ 160 h 160"/>
              </a:gdLst>
              <a:ahLst/>
              <a:cxnLst>
                <a:cxn ang="0">
                  <a:pos x="T0" y="T1"/>
                </a:cxn>
                <a:cxn ang="0">
                  <a:pos x="T2" y="T3"/>
                </a:cxn>
                <a:cxn ang="0">
                  <a:pos x="T4" y="T5"/>
                </a:cxn>
                <a:cxn ang="0">
                  <a:pos x="T6" y="T7"/>
                </a:cxn>
                <a:cxn ang="0">
                  <a:pos x="T8" y="T9"/>
                </a:cxn>
              </a:cxnLst>
              <a:rect l="0" t="0" r="r" b="b"/>
              <a:pathLst>
                <a:path w="1158" h="160">
                  <a:moveTo>
                    <a:pt x="0" y="160"/>
                  </a:moveTo>
                  <a:lnTo>
                    <a:pt x="1158" y="160"/>
                  </a:lnTo>
                  <a:lnTo>
                    <a:pt x="1014" y="0"/>
                  </a:lnTo>
                  <a:lnTo>
                    <a:pt x="144" y="0"/>
                  </a:lnTo>
                  <a:lnTo>
                    <a:pt x="0" y="160"/>
                  </a:lnTo>
                  <a:close/>
                </a:path>
              </a:pathLst>
            </a:custGeom>
            <a:blipFill dpi="0" rotWithShape="1">
              <a:blip r:embed="rId5">
                <a:extLst>
                  <a:ext uri="{28A0092B-C50C-407E-A947-70E740481C1C}">
                    <a14:useLocalDpi xmlns:a14="http://schemas.microsoft.com/office/drawing/2010/main"/>
                  </a:ext>
                </a:extLst>
              </a:blip>
              <a:srcRect/>
              <a:stretch>
                <a:fillRect/>
              </a:stretch>
            </a:blipFill>
            <a:ln>
              <a:noFill/>
            </a:ln>
            <a:extLst/>
          </p:spPr>
          <p:txBody>
            <a:bodyPr/>
            <a:lstStyle/>
            <a:p>
              <a:endParaRPr lang="zh-CN" altLang="en-US" sz="1600">
                <a:solidFill>
                  <a:srgbClr val="FFFFFF"/>
                </a:solidFill>
              </a:endParaRPr>
            </a:p>
          </p:txBody>
        </p:sp>
        <p:sp>
          <p:nvSpPr>
            <p:cNvPr id="25" name="Freeform 782"/>
            <p:cNvSpPr>
              <a:spLocks/>
            </p:cNvSpPr>
            <p:nvPr/>
          </p:nvSpPr>
          <p:spPr bwMode="auto">
            <a:xfrm>
              <a:off x="2724547" y="3201245"/>
              <a:ext cx="3505537" cy="362415"/>
            </a:xfrm>
            <a:custGeom>
              <a:avLst/>
              <a:gdLst>
                <a:gd name="T0" fmla="*/ 0 w 1596"/>
                <a:gd name="T1" fmla="*/ 165 h 165"/>
                <a:gd name="T2" fmla="*/ 1596 w 1596"/>
                <a:gd name="T3" fmla="*/ 165 h 165"/>
                <a:gd name="T4" fmla="*/ 1452 w 1596"/>
                <a:gd name="T5" fmla="*/ 0 h 165"/>
                <a:gd name="T6" fmla="*/ 144 w 1596"/>
                <a:gd name="T7" fmla="*/ 0 h 165"/>
                <a:gd name="T8" fmla="*/ 0 w 1596"/>
                <a:gd name="T9" fmla="*/ 165 h 165"/>
              </a:gdLst>
              <a:ahLst/>
              <a:cxnLst>
                <a:cxn ang="0">
                  <a:pos x="T0" y="T1"/>
                </a:cxn>
                <a:cxn ang="0">
                  <a:pos x="T2" y="T3"/>
                </a:cxn>
                <a:cxn ang="0">
                  <a:pos x="T4" y="T5"/>
                </a:cxn>
                <a:cxn ang="0">
                  <a:pos x="T6" y="T7"/>
                </a:cxn>
                <a:cxn ang="0">
                  <a:pos x="T8" y="T9"/>
                </a:cxn>
              </a:cxnLst>
              <a:rect l="0" t="0" r="r" b="b"/>
              <a:pathLst>
                <a:path w="1596" h="165">
                  <a:moveTo>
                    <a:pt x="0" y="165"/>
                  </a:moveTo>
                  <a:lnTo>
                    <a:pt x="1596" y="165"/>
                  </a:lnTo>
                  <a:lnTo>
                    <a:pt x="1452" y="0"/>
                  </a:lnTo>
                  <a:lnTo>
                    <a:pt x="144" y="0"/>
                  </a:lnTo>
                  <a:lnTo>
                    <a:pt x="0" y="165"/>
                  </a:lnTo>
                  <a:close/>
                </a:path>
              </a:pathLst>
            </a:custGeom>
            <a:blipFill dpi="0" rotWithShape="1">
              <a:blip r:embed="rId6">
                <a:extLst>
                  <a:ext uri="{28A0092B-C50C-407E-A947-70E740481C1C}">
                    <a14:useLocalDpi xmlns:a14="http://schemas.microsoft.com/office/drawing/2010/main"/>
                  </a:ext>
                </a:extLst>
              </a:blip>
              <a:srcRect/>
              <a:stretch>
                <a:fillRect/>
              </a:stretch>
            </a:blipFill>
            <a:ln>
              <a:noFill/>
            </a:ln>
            <a:extLst/>
          </p:spPr>
          <p:txBody>
            <a:bodyPr/>
            <a:lstStyle/>
            <a:p>
              <a:endParaRPr lang="zh-CN" altLang="en-US" sz="1600">
                <a:solidFill>
                  <a:srgbClr val="FFFFFF"/>
                </a:solidFill>
              </a:endParaRPr>
            </a:p>
          </p:txBody>
        </p:sp>
        <p:sp>
          <p:nvSpPr>
            <p:cNvPr id="26" name="TextBox 682"/>
            <p:cNvSpPr txBox="1"/>
            <p:nvPr/>
          </p:nvSpPr>
          <p:spPr>
            <a:xfrm>
              <a:off x="4202701" y="1641641"/>
              <a:ext cx="569388" cy="36215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b="1" dirty="0" smtClean="0"/>
                <a:t>18%</a:t>
              </a:r>
              <a:endParaRPr lang="zh-CN" altLang="en-US" sz="2000" b="1" dirty="0"/>
            </a:p>
          </p:txBody>
        </p:sp>
        <p:sp>
          <p:nvSpPr>
            <p:cNvPr id="27" name="TextBox 682"/>
            <p:cNvSpPr txBox="1"/>
            <p:nvPr/>
          </p:nvSpPr>
          <p:spPr>
            <a:xfrm>
              <a:off x="4180167" y="2079480"/>
              <a:ext cx="646332" cy="417867"/>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400" b="1" dirty="0" smtClean="0"/>
                <a:t>23%</a:t>
              </a:r>
              <a:endParaRPr lang="zh-CN" altLang="en-US" sz="2400" b="1" dirty="0"/>
            </a:p>
          </p:txBody>
        </p:sp>
        <p:sp>
          <p:nvSpPr>
            <p:cNvPr id="28" name="TextBox 682"/>
            <p:cNvSpPr txBox="1"/>
            <p:nvPr/>
          </p:nvSpPr>
          <p:spPr>
            <a:xfrm>
              <a:off x="4145838" y="2627700"/>
              <a:ext cx="646332" cy="417867"/>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400" b="1" dirty="0" smtClean="0"/>
                <a:t>38%</a:t>
              </a:r>
              <a:endParaRPr lang="zh-CN" altLang="en-US" sz="2400" b="1" dirty="0"/>
            </a:p>
          </p:txBody>
        </p:sp>
        <p:sp>
          <p:nvSpPr>
            <p:cNvPr id="29" name="TextBox 682"/>
            <p:cNvSpPr txBox="1"/>
            <p:nvPr/>
          </p:nvSpPr>
          <p:spPr>
            <a:xfrm>
              <a:off x="4202700" y="3244381"/>
              <a:ext cx="569388" cy="36215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b="1" dirty="0" smtClean="0"/>
                <a:t>57%</a:t>
              </a:r>
              <a:endParaRPr lang="zh-CN" altLang="en-US" sz="2000" b="1" dirty="0"/>
            </a:p>
          </p:txBody>
        </p:sp>
      </p:grpSp>
      <p:sp>
        <p:nvSpPr>
          <p:cNvPr id="30"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32"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34"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1778417"/>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anim calcmode="lin" valueType="num">
                                      <p:cBhvr>
                                        <p:cTn id="8" dur="500" fill="hold"/>
                                        <p:tgtEl>
                                          <p:spTgt spid="21"/>
                                        </p:tgtEl>
                                        <p:attrNameLst>
                                          <p:attrName>ppt_x</p:attrName>
                                        </p:attrNameLst>
                                      </p:cBhvr>
                                      <p:tavLst>
                                        <p:tav tm="0">
                                          <p:val>
                                            <p:strVal val="#ppt_x"/>
                                          </p:val>
                                        </p:tav>
                                        <p:tav tm="100000">
                                          <p:val>
                                            <p:strVal val="#ppt_x"/>
                                          </p:val>
                                        </p:tav>
                                      </p:tavLst>
                                    </p:anim>
                                    <p:anim calcmode="lin" valueType="num">
                                      <p:cBhvr>
                                        <p:cTn id="9" dur="5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2" presetClass="entr" presetSubtype="2"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p:tgtEl>
                                          <p:spTgt spid="14"/>
                                        </p:tgtEl>
                                        <p:attrNameLst>
                                          <p:attrName>ppt_x</p:attrName>
                                        </p:attrNameLst>
                                      </p:cBhvr>
                                      <p:tavLst>
                                        <p:tav tm="0">
                                          <p:val>
                                            <p:strVal val="#ppt_x+#ppt_w*1.125000"/>
                                          </p:val>
                                        </p:tav>
                                        <p:tav tm="100000">
                                          <p:val>
                                            <p:strVal val="#ppt_x"/>
                                          </p:val>
                                        </p:tav>
                                      </p:tavLst>
                                    </p:anim>
                                    <p:animEffect transition="in" filter="wipe(left)">
                                      <p:cBhvr>
                                        <p:cTn id="14" dur="500"/>
                                        <p:tgtEl>
                                          <p:spTgt spid="14"/>
                                        </p:tgtEl>
                                      </p:cBhvr>
                                    </p:animEffect>
                                  </p:childTnLst>
                                </p:cTn>
                              </p:par>
                              <p:par>
                                <p:cTn id="15" presetID="1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p:tgtEl>
                                          <p:spTgt spid="7"/>
                                        </p:tgtEl>
                                        <p:attrNameLst>
                                          <p:attrName>ppt_x</p:attrName>
                                        </p:attrNameLst>
                                      </p:cBhvr>
                                      <p:tavLst>
                                        <p:tav tm="0">
                                          <p:val>
                                            <p:strVal val="#ppt_x-#ppt_w*1.125000"/>
                                          </p:val>
                                        </p:tav>
                                        <p:tav tm="100000">
                                          <p:val>
                                            <p:strVal val="#ppt_x"/>
                                          </p:val>
                                        </p:tav>
                                      </p:tavLst>
                                    </p:anim>
                                    <p:animEffect transition="in" filter="wipe(right)">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组合 6"/>
          <p:cNvGrpSpPr/>
          <p:nvPr/>
        </p:nvGrpSpPr>
        <p:grpSpPr>
          <a:xfrm>
            <a:off x="4915929" y="1727307"/>
            <a:ext cx="4228069" cy="1899781"/>
            <a:chOff x="5060260" y="1866998"/>
            <a:chExt cx="4228069" cy="1899781"/>
          </a:xfrm>
          <a:blipFill dpi="0" rotWithShape="1">
            <a:blip r:embed="rId3">
              <a:extLst>
                <a:ext uri="{28A0092B-C50C-407E-A947-70E740481C1C}">
                  <a14:useLocalDpi xmlns:a14="http://schemas.microsoft.com/office/drawing/2010/main" val="0"/>
                </a:ext>
              </a:extLst>
            </a:blip>
            <a:srcRect/>
            <a:stretch>
              <a:fillRect/>
            </a:stretch>
          </a:blipFill>
        </p:grpSpPr>
        <p:sp>
          <p:nvSpPr>
            <p:cNvPr id="8" name="任意多边形 7"/>
            <p:cNvSpPr/>
            <p:nvPr/>
          </p:nvSpPr>
          <p:spPr>
            <a:xfrm flipH="1">
              <a:off x="5231631" y="1866998"/>
              <a:ext cx="4056698" cy="1772091"/>
            </a:xfrm>
            <a:custGeom>
              <a:avLst/>
              <a:gdLst>
                <a:gd name="connsiteX0" fmla="*/ 4058363 w 5216493"/>
                <a:gd name="connsiteY0" fmla="*/ 0 h 2362788"/>
                <a:gd name="connsiteX1" fmla="*/ 850234 w 5216493"/>
                <a:gd name="connsiteY1" fmla="*/ 0 h 2362788"/>
                <a:gd name="connsiteX2" fmla="*/ 850234 w 5216493"/>
                <a:gd name="connsiteY2" fmla="*/ 2032 h 2362788"/>
                <a:gd name="connsiteX3" fmla="*/ 0 w 5216493"/>
                <a:gd name="connsiteY3" fmla="*/ 2032 h 2362788"/>
                <a:gd name="connsiteX4" fmla="*/ 0 w 5216493"/>
                <a:gd name="connsiteY4" fmla="*/ 531904 h 2362788"/>
                <a:gd name="connsiteX5" fmla="*/ 1 w 5216493"/>
                <a:gd name="connsiteY5" fmla="*/ 531904 h 2362788"/>
                <a:gd name="connsiteX6" fmla="*/ 1 w 5216493"/>
                <a:gd name="connsiteY6" fmla="*/ 364801 h 2362788"/>
                <a:gd name="connsiteX7" fmla="*/ 850234 w 5216493"/>
                <a:gd name="connsiteY7" fmla="*/ 364801 h 2362788"/>
                <a:gd name="connsiteX8" fmla="*/ 850234 w 5216493"/>
                <a:gd name="connsiteY8" fmla="*/ 2362788 h 2362788"/>
                <a:gd name="connsiteX9" fmla="*/ 850235 w 5216493"/>
                <a:gd name="connsiteY9" fmla="*/ 2362788 h 2362788"/>
                <a:gd name="connsiteX10" fmla="*/ 850235 w 5216493"/>
                <a:gd name="connsiteY10" fmla="*/ 364801 h 2362788"/>
                <a:gd name="connsiteX11" fmla="*/ 1653870 w 5216493"/>
                <a:gd name="connsiteY11" fmla="*/ 364801 h 2362788"/>
                <a:gd name="connsiteX12" fmla="*/ 1653870 w 5216493"/>
                <a:gd name="connsiteY12" fmla="*/ 362769 h 2362788"/>
                <a:gd name="connsiteX13" fmla="*/ 3815944 w 5216493"/>
                <a:gd name="connsiteY13" fmla="*/ 362769 h 2362788"/>
                <a:gd name="connsiteX14" fmla="*/ 4860260 w 5216493"/>
                <a:gd name="connsiteY14" fmla="*/ 1407085 h 2362788"/>
                <a:gd name="connsiteX15" fmla="*/ 4860260 w 5216493"/>
                <a:gd name="connsiteY15" fmla="*/ 2125118 h 2362788"/>
                <a:gd name="connsiteX16" fmla="*/ 5216493 w 5216493"/>
                <a:gd name="connsiteY16" fmla="*/ 2125118 h 2362788"/>
                <a:gd name="connsiteX17" fmla="*/ 5216493 w 5216493"/>
                <a:gd name="connsiteY17" fmla="*/ 1158130 h 2362788"/>
                <a:gd name="connsiteX18" fmla="*/ 4058363 w 5216493"/>
                <a:gd name="connsiteY18" fmla="*/ 0 h 2362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216493" h="2362788">
                  <a:moveTo>
                    <a:pt x="4058363" y="0"/>
                  </a:moveTo>
                  <a:lnTo>
                    <a:pt x="850234" y="0"/>
                  </a:lnTo>
                  <a:lnTo>
                    <a:pt x="850234" y="2032"/>
                  </a:lnTo>
                  <a:lnTo>
                    <a:pt x="0" y="2032"/>
                  </a:lnTo>
                  <a:lnTo>
                    <a:pt x="0" y="531904"/>
                  </a:lnTo>
                  <a:lnTo>
                    <a:pt x="1" y="531904"/>
                  </a:lnTo>
                  <a:lnTo>
                    <a:pt x="1" y="364801"/>
                  </a:lnTo>
                  <a:lnTo>
                    <a:pt x="850234" y="364801"/>
                  </a:lnTo>
                  <a:lnTo>
                    <a:pt x="850234" y="2362788"/>
                  </a:lnTo>
                  <a:lnTo>
                    <a:pt x="850235" y="2362788"/>
                  </a:lnTo>
                  <a:lnTo>
                    <a:pt x="850235" y="364801"/>
                  </a:lnTo>
                  <a:lnTo>
                    <a:pt x="1653870" y="364801"/>
                  </a:lnTo>
                  <a:lnTo>
                    <a:pt x="1653870" y="362769"/>
                  </a:lnTo>
                  <a:lnTo>
                    <a:pt x="3815944" y="362769"/>
                  </a:lnTo>
                  <a:cubicBezTo>
                    <a:pt x="4392704" y="362769"/>
                    <a:pt x="4860260" y="830325"/>
                    <a:pt x="4860260" y="1407085"/>
                  </a:cubicBezTo>
                  <a:lnTo>
                    <a:pt x="4860260" y="2125118"/>
                  </a:lnTo>
                  <a:lnTo>
                    <a:pt x="5216493" y="2125118"/>
                  </a:lnTo>
                  <a:lnTo>
                    <a:pt x="5216493" y="1158130"/>
                  </a:lnTo>
                  <a:cubicBezTo>
                    <a:pt x="5216493" y="518512"/>
                    <a:pt x="4697981" y="0"/>
                    <a:pt x="4058363" y="0"/>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9" name="椭圆 8"/>
            <p:cNvSpPr/>
            <p:nvPr/>
          </p:nvSpPr>
          <p:spPr>
            <a:xfrm>
              <a:off x="5060260" y="3271000"/>
              <a:ext cx="495779" cy="495779"/>
            </a:xfrm>
            <a:prstGeom prst="ellipse">
              <a:avLst/>
            </a:pr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10" name="文本框 92"/>
            <p:cNvSpPr txBox="1"/>
            <p:nvPr/>
          </p:nvSpPr>
          <p:spPr>
            <a:xfrm>
              <a:off x="5072560" y="3398373"/>
              <a:ext cx="410370" cy="300083"/>
            </a:xfrm>
            <a:prstGeom prst="rect">
              <a:avLst/>
            </a:prstGeom>
            <a:grpFill/>
          </p:spPr>
          <p:txBody>
            <a:bodyPr wrap="square" lIns="68580" tIns="34290" rIns="68580" bIns="34290" rtlCol="0">
              <a:spAutoFit/>
            </a:bodyPr>
            <a:lstStyle/>
            <a:p>
              <a:pPr algn="ctr"/>
              <a:r>
                <a:rPr lang="en-US" altLang="zh-CN" sz="1500" b="1" dirty="0">
                  <a:solidFill>
                    <a:schemeClr val="bg1"/>
                  </a:solidFill>
                  <a:latin typeface="微软雅黑" panose="020B0503020204020204" pitchFamily="34" charset="-122"/>
                  <a:ea typeface="微软雅黑" panose="020B0503020204020204" pitchFamily="34" charset="-122"/>
                </a:rPr>
                <a:t>01</a:t>
              </a:r>
              <a:endParaRPr lang="zh-CN" altLang="en-US" sz="1500" b="1" dirty="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5943833" y="2414277"/>
            <a:ext cx="3385475" cy="1192169"/>
            <a:chOff x="5758524" y="2422990"/>
            <a:chExt cx="3385475" cy="1192169"/>
          </a:xfrm>
          <a:blipFill dpi="0" rotWithShape="1">
            <a:blip r:embed="rId4">
              <a:extLst>
                <a:ext uri="{28A0092B-C50C-407E-A947-70E740481C1C}">
                  <a14:useLocalDpi xmlns:a14="http://schemas.microsoft.com/office/drawing/2010/main" val="0"/>
                </a:ext>
              </a:extLst>
            </a:blip>
            <a:srcRect/>
            <a:stretch>
              <a:fillRect/>
            </a:stretch>
          </a:blipFill>
        </p:grpSpPr>
        <p:sp>
          <p:nvSpPr>
            <p:cNvPr id="12" name="任意多边形 11"/>
            <p:cNvSpPr/>
            <p:nvPr/>
          </p:nvSpPr>
          <p:spPr>
            <a:xfrm flipH="1">
              <a:off x="5797656" y="2422990"/>
              <a:ext cx="3346343" cy="1037847"/>
            </a:xfrm>
            <a:custGeom>
              <a:avLst/>
              <a:gdLst>
                <a:gd name="connsiteX0" fmla="*/ 1607999 w 4461791"/>
                <a:gd name="connsiteY0" fmla="*/ 0 h 1383796"/>
                <a:gd name="connsiteX1" fmla="*/ 0 w 4461791"/>
                <a:gd name="connsiteY1" fmla="*/ 0 h 1383796"/>
                <a:gd name="connsiteX2" fmla="*/ 0 w 4461791"/>
                <a:gd name="connsiteY2" fmla="*/ 566646 h 1383796"/>
                <a:gd name="connsiteX3" fmla="*/ 1 w 4461791"/>
                <a:gd name="connsiteY3" fmla="*/ 566646 h 1383796"/>
                <a:gd name="connsiteX4" fmla="*/ 1 w 4461791"/>
                <a:gd name="connsiteY4" fmla="*/ 387946 h 1383796"/>
                <a:gd name="connsiteX5" fmla="*/ 1603034 w 4461791"/>
                <a:gd name="connsiteY5" fmla="*/ 387946 h 1383796"/>
                <a:gd name="connsiteX6" fmla="*/ 1603034 w 4461791"/>
                <a:gd name="connsiteY6" fmla="*/ 384898 h 1383796"/>
                <a:gd name="connsiteX7" fmla="*/ 3653197 w 4461791"/>
                <a:gd name="connsiteY7" fmla="*/ 384898 h 1383796"/>
                <a:gd name="connsiteX8" fmla="*/ 4068091 w 4461791"/>
                <a:gd name="connsiteY8" fmla="*/ 799792 h 1383796"/>
                <a:gd name="connsiteX9" fmla="*/ 4068091 w 4461791"/>
                <a:gd name="connsiteY9" fmla="*/ 1383796 h 1383796"/>
                <a:gd name="connsiteX10" fmla="*/ 4461791 w 4461791"/>
                <a:gd name="connsiteY10" fmla="*/ 1383796 h 1383796"/>
                <a:gd name="connsiteX11" fmla="*/ 4461791 w 4461791"/>
                <a:gd name="connsiteY11" fmla="*/ 701914 h 1383796"/>
                <a:gd name="connsiteX12" fmla="*/ 3763050 w 4461791"/>
                <a:gd name="connsiteY12" fmla="*/ 3173 h 1383796"/>
                <a:gd name="connsiteX13" fmla="*/ 1607733 w 4461791"/>
                <a:gd name="connsiteY13" fmla="*/ 3173 h 1383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61791" h="1383796">
                  <a:moveTo>
                    <a:pt x="1607999" y="0"/>
                  </a:moveTo>
                  <a:lnTo>
                    <a:pt x="0" y="0"/>
                  </a:lnTo>
                  <a:lnTo>
                    <a:pt x="0" y="566646"/>
                  </a:lnTo>
                  <a:lnTo>
                    <a:pt x="1" y="566646"/>
                  </a:lnTo>
                  <a:lnTo>
                    <a:pt x="1" y="387946"/>
                  </a:lnTo>
                  <a:lnTo>
                    <a:pt x="1603034" y="387946"/>
                  </a:lnTo>
                  <a:lnTo>
                    <a:pt x="1603034" y="384898"/>
                  </a:lnTo>
                  <a:lnTo>
                    <a:pt x="3653197" y="384898"/>
                  </a:lnTo>
                  <a:cubicBezTo>
                    <a:pt x="3882337" y="384898"/>
                    <a:pt x="4068091" y="570652"/>
                    <a:pt x="4068091" y="799792"/>
                  </a:cubicBezTo>
                  <a:lnTo>
                    <a:pt x="4068091" y="1383796"/>
                  </a:lnTo>
                  <a:lnTo>
                    <a:pt x="4461791" y="1383796"/>
                  </a:lnTo>
                  <a:lnTo>
                    <a:pt x="4461791" y="701914"/>
                  </a:lnTo>
                  <a:cubicBezTo>
                    <a:pt x="4461791" y="316010"/>
                    <a:pt x="4148954" y="3173"/>
                    <a:pt x="3763050" y="3173"/>
                  </a:cubicBezTo>
                  <a:lnTo>
                    <a:pt x="1607733" y="3173"/>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13" name="椭圆 12"/>
            <p:cNvSpPr/>
            <p:nvPr/>
          </p:nvSpPr>
          <p:spPr>
            <a:xfrm>
              <a:off x="5758524" y="3119380"/>
              <a:ext cx="495779" cy="495779"/>
            </a:xfrm>
            <a:prstGeom prst="ellipse">
              <a:avLst/>
            </a:pr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14" name="文本框 100"/>
            <p:cNvSpPr txBox="1"/>
            <p:nvPr/>
          </p:nvSpPr>
          <p:spPr>
            <a:xfrm>
              <a:off x="5831626" y="3250524"/>
              <a:ext cx="410370" cy="300083"/>
            </a:xfrm>
            <a:prstGeom prst="rect">
              <a:avLst/>
            </a:prstGeom>
            <a:noFill/>
          </p:spPr>
          <p:txBody>
            <a:bodyPr wrap="square" lIns="68580" tIns="34290" rIns="68580" bIns="34290" rtlCol="0">
              <a:spAutoFit/>
            </a:bodyPr>
            <a:lstStyle/>
            <a:p>
              <a:pPr algn="ctr"/>
              <a:r>
                <a:rPr lang="en-US" altLang="zh-CN" sz="1500" b="1" dirty="0">
                  <a:solidFill>
                    <a:schemeClr val="bg1"/>
                  </a:solidFill>
                  <a:latin typeface="微软雅黑" panose="020B0503020204020204" pitchFamily="34" charset="-122"/>
                  <a:ea typeface="微软雅黑" panose="020B0503020204020204" pitchFamily="34" charset="-122"/>
                </a:rPr>
                <a:t>03</a:t>
              </a:r>
              <a:endParaRPr lang="zh-CN" altLang="en-US" sz="1500" b="1" dirty="0">
                <a:solidFill>
                  <a:schemeClr val="bg1"/>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5421773" y="2053230"/>
            <a:ext cx="3722225" cy="1569651"/>
            <a:chOff x="5421773" y="2139075"/>
            <a:chExt cx="3722225" cy="1569651"/>
          </a:xfrm>
        </p:grpSpPr>
        <p:sp>
          <p:nvSpPr>
            <p:cNvPr id="16" name="任意多边形 15"/>
            <p:cNvSpPr/>
            <p:nvPr/>
          </p:nvSpPr>
          <p:spPr>
            <a:xfrm flipH="1">
              <a:off x="5498806" y="2139075"/>
              <a:ext cx="3645192" cy="1321762"/>
            </a:xfrm>
            <a:custGeom>
              <a:avLst/>
              <a:gdLst>
                <a:gd name="connsiteX0" fmla="*/ 3815940 w 4860256"/>
                <a:gd name="connsiteY0" fmla="*/ 0 h 1762349"/>
                <a:gd name="connsiteX1" fmla="*/ 990598 w 4860256"/>
                <a:gd name="connsiteY1" fmla="*/ 0 h 1762349"/>
                <a:gd name="connsiteX2" fmla="*/ 850231 w 4860256"/>
                <a:gd name="connsiteY2" fmla="*/ 0 h 1762349"/>
                <a:gd name="connsiteX3" fmla="*/ 0 w 4860256"/>
                <a:gd name="connsiteY3" fmla="*/ 0 h 1762349"/>
                <a:gd name="connsiteX4" fmla="*/ 0 w 4860256"/>
                <a:gd name="connsiteY4" fmla="*/ 395925 h 1762349"/>
                <a:gd name="connsiteX5" fmla="*/ 990598 w 4860256"/>
                <a:gd name="connsiteY5" fmla="*/ 395925 h 1762349"/>
                <a:gd name="connsiteX6" fmla="*/ 990598 w 4860256"/>
                <a:gd name="connsiteY6" fmla="*/ 392340 h 1762349"/>
                <a:gd name="connsiteX7" fmla="*/ 3763050 w 4860256"/>
                <a:gd name="connsiteY7" fmla="*/ 392340 h 1762349"/>
                <a:gd name="connsiteX8" fmla="*/ 4461791 w 4860256"/>
                <a:gd name="connsiteY8" fmla="*/ 1091081 h 1762349"/>
                <a:gd name="connsiteX9" fmla="*/ 4461791 w 4860256"/>
                <a:gd name="connsiteY9" fmla="*/ 1762349 h 1762349"/>
                <a:gd name="connsiteX10" fmla="*/ 4860256 w 4860256"/>
                <a:gd name="connsiteY10" fmla="*/ 1762349 h 1762349"/>
                <a:gd name="connsiteX11" fmla="*/ 4860256 w 4860256"/>
                <a:gd name="connsiteY11" fmla="*/ 1044316 h 1762349"/>
                <a:gd name="connsiteX12" fmla="*/ 3815940 w 4860256"/>
                <a:gd name="connsiteY12" fmla="*/ 0 h 176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0256" h="1762349">
                  <a:moveTo>
                    <a:pt x="3815940" y="0"/>
                  </a:moveTo>
                  <a:lnTo>
                    <a:pt x="990598" y="0"/>
                  </a:lnTo>
                  <a:lnTo>
                    <a:pt x="850231" y="0"/>
                  </a:lnTo>
                  <a:lnTo>
                    <a:pt x="0" y="0"/>
                  </a:lnTo>
                  <a:lnTo>
                    <a:pt x="0" y="395925"/>
                  </a:lnTo>
                  <a:lnTo>
                    <a:pt x="990598" y="395925"/>
                  </a:lnTo>
                  <a:lnTo>
                    <a:pt x="990598" y="392340"/>
                  </a:lnTo>
                  <a:lnTo>
                    <a:pt x="3763050" y="392340"/>
                  </a:lnTo>
                  <a:cubicBezTo>
                    <a:pt x="4148954" y="392340"/>
                    <a:pt x="4461791" y="705177"/>
                    <a:pt x="4461791" y="1091081"/>
                  </a:cubicBezTo>
                  <a:lnTo>
                    <a:pt x="4461791" y="1762349"/>
                  </a:lnTo>
                  <a:lnTo>
                    <a:pt x="4860256" y="1762349"/>
                  </a:lnTo>
                  <a:lnTo>
                    <a:pt x="4860256" y="1044316"/>
                  </a:lnTo>
                  <a:cubicBezTo>
                    <a:pt x="4860256" y="467556"/>
                    <a:pt x="4392700" y="0"/>
                    <a:pt x="3815940" y="0"/>
                  </a:cubicBezTo>
                  <a:close/>
                </a:path>
              </a:pathLst>
            </a:custGeom>
            <a:blipFill dpi="0" rotWithShape="1">
              <a:blip r:embed="rId5">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17" name="椭圆 16"/>
            <p:cNvSpPr/>
            <p:nvPr/>
          </p:nvSpPr>
          <p:spPr>
            <a:xfrm>
              <a:off x="5421773" y="3212947"/>
              <a:ext cx="495779" cy="495779"/>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18" name="文本框 93"/>
            <p:cNvSpPr txBox="1"/>
            <p:nvPr/>
          </p:nvSpPr>
          <p:spPr>
            <a:xfrm>
              <a:off x="5468050" y="3320198"/>
              <a:ext cx="410370" cy="346249"/>
            </a:xfrm>
            <a:prstGeom prst="rect">
              <a:avLst/>
            </a:prstGeom>
            <a:noFill/>
          </p:spPr>
          <p:txBody>
            <a:bodyPr wrap="square" lIns="68580" tIns="34290" rIns="68580" bIns="34290"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02</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9" name="任意多边形 18"/>
          <p:cNvSpPr/>
          <p:nvPr/>
        </p:nvSpPr>
        <p:spPr>
          <a:xfrm>
            <a:off x="3381877" y="1733430"/>
            <a:ext cx="1881186" cy="381000"/>
          </a:xfrm>
          <a:custGeom>
            <a:avLst/>
            <a:gdLst>
              <a:gd name="connsiteX0" fmla="*/ 2971800 w 2971800"/>
              <a:gd name="connsiteY0" fmla="*/ 508000 h 508000"/>
              <a:gd name="connsiteX1" fmla="*/ 622300 w 2971800"/>
              <a:gd name="connsiteY1" fmla="*/ 508000 h 508000"/>
              <a:gd name="connsiteX2" fmla="*/ 622300 w 2971800"/>
              <a:gd name="connsiteY2" fmla="*/ 0 h 508000"/>
              <a:gd name="connsiteX3" fmla="*/ 0 w 2971800"/>
              <a:gd name="connsiteY3" fmla="*/ 0 h 508000"/>
            </a:gdLst>
            <a:ahLst/>
            <a:cxnLst>
              <a:cxn ang="0">
                <a:pos x="connsiteX0" y="connsiteY0"/>
              </a:cxn>
              <a:cxn ang="0">
                <a:pos x="connsiteX1" y="connsiteY1"/>
              </a:cxn>
              <a:cxn ang="0">
                <a:pos x="connsiteX2" y="connsiteY2"/>
              </a:cxn>
              <a:cxn ang="0">
                <a:pos x="connsiteX3" y="connsiteY3"/>
              </a:cxn>
            </a:cxnLst>
            <a:rect l="l" t="t" r="r" b="b"/>
            <a:pathLst>
              <a:path w="2971800" h="508000">
                <a:moveTo>
                  <a:pt x="2971800" y="508000"/>
                </a:moveTo>
                <a:lnTo>
                  <a:pt x="622300" y="508000"/>
                </a:lnTo>
                <a:lnTo>
                  <a:pt x="622300" y="0"/>
                </a:lnTo>
                <a:lnTo>
                  <a:pt x="0"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20" name="任意多边形 19"/>
          <p:cNvSpPr/>
          <p:nvPr/>
        </p:nvSpPr>
        <p:spPr>
          <a:xfrm>
            <a:off x="3237546" y="2609224"/>
            <a:ext cx="2918630" cy="438150"/>
          </a:xfrm>
          <a:custGeom>
            <a:avLst/>
            <a:gdLst>
              <a:gd name="connsiteX0" fmla="*/ 3517900 w 3517900"/>
              <a:gd name="connsiteY0" fmla="*/ 0 h 584200"/>
              <a:gd name="connsiteX1" fmla="*/ 609600 w 3517900"/>
              <a:gd name="connsiteY1" fmla="*/ 0 h 584200"/>
              <a:gd name="connsiteX2" fmla="*/ 609600 w 3517900"/>
              <a:gd name="connsiteY2" fmla="*/ 584200 h 584200"/>
              <a:gd name="connsiteX3" fmla="*/ 0 w 3517900"/>
              <a:gd name="connsiteY3" fmla="*/ 584200 h 584200"/>
            </a:gdLst>
            <a:ahLst/>
            <a:cxnLst>
              <a:cxn ang="0">
                <a:pos x="connsiteX0" y="connsiteY0"/>
              </a:cxn>
              <a:cxn ang="0">
                <a:pos x="connsiteX1" y="connsiteY1"/>
              </a:cxn>
              <a:cxn ang="0">
                <a:pos x="connsiteX2" y="connsiteY2"/>
              </a:cxn>
              <a:cxn ang="0">
                <a:pos x="connsiteX3" y="connsiteY3"/>
              </a:cxn>
            </a:cxnLst>
            <a:rect l="l" t="t" r="r" b="b"/>
            <a:pathLst>
              <a:path w="3517900" h="584200">
                <a:moveTo>
                  <a:pt x="3517900" y="0"/>
                </a:moveTo>
                <a:lnTo>
                  <a:pt x="609600" y="0"/>
                </a:lnTo>
                <a:lnTo>
                  <a:pt x="609600" y="584200"/>
                </a:lnTo>
                <a:lnTo>
                  <a:pt x="0" y="584200"/>
                </a:lnTo>
              </a:path>
            </a:pathLst>
          </a:cu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n>
                <a:solidFill>
                  <a:srgbClr val="8FA3A4"/>
                </a:solidFill>
              </a:ln>
              <a:solidFill>
                <a:srgbClr val="564B45"/>
              </a:solidFill>
              <a:latin typeface="微软雅黑" panose="020B0503020204020204" pitchFamily="34" charset="-122"/>
              <a:ea typeface="微软雅黑" panose="020B0503020204020204" pitchFamily="34" charset="-122"/>
            </a:endParaRPr>
          </a:p>
        </p:txBody>
      </p:sp>
      <p:sp>
        <p:nvSpPr>
          <p:cNvPr id="21" name="任意多边形 20"/>
          <p:cNvSpPr/>
          <p:nvPr/>
        </p:nvSpPr>
        <p:spPr>
          <a:xfrm>
            <a:off x="3381877" y="2362081"/>
            <a:ext cx="2265541" cy="45719"/>
          </a:xfrm>
          <a:custGeom>
            <a:avLst/>
            <a:gdLst>
              <a:gd name="connsiteX0" fmla="*/ 3225800 w 3225800"/>
              <a:gd name="connsiteY0" fmla="*/ 0 h 0"/>
              <a:gd name="connsiteX1" fmla="*/ 0 w 3225800"/>
              <a:gd name="connsiteY1" fmla="*/ 0 h 0"/>
            </a:gdLst>
            <a:ahLst/>
            <a:cxnLst>
              <a:cxn ang="0">
                <a:pos x="connsiteX0" y="connsiteY0"/>
              </a:cxn>
              <a:cxn ang="0">
                <a:pos x="connsiteX1" y="connsiteY1"/>
              </a:cxn>
            </a:cxnLst>
            <a:rect l="l" t="t" r="r" b="b"/>
            <a:pathLst>
              <a:path w="3225800">
                <a:moveTo>
                  <a:pt x="3225800" y="0"/>
                </a:moveTo>
                <a:lnTo>
                  <a:pt x="0"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1827514" y="1491630"/>
            <a:ext cx="1478797" cy="586760"/>
            <a:chOff x="3447030" y="3890565"/>
            <a:chExt cx="1971730" cy="782347"/>
          </a:xfrm>
        </p:grpSpPr>
        <p:sp>
          <p:nvSpPr>
            <p:cNvPr id="23" name="文本框 111"/>
            <p:cNvSpPr txBox="1"/>
            <p:nvPr/>
          </p:nvSpPr>
          <p:spPr>
            <a:xfrm>
              <a:off x="3451161" y="3890565"/>
              <a:ext cx="1725052" cy="410369"/>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标题文字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4" name="文本框 112"/>
            <p:cNvSpPr txBox="1"/>
            <p:nvPr/>
          </p:nvSpPr>
          <p:spPr>
            <a:xfrm>
              <a:off x="3447030" y="4180469"/>
              <a:ext cx="1971730" cy="492443"/>
            </a:xfrm>
            <a:prstGeom prst="rect">
              <a:avLst/>
            </a:prstGeom>
            <a:noFill/>
          </p:spPr>
          <p:txBody>
            <a:bodyPr wrap="square" rtlCol="0">
              <a:spAutoFit/>
            </a:bodyPr>
            <a:lstStyle/>
            <a:p>
              <a:pPr algn="just"/>
              <a:r>
                <a:rPr lang="zh-CN" altLang="en-US" sz="900" kern="0" dirty="0">
                  <a:solidFill>
                    <a:schemeClr val="accent1"/>
                  </a:solidFill>
                  <a:latin typeface="微软雅黑" panose="020B0503020204020204" pitchFamily="34" charset="-122"/>
                  <a:ea typeface="微软雅黑" panose="020B0503020204020204" pitchFamily="34" charset="-122"/>
                  <a:cs typeface="Arial" pitchFamily="34" charset="0"/>
                </a:rPr>
                <a:t>单击此处可添加文本单击此处可添加</a:t>
              </a:r>
              <a:r>
                <a:rPr lang="zh-CN" altLang="en-US" sz="900" kern="0" dirty="0" smtClean="0">
                  <a:solidFill>
                    <a:schemeClr val="accent1"/>
                  </a:solidFill>
                  <a:latin typeface="微软雅黑" panose="020B0503020204020204" pitchFamily="34" charset="-122"/>
                  <a:ea typeface="微软雅黑" panose="020B0503020204020204" pitchFamily="34" charset="-122"/>
                  <a:cs typeface="Arial" pitchFamily="34" charset="0"/>
                </a:rPr>
                <a:t>文本</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grpSp>
      <p:sp>
        <p:nvSpPr>
          <p:cNvPr id="25" name="椭圆 24"/>
          <p:cNvSpPr/>
          <p:nvPr/>
        </p:nvSpPr>
        <p:spPr>
          <a:xfrm>
            <a:off x="3350444" y="1704141"/>
            <a:ext cx="62865" cy="628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6" name="椭圆 25"/>
          <p:cNvSpPr/>
          <p:nvPr/>
        </p:nvSpPr>
        <p:spPr>
          <a:xfrm>
            <a:off x="3350444" y="2375110"/>
            <a:ext cx="62865" cy="6286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7" name="椭圆 26"/>
          <p:cNvSpPr/>
          <p:nvPr/>
        </p:nvSpPr>
        <p:spPr>
          <a:xfrm>
            <a:off x="3350444" y="3070232"/>
            <a:ext cx="62865" cy="6286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8" name="椭圆 27"/>
          <p:cNvSpPr/>
          <p:nvPr/>
        </p:nvSpPr>
        <p:spPr>
          <a:xfrm>
            <a:off x="1340924" y="1508076"/>
            <a:ext cx="450708" cy="450708"/>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29" name="椭圆 28"/>
          <p:cNvSpPr/>
          <p:nvPr/>
        </p:nvSpPr>
        <p:spPr>
          <a:xfrm>
            <a:off x="1340924" y="2180968"/>
            <a:ext cx="450708" cy="450708"/>
          </a:xfrm>
          <a:prstGeom prst="ellipse">
            <a:avLst/>
          </a:prstGeom>
          <a:blipFill dpi="0" rotWithShape="1">
            <a:blip r:embed="rId8" cstate="screen">
              <a:extLst>
                <a:ext uri="{28A0092B-C50C-407E-A947-70E740481C1C}">
                  <a14:useLocalDpi xmlns:a14="http://schemas.microsoft.com/office/drawing/2010/main"/>
                </a:ext>
              </a:extLst>
            </a:blip>
            <a:srcRect/>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30" name="椭圆 29"/>
          <p:cNvSpPr/>
          <p:nvPr/>
        </p:nvSpPr>
        <p:spPr>
          <a:xfrm>
            <a:off x="1340924" y="2874024"/>
            <a:ext cx="450708" cy="450708"/>
          </a:xfrm>
          <a:prstGeom prst="ellipse">
            <a:avLst/>
          </a:prstGeom>
          <a:blipFill dpi="0" rotWithShape="1">
            <a:blip r:embed="rId9" cstate="screen">
              <a:extLst>
                <a:ext uri="{28A0092B-C50C-407E-A947-70E740481C1C}">
                  <a14:useLocalDpi xmlns:a14="http://schemas.microsoft.com/office/drawing/2010/main"/>
                </a:ext>
              </a:extLst>
            </a:blip>
            <a:srcRect/>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32" name="椭圆 70"/>
          <p:cNvSpPr/>
          <p:nvPr/>
        </p:nvSpPr>
        <p:spPr>
          <a:xfrm>
            <a:off x="1452226" y="1595957"/>
            <a:ext cx="228104" cy="274946"/>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dirty="0">
              <a:solidFill>
                <a:prstClr val="white"/>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1452226" y="2305710"/>
            <a:ext cx="215812" cy="217283"/>
            <a:chOff x="3771900" y="3200400"/>
            <a:chExt cx="2011680" cy="2025396"/>
          </a:xfrm>
          <a:solidFill>
            <a:schemeClr val="bg1"/>
          </a:solidFill>
        </p:grpSpPr>
        <p:sp>
          <p:nvSpPr>
            <p:cNvPr id="35" name="任意多边形 34"/>
            <p:cNvSpPr/>
            <p:nvPr/>
          </p:nvSpPr>
          <p:spPr>
            <a:xfrm>
              <a:off x="3775166" y="3370217"/>
              <a:ext cx="770708" cy="796834"/>
            </a:xfrm>
            <a:custGeom>
              <a:avLst/>
              <a:gdLst>
                <a:gd name="connsiteX0" fmla="*/ 0 w 770708"/>
                <a:gd name="connsiteY0" fmla="*/ 104503 h 796834"/>
                <a:gd name="connsiteX1" fmla="*/ 0 w 770708"/>
                <a:gd name="connsiteY1" fmla="*/ 796834 h 796834"/>
                <a:gd name="connsiteX2" fmla="*/ 770708 w 770708"/>
                <a:gd name="connsiteY2" fmla="*/ 770709 h 796834"/>
                <a:gd name="connsiteX3" fmla="*/ 770708 w 770708"/>
                <a:gd name="connsiteY3" fmla="*/ 0 h 796834"/>
                <a:gd name="connsiteX4" fmla="*/ 0 w 770708"/>
                <a:gd name="connsiteY4" fmla="*/ 104503 h 7968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0708" h="796834">
                  <a:moveTo>
                    <a:pt x="0" y="104503"/>
                  </a:moveTo>
                  <a:lnTo>
                    <a:pt x="0" y="796834"/>
                  </a:lnTo>
                  <a:lnTo>
                    <a:pt x="770708" y="770709"/>
                  </a:lnTo>
                  <a:lnTo>
                    <a:pt x="770708" y="0"/>
                  </a:lnTo>
                  <a:lnTo>
                    <a:pt x="0" y="104503"/>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6" name="任意多边形 35"/>
            <p:cNvSpPr/>
            <p:nvPr/>
          </p:nvSpPr>
          <p:spPr>
            <a:xfrm>
              <a:off x="4704588" y="3200400"/>
              <a:ext cx="1078992" cy="937260"/>
            </a:xfrm>
            <a:custGeom>
              <a:avLst/>
              <a:gdLst>
                <a:gd name="connsiteX0" fmla="*/ 0 w 1078992"/>
                <a:gd name="connsiteY0" fmla="*/ 155448 h 937260"/>
                <a:gd name="connsiteX1" fmla="*/ 1078992 w 1078992"/>
                <a:gd name="connsiteY1" fmla="*/ 0 h 937260"/>
                <a:gd name="connsiteX2" fmla="*/ 1078992 w 1078992"/>
                <a:gd name="connsiteY2" fmla="*/ 928116 h 937260"/>
                <a:gd name="connsiteX3" fmla="*/ 9144 w 1078992"/>
                <a:gd name="connsiteY3" fmla="*/ 937260 h 937260"/>
                <a:gd name="connsiteX4" fmla="*/ 0 w 1078992"/>
                <a:gd name="connsiteY4" fmla="*/ 155448 h 937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992" h="937260">
                  <a:moveTo>
                    <a:pt x="0" y="155448"/>
                  </a:moveTo>
                  <a:lnTo>
                    <a:pt x="1078992" y="0"/>
                  </a:lnTo>
                  <a:lnTo>
                    <a:pt x="1078992" y="928116"/>
                  </a:lnTo>
                  <a:lnTo>
                    <a:pt x="9144" y="937260"/>
                  </a:lnTo>
                  <a:lnTo>
                    <a:pt x="0" y="155448"/>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7" name="任意多边形 36"/>
            <p:cNvSpPr/>
            <p:nvPr/>
          </p:nvSpPr>
          <p:spPr>
            <a:xfrm>
              <a:off x="3771900" y="4279392"/>
              <a:ext cx="772668" cy="786384"/>
            </a:xfrm>
            <a:custGeom>
              <a:avLst/>
              <a:gdLst>
                <a:gd name="connsiteX0" fmla="*/ 0 w 772668"/>
                <a:gd name="connsiteY0" fmla="*/ 0 h 786384"/>
                <a:gd name="connsiteX1" fmla="*/ 772668 w 772668"/>
                <a:gd name="connsiteY1" fmla="*/ 13716 h 786384"/>
                <a:gd name="connsiteX2" fmla="*/ 772668 w 772668"/>
                <a:gd name="connsiteY2" fmla="*/ 786384 h 786384"/>
                <a:gd name="connsiteX3" fmla="*/ 4572 w 772668"/>
                <a:gd name="connsiteY3" fmla="*/ 667512 h 786384"/>
                <a:gd name="connsiteX4" fmla="*/ 0 w 772668"/>
                <a:gd name="connsiteY4" fmla="*/ 0 h 786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668" h="786384">
                  <a:moveTo>
                    <a:pt x="0" y="0"/>
                  </a:moveTo>
                  <a:lnTo>
                    <a:pt x="772668" y="13716"/>
                  </a:lnTo>
                  <a:lnTo>
                    <a:pt x="772668" y="786384"/>
                  </a:lnTo>
                  <a:lnTo>
                    <a:pt x="4572" y="667512"/>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704587" y="4293109"/>
              <a:ext cx="1076201" cy="932687"/>
            </a:xfrm>
            <a:custGeom>
              <a:avLst/>
              <a:gdLst>
                <a:gd name="connsiteX0" fmla="*/ 0 w 1092708"/>
                <a:gd name="connsiteY0" fmla="*/ 0 h 932688"/>
                <a:gd name="connsiteX1" fmla="*/ 0 w 1092708"/>
                <a:gd name="connsiteY1" fmla="*/ 795528 h 932688"/>
                <a:gd name="connsiteX2" fmla="*/ 1092708 w 1092708"/>
                <a:gd name="connsiteY2" fmla="*/ 932688 h 932688"/>
                <a:gd name="connsiteX3" fmla="*/ 1092708 w 1092708"/>
                <a:gd name="connsiteY3" fmla="*/ 9144 h 932688"/>
                <a:gd name="connsiteX4" fmla="*/ 0 w 1092708"/>
                <a:gd name="connsiteY4" fmla="*/ 0 h 93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708" h="932688">
                  <a:moveTo>
                    <a:pt x="0" y="0"/>
                  </a:moveTo>
                  <a:lnTo>
                    <a:pt x="0" y="795528"/>
                  </a:lnTo>
                  <a:lnTo>
                    <a:pt x="1092708" y="932688"/>
                  </a:lnTo>
                  <a:lnTo>
                    <a:pt x="1092708" y="9144"/>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1461211" y="2975274"/>
            <a:ext cx="210134" cy="253311"/>
            <a:chOff x="4141788" y="809625"/>
            <a:chExt cx="3600450" cy="4340225"/>
          </a:xfrm>
          <a:solidFill>
            <a:schemeClr val="accent2"/>
          </a:solidFill>
        </p:grpSpPr>
        <p:sp>
          <p:nvSpPr>
            <p:cNvPr id="40" name="Freeform 7"/>
            <p:cNvSpPr>
              <a:spLocks/>
            </p:cNvSpPr>
            <p:nvPr/>
          </p:nvSpPr>
          <p:spPr bwMode="auto">
            <a:xfrm>
              <a:off x="4141788" y="1774825"/>
              <a:ext cx="3600450" cy="3375025"/>
            </a:xfrm>
            <a:custGeom>
              <a:avLst/>
              <a:gdLst>
                <a:gd name="T0" fmla="*/ 923 w 958"/>
                <a:gd name="T1" fmla="*/ 114 h 898"/>
                <a:gd name="T2" fmla="*/ 721 w 958"/>
                <a:gd name="T3" fmla="*/ 0 h 898"/>
                <a:gd name="T4" fmla="*/ 508 w 958"/>
                <a:gd name="T5" fmla="*/ 65 h 898"/>
                <a:gd name="T6" fmla="*/ 326 w 958"/>
                <a:gd name="T7" fmla="*/ 3 h 898"/>
                <a:gd name="T8" fmla="*/ 0 w 958"/>
                <a:gd name="T9" fmla="*/ 341 h 898"/>
                <a:gd name="T10" fmla="*/ 107 w 958"/>
                <a:gd name="T11" fmla="*/ 734 h 898"/>
                <a:gd name="T12" fmla="*/ 301 w 958"/>
                <a:gd name="T13" fmla="*/ 898 h 898"/>
                <a:gd name="T14" fmla="*/ 494 w 958"/>
                <a:gd name="T15" fmla="*/ 849 h 898"/>
                <a:gd name="T16" fmla="*/ 681 w 958"/>
                <a:gd name="T17" fmla="*/ 894 h 898"/>
                <a:gd name="T18" fmla="*/ 958 w 958"/>
                <a:gd name="T19" fmla="*/ 583 h 898"/>
                <a:gd name="T20" fmla="*/ 956 w 958"/>
                <a:gd name="T21" fmla="*/ 567 h 898"/>
                <a:gd name="T22" fmla="*/ 956 w 958"/>
                <a:gd name="T23" fmla="*/ 559 h 898"/>
                <a:gd name="T24" fmla="*/ 812 w 958"/>
                <a:gd name="T25" fmla="*/ 327 h 898"/>
                <a:gd name="T26" fmla="*/ 920 w 958"/>
                <a:gd name="T27" fmla="*/ 116 h 898"/>
                <a:gd name="T28" fmla="*/ 923 w 958"/>
                <a:gd name="T29" fmla="*/ 114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8" h="898">
                  <a:moveTo>
                    <a:pt x="923" y="114"/>
                  </a:moveTo>
                  <a:cubicBezTo>
                    <a:pt x="877" y="57"/>
                    <a:pt x="816" y="0"/>
                    <a:pt x="721" y="0"/>
                  </a:cubicBezTo>
                  <a:cubicBezTo>
                    <a:pt x="655" y="0"/>
                    <a:pt x="599" y="65"/>
                    <a:pt x="508" y="65"/>
                  </a:cubicBezTo>
                  <a:cubicBezTo>
                    <a:pt x="435" y="65"/>
                    <a:pt x="405" y="3"/>
                    <a:pt x="326" y="3"/>
                  </a:cubicBezTo>
                  <a:cubicBezTo>
                    <a:pt x="162" y="3"/>
                    <a:pt x="0" y="150"/>
                    <a:pt x="0" y="341"/>
                  </a:cubicBezTo>
                  <a:cubicBezTo>
                    <a:pt x="0" y="442"/>
                    <a:pt x="33" y="598"/>
                    <a:pt x="107" y="734"/>
                  </a:cubicBezTo>
                  <a:cubicBezTo>
                    <a:pt x="161" y="834"/>
                    <a:pt x="227" y="898"/>
                    <a:pt x="301" y="898"/>
                  </a:cubicBezTo>
                  <a:cubicBezTo>
                    <a:pt x="355" y="898"/>
                    <a:pt x="418" y="849"/>
                    <a:pt x="494" y="849"/>
                  </a:cubicBezTo>
                  <a:cubicBezTo>
                    <a:pt x="560" y="849"/>
                    <a:pt x="621" y="894"/>
                    <a:pt x="681" y="894"/>
                  </a:cubicBezTo>
                  <a:cubicBezTo>
                    <a:pt x="825" y="894"/>
                    <a:pt x="958" y="707"/>
                    <a:pt x="958" y="583"/>
                  </a:cubicBezTo>
                  <a:cubicBezTo>
                    <a:pt x="958" y="576"/>
                    <a:pt x="956" y="572"/>
                    <a:pt x="956" y="567"/>
                  </a:cubicBezTo>
                  <a:cubicBezTo>
                    <a:pt x="956" y="559"/>
                    <a:pt x="956" y="559"/>
                    <a:pt x="956" y="559"/>
                  </a:cubicBezTo>
                  <a:cubicBezTo>
                    <a:pt x="863" y="509"/>
                    <a:pt x="812" y="434"/>
                    <a:pt x="812" y="327"/>
                  </a:cubicBezTo>
                  <a:cubicBezTo>
                    <a:pt x="812" y="240"/>
                    <a:pt x="850" y="164"/>
                    <a:pt x="920" y="116"/>
                  </a:cubicBezTo>
                  <a:cubicBezTo>
                    <a:pt x="923" y="114"/>
                    <a:pt x="923" y="114"/>
                    <a:pt x="923" y="114"/>
                  </a:cubicBezTo>
                  <a:close/>
                </a:path>
              </a:pathLst>
            </a:cu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rgbClr val="FFB954"/>
                </a:solidFill>
                <a:latin typeface="微软雅黑" panose="020B0503020204020204" pitchFamily="34" charset="-122"/>
                <a:ea typeface="微软雅黑" panose="020B0503020204020204" pitchFamily="34" charset="-122"/>
              </a:endParaRPr>
            </a:p>
          </p:txBody>
        </p:sp>
        <p:sp>
          <p:nvSpPr>
            <p:cNvPr id="43" name="Freeform 8"/>
            <p:cNvSpPr>
              <a:spLocks/>
            </p:cNvSpPr>
            <p:nvPr/>
          </p:nvSpPr>
          <p:spPr bwMode="auto">
            <a:xfrm>
              <a:off x="6021388" y="809625"/>
              <a:ext cx="792163" cy="1135063"/>
            </a:xfrm>
            <a:custGeom>
              <a:avLst/>
              <a:gdLst>
                <a:gd name="T0" fmla="*/ 5 w 211"/>
                <a:gd name="T1" fmla="*/ 302 h 302"/>
                <a:gd name="T2" fmla="*/ 211 w 211"/>
                <a:gd name="T3" fmla="*/ 47 h 302"/>
                <a:gd name="T4" fmla="*/ 208 w 211"/>
                <a:gd name="T5" fmla="*/ 6 h 302"/>
                <a:gd name="T6" fmla="*/ 207 w 211"/>
                <a:gd name="T7" fmla="*/ 0 h 302"/>
                <a:gd name="T8" fmla="*/ 0 w 211"/>
                <a:gd name="T9" fmla="*/ 249 h 302"/>
                <a:gd name="T10" fmla="*/ 5 w 211"/>
                <a:gd name="T11" fmla="*/ 295 h 302"/>
                <a:gd name="T12" fmla="*/ 5 w 211"/>
                <a:gd name="T13" fmla="*/ 302 h 302"/>
              </a:gdLst>
              <a:ahLst/>
              <a:cxnLst>
                <a:cxn ang="0">
                  <a:pos x="T0" y="T1"/>
                </a:cxn>
                <a:cxn ang="0">
                  <a:pos x="T2" y="T3"/>
                </a:cxn>
                <a:cxn ang="0">
                  <a:pos x="T4" y="T5"/>
                </a:cxn>
                <a:cxn ang="0">
                  <a:pos x="T6" y="T7"/>
                </a:cxn>
                <a:cxn ang="0">
                  <a:pos x="T8" y="T9"/>
                </a:cxn>
                <a:cxn ang="0">
                  <a:pos x="T10" y="T11"/>
                </a:cxn>
                <a:cxn ang="0">
                  <a:pos x="T12" y="T13"/>
                </a:cxn>
              </a:cxnLst>
              <a:rect l="0" t="0" r="r" b="b"/>
              <a:pathLst>
                <a:path w="211" h="302">
                  <a:moveTo>
                    <a:pt x="5" y="302"/>
                  </a:moveTo>
                  <a:cubicBezTo>
                    <a:pt x="112" y="268"/>
                    <a:pt x="211" y="188"/>
                    <a:pt x="211" y="47"/>
                  </a:cubicBezTo>
                  <a:cubicBezTo>
                    <a:pt x="211" y="36"/>
                    <a:pt x="210" y="22"/>
                    <a:pt x="208" y="6"/>
                  </a:cubicBezTo>
                  <a:cubicBezTo>
                    <a:pt x="207" y="0"/>
                    <a:pt x="207" y="0"/>
                    <a:pt x="207" y="0"/>
                  </a:cubicBezTo>
                  <a:cubicBezTo>
                    <a:pt x="98" y="30"/>
                    <a:pt x="0" y="115"/>
                    <a:pt x="0" y="249"/>
                  </a:cubicBezTo>
                  <a:cubicBezTo>
                    <a:pt x="0" y="262"/>
                    <a:pt x="1" y="278"/>
                    <a:pt x="5" y="295"/>
                  </a:cubicBezTo>
                  <a:cubicBezTo>
                    <a:pt x="5" y="302"/>
                    <a:pt x="5" y="302"/>
                    <a:pt x="5" y="302"/>
                  </a:cubicBezTo>
                  <a:close/>
                </a:path>
              </a:pathLst>
            </a:cu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rgbClr val="FFB954"/>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1827514" y="2116032"/>
            <a:ext cx="1478797" cy="586760"/>
            <a:chOff x="3447030" y="3890565"/>
            <a:chExt cx="1971730" cy="782347"/>
          </a:xfrm>
        </p:grpSpPr>
        <p:sp>
          <p:nvSpPr>
            <p:cNvPr id="45" name="文本框 111"/>
            <p:cNvSpPr txBox="1"/>
            <p:nvPr/>
          </p:nvSpPr>
          <p:spPr>
            <a:xfrm>
              <a:off x="3451161" y="3890565"/>
              <a:ext cx="1725052" cy="410369"/>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标题文字</a:t>
              </a:r>
              <a:endParaRPr lang="zh-CN" altLang="en-US" sz="1400" dirty="0">
                <a:latin typeface="微软雅黑" panose="020B0503020204020204" pitchFamily="34" charset="-122"/>
                <a:ea typeface="微软雅黑" panose="020B0503020204020204" pitchFamily="34" charset="-122"/>
              </a:endParaRPr>
            </a:p>
          </p:txBody>
        </p:sp>
        <p:sp>
          <p:nvSpPr>
            <p:cNvPr id="46" name="文本框 112"/>
            <p:cNvSpPr txBox="1"/>
            <p:nvPr/>
          </p:nvSpPr>
          <p:spPr>
            <a:xfrm>
              <a:off x="3447030" y="4180469"/>
              <a:ext cx="1971730" cy="492443"/>
            </a:xfrm>
            <a:prstGeom prst="rect">
              <a:avLst/>
            </a:prstGeom>
            <a:noFill/>
          </p:spPr>
          <p:txBody>
            <a:bodyPr wrap="square" rtlCol="0">
              <a:spAutoFit/>
            </a:bodyPr>
            <a:lstStyle/>
            <a:p>
              <a:pPr algn="just"/>
              <a:r>
                <a:rPr lang="zh-CN" altLang="en-US" sz="900" kern="0" dirty="0">
                  <a:solidFill>
                    <a:schemeClr val="accent1"/>
                  </a:solidFill>
                  <a:latin typeface="微软雅黑" panose="020B0503020204020204" pitchFamily="34" charset="-122"/>
                  <a:ea typeface="微软雅黑" panose="020B0503020204020204" pitchFamily="34" charset="-122"/>
                  <a:cs typeface="Arial" pitchFamily="34" charset="0"/>
                </a:rPr>
                <a:t>单击此处可添加文本单击此处可添加</a:t>
              </a:r>
              <a:r>
                <a:rPr lang="zh-CN" altLang="en-US" sz="900" kern="0" dirty="0" smtClean="0">
                  <a:solidFill>
                    <a:schemeClr val="accent1"/>
                  </a:solidFill>
                  <a:latin typeface="微软雅黑" panose="020B0503020204020204" pitchFamily="34" charset="-122"/>
                  <a:ea typeface="微软雅黑" panose="020B0503020204020204" pitchFamily="34" charset="-122"/>
                  <a:cs typeface="Arial" pitchFamily="34" charset="0"/>
                </a:rPr>
                <a:t>文本</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1827514" y="2839717"/>
            <a:ext cx="1478797" cy="586760"/>
            <a:chOff x="3447030" y="3890565"/>
            <a:chExt cx="1971730" cy="782347"/>
          </a:xfrm>
        </p:grpSpPr>
        <p:sp>
          <p:nvSpPr>
            <p:cNvPr id="48" name="文本框 111"/>
            <p:cNvSpPr txBox="1"/>
            <p:nvPr/>
          </p:nvSpPr>
          <p:spPr>
            <a:xfrm>
              <a:off x="3451161" y="3890565"/>
              <a:ext cx="1725052" cy="410369"/>
            </a:xfrm>
            <a:prstGeom prst="rect">
              <a:avLst/>
            </a:prstGeom>
            <a:noFill/>
          </p:spPr>
          <p:txBody>
            <a:bodyPr wrap="square" rtlCol="0">
              <a:spAutoFit/>
            </a:bodyPr>
            <a:lstStyle/>
            <a:p>
              <a:r>
                <a:rPr lang="zh-CN" altLang="en-US" sz="1400" dirty="0" smtClean="0">
                  <a:solidFill>
                    <a:schemeClr val="bg2"/>
                  </a:solidFill>
                  <a:latin typeface="微软雅黑" panose="020B0503020204020204" pitchFamily="34" charset="-122"/>
                  <a:ea typeface="微软雅黑" panose="020B0503020204020204" pitchFamily="34" charset="-122"/>
                </a:rPr>
                <a:t>标题文字</a:t>
              </a:r>
              <a:endParaRPr lang="zh-CN" altLang="en-US" sz="1400" dirty="0">
                <a:solidFill>
                  <a:schemeClr val="bg2"/>
                </a:solidFill>
                <a:latin typeface="微软雅黑" panose="020B0503020204020204" pitchFamily="34" charset="-122"/>
                <a:ea typeface="微软雅黑" panose="020B0503020204020204" pitchFamily="34" charset="-122"/>
              </a:endParaRPr>
            </a:p>
          </p:txBody>
        </p:sp>
        <p:sp>
          <p:nvSpPr>
            <p:cNvPr id="49" name="文本框 112"/>
            <p:cNvSpPr txBox="1"/>
            <p:nvPr/>
          </p:nvSpPr>
          <p:spPr>
            <a:xfrm>
              <a:off x="3447030" y="4180469"/>
              <a:ext cx="1971730" cy="492443"/>
            </a:xfrm>
            <a:prstGeom prst="rect">
              <a:avLst/>
            </a:prstGeom>
            <a:noFill/>
          </p:spPr>
          <p:txBody>
            <a:bodyPr wrap="square" rtlCol="0">
              <a:spAutoFit/>
            </a:bodyPr>
            <a:lstStyle/>
            <a:p>
              <a:pPr algn="just"/>
              <a:r>
                <a:rPr lang="zh-CN" altLang="en-US" sz="900" kern="0" dirty="0">
                  <a:solidFill>
                    <a:schemeClr val="accent1"/>
                  </a:solidFill>
                  <a:latin typeface="微软雅黑" panose="020B0503020204020204" pitchFamily="34" charset="-122"/>
                  <a:ea typeface="微软雅黑" panose="020B0503020204020204" pitchFamily="34" charset="-122"/>
                  <a:cs typeface="Arial" pitchFamily="34" charset="0"/>
                </a:rPr>
                <a:t>单击此处可添加文本单击此处可添加</a:t>
              </a:r>
              <a:r>
                <a:rPr lang="zh-CN" altLang="en-US" sz="900" kern="0" dirty="0" smtClean="0">
                  <a:solidFill>
                    <a:schemeClr val="accent1"/>
                  </a:solidFill>
                  <a:latin typeface="微软雅黑" panose="020B0503020204020204" pitchFamily="34" charset="-122"/>
                  <a:ea typeface="微软雅黑" panose="020B0503020204020204" pitchFamily="34" charset="-122"/>
                  <a:cs typeface="Arial" pitchFamily="34" charset="0"/>
                </a:rPr>
                <a:t>文本</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grpSp>
      <p:sp>
        <p:nvSpPr>
          <p:cNvPr id="52"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53"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54"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924028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right)">
                                      <p:cBhvr>
                                        <p:cTn id="11" dur="500"/>
                                        <p:tgtEl>
                                          <p:spTgt spid="15"/>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right)">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right)">
                                      <p:cBhvr>
                                        <p:cTn id="20" dur="500"/>
                                        <p:tgtEl>
                                          <p:spTgt spid="19"/>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right)">
                                      <p:cBhvr>
                                        <p:cTn id="23" dur="500"/>
                                        <p:tgtEl>
                                          <p:spTgt spid="20"/>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right)">
                                      <p:cBhvr>
                                        <p:cTn id="26" dur="500"/>
                                        <p:tgtEl>
                                          <p:spTgt spid="21"/>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0-#ppt_w/2"/>
                                          </p:val>
                                        </p:tav>
                                        <p:tav tm="100000">
                                          <p:val>
                                            <p:strVal val="#ppt_x"/>
                                          </p:val>
                                        </p:tav>
                                      </p:tavLst>
                                    </p:anim>
                                    <p:anim calcmode="lin" valueType="num">
                                      <p:cBhvr additive="base">
                                        <p:cTn id="32" dur="500" fill="hold"/>
                                        <p:tgtEl>
                                          <p:spTgt spid="2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0-#ppt_w/2"/>
                                          </p:val>
                                        </p:tav>
                                        <p:tav tm="100000">
                                          <p:val>
                                            <p:strVal val="#ppt_x"/>
                                          </p:val>
                                        </p:tav>
                                      </p:tavLst>
                                    </p:anim>
                                    <p:anim calcmode="lin" valueType="num">
                                      <p:cBhvr additive="base">
                                        <p:cTn id="36" dur="500" fill="hold"/>
                                        <p:tgtEl>
                                          <p:spTgt spid="2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0-#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0-#ppt_w/2"/>
                                          </p:val>
                                        </p:tav>
                                        <p:tav tm="100000">
                                          <p:val>
                                            <p:strVal val="#ppt_x"/>
                                          </p:val>
                                        </p:tav>
                                      </p:tavLst>
                                    </p:anim>
                                    <p:anim calcmode="lin" valueType="num">
                                      <p:cBhvr additive="base">
                                        <p:cTn id="44" dur="500" fill="hold"/>
                                        <p:tgtEl>
                                          <p:spTgt spid="22"/>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500" fill="hold"/>
                                        <p:tgtEl>
                                          <p:spTgt spid="28"/>
                                        </p:tgtEl>
                                        <p:attrNameLst>
                                          <p:attrName>ppt_x</p:attrName>
                                        </p:attrNameLst>
                                      </p:cBhvr>
                                      <p:tavLst>
                                        <p:tav tm="0">
                                          <p:val>
                                            <p:strVal val="0-#ppt_w/2"/>
                                          </p:val>
                                        </p:tav>
                                        <p:tav tm="100000">
                                          <p:val>
                                            <p:strVal val="#ppt_x"/>
                                          </p:val>
                                        </p:tav>
                                      </p:tavLst>
                                    </p:anim>
                                    <p:anim calcmode="lin" valueType="num">
                                      <p:cBhvr additive="base">
                                        <p:cTn id="48" dur="500" fill="hold"/>
                                        <p:tgtEl>
                                          <p:spTgt spid="28"/>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500" fill="hold"/>
                                        <p:tgtEl>
                                          <p:spTgt spid="29"/>
                                        </p:tgtEl>
                                        <p:attrNameLst>
                                          <p:attrName>ppt_x</p:attrName>
                                        </p:attrNameLst>
                                      </p:cBhvr>
                                      <p:tavLst>
                                        <p:tav tm="0">
                                          <p:val>
                                            <p:strVal val="0-#ppt_w/2"/>
                                          </p:val>
                                        </p:tav>
                                        <p:tav tm="100000">
                                          <p:val>
                                            <p:strVal val="#ppt_x"/>
                                          </p:val>
                                        </p:tav>
                                      </p:tavLst>
                                    </p:anim>
                                    <p:anim calcmode="lin" valueType="num">
                                      <p:cBhvr additive="base">
                                        <p:cTn id="52" dur="500" fill="hold"/>
                                        <p:tgtEl>
                                          <p:spTgt spid="29"/>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fill="hold"/>
                                        <p:tgtEl>
                                          <p:spTgt spid="30"/>
                                        </p:tgtEl>
                                        <p:attrNameLst>
                                          <p:attrName>ppt_x</p:attrName>
                                        </p:attrNameLst>
                                      </p:cBhvr>
                                      <p:tavLst>
                                        <p:tav tm="0">
                                          <p:val>
                                            <p:strVal val="0-#ppt_w/2"/>
                                          </p:val>
                                        </p:tav>
                                        <p:tav tm="100000">
                                          <p:val>
                                            <p:strVal val="#ppt_x"/>
                                          </p:val>
                                        </p:tav>
                                      </p:tavLst>
                                    </p:anim>
                                    <p:anim calcmode="lin" valueType="num">
                                      <p:cBhvr additive="base">
                                        <p:cTn id="56" dur="500" fill="hold"/>
                                        <p:tgtEl>
                                          <p:spTgt spid="30"/>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500" fill="hold"/>
                                        <p:tgtEl>
                                          <p:spTgt spid="32"/>
                                        </p:tgtEl>
                                        <p:attrNameLst>
                                          <p:attrName>ppt_x</p:attrName>
                                        </p:attrNameLst>
                                      </p:cBhvr>
                                      <p:tavLst>
                                        <p:tav tm="0">
                                          <p:val>
                                            <p:strVal val="0-#ppt_w/2"/>
                                          </p:val>
                                        </p:tav>
                                        <p:tav tm="100000">
                                          <p:val>
                                            <p:strVal val="#ppt_x"/>
                                          </p:val>
                                        </p:tav>
                                      </p:tavLst>
                                    </p:anim>
                                    <p:anim calcmode="lin" valueType="num">
                                      <p:cBhvr additive="base">
                                        <p:cTn id="60" dur="500" fill="hold"/>
                                        <p:tgtEl>
                                          <p:spTgt spid="32"/>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34"/>
                                        </p:tgtEl>
                                        <p:attrNameLst>
                                          <p:attrName>style.visibility</p:attrName>
                                        </p:attrNameLst>
                                      </p:cBhvr>
                                      <p:to>
                                        <p:strVal val="visible"/>
                                      </p:to>
                                    </p:set>
                                    <p:anim calcmode="lin" valueType="num">
                                      <p:cBhvr additive="base">
                                        <p:cTn id="63" dur="500" fill="hold"/>
                                        <p:tgtEl>
                                          <p:spTgt spid="34"/>
                                        </p:tgtEl>
                                        <p:attrNameLst>
                                          <p:attrName>ppt_x</p:attrName>
                                        </p:attrNameLst>
                                      </p:cBhvr>
                                      <p:tavLst>
                                        <p:tav tm="0">
                                          <p:val>
                                            <p:strVal val="0-#ppt_w/2"/>
                                          </p:val>
                                        </p:tav>
                                        <p:tav tm="100000">
                                          <p:val>
                                            <p:strVal val="#ppt_x"/>
                                          </p:val>
                                        </p:tav>
                                      </p:tavLst>
                                    </p:anim>
                                    <p:anim calcmode="lin" valueType="num">
                                      <p:cBhvr additive="base">
                                        <p:cTn id="64" dur="500" fill="hold"/>
                                        <p:tgtEl>
                                          <p:spTgt spid="34"/>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500" fill="hold"/>
                                        <p:tgtEl>
                                          <p:spTgt spid="39"/>
                                        </p:tgtEl>
                                        <p:attrNameLst>
                                          <p:attrName>ppt_x</p:attrName>
                                        </p:attrNameLst>
                                      </p:cBhvr>
                                      <p:tavLst>
                                        <p:tav tm="0">
                                          <p:val>
                                            <p:strVal val="0-#ppt_w/2"/>
                                          </p:val>
                                        </p:tav>
                                        <p:tav tm="100000">
                                          <p:val>
                                            <p:strVal val="#ppt_x"/>
                                          </p:val>
                                        </p:tav>
                                      </p:tavLst>
                                    </p:anim>
                                    <p:anim calcmode="lin" valueType="num">
                                      <p:cBhvr additive="base">
                                        <p:cTn id="68" dur="500" fill="hold"/>
                                        <p:tgtEl>
                                          <p:spTgt spid="39"/>
                                        </p:tgtEl>
                                        <p:attrNameLst>
                                          <p:attrName>ppt_y</p:attrName>
                                        </p:attrNameLst>
                                      </p:cBhvr>
                                      <p:tavLst>
                                        <p:tav tm="0">
                                          <p:val>
                                            <p:strVal val="#ppt_y"/>
                                          </p:val>
                                        </p:tav>
                                        <p:tav tm="100000">
                                          <p:val>
                                            <p:strVal val="#ppt_y"/>
                                          </p:val>
                                        </p:tav>
                                      </p:tavLst>
                                    </p:anim>
                                  </p:childTnLst>
                                </p:cTn>
                              </p:par>
                              <p:par>
                                <p:cTn id="69" presetID="2" presetClass="entr" presetSubtype="8" fill="hold" nodeType="withEffect">
                                  <p:stCondLst>
                                    <p:cond delay="0"/>
                                  </p:stCondLst>
                                  <p:childTnLst>
                                    <p:set>
                                      <p:cBhvr>
                                        <p:cTn id="70" dur="1" fill="hold">
                                          <p:stCondLst>
                                            <p:cond delay="0"/>
                                          </p:stCondLst>
                                        </p:cTn>
                                        <p:tgtEl>
                                          <p:spTgt spid="44"/>
                                        </p:tgtEl>
                                        <p:attrNameLst>
                                          <p:attrName>style.visibility</p:attrName>
                                        </p:attrNameLst>
                                      </p:cBhvr>
                                      <p:to>
                                        <p:strVal val="visible"/>
                                      </p:to>
                                    </p:set>
                                    <p:anim calcmode="lin" valueType="num">
                                      <p:cBhvr additive="base">
                                        <p:cTn id="71" dur="500" fill="hold"/>
                                        <p:tgtEl>
                                          <p:spTgt spid="44"/>
                                        </p:tgtEl>
                                        <p:attrNameLst>
                                          <p:attrName>ppt_x</p:attrName>
                                        </p:attrNameLst>
                                      </p:cBhvr>
                                      <p:tavLst>
                                        <p:tav tm="0">
                                          <p:val>
                                            <p:strVal val="0-#ppt_w/2"/>
                                          </p:val>
                                        </p:tav>
                                        <p:tav tm="100000">
                                          <p:val>
                                            <p:strVal val="#ppt_x"/>
                                          </p:val>
                                        </p:tav>
                                      </p:tavLst>
                                    </p:anim>
                                    <p:anim calcmode="lin" valueType="num">
                                      <p:cBhvr additive="base">
                                        <p:cTn id="72" dur="500" fill="hold"/>
                                        <p:tgtEl>
                                          <p:spTgt spid="44"/>
                                        </p:tgtEl>
                                        <p:attrNameLst>
                                          <p:attrName>ppt_y</p:attrName>
                                        </p:attrNameLst>
                                      </p:cBhvr>
                                      <p:tavLst>
                                        <p:tav tm="0">
                                          <p:val>
                                            <p:strVal val="#ppt_y"/>
                                          </p:val>
                                        </p:tav>
                                        <p:tav tm="100000">
                                          <p:val>
                                            <p:strVal val="#ppt_y"/>
                                          </p:val>
                                        </p:tav>
                                      </p:tavLst>
                                    </p:anim>
                                  </p:childTnLst>
                                </p:cTn>
                              </p:par>
                              <p:par>
                                <p:cTn id="73" presetID="2" presetClass="entr" presetSubtype="8" fill="hold" nodeType="withEffect">
                                  <p:stCondLst>
                                    <p:cond delay="0"/>
                                  </p:stCondLst>
                                  <p:childTnLst>
                                    <p:set>
                                      <p:cBhvr>
                                        <p:cTn id="74" dur="1" fill="hold">
                                          <p:stCondLst>
                                            <p:cond delay="0"/>
                                          </p:stCondLst>
                                        </p:cTn>
                                        <p:tgtEl>
                                          <p:spTgt spid="47"/>
                                        </p:tgtEl>
                                        <p:attrNameLst>
                                          <p:attrName>style.visibility</p:attrName>
                                        </p:attrNameLst>
                                      </p:cBhvr>
                                      <p:to>
                                        <p:strVal val="visible"/>
                                      </p:to>
                                    </p:set>
                                    <p:anim calcmode="lin" valueType="num">
                                      <p:cBhvr additive="base">
                                        <p:cTn id="75" dur="500" fill="hold"/>
                                        <p:tgtEl>
                                          <p:spTgt spid="47"/>
                                        </p:tgtEl>
                                        <p:attrNameLst>
                                          <p:attrName>ppt_x</p:attrName>
                                        </p:attrNameLst>
                                      </p:cBhvr>
                                      <p:tavLst>
                                        <p:tav tm="0">
                                          <p:val>
                                            <p:strVal val="0-#ppt_w/2"/>
                                          </p:val>
                                        </p:tav>
                                        <p:tav tm="100000">
                                          <p:val>
                                            <p:strVal val="#ppt_x"/>
                                          </p:val>
                                        </p:tav>
                                      </p:tavLst>
                                    </p:anim>
                                    <p:anim calcmode="lin" valueType="num">
                                      <p:cBhvr additive="base">
                                        <p:cTn id="76"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5" grpId="0" animBg="1"/>
      <p:bldP spid="26" grpId="0" animBg="1"/>
      <p:bldP spid="27" grpId="0" animBg="1"/>
      <p:bldP spid="28" grpId="0" animBg="1"/>
      <p:bldP spid="29" grpId="0" animBg="1"/>
      <p:bldP spid="30" grpId="0" animBg="1"/>
      <p:bldP spid="32"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Text Box 4"/>
          <p:cNvSpPr txBox="1">
            <a:spLocks noChangeArrowheads="1"/>
          </p:cNvSpPr>
          <p:nvPr/>
        </p:nvSpPr>
        <p:spPr bwMode="auto">
          <a:xfrm>
            <a:off x="2602727" y="2460697"/>
            <a:ext cx="446449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5400" b="1" dirty="0">
                <a:solidFill>
                  <a:schemeClr val="bg1"/>
                </a:solidFill>
                <a:latin typeface="微软雅黑" panose="020B0503020204020204" pitchFamily="34" charset="-122"/>
                <a:ea typeface="微软雅黑" panose="020B0503020204020204" pitchFamily="34" charset="-122"/>
              </a:rPr>
              <a:t>输入您的标题</a:t>
            </a:r>
            <a:endParaRPr lang="zh-CN" altLang="zh-CN" sz="5400" b="1" dirty="0">
              <a:solidFill>
                <a:schemeClr val="bg1"/>
              </a:solidFill>
              <a:latin typeface="微软雅黑" panose="020B0503020204020204" pitchFamily="34" charset="-122"/>
              <a:ea typeface="微软雅黑" panose="020B0503020204020204" pitchFamily="34" charset="-122"/>
            </a:endParaRPr>
          </a:p>
        </p:txBody>
      </p:sp>
      <p:sp>
        <p:nvSpPr>
          <p:cNvPr id="23" name="文本框 9"/>
          <p:cNvSpPr txBox="1"/>
          <p:nvPr/>
        </p:nvSpPr>
        <p:spPr>
          <a:xfrm>
            <a:off x="2738037" y="3379922"/>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4" name="文本框 9"/>
          <p:cNvSpPr txBox="1"/>
          <p:nvPr/>
        </p:nvSpPr>
        <p:spPr>
          <a:xfrm>
            <a:off x="2738036" y="3689973"/>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6" name="文本框 9"/>
          <p:cNvSpPr txBox="1"/>
          <p:nvPr/>
        </p:nvSpPr>
        <p:spPr>
          <a:xfrm>
            <a:off x="4072930" y="3383180"/>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7" name="文本框 9"/>
          <p:cNvSpPr txBox="1"/>
          <p:nvPr/>
        </p:nvSpPr>
        <p:spPr>
          <a:xfrm>
            <a:off x="4072931" y="3693681"/>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9" name="文本框 9"/>
          <p:cNvSpPr txBox="1"/>
          <p:nvPr/>
        </p:nvSpPr>
        <p:spPr>
          <a:xfrm>
            <a:off x="5441082" y="3383180"/>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30" name="文本框 9"/>
          <p:cNvSpPr txBox="1"/>
          <p:nvPr/>
        </p:nvSpPr>
        <p:spPr>
          <a:xfrm>
            <a:off x="5441083" y="3693681"/>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32" name="Text Box 4"/>
          <p:cNvSpPr txBox="1">
            <a:spLocks noChangeArrowheads="1"/>
          </p:cNvSpPr>
          <p:nvPr/>
        </p:nvSpPr>
        <p:spPr bwMode="auto">
          <a:xfrm>
            <a:off x="3776614" y="843558"/>
            <a:ext cx="230425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12000" b="1" dirty="0" smtClean="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rPr>
              <a:t>05</a:t>
            </a:r>
            <a:endParaRPr lang="zh-CN" altLang="zh-CN" sz="12000" b="1" dirty="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endParaRPr>
          </a:p>
        </p:txBody>
      </p:sp>
      <p:pic>
        <p:nvPicPr>
          <p:cNvPr id="18" name="Picture 3" descr="C:\Users\ABC\Desktop\GR-010 (2).png"/>
          <p:cNvPicPr>
            <a:picLocks noChangeAspect="1" noChangeArrowheads="1"/>
          </p:cNvPicPr>
          <p:nvPr/>
        </p:nvPicPr>
        <p:blipFill>
          <a:blip r:embed="rId3">
            <a:grayscl/>
            <a:extLst>
              <a:ext uri="{28A0092B-C50C-407E-A947-70E740481C1C}">
                <a14:useLocalDpi xmlns:a14="http://schemas.microsoft.com/office/drawing/2010/main"/>
              </a:ext>
            </a:extLst>
          </a:blip>
          <a:srcRect/>
          <a:stretch>
            <a:fillRect/>
          </a:stretch>
        </p:blipFill>
        <p:spPr bwMode="auto">
          <a:xfrm rot="20365659">
            <a:off x="6791527" y="3629865"/>
            <a:ext cx="9398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C:\Users\ABC\Desktop\GR-010 (2).png"/>
          <p:cNvPicPr>
            <a:picLocks noChangeAspect="1" noChangeArrowheads="1"/>
          </p:cNvPicPr>
          <p:nvPr/>
        </p:nvPicPr>
        <p:blipFill>
          <a:blip r:embed="rId4">
            <a:biLevel thresh="25000"/>
            <a:extLst>
              <a:ext uri="{28A0092B-C50C-407E-A947-70E740481C1C}">
                <a14:useLocalDpi xmlns:a14="http://schemas.microsoft.com/office/drawing/2010/main"/>
              </a:ext>
            </a:extLst>
          </a:blip>
          <a:srcRect/>
          <a:stretch>
            <a:fillRect/>
          </a:stretch>
        </p:blipFill>
        <p:spPr bwMode="auto">
          <a:xfrm>
            <a:off x="1566749" y="3924350"/>
            <a:ext cx="5544616" cy="342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209674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500" fill="hold"/>
                                        <p:tgtEl>
                                          <p:spTgt spid="20"/>
                                        </p:tgtEl>
                                        <p:attrNameLst>
                                          <p:attrName>ppt_w</p:attrName>
                                        </p:attrNameLst>
                                      </p:cBhvr>
                                      <p:tavLst>
                                        <p:tav tm="0">
                                          <p:val>
                                            <p:fltVal val="0"/>
                                          </p:val>
                                        </p:tav>
                                        <p:tav tm="100000">
                                          <p:val>
                                            <p:strVal val="#ppt_w"/>
                                          </p:val>
                                        </p:tav>
                                      </p:tavLst>
                                    </p:anim>
                                    <p:anim calcmode="lin" valueType="num">
                                      <p:cBhvr>
                                        <p:cTn id="15" dur="500" fill="hold"/>
                                        <p:tgtEl>
                                          <p:spTgt spid="20"/>
                                        </p:tgtEl>
                                        <p:attrNameLst>
                                          <p:attrName>ppt_h</p:attrName>
                                        </p:attrNameLst>
                                      </p:cBhvr>
                                      <p:tavLst>
                                        <p:tav tm="0">
                                          <p:val>
                                            <p:fltVal val="0"/>
                                          </p:val>
                                        </p:tav>
                                        <p:tav tm="100000">
                                          <p:val>
                                            <p:strVal val="#ppt_h"/>
                                          </p:val>
                                        </p:tav>
                                      </p:tavLst>
                                    </p:anim>
                                    <p:animEffect transition="in" filter="fade">
                                      <p:cBhvr>
                                        <p:cTn id="16" dur="500"/>
                                        <p:tgtEl>
                                          <p:spTgt spid="20"/>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ppt_x"/>
                                          </p:val>
                                        </p:tav>
                                        <p:tav tm="100000">
                                          <p:val>
                                            <p:strVal val="#ppt_x"/>
                                          </p:val>
                                        </p:tav>
                                      </p:tavLst>
                                    </p:anim>
                                    <p:anim calcmode="lin" valueType="num">
                                      <p:cBhvr additive="base">
                                        <p:cTn id="21" dur="500" fill="hold"/>
                                        <p:tgtEl>
                                          <p:spTgt spid="23"/>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ppt_x"/>
                                          </p:val>
                                        </p:tav>
                                        <p:tav tm="100000">
                                          <p:val>
                                            <p:strVal val="#ppt_x"/>
                                          </p:val>
                                        </p:tav>
                                      </p:tavLst>
                                    </p:anim>
                                    <p:anim calcmode="lin" valueType="num">
                                      <p:cBhvr additive="base">
                                        <p:cTn id="25" dur="500" fill="hold"/>
                                        <p:tgtEl>
                                          <p:spTgt spid="2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ppt_x"/>
                                          </p:val>
                                        </p:tav>
                                        <p:tav tm="100000">
                                          <p:val>
                                            <p:strVal val="#ppt_x"/>
                                          </p:val>
                                        </p:tav>
                                      </p:tavLst>
                                    </p:anim>
                                    <p:anim calcmode="lin" valueType="num">
                                      <p:cBhvr additive="base">
                                        <p:cTn id="29" dur="500" fill="hold"/>
                                        <p:tgtEl>
                                          <p:spTgt spid="2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ppt_x"/>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ppt_x"/>
                                          </p:val>
                                        </p:tav>
                                        <p:tav tm="100000">
                                          <p:val>
                                            <p:strVal val="#ppt_x"/>
                                          </p:val>
                                        </p:tav>
                                      </p:tavLst>
                                    </p:anim>
                                    <p:anim calcmode="lin" valueType="num">
                                      <p:cBhvr additive="base">
                                        <p:cTn id="37" dur="500" fill="hold"/>
                                        <p:tgtEl>
                                          <p:spTgt spid="2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ppt_x"/>
                                          </p:val>
                                        </p:tav>
                                        <p:tav tm="100000">
                                          <p:val>
                                            <p:strVal val="#ppt_x"/>
                                          </p:val>
                                        </p:tav>
                                      </p:tavLst>
                                    </p:anim>
                                    <p:anim calcmode="lin" valueType="num">
                                      <p:cBhvr additive="base">
                                        <p:cTn id="41" dur="500" fill="hold"/>
                                        <p:tgtEl>
                                          <p:spTgt spid="30"/>
                                        </p:tgtEl>
                                        <p:attrNameLst>
                                          <p:attrName>ppt_y</p:attrName>
                                        </p:attrNameLst>
                                      </p:cBhvr>
                                      <p:tavLst>
                                        <p:tav tm="0">
                                          <p:val>
                                            <p:strVal val="1+#ppt_h/2"/>
                                          </p:val>
                                        </p:tav>
                                        <p:tav tm="100000">
                                          <p:val>
                                            <p:strVal val="#ppt_y"/>
                                          </p:val>
                                        </p:tav>
                                      </p:tavLst>
                                    </p:anim>
                                  </p:childTnLst>
                                </p:cTn>
                              </p:par>
                            </p:childTnLst>
                          </p:cTn>
                        </p:par>
                        <p:par>
                          <p:cTn id="42" fill="hold">
                            <p:stCondLst>
                              <p:cond delay="1400"/>
                            </p:stCondLst>
                            <p:childTnLst>
                              <p:par>
                                <p:cTn id="43" presetID="22" presetClass="entr" presetSubtype="8" fill="hold" nodeType="afterEffect">
                                  <p:stCondLst>
                                    <p:cond delay="10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1000"/>
                                        <p:tgtEl>
                                          <p:spTgt spid="19"/>
                                        </p:tgtEl>
                                      </p:cBhvr>
                                    </p:animEffect>
                                  </p:childTnLst>
                                </p:cTn>
                              </p:par>
                              <p:par>
                                <p:cTn id="46" presetID="1" presetClass="entr" presetSubtype="0" fill="hold" nodeType="withEffect">
                                  <p:stCondLst>
                                    <p:cond delay="0"/>
                                  </p:stCondLst>
                                  <p:childTnLst>
                                    <p:set>
                                      <p:cBhvr>
                                        <p:cTn id="47" dur="1" fill="hold">
                                          <p:stCondLst>
                                            <p:cond delay="0"/>
                                          </p:stCondLst>
                                        </p:cTn>
                                        <p:tgtEl>
                                          <p:spTgt spid="18"/>
                                        </p:tgtEl>
                                        <p:attrNameLst>
                                          <p:attrName>style.visibility</p:attrName>
                                        </p:attrNameLst>
                                      </p:cBhvr>
                                      <p:to>
                                        <p:strVal val="visible"/>
                                      </p:to>
                                    </p:set>
                                  </p:childTnLst>
                                </p:cTn>
                              </p:par>
                              <p:par>
                                <p:cTn id="48" presetID="63" presetClass="path" presetSubtype="0" accel="50000" decel="50000" fill="hold" nodeType="withEffect">
                                  <p:stCondLst>
                                    <p:cond delay="0"/>
                                  </p:stCondLst>
                                  <p:childTnLst>
                                    <p:animMotion origin="layout" path="M -0.58698 -0.00432 L 2.77778E-6 3.08642E-6 " pathEditMode="relative" rAng="0" ptsTypes="AA">
                                      <p:cBhvr>
                                        <p:cTn id="49" dur="1000" fill="hold"/>
                                        <p:tgtEl>
                                          <p:spTgt spid="18"/>
                                        </p:tgtEl>
                                        <p:attrNameLst>
                                          <p:attrName>ppt_x</p:attrName>
                                          <p:attrName>ppt_y</p:attrName>
                                        </p:attrNameLst>
                                      </p:cBhvr>
                                      <p:rCtr x="29340" y="21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3" grpId="0"/>
      <p:bldP spid="24" grpId="0"/>
      <p:bldP spid="26" grpId="0"/>
      <p:bldP spid="27" grpId="0"/>
      <p:bldP spid="29" grpId="0"/>
      <p:bldP spid="30" grpId="0"/>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椭圆 6"/>
          <p:cNvSpPr/>
          <p:nvPr/>
        </p:nvSpPr>
        <p:spPr>
          <a:xfrm>
            <a:off x="827584" y="2614138"/>
            <a:ext cx="680119" cy="680119"/>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bg1"/>
                </a:solidFill>
                <a:latin typeface="微软雅黑" pitchFamily="34" charset="-122"/>
                <a:ea typeface="微软雅黑" pitchFamily="34" charset="-122"/>
              </a:rPr>
              <a:t>标题</a:t>
            </a:r>
            <a:endParaRPr lang="zh-CN" altLang="en-US" sz="1400" b="1" dirty="0">
              <a:solidFill>
                <a:schemeClr val="bg1"/>
              </a:solidFill>
              <a:latin typeface="微软雅黑" pitchFamily="34" charset="-122"/>
              <a:ea typeface="微软雅黑" pitchFamily="34" charset="-122"/>
            </a:endParaRPr>
          </a:p>
        </p:txBody>
      </p:sp>
      <p:sp>
        <p:nvSpPr>
          <p:cNvPr id="8" name="虚尾箭头 7"/>
          <p:cNvSpPr/>
          <p:nvPr/>
        </p:nvSpPr>
        <p:spPr>
          <a:xfrm>
            <a:off x="1695270" y="2825526"/>
            <a:ext cx="395204" cy="257342"/>
          </a:xfrm>
          <a:prstGeom prst="stripedRightArrow">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2"/>
              </a:solidFill>
              <a:latin typeface="微软雅黑" pitchFamily="34" charset="-122"/>
              <a:ea typeface="微软雅黑" pitchFamily="34" charset="-122"/>
            </a:endParaRPr>
          </a:p>
        </p:txBody>
      </p:sp>
      <p:sp>
        <p:nvSpPr>
          <p:cNvPr id="9" name="椭圆 8"/>
          <p:cNvSpPr/>
          <p:nvPr/>
        </p:nvSpPr>
        <p:spPr>
          <a:xfrm>
            <a:off x="2278041" y="2614138"/>
            <a:ext cx="680119" cy="680119"/>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bg1"/>
                </a:solidFill>
                <a:latin typeface="微软雅黑" pitchFamily="34" charset="-122"/>
                <a:ea typeface="微软雅黑" pitchFamily="34" charset="-122"/>
              </a:rPr>
              <a:t>标题</a:t>
            </a:r>
            <a:endParaRPr lang="zh-CN" altLang="en-US" sz="1400" b="1" dirty="0">
              <a:solidFill>
                <a:schemeClr val="bg1"/>
              </a:solidFill>
              <a:latin typeface="微软雅黑" pitchFamily="34" charset="-122"/>
              <a:ea typeface="微软雅黑" pitchFamily="34" charset="-122"/>
            </a:endParaRPr>
          </a:p>
        </p:txBody>
      </p:sp>
      <p:sp>
        <p:nvSpPr>
          <p:cNvPr id="10" name="虚尾箭头 9"/>
          <p:cNvSpPr/>
          <p:nvPr/>
        </p:nvSpPr>
        <p:spPr>
          <a:xfrm>
            <a:off x="3145727" y="2825526"/>
            <a:ext cx="395204" cy="257342"/>
          </a:xfrm>
          <a:prstGeom prst="stripedRightArrow">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2"/>
              </a:solidFill>
              <a:latin typeface="微软雅黑" pitchFamily="34" charset="-122"/>
              <a:ea typeface="微软雅黑" pitchFamily="34" charset="-122"/>
            </a:endParaRPr>
          </a:p>
        </p:txBody>
      </p:sp>
      <p:sp>
        <p:nvSpPr>
          <p:cNvPr id="11" name="椭圆 10"/>
          <p:cNvSpPr/>
          <p:nvPr/>
        </p:nvSpPr>
        <p:spPr>
          <a:xfrm>
            <a:off x="3728498" y="2614138"/>
            <a:ext cx="680119" cy="680119"/>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bg1"/>
                </a:solidFill>
                <a:latin typeface="微软雅黑" pitchFamily="34" charset="-122"/>
                <a:ea typeface="微软雅黑" pitchFamily="34" charset="-122"/>
              </a:rPr>
              <a:t>标题</a:t>
            </a:r>
            <a:endParaRPr lang="zh-CN" altLang="en-US" sz="1400" b="1" dirty="0">
              <a:solidFill>
                <a:schemeClr val="bg1"/>
              </a:solidFill>
              <a:latin typeface="微软雅黑" pitchFamily="34" charset="-122"/>
              <a:ea typeface="微软雅黑" pitchFamily="34" charset="-122"/>
            </a:endParaRPr>
          </a:p>
        </p:txBody>
      </p:sp>
      <p:sp>
        <p:nvSpPr>
          <p:cNvPr id="12" name="虚尾箭头 11"/>
          <p:cNvSpPr/>
          <p:nvPr/>
        </p:nvSpPr>
        <p:spPr>
          <a:xfrm>
            <a:off x="4596184" y="2825526"/>
            <a:ext cx="395204" cy="257342"/>
          </a:xfrm>
          <a:prstGeom prst="stripedRightArrow">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2"/>
              </a:solidFill>
              <a:latin typeface="微软雅黑" pitchFamily="34" charset="-122"/>
              <a:ea typeface="微软雅黑" pitchFamily="34" charset="-122"/>
            </a:endParaRPr>
          </a:p>
        </p:txBody>
      </p:sp>
      <p:sp>
        <p:nvSpPr>
          <p:cNvPr id="13" name="椭圆 12"/>
          <p:cNvSpPr/>
          <p:nvPr/>
        </p:nvSpPr>
        <p:spPr>
          <a:xfrm>
            <a:off x="5178955" y="2331949"/>
            <a:ext cx="1244499" cy="1244499"/>
          </a:xfrm>
          <a:prstGeom prst="ellipse">
            <a:avLst/>
          </a:prstGeom>
          <a:blipFill dpi="0" rotWithShape="1">
            <a:blip r:embed="rId5">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itchFamily="34" charset="-122"/>
                <a:ea typeface="微软雅黑" pitchFamily="34" charset="-122"/>
              </a:rPr>
              <a:t>标题</a:t>
            </a:r>
            <a:endParaRPr lang="zh-CN" altLang="en-US" sz="2800" dirty="0">
              <a:solidFill>
                <a:schemeClr val="bg1"/>
              </a:solidFill>
              <a:latin typeface="微软雅黑" pitchFamily="34" charset="-122"/>
              <a:ea typeface="微软雅黑" pitchFamily="34" charset="-122"/>
            </a:endParaRPr>
          </a:p>
        </p:txBody>
      </p:sp>
      <p:sp>
        <p:nvSpPr>
          <p:cNvPr id="14" name="虚尾箭头 13"/>
          <p:cNvSpPr/>
          <p:nvPr/>
        </p:nvSpPr>
        <p:spPr>
          <a:xfrm>
            <a:off x="6611020" y="2825526"/>
            <a:ext cx="395204" cy="257342"/>
          </a:xfrm>
          <a:prstGeom prst="stripedRightArrow">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2"/>
              </a:solidFill>
              <a:latin typeface="微软雅黑" pitchFamily="34" charset="-122"/>
              <a:ea typeface="微软雅黑" pitchFamily="34" charset="-122"/>
            </a:endParaRPr>
          </a:p>
        </p:txBody>
      </p:sp>
      <p:sp>
        <p:nvSpPr>
          <p:cNvPr id="15" name="椭圆 14"/>
          <p:cNvSpPr/>
          <p:nvPr/>
        </p:nvSpPr>
        <p:spPr>
          <a:xfrm>
            <a:off x="7116876" y="2562026"/>
            <a:ext cx="784341" cy="784341"/>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itchFamily="34" charset="-122"/>
                <a:ea typeface="微软雅黑" pitchFamily="34" charset="-122"/>
              </a:rPr>
              <a:t>标题</a:t>
            </a:r>
            <a:endParaRPr lang="zh-CN" altLang="en-US" b="1" dirty="0">
              <a:solidFill>
                <a:schemeClr val="bg1"/>
              </a:solidFill>
              <a:latin typeface="微软雅黑" pitchFamily="34" charset="-122"/>
              <a:ea typeface="微软雅黑" pitchFamily="34" charset="-122"/>
            </a:endParaRPr>
          </a:p>
        </p:txBody>
      </p:sp>
      <p:grpSp>
        <p:nvGrpSpPr>
          <p:cNvPr id="16" name="组合 15"/>
          <p:cNvGrpSpPr/>
          <p:nvPr/>
        </p:nvGrpSpPr>
        <p:grpSpPr>
          <a:xfrm>
            <a:off x="1132828" y="1174852"/>
            <a:ext cx="1969345" cy="1340544"/>
            <a:chOff x="1602873" y="1131590"/>
            <a:chExt cx="1778961" cy="1210948"/>
          </a:xfrm>
        </p:grpSpPr>
        <p:sp>
          <p:nvSpPr>
            <p:cNvPr id="17" name="椭圆 16"/>
            <p:cNvSpPr/>
            <p:nvPr/>
          </p:nvSpPr>
          <p:spPr>
            <a:xfrm>
              <a:off x="1602873" y="2259515"/>
              <a:ext cx="83023" cy="830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rgbClr val="080808"/>
                </a:solidFill>
                <a:latin typeface="微软雅黑" pitchFamily="34" charset="-122"/>
                <a:ea typeface="微软雅黑" pitchFamily="34" charset="-122"/>
              </a:endParaRPr>
            </a:p>
          </p:txBody>
        </p:sp>
        <p:cxnSp>
          <p:nvCxnSpPr>
            <p:cNvPr id="18" name="直接连接符 17"/>
            <p:cNvCxnSpPr>
              <a:stCxn id="17" idx="0"/>
            </p:cNvCxnSpPr>
            <p:nvPr/>
          </p:nvCxnSpPr>
          <p:spPr>
            <a:xfrm flipV="1">
              <a:off x="1644384" y="1131590"/>
              <a:ext cx="0" cy="11279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文本框 3"/>
            <p:cNvSpPr txBox="1"/>
            <p:nvPr/>
          </p:nvSpPr>
          <p:spPr>
            <a:xfrm>
              <a:off x="1685896" y="1147321"/>
              <a:ext cx="1695938" cy="583847"/>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标题文字</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defRPr/>
              </a:pPr>
              <a:r>
                <a:rPr lang="zh-CN" altLang="en-US" sz="1000" kern="0" dirty="0" smtClean="0">
                  <a:solidFill>
                    <a:schemeClr val="accent1"/>
                  </a:solidFill>
                  <a:latin typeface="微软雅黑" pitchFamily="34" charset="-122"/>
                  <a:ea typeface="微软雅黑" pitchFamily="34" charset="-122"/>
                </a:rPr>
                <a:t>点击</a:t>
              </a:r>
              <a:r>
                <a:rPr lang="zh-CN" altLang="en-US" sz="1000" kern="0" dirty="0">
                  <a:solidFill>
                    <a:schemeClr val="accent1"/>
                  </a:solidFill>
                  <a:latin typeface="微软雅黑" pitchFamily="34" charset="-122"/>
                  <a:ea typeface="微软雅黑" pitchFamily="34" charset="-122"/>
                </a:rPr>
                <a:t>添加</a:t>
              </a:r>
              <a:r>
                <a:rPr lang="zh-CN" altLang="en-US" sz="1000" kern="0" dirty="0" smtClean="0">
                  <a:solidFill>
                    <a:schemeClr val="accent1"/>
                  </a:solidFill>
                  <a:latin typeface="微软雅黑" pitchFamily="34" charset="-122"/>
                  <a:ea typeface="微软雅黑" pitchFamily="34" charset="-122"/>
                </a:rPr>
                <a:t>文本</a:t>
              </a:r>
              <a:r>
                <a:rPr lang="zh-CN" altLang="en-US" sz="1000" kern="0" dirty="0">
                  <a:solidFill>
                    <a:schemeClr val="accent1"/>
                  </a:solidFill>
                  <a:latin typeface="微软雅黑" pitchFamily="34" charset="-122"/>
                  <a:ea typeface="微软雅黑" pitchFamily="34" charset="-122"/>
                </a:rPr>
                <a:t>点击添加文本    </a:t>
              </a:r>
              <a:endParaRPr lang="en-US" altLang="zh-CN" sz="1000" kern="0" dirty="0">
                <a:solidFill>
                  <a:schemeClr val="accent1"/>
                </a:solidFill>
                <a:latin typeface="微软雅黑" pitchFamily="34" charset="-122"/>
                <a:ea typeface="微软雅黑" pitchFamily="34" charset="-122"/>
              </a:endParaRPr>
            </a:p>
            <a:p>
              <a:pPr>
                <a:defRPr/>
              </a:pPr>
              <a:r>
                <a:rPr lang="zh-CN" altLang="en-US" sz="1000" kern="0" dirty="0">
                  <a:solidFill>
                    <a:schemeClr val="accent1"/>
                  </a:solidFill>
                  <a:latin typeface="微软雅黑" pitchFamily="34" charset="-122"/>
                  <a:ea typeface="微软雅黑" pitchFamily="34" charset="-122"/>
                </a:rPr>
                <a:t>点击添加</a:t>
              </a:r>
              <a:r>
                <a:rPr lang="zh-CN" altLang="en-US" sz="1000" kern="0" dirty="0" smtClean="0">
                  <a:solidFill>
                    <a:schemeClr val="accent1"/>
                  </a:solidFill>
                  <a:latin typeface="微软雅黑" pitchFamily="34" charset="-122"/>
                  <a:ea typeface="微软雅黑" pitchFamily="34" charset="-122"/>
                </a:rPr>
                <a:t>文本点击添加文本</a:t>
              </a:r>
              <a:endParaRPr lang="en-US" altLang="zh-CN" sz="1000" kern="0" dirty="0">
                <a:solidFill>
                  <a:schemeClr val="accent1"/>
                </a:solidFill>
                <a:latin typeface="微软雅黑" pitchFamily="34" charset="-122"/>
                <a:ea typeface="微软雅黑" pitchFamily="34" charset="-122"/>
              </a:endParaRPr>
            </a:p>
          </p:txBody>
        </p:sp>
      </p:grpSp>
      <p:grpSp>
        <p:nvGrpSpPr>
          <p:cNvPr id="20" name="组合 19"/>
          <p:cNvGrpSpPr/>
          <p:nvPr/>
        </p:nvGrpSpPr>
        <p:grpSpPr>
          <a:xfrm>
            <a:off x="5775545" y="935709"/>
            <a:ext cx="1969345" cy="1287622"/>
            <a:chOff x="1602873" y="915566"/>
            <a:chExt cx="1778961" cy="1163143"/>
          </a:xfrm>
        </p:grpSpPr>
        <p:sp>
          <p:nvSpPr>
            <p:cNvPr id="21" name="椭圆 20"/>
            <p:cNvSpPr/>
            <p:nvPr/>
          </p:nvSpPr>
          <p:spPr>
            <a:xfrm>
              <a:off x="1602873" y="1995686"/>
              <a:ext cx="83023" cy="8302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rgbClr val="080808"/>
                </a:solidFill>
                <a:latin typeface="微软雅黑" pitchFamily="34" charset="-122"/>
                <a:ea typeface="微软雅黑" pitchFamily="34" charset="-122"/>
              </a:endParaRPr>
            </a:p>
          </p:txBody>
        </p:sp>
        <p:cxnSp>
          <p:nvCxnSpPr>
            <p:cNvPr id="22" name="直接连接符 21"/>
            <p:cNvCxnSpPr/>
            <p:nvPr/>
          </p:nvCxnSpPr>
          <p:spPr>
            <a:xfrm flipV="1">
              <a:off x="1644384" y="915566"/>
              <a:ext cx="0" cy="1127925"/>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3" name="文本框 3"/>
            <p:cNvSpPr txBox="1"/>
            <p:nvPr/>
          </p:nvSpPr>
          <p:spPr>
            <a:xfrm>
              <a:off x="1685896" y="1147321"/>
              <a:ext cx="1695938" cy="583848"/>
            </a:xfrm>
            <a:prstGeom prst="rect">
              <a:avLst/>
            </a:prstGeom>
            <a:noFill/>
          </p:spPr>
          <p:txBody>
            <a:bodyPr wrap="none" rtlCol="0">
              <a:spAutoFit/>
            </a:bodyPr>
            <a:lstStyle/>
            <a:p>
              <a:r>
                <a:rPr lang="zh-CN" altLang="en-US" sz="1600" dirty="0" smtClean="0">
                  <a:solidFill>
                    <a:schemeClr val="tx2"/>
                  </a:solidFill>
                  <a:latin typeface="微软雅黑" panose="020B0503020204020204" pitchFamily="34" charset="-122"/>
                  <a:ea typeface="微软雅黑" panose="020B0503020204020204" pitchFamily="34" charset="-122"/>
                </a:rPr>
                <a:t>标题文字</a:t>
              </a:r>
              <a:endParaRPr lang="en-US" altLang="zh-CN" sz="1600" dirty="0" smtClean="0">
                <a:solidFill>
                  <a:schemeClr val="tx2"/>
                </a:solidFill>
                <a:latin typeface="微软雅黑" panose="020B0503020204020204" pitchFamily="34" charset="-122"/>
                <a:ea typeface="微软雅黑" panose="020B0503020204020204" pitchFamily="34" charset="-122"/>
              </a:endParaRPr>
            </a:p>
            <a:p>
              <a:pPr>
                <a:defRPr/>
              </a:pPr>
              <a:r>
                <a:rPr lang="zh-CN" altLang="en-US" sz="1000" kern="0" dirty="0" smtClean="0">
                  <a:solidFill>
                    <a:schemeClr val="accent1"/>
                  </a:solidFill>
                  <a:latin typeface="微软雅黑" pitchFamily="34" charset="-122"/>
                  <a:ea typeface="微软雅黑" pitchFamily="34" charset="-122"/>
                </a:rPr>
                <a:t>点击</a:t>
              </a:r>
              <a:r>
                <a:rPr lang="zh-CN" altLang="en-US" sz="1000" kern="0" dirty="0">
                  <a:solidFill>
                    <a:schemeClr val="accent1"/>
                  </a:solidFill>
                  <a:latin typeface="微软雅黑" pitchFamily="34" charset="-122"/>
                  <a:ea typeface="微软雅黑" pitchFamily="34" charset="-122"/>
                </a:rPr>
                <a:t>添加</a:t>
              </a:r>
              <a:r>
                <a:rPr lang="zh-CN" altLang="en-US" sz="1000" kern="0" dirty="0" smtClean="0">
                  <a:solidFill>
                    <a:schemeClr val="accent1"/>
                  </a:solidFill>
                  <a:latin typeface="微软雅黑" pitchFamily="34" charset="-122"/>
                  <a:ea typeface="微软雅黑" pitchFamily="34" charset="-122"/>
                </a:rPr>
                <a:t>文本</a:t>
              </a:r>
              <a:r>
                <a:rPr lang="zh-CN" altLang="en-US" sz="1000" kern="0" dirty="0">
                  <a:solidFill>
                    <a:schemeClr val="accent1"/>
                  </a:solidFill>
                  <a:latin typeface="微软雅黑" pitchFamily="34" charset="-122"/>
                  <a:ea typeface="微软雅黑" pitchFamily="34" charset="-122"/>
                </a:rPr>
                <a:t>点击添加文本    </a:t>
              </a:r>
              <a:endParaRPr lang="en-US" altLang="zh-CN" sz="1000" kern="0" dirty="0">
                <a:solidFill>
                  <a:schemeClr val="accent1"/>
                </a:solidFill>
                <a:latin typeface="微软雅黑" pitchFamily="34" charset="-122"/>
                <a:ea typeface="微软雅黑" pitchFamily="34" charset="-122"/>
              </a:endParaRPr>
            </a:p>
            <a:p>
              <a:pPr>
                <a:defRPr/>
              </a:pPr>
              <a:r>
                <a:rPr lang="zh-CN" altLang="en-US" sz="1000" kern="0" dirty="0">
                  <a:solidFill>
                    <a:schemeClr val="accent1"/>
                  </a:solidFill>
                  <a:latin typeface="微软雅黑" pitchFamily="34" charset="-122"/>
                  <a:ea typeface="微软雅黑" pitchFamily="34" charset="-122"/>
                </a:rPr>
                <a:t>点击添加</a:t>
              </a:r>
              <a:r>
                <a:rPr lang="zh-CN" altLang="en-US" sz="1000" kern="0" dirty="0" smtClean="0">
                  <a:solidFill>
                    <a:schemeClr val="accent1"/>
                  </a:solidFill>
                  <a:latin typeface="微软雅黑" pitchFamily="34" charset="-122"/>
                  <a:ea typeface="微软雅黑" pitchFamily="34" charset="-122"/>
                </a:rPr>
                <a:t>文本点击添加文本</a:t>
              </a:r>
              <a:endParaRPr lang="en-US" altLang="zh-CN" sz="1000" kern="0" dirty="0">
                <a:solidFill>
                  <a:schemeClr val="accent1"/>
                </a:solidFill>
                <a:latin typeface="微软雅黑" pitchFamily="34" charset="-122"/>
                <a:ea typeface="微软雅黑" pitchFamily="34" charset="-122"/>
              </a:endParaRPr>
            </a:p>
          </p:txBody>
        </p:sp>
      </p:grpSp>
      <p:grpSp>
        <p:nvGrpSpPr>
          <p:cNvPr id="24" name="组合 23"/>
          <p:cNvGrpSpPr/>
          <p:nvPr/>
        </p:nvGrpSpPr>
        <p:grpSpPr>
          <a:xfrm>
            <a:off x="2572146" y="3406852"/>
            <a:ext cx="1971287" cy="1253130"/>
            <a:chOff x="2572146" y="3406852"/>
            <a:chExt cx="1971287" cy="1253130"/>
          </a:xfrm>
        </p:grpSpPr>
        <p:grpSp>
          <p:nvGrpSpPr>
            <p:cNvPr id="25" name="组合 24"/>
            <p:cNvGrpSpPr/>
            <p:nvPr/>
          </p:nvGrpSpPr>
          <p:grpSpPr>
            <a:xfrm>
              <a:off x="2572146" y="3406852"/>
              <a:ext cx="91908" cy="1253130"/>
              <a:chOff x="5796760" y="3373688"/>
              <a:chExt cx="83023" cy="1131985"/>
            </a:xfrm>
          </p:grpSpPr>
          <p:sp>
            <p:nvSpPr>
              <p:cNvPr id="27" name="椭圆 26"/>
              <p:cNvSpPr/>
              <p:nvPr/>
            </p:nvSpPr>
            <p:spPr>
              <a:xfrm>
                <a:off x="5796760" y="3373688"/>
                <a:ext cx="83023" cy="8302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rgbClr val="080808"/>
                  </a:solidFill>
                  <a:latin typeface="微软雅黑" pitchFamily="34" charset="-122"/>
                  <a:ea typeface="微软雅黑" pitchFamily="34" charset="-122"/>
                </a:endParaRPr>
              </a:p>
            </p:txBody>
          </p:sp>
          <p:cxnSp>
            <p:nvCxnSpPr>
              <p:cNvPr id="28" name="直接连接符 27"/>
              <p:cNvCxnSpPr>
                <a:stCxn id="27" idx="4"/>
              </p:cNvCxnSpPr>
              <p:nvPr/>
            </p:nvCxnSpPr>
            <p:spPr>
              <a:xfrm>
                <a:off x="5838271" y="3456711"/>
                <a:ext cx="0" cy="10489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6" name="文本框 3"/>
            <p:cNvSpPr txBox="1"/>
            <p:nvPr/>
          </p:nvSpPr>
          <p:spPr>
            <a:xfrm>
              <a:off x="2665996" y="3704585"/>
              <a:ext cx="1877437" cy="646331"/>
            </a:xfrm>
            <a:prstGeom prst="rect">
              <a:avLst/>
            </a:prstGeom>
            <a:noFill/>
          </p:spPr>
          <p:txBody>
            <a:bodyPr wrap="none" rtlCol="0">
              <a:spAutoFit/>
            </a:bodyPr>
            <a:lstStyle/>
            <a:p>
              <a:r>
                <a:rPr lang="zh-CN" altLang="en-US" sz="1600" dirty="0" smtClean="0">
                  <a:latin typeface="微软雅黑" panose="020B0503020204020204" pitchFamily="34" charset="-122"/>
                  <a:ea typeface="微软雅黑" panose="020B0503020204020204" pitchFamily="34" charset="-122"/>
                </a:rPr>
                <a:t>标题文字</a:t>
              </a:r>
              <a:endParaRPr lang="en-US" altLang="zh-CN" sz="1600" dirty="0" smtClean="0">
                <a:latin typeface="微软雅黑" panose="020B0503020204020204" pitchFamily="34" charset="-122"/>
                <a:ea typeface="微软雅黑" panose="020B0503020204020204" pitchFamily="34" charset="-122"/>
              </a:endParaRPr>
            </a:p>
            <a:p>
              <a:pPr>
                <a:defRPr/>
              </a:pPr>
              <a:r>
                <a:rPr lang="zh-CN" altLang="en-US" sz="1000" kern="0" dirty="0" smtClean="0">
                  <a:solidFill>
                    <a:schemeClr val="accent1"/>
                  </a:solidFill>
                  <a:latin typeface="微软雅黑" pitchFamily="34" charset="-122"/>
                  <a:ea typeface="微软雅黑" pitchFamily="34" charset="-122"/>
                </a:rPr>
                <a:t>点击</a:t>
              </a:r>
              <a:r>
                <a:rPr lang="zh-CN" altLang="en-US" sz="1000" kern="0" dirty="0">
                  <a:solidFill>
                    <a:schemeClr val="accent1"/>
                  </a:solidFill>
                  <a:latin typeface="微软雅黑" pitchFamily="34" charset="-122"/>
                  <a:ea typeface="微软雅黑" pitchFamily="34" charset="-122"/>
                </a:rPr>
                <a:t>添加</a:t>
              </a:r>
              <a:r>
                <a:rPr lang="zh-CN" altLang="en-US" sz="1000" kern="0" dirty="0" smtClean="0">
                  <a:solidFill>
                    <a:schemeClr val="accent1"/>
                  </a:solidFill>
                  <a:latin typeface="微软雅黑" pitchFamily="34" charset="-122"/>
                  <a:ea typeface="微软雅黑" pitchFamily="34" charset="-122"/>
                </a:rPr>
                <a:t>文本</a:t>
              </a:r>
              <a:r>
                <a:rPr lang="zh-CN" altLang="en-US" sz="1000" kern="0" dirty="0">
                  <a:solidFill>
                    <a:schemeClr val="accent1"/>
                  </a:solidFill>
                  <a:latin typeface="微软雅黑" pitchFamily="34" charset="-122"/>
                  <a:ea typeface="微软雅黑" pitchFamily="34" charset="-122"/>
                </a:rPr>
                <a:t>点击添加文本    </a:t>
              </a:r>
              <a:endParaRPr lang="en-US" altLang="zh-CN" sz="1000" kern="0" dirty="0">
                <a:solidFill>
                  <a:schemeClr val="accent1"/>
                </a:solidFill>
                <a:latin typeface="微软雅黑" pitchFamily="34" charset="-122"/>
                <a:ea typeface="微软雅黑" pitchFamily="34" charset="-122"/>
              </a:endParaRPr>
            </a:p>
            <a:p>
              <a:pPr>
                <a:defRPr/>
              </a:pPr>
              <a:r>
                <a:rPr lang="zh-CN" altLang="en-US" sz="1000" kern="0" dirty="0">
                  <a:solidFill>
                    <a:schemeClr val="accent1"/>
                  </a:solidFill>
                  <a:latin typeface="微软雅黑" pitchFamily="34" charset="-122"/>
                  <a:ea typeface="微软雅黑" pitchFamily="34" charset="-122"/>
                </a:rPr>
                <a:t>点击添加</a:t>
              </a:r>
              <a:r>
                <a:rPr lang="zh-CN" altLang="en-US" sz="1000" kern="0" dirty="0" smtClean="0">
                  <a:solidFill>
                    <a:schemeClr val="accent1"/>
                  </a:solidFill>
                  <a:latin typeface="微软雅黑" pitchFamily="34" charset="-122"/>
                  <a:ea typeface="微软雅黑" pitchFamily="34" charset="-122"/>
                </a:rPr>
                <a:t>文本点击添加文本</a:t>
              </a:r>
              <a:endParaRPr lang="en-US" altLang="zh-CN" sz="1000" kern="0" dirty="0">
                <a:solidFill>
                  <a:schemeClr val="accent1"/>
                </a:solidFill>
                <a:latin typeface="微软雅黑" pitchFamily="34" charset="-122"/>
                <a:ea typeface="微软雅黑" pitchFamily="34" charset="-122"/>
              </a:endParaRPr>
            </a:p>
          </p:txBody>
        </p:sp>
      </p:grpSp>
      <p:sp>
        <p:nvSpPr>
          <p:cNvPr id="29"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30"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32"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017995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42" presetClass="entr" presetSubtype="0" fill="hold"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1000"/>
                                        <p:tgtEl>
                                          <p:spTgt spid="20"/>
                                        </p:tgtEl>
                                      </p:cBhvr>
                                    </p:animEffect>
                                    <p:anim calcmode="lin" valueType="num">
                                      <p:cBhvr>
                                        <p:cTn id="50" dur="1000" fill="hold"/>
                                        <p:tgtEl>
                                          <p:spTgt spid="20"/>
                                        </p:tgtEl>
                                        <p:attrNameLst>
                                          <p:attrName>ppt_x</p:attrName>
                                        </p:attrNameLst>
                                      </p:cBhvr>
                                      <p:tavLst>
                                        <p:tav tm="0">
                                          <p:val>
                                            <p:strVal val="#ppt_x"/>
                                          </p:val>
                                        </p:tav>
                                        <p:tav tm="100000">
                                          <p:val>
                                            <p:strVal val="#ppt_x"/>
                                          </p:val>
                                        </p:tav>
                                      </p:tavLst>
                                    </p:anim>
                                    <p:anim calcmode="lin" valueType="num">
                                      <p:cBhvr>
                                        <p:cTn id="51" dur="1000" fill="hold"/>
                                        <p:tgtEl>
                                          <p:spTgt spid="20"/>
                                        </p:tgtEl>
                                        <p:attrNameLst>
                                          <p:attrName>ppt_y</p:attrName>
                                        </p:attrNameLst>
                                      </p:cBhvr>
                                      <p:tavLst>
                                        <p:tav tm="0">
                                          <p:val>
                                            <p:strVal val="#ppt_y+.1"/>
                                          </p:val>
                                        </p:tav>
                                        <p:tav tm="100000">
                                          <p:val>
                                            <p:strVal val="#ppt_y"/>
                                          </p:val>
                                        </p:tav>
                                      </p:tavLst>
                                    </p:anim>
                                  </p:childTnLst>
                                </p:cTn>
                              </p:par>
                            </p:childTnLst>
                          </p:cTn>
                        </p:par>
                        <p:par>
                          <p:cTn id="52" fill="hold">
                            <p:stCondLst>
                              <p:cond delay="6500"/>
                            </p:stCondLst>
                            <p:childTnLst>
                              <p:par>
                                <p:cTn id="53" presetID="47" presetClass="entr" presetSubtype="0" fill="hold"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1000"/>
                                        <p:tgtEl>
                                          <p:spTgt spid="24"/>
                                        </p:tgtEl>
                                      </p:cBhvr>
                                    </p:animEffect>
                                    <p:anim calcmode="lin" valueType="num">
                                      <p:cBhvr>
                                        <p:cTn id="56" dur="1000" fill="hold"/>
                                        <p:tgtEl>
                                          <p:spTgt spid="24"/>
                                        </p:tgtEl>
                                        <p:attrNameLst>
                                          <p:attrName>ppt_x</p:attrName>
                                        </p:attrNameLst>
                                      </p:cBhvr>
                                      <p:tavLst>
                                        <p:tav tm="0">
                                          <p:val>
                                            <p:strVal val="#ppt_x"/>
                                          </p:val>
                                        </p:tav>
                                        <p:tav tm="100000">
                                          <p:val>
                                            <p:strVal val="#ppt_x"/>
                                          </p:val>
                                        </p:tav>
                                      </p:tavLst>
                                    </p:anim>
                                    <p:anim calcmode="lin" valueType="num">
                                      <p:cBhvr>
                                        <p:cTn id="57"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 name="TextBox 194"/>
          <p:cNvSpPr txBox="1"/>
          <p:nvPr/>
        </p:nvSpPr>
        <p:spPr>
          <a:xfrm>
            <a:off x="6084168" y="2069740"/>
            <a:ext cx="2130192" cy="665310"/>
          </a:xfrm>
          <a:prstGeom prst="rect">
            <a:avLst/>
          </a:prstGeom>
          <a:noFill/>
        </p:spPr>
        <p:txBody>
          <a:bodyPr wrap="square" lIns="0" tIns="0" rIns="0" bIns="0" rtlCol="0">
            <a:spAutoFit/>
          </a:bodyPr>
          <a:lstStyle/>
          <a:p>
            <a:pP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a:t>
            </a:r>
            <a:r>
              <a:rPr lang="zh-CN" altLang="en-US" sz="1000" dirty="0" smtClean="0">
                <a:solidFill>
                  <a:schemeClr val="accent1"/>
                </a:solidFill>
                <a:latin typeface="微软雅黑" pitchFamily="34" charset="-122"/>
                <a:ea typeface="微软雅黑" pitchFamily="34" charset="-122"/>
                <a:sym typeface="微软雅黑" pitchFamily="34" charset="-122"/>
              </a:rPr>
              <a:t>文本</a:t>
            </a:r>
            <a:endParaRPr lang="zh-CN" altLang="en-US" sz="1000" dirty="0">
              <a:solidFill>
                <a:schemeClr val="accent1"/>
              </a:solidFill>
              <a:latin typeface="微软雅黑" pitchFamily="34" charset="-122"/>
              <a:ea typeface="微软雅黑" pitchFamily="34" charset="-122"/>
              <a:sym typeface="微软雅黑" pitchFamily="34" charset="-122"/>
            </a:endParaRPr>
          </a:p>
          <a:p>
            <a:pPr>
              <a:lnSpc>
                <a:spcPct val="150000"/>
              </a:lnSpc>
            </a:pPr>
            <a:endParaRPr lang="zh-CN" altLang="en-US" sz="1000" dirty="0">
              <a:solidFill>
                <a:schemeClr val="accent1"/>
              </a:solidFill>
              <a:latin typeface="微软雅黑" pitchFamily="34" charset="-122"/>
              <a:ea typeface="微软雅黑" pitchFamily="34" charset="-122"/>
              <a:sym typeface="微软雅黑" pitchFamily="34" charset="-122"/>
            </a:endParaRPr>
          </a:p>
        </p:txBody>
      </p:sp>
      <p:sp>
        <p:nvSpPr>
          <p:cNvPr id="30" name="TextBox 195"/>
          <p:cNvSpPr txBox="1"/>
          <p:nvPr/>
        </p:nvSpPr>
        <p:spPr>
          <a:xfrm>
            <a:off x="6084168" y="1773879"/>
            <a:ext cx="2322652" cy="246221"/>
          </a:xfrm>
          <a:prstGeom prst="rect">
            <a:avLst/>
          </a:prstGeom>
          <a:noFill/>
        </p:spPr>
        <p:txBody>
          <a:bodyPr wrap="square" lIns="0" tIns="0" rIns="0" bIns="0" rtlCol="0">
            <a:spAutoFit/>
          </a:bodyPr>
          <a:lstStyle/>
          <a:p>
            <a:r>
              <a:rPr lang="zh-CN" altLang="en-US" sz="1600" dirty="0" smtClean="0">
                <a:latin typeface="微软雅黑" pitchFamily="34" charset="-122"/>
                <a:ea typeface="微软雅黑" pitchFamily="34" charset="-122"/>
              </a:rPr>
              <a:t>标题文字</a:t>
            </a:r>
            <a:endParaRPr lang="zh-CN" altLang="en-US" sz="1600" dirty="0">
              <a:latin typeface="微软雅黑" pitchFamily="34" charset="-122"/>
              <a:ea typeface="微软雅黑" pitchFamily="34" charset="-122"/>
            </a:endParaRPr>
          </a:p>
        </p:txBody>
      </p:sp>
      <p:sp>
        <p:nvSpPr>
          <p:cNvPr id="32" name="TextBox 196"/>
          <p:cNvSpPr txBox="1"/>
          <p:nvPr/>
        </p:nvSpPr>
        <p:spPr>
          <a:xfrm>
            <a:off x="6095236" y="3466422"/>
            <a:ext cx="2344788" cy="665310"/>
          </a:xfrm>
          <a:prstGeom prst="rect">
            <a:avLst/>
          </a:prstGeom>
          <a:noFill/>
        </p:spPr>
        <p:txBody>
          <a:bodyPr wrap="square" lIns="0" tIns="0" rIns="0" bIns="0" rtlCol="0">
            <a:spAutoFit/>
          </a:bodyPr>
          <a:lstStyle/>
          <a:p>
            <a:pP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a:t>
            </a:r>
          </a:p>
          <a:p>
            <a:pPr>
              <a:lnSpc>
                <a:spcPct val="150000"/>
              </a:lnSpc>
            </a:pPr>
            <a:endParaRPr lang="zh-CN" altLang="en-US" sz="1000" dirty="0">
              <a:solidFill>
                <a:schemeClr val="accent1"/>
              </a:solidFill>
              <a:latin typeface="微软雅黑" pitchFamily="34" charset="-122"/>
              <a:ea typeface="微软雅黑" pitchFamily="34" charset="-122"/>
              <a:sym typeface="微软雅黑" pitchFamily="34" charset="-122"/>
            </a:endParaRPr>
          </a:p>
        </p:txBody>
      </p:sp>
      <p:sp>
        <p:nvSpPr>
          <p:cNvPr id="34" name="TextBox 197"/>
          <p:cNvSpPr txBox="1"/>
          <p:nvPr/>
        </p:nvSpPr>
        <p:spPr>
          <a:xfrm>
            <a:off x="6095236" y="3170561"/>
            <a:ext cx="2322652" cy="246221"/>
          </a:xfrm>
          <a:prstGeom prst="rect">
            <a:avLst/>
          </a:prstGeom>
          <a:noFill/>
        </p:spPr>
        <p:txBody>
          <a:bodyPr wrap="square" lIns="0" tIns="0" rIns="0" bIns="0" rtlCol="0">
            <a:spAutoFit/>
          </a:bodyPr>
          <a:lstStyle/>
          <a:p>
            <a:r>
              <a:rPr lang="zh-CN" altLang="en-US" sz="1600" dirty="0" smtClean="0">
                <a:solidFill>
                  <a:schemeClr val="tx2"/>
                </a:solidFill>
                <a:latin typeface="微软雅黑" pitchFamily="34" charset="-122"/>
                <a:ea typeface="微软雅黑" pitchFamily="34" charset="-122"/>
              </a:rPr>
              <a:t>标题文字</a:t>
            </a:r>
            <a:endParaRPr lang="zh-CN" altLang="en-US" sz="1600" dirty="0">
              <a:solidFill>
                <a:schemeClr val="tx2"/>
              </a:solidFill>
              <a:latin typeface="微软雅黑" pitchFamily="34" charset="-122"/>
              <a:ea typeface="微软雅黑" pitchFamily="34" charset="-122"/>
            </a:endParaRPr>
          </a:p>
        </p:txBody>
      </p:sp>
      <p:sp>
        <p:nvSpPr>
          <p:cNvPr id="35" name="TextBox 198"/>
          <p:cNvSpPr txBox="1"/>
          <p:nvPr/>
        </p:nvSpPr>
        <p:spPr>
          <a:xfrm>
            <a:off x="736691" y="3555660"/>
            <a:ext cx="2344788" cy="692497"/>
          </a:xfrm>
          <a:prstGeom prst="rect">
            <a:avLst/>
          </a:prstGeom>
          <a:noFill/>
        </p:spPr>
        <p:txBody>
          <a:bodyPr wrap="square" lIns="0" tIns="0" rIns="0" bIns="0" rtlCol="0">
            <a:spAutoFit/>
          </a:bodyPr>
          <a:lstStyle/>
          <a:p>
            <a:pPr algn="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a:t>
            </a:r>
          </a:p>
          <a:p>
            <a:pPr algn="r">
              <a:lnSpc>
                <a:spcPct val="150000"/>
              </a:lnSpc>
            </a:pPr>
            <a:endParaRPr lang="zh-CN" altLang="en-US" sz="1000" dirty="0">
              <a:solidFill>
                <a:schemeClr val="accent1"/>
              </a:solidFill>
              <a:latin typeface="微软雅黑" pitchFamily="34" charset="-122"/>
              <a:ea typeface="微软雅黑" pitchFamily="34" charset="-122"/>
              <a:sym typeface="微软雅黑" pitchFamily="34" charset="-122"/>
            </a:endParaRPr>
          </a:p>
        </p:txBody>
      </p:sp>
      <p:sp>
        <p:nvSpPr>
          <p:cNvPr id="36" name="TextBox 199"/>
          <p:cNvSpPr txBox="1"/>
          <p:nvPr/>
        </p:nvSpPr>
        <p:spPr>
          <a:xfrm>
            <a:off x="736691" y="3259799"/>
            <a:ext cx="2322652" cy="246221"/>
          </a:xfrm>
          <a:prstGeom prst="rect">
            <a:avLst/>
          </a:prstGeom>
          <a:noFill/>
        </p:spPr>
        <p:txBody>
          <a:bodyPr wrap="square" lIns="0" tIns="0" rIns="0" bIns="0" rtlCol="0">
            <a:spAutoFit/>
          </a:bodyPr>
          <a:lstStyle/>
          <a:p>
            <a:pPr algn="r"/>
            <a:r>
              <a:rPr lang="zh-CN" altLang="en-US" sz="1600" dirty="0" smtClean="0">
                <a:solidFill>
                  <a:schemeClr val="bg2"/>
                </a:solidFill>
                <a:latin typeface="微软雅黑" pitchFamily="34" charset="-122"/>
                <a:ea typeface="微软雅黑" pitchFamily="34" charset="-122"/>
              </a:rPr>
              <a:t>标题文字</a:t>
            </a:r>
            <a:endParaRPr lang="zh-CN" altLang="en-US" sz="1600" dirty="0">
              <a:solidFill>
                <a:schemeClr val="bg2"/>
              </a:solidFill>
              <a:latin typeface="微软雅黑" pitchFamily="34" charset="-122"/>
              <a:ea typeface="微软雅黑" pitchFamily="34" charset="-122"/>
            </a:endParaRPr>
          </a:p>
        </p:txBody>
      </p:sp>
      <p:sp>
        <p:nvSpPr>
          <p:cNvPr id="37" name="TextBox 200"/>
          <p:cNvSpPr txBox="1"/>
          <p:nvPr/>
        </p:nvSpPr>
        <p:spPr>
          <a:xfrm>
            <a:off x="725623" y="2086694"/>
            <a:ext cx="2344788" cy="692497"/>
          </a:xfrm>
          <a:prstGeom prst="rect">
            <a:avLst/>
          </a:prstGeom>
          <a:noFill/>
        </p:spPr>
        <p:txBody>
          <a:bodyPr wrap="square" lIns="0" tIns="0" rIns="0" bIns="0" rtlCol="0">
            <a:spAutoFit/>
          </a:bodyPr>
          <a:lstStyle/>
          <a:p>
            <a:pPr algn="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a:t>
            </a:r>
          </a:p>
          <a:p>
            <a:pPr algn="r">
              <a:lnSpc>
                <a:spcPct val="150000"/>
              </a:lnSpc>
            </a:pPr>
            <a:endParaRPr lang="zh-CN" altLang="en-US" sz="1000" dirty="0">
              <a:solidFill>
                <a:schemeClr val="accent1"/>
              </a:solidFill>
              <a:latin typeface="微软雅黑" pitchFamily="34" charset="-122"/>
              <a:ea typeface="微软雅黑" pitchFamily="34" charset="-122"/>
              <a:sym typeface="微软雅黑" pitchFamily="34" charset="-122"/>
            </a:endParaRPr>
          </a:p>
        </p:txBody>
      </p:sp>
      <p:sp>
        <p:nvSpPr>
          <p:cNvPr id="38" name="TextBox 201"/>
          <p:cNvSpPr txBox="1"/>
          <p:nvPr/>
        </p:nvSpPr>
        <p:spPr>
          <a:xfrm>
            <a:off x="725623" y="1790833"/>
            <a:ext cx="2322652" cy="246221"/>
          </a:xfrm>
          <a:prstGeom prst="rect">
            <a:avLst/>
          </a:prstGeom>
          <a:noFill/>
        </p:spPr>
        <p:txBody>
          <a:bodyPr wrap="square" lIns="0" tIns="0" rIns="0" bIns="0" rtlCol="0">
            <a:spAutoFit/>
          </a:bodyPr>
          <a:lstStyle/>
          <a:p>
            <a:pPr algn="r"/>
            <a:r>
              <a:rPr lang="zh-CN" altLang="en-US" sz="1600" dirty="0" smtClean="0">
                <a:solidFill>
                  <a:schemeClr val="bg1"/>
                </a:solidFill>
                <a:latin typeface="微软雅黑" pitchFamily="34" charset="-122"/>
                <a:ea typeface="微软雅黑" pitchFamily="34" charset="-122"/>
              </a:rPr>
              <a:t>标题文字</a:t>
            </a:r>
            <a:endParaRPr lang="zh-CN" altLang="en-US" sz="1600" dirty="0">
              <a:solidFill>
                <a:schemeClr val="bg1"/>
              </a:solidFill>
              <a:latin typeface="微软雅黑" pitchFamily="34" charset="-122"/>
              <a:ea typeface="微软雅黑" pitchFamily="34" charset="-122"/>
            </a:endParaRPr>
          </a:p>
        </p:txBody>
      </p:sp>
      <p:grpSp>
        <p:nvGrpSpPr>
          <p:cNvPr id="39" name="组合 38"/>
          <p:cNvGrpSpPr/>
          <p:nvPr/>
        </p:nvGrpSpPr>
        <p:grpSpPr>
          <a:xfrm>
            <a:off x="3232913" y="1543496"/>
            <a:ext cx="1077642" cy="1385911"/>
            <a:chOff x="3232913" y="1543496"/>
            <a:chExt cx="1077642" cy="1385911"/>
          </a:xfrm>
          <a:blipFill dpi="0" rotWithShape="1">
            <a:blip r:embed="rId3">
              <a:extLst>
                <a:ext uri="{28A0092B-C50C-407E-A947-70E740481C1C}">
                  <a14:useLocalDpi xmlns:a14="http://schemas.microsoft.com/office/drawing/2010/main" val="0"/>
                </a:ext>
              </a:extLst>
            </a:blip>
            <a:srcRect/>
            <a:stretch>
              <a:fillRect/>
            </a:stretch>
          </a:blipFill>
        </p:grpSpPr>
        <p:sp>
          <p:nvSpPr>
            <p:cNvPr id="40" name="椭圆 34"/>
            <p:cNvSpPr/>
            <p:nvPr/>
          </p:nvSpPr>
          <p:spPr>
            <a:xfrm rot="10800000">
              <a:off x="3232913" y="15434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43" name="TextBox 228"/>
            <p:cNvSpPr txBox="1"/>
            <p:nvPr/>
          </p:nvSpPr>
          <p:spPr>
            <a:xfrm>
              <a:off x="3339113" y="1834853"/>
              <a:ext cx="795082" cy="492443"/>
            </a:xfrm>
            <a:prstGeom prst="rect">
              <a:avLst/>
            </a:prstGeom>
            <a:noFill/>
          </p:spPr>
          <p:txBody>
            <a:bodyPr wrap="square" lIns="0" tIns="0" rIns="0" bIns="0" rtlCol="0">
              <a:spAutoFit/>
            </a:bodyPr>
            <a:lstStyle/>
            <a:p>
              <a:pPr algn="r"/>
              <a:r>
                <a:rPr lang="en-US" altLang="zh-CN" sz="3200" b="1" dirty="0" smtClean="0">
                  <a:solidFill>
                    <a:schemeClr val="bg1"/>
                  </a:solidFill>
                  <a:latin typeface="微软雅黑" pitchFamily="34" charset="-122"/>
                  <a:ea typeface="微软雅黑" pitchFamily="34" charset="-122"/>
                </a:rPr>
                <a:t>01</a:t>
              </a:r>
              <a:endParaRPr lang="zh-CN" altLang="en-US" sz="3200" b="1" dirty="0">
                <a:solidFill>
                  <a:schemeClr val="bg1"/>
                </a:solidFill>
                <a:latin typeface="微软雅黑" pitchFamily="34" charset="-122"/>
                <a:ea typeface="微软雅黑" pitchFamily="34" charset="-122"/>
              </a:endParaRPr>
            </a:p>
          </p:txBody>
        </p:sp>
      </p:grpSp>
      <p:grpSp>
        <p:nvGrpSpPr>
          <p:cNvPr id="44" name="组合 43"/>
          <p:cNvGrpSpPr/>
          <p:nvPr/>
        </p:nvGrpSpPr>
        <p:grpSpPr>
          <a:xfrm>
            <a:off x="4452762" y="1514794"/>
            <a:ext cx="1385911" cy="1077642"/>
            <a:chOff x="4452762" y="1514794"/>
            <a:chExt cx="1385911" cy="1077642"/>
          </a:xfrm>
          <a:blipFill dpi="0" rotWithShape="1">
            <a:blip r:embed="rId4">
              <a:extLst>
                <a:ext uri="{28A0092B-C50C-407E-A947-70E740481C1C}">
                  <a14:useLocalDpi xmlns:a14="http://schemas.microsoft.com/office/drawing/2010/main" val="0"/>
                </a:ext>
              </a:extLst>
            </a:blip>
            <a:srcRect/>
            <a:stretch>
              <a:fillRect/>
            </a:stretch>
          </a:blipFill>
        </p:grpSpPr>
        <p:sp>
          <p:nvSpPr>
            <p:cNvPr id="45" name="椭圆 34"/>
            <p:cNvSpPr/>
            <p:nvPr/>
          </p:nvSpPr>
          <p:spPr>
            <a:xfrm rot="16200000">
              <a:off x="4606897" y="1360659"/>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accent2"/>
                </a:solidFill>
              </a:endParaRPr>
            </a:p>
          </p:txBody>
        </p:sp>
        <p:sp>
          <p:nvSpPr>
            <p:cNvPr id="46" name="TextBox 229"/>
            <p:cNvSpPr txBox="1"/>
            <p:nvPr/>
          </p:nvSpPr>
          <p:spPr>
            <a:xfrm>
              <a:off x="4844024" y="1848798"/>
              <a:ext cx="730533" cy="492443"/>
            </a:xfrm>
            <a:prstGeom prst="rect">
              <a:avLst/>
            </a:prstGeom>
            <a:noFill/>
          </p:spPr>
          <p:txBody>
            <a:bodyPr wrap="square" lIns="0" tIns="0" rIns="0" bIns="0" rtlCol="0">
              <a:spAutoFit/>
            </a:bodyPr>
            <a:lstStyle/>
            <a:p>
              <a:pPr algn="r"/>
              <a:r>
                <a:rPr lang="en-US" altLang="zh-CN" sz="3200" b="1" dirty="0">
                  <a:solidFill>
                    <a:schemeClr val="bg1"/>
                  </a:solidFill>
                  <a:latin typeface="微软雅黑" pitchFamily="34" charset="-122"/>
                  <a:ea typeface="微软雅黑" pitchFamily="34" charset="-122"/>
                </a:rPr>
                <a:t>02</a:t>
              </a:r>
              <a:endParaRPr lang="zh-CN" altLang="en-US" sz="3200" b="1" dirty="0">
                <a:solidFill>
                  <a:schemeClr val="bg1"/>
                </a:solidFill>
                <a:latin typeface="微软雅黑" pitchFamily="34" charset="-122"/>
                <a:ea typeface="微软雅黑" pitchFamily="34" charset="-122"/>
              </a:endParaRPr>
            </a:p>
          </p:txBody>
        </p:sp>
      </p:grpSp>
      <p:grpSp>
        <p:nvGrpSpPr>
          <p:cNvPr id="47" name="组合 46"/>
          <p:cNvGrpSpPr/>
          <p:nvPr/>
        </p:nvGrpSpPr>
        <p:grpSpPr>
          <a:xfrm>
            <a:off x="4790502" y="2693054"/>
            <a:ext cx="1077642" cy="1385911"/>
            <a:chOff x="4790502" y="2693054"/>
            <a:chExt cx="1077642" cy="1385911"/>
          </a:xfrm>
          <a:blipFill dpi="0" rotWithShape="1">
            <a:blip r:embed="rId3">
              <a:extLst>
                <a:ext uri="{28A0092B-C50C-407E-A947-70E740481C1C}">
                  <a14:useLocalDpi xmlns:a14="http://schemas.microsoft.com/office/drawing/2010/main" val="0"/>
                </a:ext>
              </a:extLst>
            </a:blip>
            <a:srcRect/>
            <a:stretch>
              <a:fillRect/>
            </a:stretch>
          </a:blipFill>
        </p:grpSpPr>
        <p:sp>
          <p:nvSpPr>
            <p:cNvPr id="48" name="椭圆 34"/>
            <p:cNvSpPr/>
            <p:nvPr/>
          </p:nvSpPr>
          <p:spPr>
            <a:xfrm>
              <a:off x="4790502" y="2693054"/>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49" name="TextBox 230"/>
            <p:cNvSpPr txBox="1"/>
            <p:nvPr/>
          </p:nvSpPr>
          <p:spPr>
            <a:xfrm>
              <a:off x="5031431" y="3323246"/>
              <a:ext cx="615987" cy="492443"/>
            </a:xfrm>
            <a:prstGeom prst="rect">
              <a:avLst/>
            </a:prstGeom>
            <a:noFill/>
          </p:spPr>
          <p:txBody>
            <a:bodyPr wrap="square" lIns="0" tIns="0" rIns="0" bIns="0" rtlCol="0">
              <a:spAutoFit/>
            </a:bodyPr>
            <a:lstStyle/>
            <a:p>
              <a:pPr algn="r"/>
              <a:r>
                <a:rPr lang="en-US" altLang="zh-CN" sz="3200" b="1" dirty="0">
                  <a:solidFill>
                    <a:schemeClr val="bg1"/>
                  </a:solidFill>
                  <a:latin typeface="微软雅黑" pitchFamily="34" charset="-122"/>
                  <a:ea typeface="微软雅黑" pitchFamily="34" charset="-122"/>
                </a:rPr>
                <a:t>04</a:t>
              </a:r>
              <a:endParaRPr lang="zh-CN" altLang="en-US" sz="3200" b="1" dirty="0">
                <a:solidFill>
                  <a:schemeClr val="bg1"/>
                </a:solidFill>
                <a:latin typeface="微软雅黑" pitchFamily="34" charset="-122"/>
                <a:ea typeface="微软雅黑" pitchFamily="34" charset="-122"/>
              </a:endParaRPr>
            </a:p>
          </p:txBody>
        </p:sp>
      </p:grpSp>
      <p:grpSp>
        <p:nvGrpSpPr>
          <p:cNvPr id="50" name="组合 49"/>
          <p:cNvGrpSpPr/>
          <p:nvPr/>
        </p:nvGrpSpPr>
        <p:grpSpPr>
          <a:xfrm>
            <a:off x="3197829" y="2976787"/>
            <a:ext cx="1385911" cy="1077642"/>
            <a:chOff x="3197829" y="2976787"/>
            <a:chExt cx="1385911" cy="1077642"/>
          </a:xfrm>
          <a:blipFill dpi="0" rotWithShape="1">
            <a:blip r:embed="rId4">
              <a:extLst>
                <a:ext uri="{28A0092B-C50C-407E-A947-70E740481C1C}">
                  <a14:useLocalDpi xmlns:a14="http://schemas.microsoft.com/office/drawing/2010/main" val="0"/>
                </a:ext>
              </a:extLst>
            </a:blip>
            <a:srcRect/>
            <a:stretch>
              <a:fillRect/>
            </a:stretch>
          </a:blipFill>
        </p:grpSpPr>
        <p:sp>
          <p:nvSpPr>
            <p:cNvPr id="51" name="椭圆 34"/>
            <p:cNvSpPr/>
            <p:nvPr/>
          </p:nvSpPr>
          <p:spPr>
            <a:xfrm rot="5400000">
              <a:off x="3351964" y="2822652"/>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accent2"/>
                </a:solidFill>
              </a:endParaRPr>
            </a:p>
          </p:txBody>
        </p:sp>
        <p:sp>
          <p:nvSpPr>
            <p:cNvPr id="52" name="TextBox 231"/>
            <p:cNvSpPr txBox="1"/>
            <p:nvPr/>
          </p:nvSpPr>
          <p:spPr>
            <a:xfrm>
              <a:off x="3388410" y="3323246"/>
              <a:ext cx="696487" cy="492443"/>
            </a:xfrm>
            <a:prstGeom prst="rect">
              <a:avLst/>
            </a:prstGeom>
            <a:noFill/>
          </p:spPr>
          <p:txBody>
            <a:bodyPr wrap="square" lIns="0" tIns="0" rIns="0" bIns="0" rtlCol="0">
              <a:spAutoFit/>
            </a:bodyPr>
            <a:lstStyle/>
            <a:p>
              <a:pPr algn="r"/>
              <a:r>
                <a:rPr lang="en-US" altLang="zh-CN" sz="3200" b="1" dirty="0">
                  <a:solidFill>
                    <a:schemeClr val="bg1"/>
                  </a:solidFill>
                  <a:latin typeface="微软雅黑" pitchFamily="34" charset="-122"/>
                  <a:ea typeface="微软雅黑" pitchFamily="34" charset="-122"/>
                </a:rPr>
                <a:t>03</a:t>
              </a:r>
              <a:endParaRPr lang="zh-CN" altLang="en-US" sz="3200" b="1" dirty="0">
                <a:solidFill>
                  <a:schemeClr val="bg1"/>
                </a:solidFill>
                <a:latin typeface="微软雅黑" pitchFamily="34" charset="-122"/>
                <a:ea typeface="微软雅黑" pitchFamily="34" charset="-122"/>
              </a:endParaRPr>
            </a:p>
          </p:txBody>
        </p:sp>
      </p:grpSp>
      <p:sp>
        <p:nvSpPr>
          <p:cNvPr id="27"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8"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53"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231416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40000">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14:bounceEnd="40000">
                                          <p:cBhvr additive="base">
                                            <p:cTn id="7" dur="500" fill="hold"/>
                                            <p:tgtEl>
                                              <p:spTgt spid="39"/>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39"/>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14:presetBounceEnd="40000">
                                      <p:stCondLst>
                                        <p:cond delay="900"/>
                                      </p:stCondLst>
                                      <p:childTnLst>
                                        <p:set>
                                          <p:cBhvr>
                                            <p:cTn id="10" dur="1" fill="hold">
                                              <p:stCondLst>
                                                <p:cond delay="0"/>
                                              </p:stCondLst>
                                            </p:cTn>
                                            <p:tgtEl>
                                              <p:spTgt spid="44"/>
                                            </p:tgtEl>
                                            <p:attrNameLst>
                                              <p:attrName>style.visibility</p:attrName>
                                            </p:attrNameLst>
                                          </p:cBhvr>
                                          <p:to>
                                            <p:strVal val="visible"/>
                                          </p:to>
                                        </p:set>
                                        <p:anim calcmode="lin" valueType="num" p14:bounceEnd="40000">
                                          <p:cBhvr additive="base">
                                            <p:cTn id="11" dur="500" fill="hold"/>
                                            <p:tgtEl>
                                              <p:spTgt spid="44"/>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4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40000">
                                      <p:stCondLst>
                                        <p:cond delay="300"/>
                                      </p:stCondLst>
                                      <p:childTnLst>
                                        <p:set>
                                          <p:cBhvr>
                                            <p:cTn id="14" dur="1" fill="hold">
                                              <p:stCondLst>
                                                <p:cond delay="0"/>
                                              </p:stCondLst>
                                            </p:cTn>
                                            <p:tgtEl>
                                              <p:spTgt spid="50"/>
                                            </p:tgtEl>
                                            <p:attrNameLst>
                                              <p:attrName>style.visibility</p:attrName>
                                            </p:attrNameLst>
                                          </p:cBhvr>
                                          <p:to>
                                            <p:strVal val="visible"/>
                                          </p:to>
                                        </p:set>
                                        <p:anim calcmode="lin" valueType="num" p14:bounceEnd="40000">
                                          <p:cBhvr additive="base">
                                            <p:cTn id="15" dur="500" fill="hold"/>
                                            <p:tgtEl>
                                              <p:spTgt spid="50"/>
                                            </p:tgtEl>
                                            <p:attrNameLst>
                                              <p:attrName>ppt_x</p:attrName>
                                            </p:attrNameLst>
                                          </p:cBhvr>
                                          <p:tavLst>
                                            <p:tav tm="0">
                                              <p:val>
                                                <p:strVal val="0-#ppt_w/2"/>
                                              </p:val>
                                            </p:tav>
                                            <p:tav tm="100000">
                                              <p:val>
                                                <p:strVal val="#ppt_x"/>
                                              </p:val>
                                            </p:tav>
                                          </p:tavLst>
                                        </p:anim>
                                        <p:anim calcmode="lin" valueType="num" p14:bounceEnd="40000">
                                          <p:cBhvr additive="base">
                                            <p:cTn id="16" dur="500" fill="hold"/>
                                            <p:tgtEl>
                                              <p:spTgt spid="50"/>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14:presetBounceEnd="40000">
                                      <p:stCondLst>
                                        <p:cond delay="600"/>
                                      </p:stCondLst>
                                      <p:childTnLst>
                                        <p:set>
                                          <p:cBhvr>
                                            <p:cTn id="18" dur="1" fill="hold">
                                              <p:stCondLst>
                                                <p:cond delay="0"/>
                                              </p:stCondLst>
                                            </p:cTn>
                                            <p:tgtEl>
                                              <p:spTgt spid="47"/>
                                            </p:tgtEl>
                                            <p:attrNameLst>
                                              <p:attrName>style.visibility</p:attrName>
                                            </p:attrNameLst>
                                          </p:cBhvr>
                                          <p:to>
                                            <p:strVal val="visible"/>
                                          </p:to>
                                        </p:set>
                                        <p:anim calcmode="lin" valueType="num" p14:bounceEnd="40000">
                                          <p:cBhvr additive="base">
                                            <p:cTn id="19" dur="500" fill="hold"/>
                                            <p:tgtEl>
                                              <p:spTgt spid="47"/>
                                            </p:tgtEl>
                                            <p:attrNameLst>
                                              <p:attrName>ppt_x</p:attrName>
                                            </p:attrNameLst>
                                          </p:cBhvr>
                                          <p:tavLst>
                                            <p:tav tm="0">
                                              <p:val>
                                                <p:strVal val="#ppt_x"/>
                                              </p:val>
                                            </p:tav>
                                            <p:tav tm="100000">
                                              <p:val>
                                                <p:strVal val="#ppt_x"/>
                                              </p:val>
                                            </p:tav>
                                          </p:tavLst>
                                        </p:anim>
                                        <p:anim calcmode="lin" valueType="num" p14:bounceEnd="40000">
                                          <p:cBhvr additive="base">
                                            <p:cTn id="20" dur="500" fill="hold"/>
                                            <p:tgtEl>
                                              <p:spTgt spid="47"/>
                                            </p:tgtEl>
                                            <p:attrNameLst>
                                              <p:attrName>ppt_y</p:attrName>
                                            </p:attrNameLst>
                                          </p:cBhvr>
                                          <p:tavLst>
                                            <p:tav tm="0">
                                              <p:val>
                                                <p:strVal val="1+#ppt_h/2"/>
                                              </p:val>
                                            </p:tav>
                                            <p:tav tm="100000">
                                              <p:val>
                                                <p:strVal val="#ppt_y"/>
                                              </p:val>
                                            </p:tav>
                                          </p:tavLst>
                                        </p:anim>
                                      </p:childTnLst>
                                    </p:cTn>
                                  </p:par>
                                </p:childTnLst>
                              </p:cTn>
                            </p:par>
                            <p:par>
                              <p:cTn id="21" fill="hold">
                                <p:stCondLst>
                                  <p:cond delay="1400"/>
                                </p:stCondLst>
                                <p:childTnLst>
                                  <p:par>
                                    <p:cTn id="22" presetID="22" presetClass="entr" presetSubtype="8"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wipe(left)">
                                          <p:cBhvr>
                                            <p:cTn id="24" dur="500"/>
                                            <p:tgtEl>
                                              <p:spTgt spid="30"/>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cTn>
                                  </p:par>
                                </p:childTnLst>
                              </p:cTn>
                            </p:par>
                            <p:par>
                              <p:cTn id="28" fill="hold">
                                <p:stCondLst>
                                  <p:cond delay="1900"/>
                                </p:stCondLst>
                                <p:childTnLst>
                                  <p:par>
                                    <p:cTn id="29" presetID="22" presetClass="entr" presetSubtype="8"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left)">
                                          <p:cBhvr>
                                            <p:cTn id="31" dur="500"/>
                                            <p:tgtEl>
                                              <p:spTgt spid="3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ipe(left)">
                                          <p:cBhvr>
                                            <p:cTn id="34" dur="500"/>
                                            <p:tgtEl>
                                              <p:spTgt spid="32"/>
                                            </p:tgtEl>
                                          </p:cBhvr>
                                        </p:animEffect>
                                      </p:childTnLst>
                                    </p:cTn>
                                  </p:par>
                                </p:childTnLst>
                              </p:cTn>
                            </p:par>
                            <p:par>
                              <p:cTn id="35" fill="hold">
                                <p:stCondLst>
                                  <p:cond delay="2400"/>
                                </p:stCondLst>
                                <p:childTnLst>
                                  <p:par>
                                    <p:cTn id="36" presetID="22" presetClass="entr" presetSubtype="8"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wipe(left)">
                                          <p:cBhvr>
                                            <p:cTn id="38" dur="500"/>
                                            <p:tgtEl>
                                              <p:spTgt spid="3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2900"/>
                                </p:stCondLst>
                                <p:childTnLst>
                                  <p:par>
                                    <p:cTn id="43" presetID="22" presetClass="entr" presetSubtype="8"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wipe(left)">
                                          <p:cBhvr>
                                            <p:cTn id="4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2" grpId="0"/>
          <p:bldP spid="34" grpId="0"/>
          <p:bldP spid="35" grpId="0"/>
          <p:bldP spid="36" grpId="0"/>
          <p:bldP spid="37"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90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1+#ppt_w/2"/>
                                              </p:val>
                                            </p:tav>
                                            <p:tav tm="100000">
                                              <p:val>
                                                <p:strVal val="#ppt_x"/>
                                              </p:val>
                                            </p:tav>
                                          </p:tavLst>
                                        </p:anim>
                                        <p:anim calcmode="lin" valueType="num">
                                          <p:cBhvr additive="base">
                                            <p:cTn id="12" dur="500" fill="hold"/>
                                            <p:tgtEl>
                                              <p:spTgt spid="4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0-#ppt_w/2"/>
                                              </p:val>
                                            </p:tav>
                                            <p:tav tm="100000">
                                              <p:val>
                                                <p:strVal val="#ppt_x"/>
                                              </p:val>
                                            </p:tav>
                                          </p:tavLst>
                                        </p:anim>
                                        <p:anim calcmode="lin" valueType="num">
                                          <p:cBhvr additive="base">
                                            <p:cTn id="16" dur="500" fill="hold"/>
                                            <p:tgtEl>
                                              <p:spTgt spid="50"/>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6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childTnLst>
                              </p:cTn>
                            </p:par>
                            <p:par>
                              <p:cTn id="21" fill="hold">
                                <p:stCondLst>
                                  <p:cond delay="1400"/>
                                </p:stCondLst>
                                <p:childTnLst>
                                  <p:par>
                                    <p:cTn id="22" presetID="22" presetClass="entr" presetSubtype="8"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wipe(left)">
                                          <p:cBhvr>
                                            <p:cTn id="24" dur="500"/>
                                            <p:tgtEl>
                                              <p:spTgt spid="30"/>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cTn>
                                  </p:par>
                                </p:childTnLst>
                              </p:cTn>
                            </p:par>
                            <p:par>
                              <p:cTn id="28" fill="hold">
                                <p:stCondLst>
                                  <p:cond delay="1900"/>
                                </p:stCondLst>
                                <p:childTnLst>
                                  <p:par>
                                    <p:cTn id="29" presetID="22" presetClass="entr" presetSubtype="8"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left)">
                                          <p:cBhvr>
                                            <p:cTn id="31" dur="500"/>
                                            <p:tgtEl>
                                              <p:spTgt spid="3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ipe(left)">
                                          <p:cBhvr>
                                            <p:cTn id="34" dur="500"/>
                                            <p:tgtEl>
                                              <p:spTgt spid="32"/>
                                            </p:tgtEl>
                                          </p:cBhvr>
                                        </p:animEffect>
                                      </p:childTnLst>
                                    </p:cTn>
                                  </p:par>
                                </p:childTnLst>
                              </p:cTn>
                            </p:par>
                            <p:par>
                              <p:cTn id="35" fill="hold">
                                <p:stCondLst>
                                  <p:cond delay="2400"/>
                                </p:stCondLst>
                                <p:childTnLst>
                                  <p:par>
                                    <p:cTn id="36" presetID="22" presetClass="entr" presetSubtype="8"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wipe(left)">
                                          <p:cBhvr>
                                            <p:cTn id="38" dur="500"/>
                                            <p:tgtEl>
                                              <p:spTgt spid="3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2900"/>
                                </p:stCondLst>
                                <p:childTnLst>
                                  <p:par>
                                    <p:cTn id="43" presetID="22" presetClass="entr" presetSubtype="8"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wipe(left)">
                                          <p:cBhvr>
                                            <p:cTn id="4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2" grpId="0"/>
          <p:bldP spid="34" grpId="0"/>
          <p:bldP spid="35" grpId="0"/>
          <p:bldP spid="36" grpId="0"/>
          <p:bldP spid="37" grpId="0"/>
          <p:bldP spid="38"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2399104" y="1221749"/>
            <a:ext cx="5398753" cy="1107996"/>
          </a:xfrm>
          <a:prstGeom prst="rect">
            <a:avLst/>
          </a:prstGeom>
          <a:noFill/>
        </p:spPr>
        <p:txBody>
          <a:bodyPr wrap="square" rtlCol="0">
            <a:spAutoFit/>
          </a:bodyPr>
          <a:lstStyle/>
          <a:p>
            <a:pPr>
              <a:lnSpc>
                <a:spcPct val="110000"/>
              </a:lnSpc>
            </a:pPr>
            <a:r>
              <a:rPr lang="zh-CN" altLang="en-US" sz="6000" b="1" dirty="0" smtClean="0">
                <a:latin typeface="方正稚艺简体" panose="03000509000000000000" pitchFamily="65" charset="-122"/>
                <a:ea typeface="方正稚艺简体" panose="03000509000000000000" pitchFamily="65" charset="-122"/>
              </a:rPr>
              <a:t>谢</a:t>
            </a:r>
            <a:r>
              <a:rPr lang="zh-CN" altLang="en-US" sz="6000" b="1" dirty="0" smtClean="0">
                <a:latin typeface="方正稚艺简体" panose="03000509000000000000" pitchFamily="65" charset="-122"/>
                <a:ea typeface="方正稚艺简体" panose="03000509000000000000" pitchFamily="65" charset="-122"/>
              </a:rPr>
              <a:t>谢</a:t>
            </a:r>
            <a:r>
              <a:rPr lang="zh-CN" altLang="en-US" sz="6000" b="1" dirty="0">
                <a:latin typeface="方正稚艺简体" panose="03000509000000000000" pitchFamily="65" charset="-122"/>
                <a:ea typeface="方正稚艺简体" panose="03000509000000000000" pitchFamily="65" charset="-122"/>
              </a:rPr>
              <a:t>各位</a:t>
            </a:r>
            <a:r>
              <a:rPr lang="zh-CN" altLang="en-US" sz="6000" b="1" dirty="0" smtClean="0">
                <a:latin typeface="方正稚艺简体" panose="03000509000000000000" pitchFamily="65" charset="-122"/>
                <a:ea typeface="方正稚艺简体" panose="03000509000000000000" pitchFamily="65" charset="-122"/>
              </a:rPr>
              <a:t>观</a:t>
            </a:r>
            <a:r>
              <a:rPr lang="zh-CN" altLang="en-US" sz="6000" b="1" dirty="0" smtClean="0">
                <a:latin typeface="方正稚艺简体" panose="03000509000000000000" pitchFamily="65" charset="-122"/>
                <a:ea typeface="方正稚艺简体" panose="03000509000000000000" pitchFamily="65" charset="-122"/>
              </a:rPr>
              <a:t>看</a:t>
            </a:r>
            <a:endParaRPr lang="en-US" altLang="zh-CN" sz="6000" b="1" dirty="0">
              <a:latin typeface="方正稚艺简体" panose="03000509000000000000" pitchFamily="65" charset="-122"/>
              <a:ea typeface="方正稚艺简体" panose="03000509000000000000" pitchFamily="65" charset="-122"/>
            </a:endParaRPr>
          </a:p>
        </p:txBody>
      </p:sp>
      <p:pic>
        <p:nvPicPr>
          <p:cNvPr id="13" name="Picture 3" descr="C:\Users\ABC\Desktop\GR-010 (2).png"/>
          <p:cNvPicPr>
            <a:picLocks noChangeAspect="1" noChangeArrowheads="1"/>
          </p:cNvPicPr>
          <p:nvPr/>
        </p:nvPicPr>
        <p:blipFill>
          <a:blip r:embed="rId3">
            <a:grayscl/>
            <a:extLst>
              <a:ext uri="{28A0092B-C50C-407E-A947-70E740481C1C}">
                <a14:useLocalDpi xmlns:a14="http://schemas.microsoft.com/office/drawing/2010/main"/>
              </a:ext>
            </a:extLst>
          </a:blip>
          <a:srcRect/>
          <a:stretch>
            <a:fillRect/>
          </a:stretch>
        </p:blipFill>
        <p:spPr bwMode="auto">
          <a:xfrm rot="19393001">
            <a:off x="6996625" y="1677246"/>
            <a:ext cx="9398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C:\Users\ABC\Desktop\GR-010 (2).png"/>
          <p:cNvPicPr>
            <a:picLocks noChangeAspect="1" noChangeArrowheads="1"/>
          </p:cNvPicPr>
          <p:nvPr/>
        </p:nvPicPr>
        <p:blipFill>
          <a:blip r:embed="rId4">
            <a:biLevel thresh="25000"/>
            <a:extLst>
              <a:ext uri="{28A0092B-C50C-407E-A947-70E740481C1C}">
                <a14:useLocalDpi xmlns:a14="http://schemas.microsoft.com/office/drawing/2010/main"/>
              </a:ext>
            </a:extLst>
          </a:blip>
          <a:srcRect/>
          <a:stretch>
            <a:fillRect/>
          </a:stretch>
        </p:blipFill>
        <p:spPr bwMode="auto">
          <a:xfrm>
            <a:off x="2399104" y="2073548"/>
            <a:ext cx="4897468" cy="342499"/>
          </a:xfrm>
          <a:prstGeom prst="rect">
            <a:avLst/>
          </a:prstGeom>
          <a:noFill/>
          <a:extLst>
            <a:ext uri="{909E8E84-426E-40DD-AFC4-6F175D3DCCD1}">
              <a14:hiddenFill xmlns:a14="http://schemas.microsoft.com/office/drawing/2010/main">
                <a:solidFill>
                  <a:srgbClr val="FFFFFF"/>
                </a:solidFill>
              </a14:hiddenFill>
            </a:ext>
          </a:extLst>
        </p:spPr>
      </p:pic>
      <p:sp>
        <p:nvSpPr>
          <p:cNvPr id="16" name="文本框 15"/>
          <p:cNvSpPr txBox="1"/>
          <p:nvPr/>
        </p:nvSpPr>
        <p:spPr>
          <a:xfrm>
            <a:off x="2587179" y="2373436"/>
            <a:ext cx="5061084" cy="397032"/>
          </a:xfrm>
          <a:prstGeom prst="rect">
            <a:avLst/>
          </a:prstGeom>
          <a:noFill/>
        </p:spPr>
        <p:txBody>
          <a:bodyPr wrap="square" rtlCol="0">
            <a:spAutoFit/>
          </a:bodyPr>
          <a:lstStyle/>
          <a:p>
            <a:pPr>
              <a:lnSpc>
                <a:spcPct val="110000"/>
              </a:lnSpc>
            </a:pPr>
            <a:r>
              <a:rPr lang="zh-CN" altLang="en-US" b="1" dirty="0">
                <a:latin typeface="方正稚艺简体" panose="03000509000000000000" pitchFamily="65" charset="-122"/>
                <a:ea typeface="方正稚艺简体" panose="03000509000000000000" pitchFamily="65" charset="-122"/>
              </a:rPr>
              <a:t>年终总结 </a:t>
            </a:r>
            <a:r>
              <a:rPr lang="en-US" altLang="zh-CN" b="1" dirty="0">
                <a:latin typeface="方正稚艺简体" panose="03000509000000000000" pitchFamily="65" charset="-122"/>
                <a:ea typeface="方正稚艺简体" panose="03000509000000000000" pitchFamily="65" charset="-122"/>
              </a:rPr>
              <a:t>| </a:t>
            </a:r>
            <a:r>
              <a:rPr lang="zh-CN" altLang="en-US" b="1" dirty="0">
                <a:latin typeface="方正稚艺简体" panose="03000509000000000000" pitchFamily="65" charset="-122"/>
                <a:ea typeface="方正稚艺简体" panose="03000509000000000000" pitchFamily="65" charset="-122"/>
              </a:rPr>
              <a:t>新年计划 </a:t>
            </a:r>
            <a:r>
              <a:rPr lang="en-US" altLang="zh-CN" b="1" dirty="0">
                <a:latin typeface="方正稚艺简体" panose="03000509000000000000" pitchFamily="65" charset="-122"/>
                <a:ea typeface="方正稚艺简体" panose="03000509000000000000" pitchFamily="65" charset="-122"/>
              </a:rPr>
              <a:t>| </a:t>
            </a:r>
            <a:r>
              <a:rPr lang="zh-CN" altLang="en-US" b="1" dirty="0">
                <a:latin typeface="方正稚艺简体" panose="03000509000000000000" pitchFamily="65" charset="-122"/>
                <a:ea typeface="方正稚艺简体" panose="03000509000000000000" pitchFamily="65" charset="-122"/>
              </a:rPr>
              <a:t>工作汇报 </a:t>
            </a:r>
            <a:r>
              <a:rPr lang="en-US" altLang="zh-CN" b="1" dirty="0">
                <a:latin typeface="方正稚艺简体" panose="03000509000000000000" pitchFamily="65" charset="-122"/>
                <a:ea typeface="方正稚艺简体" panose="03000509000000000000" pitchFamily="65" charset="-122"/>
              </a:rPr>
              <a:t>| </a:t>
            </a:r>
            <a:r>
              <a:rPr lang="zh-CN" altLang="en-US" b="1" dirty="0">
                <a:latin typeface="方正稚艺简体" panose="03000509000000000000" pitchFamily="65" charset="-122"/>
                <a:ea typeface="方正稚艺简体" panose="03000509000000000000" pitchFamily="65" charset="-122"/>
              </a:rPr>
              <a:t>演示演讲</a:t>
            </a:r>
            <a:endParaRPr lang="en-US" altLang="zh-CN" b="1" dirty="0">
              <a:latin typeface="方正稚艺简体" panose="03000509000000000000" pitchFamily="65" charset="-122"/>
              <a:ea typeface="方正稚艺简体" panose="03000509000000000000" pitchFamily="65" charset="-122"/>
            </a:endParaRPr>
          </a:p>
        </p:txBody>
      </p:sp>
      <p:sp>
        <p:nvSpPr>
          <p:cNvPr id="17" name="文本框 16"/>
          <p:cNvSpPr txBox="1"/>
          <p:nvPr/>
        </p:nvSpPr>
        <p:spPr>
          <a:xfrm>
            <a:off x="3280643" y="2920841"/>
            <a:ext cx="4577552" cy="329321"/>
          </a:xfrm>
          <a:prstGeom prst="rect">
            <a:avLst/>
          </a:prstGeom>
          <a:noFill/>
        </p:spPr>
        <p:txBody>
          <a:bodyPr wrap="square" rtlCol="0">
            <a:spAutoFit/>
          </a:bodyPr>
          <a:lstStyle/>
          <a:p>
            <a:pPr>
              <a:lnSpc>
                <a:spcPct val="110000"/>
              </a:lnSpc>
            </a:pPr>
            <a:r>
              <a:rPr lang="zh-CN" altLang="en-US" sz="1400" b="1" dirty="0" smtClean="0">
                <a:latin typeface="方正稚艺简体" panose="03000509000000000000" pitchFamily="65" charset="-122"/>
                <a:ea typeface="方正稚艺简体" panose="03000509000000000000" pitchFamily="65" charset="-122"/>
              </a:rPr>
              <a:t>汇报人</a:t>
            </a:r>
            <a:r>
              <a:rPr lang="en-US" altLang="zh-CN" sz="1400" b="1" dirty="0" smtClean="0">
                <a:latin typeface="方正稚艺简体" panose="03000509000000000000" pitchFamily="65" charset="-122"/>
                <a:ea typeface="方正稚艺简体" panose="03000509000000000000" pitchFamily="65" charset="-122"/>
              </a:rPr>
              <a:t>| </a:t>
            </a:r>
            <a:r>
              <a:rPr lang="zh-CN" altLang="en-US" sz="1400" b="1" dirty="0" smtClean="0">
                <a:latin typeface="方正稚艺简体" panose="03000509000000000000" pitchFamily="65" charset="-122"/>
                <a:ea typeface="方正稚艺简体" panose="03000509000000000000" pitchFamily="65" charset="-122"/>
              </a:rPr>
              <a:t>奇异果</a:t>
            </a:r>
            <a:r>
              <a:rPr lang="en-US" altLang="zh-CN" sz="1400" b="1" dirty="0">
                <a:latin typeface="方正稚艺简体" panose="03000509000000000000" pitchFamily="65" charset="-122"/>
                <a:ea typeface="方正稚艺简体" panose="03000509000000000000" pitchFamily="65" charset="-122"/>
              </a:rPr>
              <a:t> </a:t>
            </a:r>
            <a:r>
              <a:rPr lang="en-US" altLang="zh-CN" sz="1400" b="1" dirty="0" smtClean="0">
                <a:latin typeface="方正稚艺简体" panose="03000509000000000000" pitchFamily="65" charset="-122"/>
                <a:ea typeface="方正稚艺简体" panose="03000509000000000000" pitchFamily="65" charset="-122"/>
              </a:rPr>
              <a:t>       </a:t>
            </a:r>
            <a:r>
              <a:rPr lang="zh-CN" altLang="en-US" sz="1400" b="1" dirty="0" smtClean="0">
                <a:latin typeface="方正稚艺简体" panose="03000509000000000000" pitchFamily="65" charset="-122"/>
                <a:ea typeface="方正稚艺简体" panose="03000509000000000000" pitchFamily="65" charset="-122"/>
              </a:rPr>
              <a:t>汇报部门</a:t>
            </a:r>
            <a:r>
              <a:rPr lang="en-US" altLang="zh-CN" sz="1400" b="1" dirty="0" smtClean="0">
                <a:latin typeface="方正稚艺简体" panose="03000509000000000000" pitchFamily="65" charset="-122"/>
                <a:ea typeface="方正稚艺简体" panose="03000509000000000000" pitchFamily="65" charset="-122"/>
              </a:rPr>
              <a:t>| </a:t>
            </a:r>
            <a:r>
              <a:rPr lang="zh-CN" altLang="en-US" sz="1400" b="1" dirty="0" smtClean="0">
                <a:latin typeface="方正稚艺简体" panose="03000509000000000000" pitchFamily="65" charset="-122"/>
                <a:ea typeface="方正稚艺简体" panose="03000509000000000000" pitchFamily="65" charset="-122"/>
              </a:rPr>
              <a:t>销售部</a:t>
            </a:r>
            <a:endParaRPr lang="en-US" altLang="zh-CN" sz="1400" b="1" dirty="0">
              <a:latin typeface="方正稚艺简体" panose="03000509000000000000" pitchFamily="65" charset="-122"/>
              <a:ea typeface="方正稚艺简体" panose="03000509000000000000" pitchFamily="65" charset="-122"/>
            </a:endParaRPr>
          </a:p>
        </p:txBody>
      </p:sp>
      <p:pic>
        <p:nvPicPr>
          <p:cNvPr id="6" name="图片 5"/>
          <p:cNvPicPr>
            <a:picLocks noChangeAspect="1"/>
          </p:cNvPicPr>
          <p:nvPr/>
        </p:nvPicPr>
        <p:blipFill>
          <a:blip r:embed="rId5">
            <a:extLst>
              <a:ext uri="{BEBA8EAE-BF5A-486C-A8C5-ECC9F3942E4B}">
                <a14:imgProps xmlns:a14="http://schemas.microsoft.com/office/drawing/2010/main">
                  <a14:imgLayer r:embed="rId6">
                    <a14:imgEffect>
                      <a14:sharpenSoften amount="10000"/>
                    </a14:imgEffect>
                    <a14:imgEffect>
                      <a14:colorTemperature colorTemp="6860"/>
                    </a14:imgEffect>
                    <a14:imgEffect>
                      <a14:saturation sat="39000"/>
                    </a14:imgEffect>
                    <a14:imgEffect>
                      <a14:brightnessContrast bright="-10000" contrast="5000"/>
                    </a14:imgEffect>
                  </a14:imgLayer>
                </a14:imgProps>
              </a:ext>
              <a:ext uri="{28A0092B-C50C-407E-A947-70E740481C1C}">
                <a14:useLocalDpi xmlns:a14="http://schemas.microsoft.com/office/drawing/2010/main"/>
              </a:ext>
            </a:extLst>
          </a:blip>
          <a:stretch>
            <a:fillRect/>
          </a:stretch>
        </p:blipFill>
        <p:spPr>
          <a:xfrm>
            <a:off x="-203235" y="1635646"/>
            <a:ext cx="3207223" cy="3349766"/>
          </a:xfrm>
          <a:prstGeom prst="rect">
            <a:avLst/>
          </a:prstGeom>
        </p:spPr>
      </p:pic>
      <p:pic>
        <p:nvPicPr>
          <p:cNvPr id="19" name="图片 18"/>
          <p:cNvPicPr>
            <a:picLocks noChangeAspect="1"/>
          </p:cNvPicPr>
          <p:nvPr/>
        </p:nvPicPr>
        <p:blipFill rotWithShape="1">
          <a:blip r:embed="rId7" cstate="screen">
            <a:duotone>
              <a:schemeClr val="bg2">
                <a:shade val="45000"/>
                <a:satMod val="135000"/>
              </a:schemeClr>
              <a:prstClr val="white"/>
            </a:duotone>
            <a:extLst>
              <a:ext uri="{BEBA8EAE-BF5A-486C-A8C5-ECC9F3942E4B}">
                <a14:imgProps xmlns:a14="http://schemas.microsoft.com/office/drawing/2010/main">
                  <a14:imgLayer r:embed="rId8">
                    <a14:imgEffect>
                      <a14:colorTemperature colorTemp="7120"/>
                    </a14:imgEffect>
                    <a14:imgEffect>
                      <a14:saturation sat="204000"/>
                    </a14:imgEffect>
                    <a14:imgEffect>
                      <a14:brightnessContrast bright="100000"/>
                    </a14:imgEffect>
                  </a14:imgLayer>
                </a14:imgProps>
              </a:ext>
              <a:ext uri="{28A0092B-C50C-407E-A947-70E740481C1C}">
                <a14:useLocalDpi xmlns:a14="http://schemas.microsoft.com/office/drawing/2010/main"/>
              </a:ext>
            </a:extLst>
          </a:blip>
          <a:srcRect/>
          <a:stretch/>
        </p:blipFill>
        <p:spPr>
          <a:xfrm>
            <a:off x="3779912" y="2930188"/>
            <a:ext cx="5112568" cy="1794047"/>
          </a:xfrm>
          <a:prstGeom prst="rect">
            <a:avLst/>
          </a:prstGeom>
        </p:spPr>
      </p:pic>
    </p:spTree>
    <p:extLst>
      <p:ext uri="{BB962C8B-B14F-4D97-AF65-F5344CB8AC3E}">
        <p14:creationId xmlns:p14="http://schemas.microsoft.com/office/powerpoint/2010/main" val="3011528291"/>
      </p:ext>
    </p:extLst>
  </p:cSld>
  <p:clrMapOvr>
    <a:masterClrMapping/>
  </p:clrMapOvr>
  <mc:AlternateContent xmlns:mc="http://schemas.openxmlformats.org/markup-compatibility/2006" xmlns:p14="http://schemas.microsoft.com/office/powerpoint/2010/main">
    <mc:Choice Requires="p14">
      <p:transition spd="slow" p14:dur="4000" advClick="0" advTm="9000">
        <p14:vortex dir="r"/>
      </p:transition>
    </mc:Choice>
    <mc:Fallback xmlns="">
      <p:transition spd="slow"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6" presetClass="entr" presetSubtype="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down)">
                                      <p:cBhvr>
                                        <p:cTn id="12" dur="580">
                                          <p:stCondLst>
                                            <p:cond delay="0"/>
                                          </p:stCondLst>
                                        </p:cTn>
                                        <p:tgtEl>
                                          <p:spTgt spid="15"/>
                                        </p:tgtEl>
                                      </p:cBhvr>
                                    </p:animEffect>
                                    <p:anim calcmode="lin" valueType="num">
                                      <p:cBhvr>
                                        <p:cTn id="13"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8" dur="26">
                                          <p:stCondLst>
                                            <p:cond delay="650"/>
                                          </p:stCondLst>
                                        </p:cTn>
                                        <p:tgtEl>
                                          <p:spTgt spid="15"/>
                                        </p:tgtEl>
                                      </p:cBhvr>
                                      <p:to x="100000" y="60000"/>
                                    </p:animScale>
                                    <p:animScale>
                                      <p:cBhvr>
                                        <p:cTn id="19" dur="166" decel="50000">
                                          <p:stCondLst>
                                            <p:cond delay="676"/>
                                          </p:stCondLst>
                                        </p:cTn>
                                        <p:tgtEl>
                                          <p:spTgt spid="15"/>
                                        </p:tgtEl>
                                      </p:cBhvr>
                                      <p:to x="100000" y="100000"/>
                                    </p:animScale>
                                    <p:animScale>
                                      <p:cBhvr>
                                        <p:cTn id="20" dur="26">
                                          <p:stCondLst>
                                            <p:cond delay="1312"/>
                                          </p:stCondLst>
                                        </p:cTn>
                                        <p:tgtEl>
                                          <p:spTgt spid="15"/>
                                        </p:tgtEl>
                                      </p:cBhvr>
                                      <p:to x="100000" y="80000"/>
                                    </p:animScale>
                                    <p:animScale>
                                      <p:cBhvr>
                                        <p:cTn id="21" dur="166" decel="50000">
                                          <p:stCondLst>
                                            <p:cond delay="1338"/>
                                          </p:stCondLst>
                                        </p:cTn>
                                        <p:tgtEl>
                                          <p:spTgt spid="15"/>
                                        </p:tgtEl>
                                      </p:cBhvr>
                                      <p:to x="100000" y="100000"/>
                                    </p:animScale>
                                    <p:animScale>
                                      <p:cBhvr>
                                        <p:cTn id="22" dur="26">
                                          <p:stCondLst>
                                            <p:cond delay="1642"/>
                                          </p:stCondLst>
                                        </p:cTn>
                                        <p:tgtEl>
                                          <p:spTgt spid="15"/>
                                        </p:tgtEl>
                                      </p:cBhvr>
                                      <p:to x="100000" y="90000"/>
                                    </p:animScale>
                                    <p:animScale>
                                      <p:cBhvr>
                                        <p:cTn id="23" dur="166" decel="50000">
                                          <p:stCondLst>
                                            <p:cond delay="1668"/>
                                          </p:stCondLst>
                                        </p:cTn>
                                        <p:tgtEl>
                                          <p:spTgt spid="15"/>
                                        </p:tgtEl>
                                      </p:cBhvr>
                                      <p:to x="100000" y="100000"/>
                                    </p:animScale>
                                    <p:animScale>
                                      <p:cBhvr>
                                        <p:cTn id="24" dur="26">
                                          <p:stCondLst>
                                            <p:cond delay="1808"/>
                                          </p:stCondLst>
                                        </p:cTn>
                                        <p:tgtEl>
                                          <p:spTgt spid="15"/>
                                        </p:tgtEl>
                                      </p:cBhvr>
                                      <p:to x="100000" y="95000"/>
                                    </p:animScale>
                                    <p:animScale>
                                      <p:cBhvr>
                                        <p:cTn id="25" dur="166" decel="50000">
                                          <p:stCondLst>
                                            <p:cond delay="1834"/>
                                          </p:stCondLst>
                                        </p:cTn>
                                        <p:tgtEl>
                                          <p:spTgt spid="15"/>
                                        </p:tgtEl>
                                      </p:cBhvr>
                                      <p:to x="100000" y="100000"/>
                                    </p:animScale>
                                  </p:childTnLst>
                                </p:cTn>
                              </p:par>
                            </p:childTnLst>
                          </p:cTn>
                        </p:par>
                        <p:par>
                          <p:cTn id="26" fill="hold">
                            <p:stCondLst>
                              <p:cond delay="2500"/>
                            </p:stCondLst>
                            <p:childTnLst>
                              <p:par>
                                <p:cTn id="27" presetID="22" presetClass="entr" presetSubtype="8" fill="hold" nodeType="afterEffect">
                                  <p:stCondLst>
                                    <p:cond delay="10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1000"/>
                                        <p:tgtEl>
                                          <p:spTgt spid="14"/>
                                        </p:tgtEl>
                                      </p:cBhvr>
                                    </p:animEffect>
                                  </p:childTnLst>
                                </p:cTn>
                              </p:par>
                              <p:par>
                                <p:cTn id="30" presetID="1"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childTnLst>
                                </p:cTn>
                              </p:par>
                              <p:par>
                                <p:cTn id="32" presetID="63" presetClass="path" presetSubtype="0" accel="50000" decel="50000" fill="hold" nodeType="withEffect">
                                  <p:stCondLst>
                                    <p:cond delay="0"/>
                                  </p:stCondLst>
                                  <p:childTnLst>
                                    <p:animMotion origin="layout" path="M -0.51336 0.00586 L -3.05556E-6 2.71605E-6 " pathEditMode="relative" rAng="0" ptsTypes="AA">
                                      <p:cBhvr>
                                        <p:cTn id="33" dur="1000" fill="hold"/>
                                        <p:tgtEl>
                                          <p:spTgt spid="13"/>
                                        </p:tgtEl>
                                        <p:attrNameLst>
                                          <p:attrName>ppt_x</p:attrName>
                                          <p:attrName>ppt_y</p:attrName>
                                        </p:attrNameLst>
                                      </p:cBhvr>
                                      <p:rCtr x="25660" y="-309"/>
                                    </p:animMotion>
                                  </p:childTnLst>
                                </p:cTn>
                              </p:par>
                            </p:childTnLst>
                          </p:cTn>
                        </p:par>
                        <p:par>
                          <p:cTn id="34" fill="hold">
                            <p:stCondLst>
                              <p:cond delay="3600"/>
                            </p:stCondLst>
                            <p:childTnLst>
                              <p:par>
                                <p:cTn id="35" presetID="2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par>
                          <p:cTn id="38" fill="hold">
                            <p:stCondLst>
                              <p:cond delay="4100"/>
                            </p:stCondLst>
                            <p:childTnLst>
                              <p:par>
                                <p:cTn id="39" presetID="22" presetClass="entr" presetSubtype="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par>
                                <p:cTn id="42" presetID="20" presetClass="entr" presetSubtype="0" fill="hold"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edge">
                                      <p:cBhvr>
                                        <p:cTn id="44"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87340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 name="任意多边形 28"/>
          <p:cNvSpPr/>
          <p:nvPr/>
        </p:nvSpPr>
        <p:spPr>
          <a:xfrm>
            <a:off x="1430102" y="2014173"/>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12700">
            <a:solidFill>
              <a:srgbClr val="957F7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30" name="组合 29"/>
          <p:cNvGrpSpPr/>
          <p:nvPr/>
        </p:nvGrpSpPr>
        <p:grpSpPr>
          <a:xfrm>
            <a:off x="866169" y="2616540"/>
            <a:ext cx="1008525" cy="1010567"/>
            <a:chOff x="866169" y="2692768"/>
            <a:chExt cx="1008525" cy="1010567"/>
          </a:xfrm>
          <a:blipFill dpi="0" rotWithShape="1">
            <a:blip r:embed="rId3">
              <a:extLst>
                <a:ext uri="{28A0092B-C50C-407E-A947-70E740481C1C}">
                  <a14:useLocalDpi xmlns:a14="http://schemas.microsoft.com/office/drawing/2010/main" val="0"/>
                </a:ext>
              </a:extLst>
            </a:blip>
            <a:srcRect/>
            <a:stretch>
              <a:fillRect/>
            </a:stretch>
          </a:blipFill>
        </p:grpSpPr>
        <p:sp>
          <p:nvSpPr>
            <p:cNvPr id="31" name="任意多边形 82"/>
            <p:cNvSpPr/>
            <p:nvPr/>
          </p:nvSpPr>
          <p:spPr bwMode="auto">
            <a:xfrm rot="3738964">
              <a:off x="865148" y="2693789"/>
              <a:ext cx="1010567" cy="100852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p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32" name="TextBox 67"/>
            <p:cNvSpPr txBox="1"/>
            <p:nvPr/>
          </p:nvSpPr>
          <p:spPr>
            <a:xfrm>
              <a:off x="1118403" y="2844108"/>
              <a:ext cx="504056" cy="707886"/>
            </a:xfrm>
            <a:prstGeom prst="rect">
              <a:avLst/>
            </a:prstGeom>
            <a:noFill/>
          </p:spPr>
          <p:txBody>
            <a:bodyPr wrap="square" rtlCol="0">
              <a:spAutoFit/>
            </a:bodyPr>
            <a:lstStyle/>
            <a:p>
              <a:pPr marL="0" lvl="1"/>
              <a:r>
                <a:rPr lang="en-US" altLang="zh-CN" sz="4000" b="1" spc="225" dirty="0" smtClean="0">
                  <a:solidFill>
                    <a:schemeClr val="bg1"/>
                  </a:solidFill>
                  <a:latin typeface="微软雅黑" pitchFamily="34" charset="-122"/>
                  <a:ea typeface="微软雅黑" pitchFamily="34" charset="-122"/>
                </a:rPr>
                <a:t>1</a:t>
              </a:r>
              <a:endParaRPr lang="zh-CN" altLang="en-US" sz="4000" b="1" spc="225" dirty="0">
                <a:solidFill>
                  <a:schemeClr val="bg1"/>
                </a:solidFill>
                <a:latin typeface="微软雅黑" pitchFamily="34" charset="-122"/>
                <a:ea typeface="微软雅黑" pitchFamily="34" charset="-122"/>
              </a:endParaRPr>
            </a:p>
          </p:txBody>
        </p:sp>
      </p:grpSp>
      <p:grpSp>
        <p:nvGrpSpPr>
          <p:cNvPr id="33" name="组合 32"/>
          <p:cNvGrpSpPr/>
          <p:nvPr/>
        </p:nvGrpSpPr>
        <p:grpSpPr>
          <a:xfrm>
            <a:off x="4015229" y="2616540"/>
            <a:ext cx="1008525" cy="1010567"/>
            <a:chOff x="866169" y="2692768"/>
            <a:chExt cx="1008525" cy="1010567"/>
          </a:xfrm>
          <a:blipFill dpi="0" rotWithShape="1">
            <a:blip r:embed="rId4">
              <a:extLst>
                <a:ext uri="{28A0092B-C50C-407E-A947-70E740481C1C}">
                  <a14:useLocalDpi xmlns:a14="http://schemas.microsoft.com/office/drawing/2010/main" val="0"/>
                </a:ext>
              </a:extLst>
            </a:blip>
            <a:srcRect/>
            <a:stretch>
              <a:fillRect/>
            </a:stretch>
          </a:blipFill>
        </p:grpSpPr>
        <p:sp>
          <p:nvSpPr>
            <p:cNvPr id="34" name="任意多边形 82"/>
            <p:cNvSpPr/>
            <p:nvPr/>
          </p:nvSpPr>
          <p:spPr bwMode="auto">
            <a:xfrm rot="3738964">
              <a:off x="865148" y="2693789"/>
              <a:ext cx="1010567" cy="100852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p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35" name="TextBox 67"/>
            <p:cNvSpPr txBox="1"/>
            <p:nvPr/>
          </p:nvSpPr>
          <p:spPr>
            <a:xfrm>
              <a:off x="1118403" y="2844108"/>
              <a:ext cx="504056" cy="707886"/>
            </a:xfrm>
            <a:prstGeom prst="rect">
              <a:avLst/>
            </a:prstGeom>
            <a:noFill/>
          </p:spPr>
          <p:txBody>
            <a:bodyPr wrap="square" rtlCol="0">
              <a:spAutoFit/>
            </a:bodyPr>
            <a:lstStyle/>
            <a:p>
              <a:pPr marL="0" lvl="1"/>
              <a:r>
                <a:rPr lang="en-US" altLang="zh-CN" sz="4000" b="1" spc="225" dirty="0" smtClean="0">
                  <a:solidFill>
                    <a:schemeClr val="bg1"/>
                  </a:solidFill>
                  <a:latin typeface="微软雅黑" pitchFamily="34" charset="-122"/>
                  <a:ea typeface="微软雅黑" pitchFamily="34" charset="-122"/>
                </a:rPr>
                <a:t>3</a:t>
              </a:r>
              <a:endParaRPr lang="zh-CN" altLang="en-US" sz="4000" b="1" spc="225" dirty="0">
                <a:solidFill>
                  <a:schemeClr val="bg1"/>
                </a:solidFill>
                <a:latin typeface="微软雅黑" pitchFamily="34" charset="-122"/>
                <a:ea typeface="微软雅黑" pitchFamily="34" charset="-122"/>
              </a:endParaRPr>
            </a:p>
          </p:txBody>
        </p:sp>
      </p:grpSp>
      <p:grpSp>
        <p:nvGrpSpPr>
          <p:cNvPr id="36" name="组合 35"/>
          <p:cNvGrpSpPr/>
          <p:nvPr/>
        </p:nvGrpSpPr>
        <p:grpSpPr>
          <a:xfrm>
            <a:off x="7164288" y="2616540"/>
            <a:ext cx="1008525" cy="1010567"/>
            <a:chOff x="866169" y="2692768"/>
            <a:chExt cx="1008525" cy="1010567"/>
          </a:xfrm>
        </p:grpSpPr>
        <p:sp>
          <p:nvSpPr>
            <p:cNvPr id="37" name="任意多边形 82"/>
            <p:cNvSpPr/>
            <p:nvPr/>
          </p:nvSpPr>
          <p:spPr bwMode="auto">
            <a:xfrm rot="3738964">
              <a:off x="865148" y="2693789"/>
              <a:ext cx="1010567" cy="100852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blipFill dpi="0" rotWithShape="1">
              <a:blip r:embed="rId5">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38" name="TextBox 67"/>
            <p:cNvSpPr txBox="1"/>
            <p:nvPr/>
          </p:nvSpPr>
          <p:spPr>
            <a:xfrm>
              <a:off x="1118403" y="2844108"/>
              <a:ext cx="504056" cy="707886"/>
            </a:xfrm>
            <a:prstGeom prst="rect">
              <a:avLst/>
            </a:prstGeom>
            <a:noFill/>
          </p:spPr>
          <p:txBody>
            <a:bodyPr wrap="square" rtlCol="0">
              <a:spAutoFit/>
            </a:bodyPr>
            <a:lstStyle/>
            <a:p>
              <a:pPr marL="0" lvl="1"/>
              <a:r>
                <a:rPr lang="en-US" altLang="zh-CN" sz="4000" b="1" spc="225" dirty="0" smtClean="0">
                  <a:solidFill>
                    <a:schemeClr val="bg1"/>
                  </a:solidFill>
                  <a:latin typeface="微软雅黑" pitchFamily="34" charset="-122"/>
                  <a:ea typeface="微软雅黑" pitchFamily="34" charset="-122"/>
                </a:rPr>
                <a:t>5</a:t>
              </a:r>
              <a:endParaRPr lang="zh-CN" altLang="en-US" sz="4000" b="1" spc="225" dirty="0">
                <a:solidFill>
                  <a:schemeClr val="bg1"/>
                </a:solidFill>
                <a:latin typeface="微软雅黑" pitchFamily="34" charset="-122"/>
                <a:ea typeface="微软雅黑" pitchFamily="34" charset="-122"/>
              </a:endParaRPr>
            </a:p>
          </p:txBody>
        </p:sp>
      </p:grpSp>
      <p:grpSp>
        <p:nvGrpSpPr>
          <p:cNvPr id="39" name="组合 38"/>
          <p:cNvGrpSpPr/>
          <p:nvPr/>
        </p:nvGrpSpPr>
        <p:grpSpPr>
          <a:xfrm>
            <a:off x="2440699" y="1559418"/>
            <a:ext cx="1008525" cy="1010567"/>
            <a:chOff x="866169" y="2692768"/>
            <a:chExt cx="1008525" cy="1010567"/>
          </a:xfrm>
          <a:blipFill dpi="0" rotWithShape="1">
            <a:blip r:embed="rId6">
              <a:extLst>
                <a:ext uri="{28A0092B-C50C-407E-A947-70E740481C1C}">
                  <a14:useLocalDpi xmlns:a14="http://schemas.microsoft.com/office/drawing/2010/main" val="0"/>
                </a:ext>
              </a:extLst>
            </a:blip>
            <a:srcRect/>
            <a:stretch>
              <a:fillRect/>
            </a:stretch>
          </a:blipFill>
        </p:grpSpPr>
        <p:sp>
          <p:nvSpPr>
            <p:cNvPr id="41" name="任意多边形 82"/>
            <p:cNvSpPr/>
            <p:nvPr/>
          </p:nvSpPr>
          <p:spPr bwMode="auto">
            <a:xfrm rot="3738964">
              <a:off x="865148" y="2693789"/>
              <a:ext cx="1010567" cy="100852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p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42" name="TextBox 67"/>
            <p:cNvSpPr txBox="1"/>
            <p:nvPr/>
          </p:nvSpPr>
          <p:spPr>
            <a:xfrm>
              <a:off x="1118403" y="2844108"/>
              <a:ext cx="504056" cy="707886"/>
            </a:xfrm>
            <a:prstGeom prst="rect">
              <a:avLst/>
            </a:prstGeom>
            <a:noFill/>
          </p:spPr>
          <p:txBody>
            <a:bodyPr wrap="square" rtlCol="0">
              <a:spAutoFit/>
            </a:bodyPr>
            <a:lstStyle/>
            <a:p>
              <a:pPr marL="0" lvl="1"/>
              <a:r>
                <a:rPr lang="en-US" altLang="zh-CN" sz="4000" b="1" spc="225" dirty="0" smtClean="0">
                  <a:solidFill>
                    <a:schemeClr val="bg1"/>
                  </a:solidFill>
                  <a:latin typeface="微软雅黑" pitchFamily="34" charset="-122"/>
                  <a:ea typeface="微软雅黑" pitchFamily="34" charset="-122"/>
                </a:rPr>
                <a:t>2</a:t>
              </a:r>
              <a:endParaRPr lang="zh-CN" altLang="en-US" sz="4000" b="1" spc="225" dirty="0">
                <a:solidFill>
                  <a:schemeClr val="bg1"/>
                </a:solidFill>
                <a:latin typeface="微软雅黑" pitchFamily="34" charset="-122"/>
                <a:ea typeface="微软雅黑" pitchFamily="34" charset="-122"/>
              </a:endParaRPr>
            </a:p>
          </p:txBody>
        </p:sp>
      </p:grpSp>
      <p:grpSp>
        <p:nvGrpSpPr>
          <p:cNvPr id="43" name="组合 42"/>
          <p:cNvGrpSpPr/>
          <p:nvPr/>
        </p:nvGrpSpPr>
        <p:grpSpPr>
          <a:xfrm>
            <a:off x="5589759" y="1559418"/>
            <a:ext cx="1008525" cy="1010567"/>
            <a:chOff x="866169" y="2692768"/>
            <a:chExt cx="1008525" cy="1010567"/>
          </a:xfrm>
          <a:blipFill dpi="0" rotWithShape="1">
            <a:blip r:embed="rId7">
              <a:extLst>
                <a:ext uri="{28A0092B-C50C-407E-A947-70E740481C1C}">
                  <a14:useLocalDpi xmlns:a14="http://schemas.microsoft.com/office/drawing/2010/main" val="0"/>
                </a:ext>
              </a:extLst>
            </a:blip>
            <a:srcRect/>
            <a:stretch>
              <a:fillRect/>
            </a:stretch>
          </a:blipFill>
        </p:grpSpPr>
        <p:sp>
          <p:nvSpPr>
            <p:cNvPr id="44" name="任意多边形 82"/>
            <p:cNvSpPr/>
            <p:nvPr/>
          </p:nvSpPr>
          <p:spPr bwMode="auto">
            <a:xfrm rot="3738964">
              <a:off x="865148" y="2693789"/>
              <a:ext cx="1010567" cy="100852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p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45" name="TextBox 67"/>
            <p:cNvSpPr txBox="1"/>
            <p:nvPr/>
          </p:nvSpPr>
          <p:spPr>
            <a:xfrm>
              <a:off x="1118403" y="2844108"/>
              <a:ext cx="504056" cy="707886"/>
            </a:xfrm>
            <a:prstGeom prst="rect">
              <a:avLst/>
            </a:prstGeom>
            <a:noFill/>
          </p:spPr>
          <p:txBody>
            <a:bodyPr wrap="square" rtlCol="0">
              <a:spAutoFit/>
            </a:bodyPr>
            <a:lstStyle/>
            <a:p>
              <a:pPr marL="0" lvl="1"/>
              <a:r>
                <a:rPr lang="en-US" altLang="zh-CN" sz="4000" b="1" spc="225" dirty="0" smtClean="0">
                  <a:solidFill>
                    <a:schemeClr val="bg1"/>
                  </a:solidFill>
                  <a:latin typeface="微软雅黑" pitchFamily="34" charset="-122"/>
                  <a:ea typeface="微软雅黑" pitchFamily="34" charset="-122"/>
                </a:rPr>
                <a:t>4</a:t>
              </a:r>
              <a:endParaRPr lang="zh-CN" altLang="en-US" sz="4000" b="1" spc="225" dirty="0">
                <a:solidFill>
                  <a:schemeClr val="bg1"/>
                </a:solidFill>
                <a:latin typeface="微软雅黑" pitchFamily="34" charset="-122"/>
                <a:ea typeface="微软雅黑" pitchFamily="34" charset="-122"/>
              </a:endParaRPr>
            </a:p>
          </p:txBody>
        </p:sp>
      </p:grpSp>
      <p:grpSp>
        <p:nvGrpSpPr>
          <p:cNvPr id="46" name="组合 45"/>
          <p:cNvGrpSpPr/>
          <p:nvPr/>
        </p:nvGrpSpPr>
        <p:grpSpPr>
          <a:xfrm>
            <a:off x="611560" y="1775442"/>
            <a:ext cx="1817098" cy="677876"/>
            <a:chOff x="611560" y="1923678"/>
            <a:chExt cx="1817098" cy="677876"/>
          </a:xfrm>
        </p:grpSpPr>
        <p:sp>
          <p:nvSpPr>
            <p:cNvPr id="47" name="Text Box 4"/>
            <p:cNvSpPr txBox="1">
              <a:spLocks noChangeArrowheads="1"/>
            </p:cNvSpPr>
            <p:nvPr/>
          </p:nvSpPr>
          <p:spPr bwMode="auto">
            <a:xfrm>
              <a:off x="611560" y="1923678"/>
              <a:ext cx="17101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输入您的标题</a:t>
              </a:r>
              <a:endParaRPr lang="zh-CN"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8" name="矩形 39"/>
            <p:cNvSpPr>
              <a:spLocks noChangeArrowheads="1"/>
            </p:cNvSpPr>
            <p:nvPr/>
          </p:nvSpPr>
          <p:spPr bwMode="auto">
            <a:xfrm>
              <a:off x="725772" y="2278389"/>
              <a:ext cx="170288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buFont typeface="Arial" charset="0"/>
                <a:buChar char="•"/>
              </a:pPr>
              <a:r>
                <a:rPr lang="zh-CN" altLang="en-US" sz="1000" dirty="0" smtClean="0">
                  <a:solidFill>
                    <a:schemeClr val="accent1"/>
                  </a:solidFill>
                  <a:latin typeface="微软雅黑" pitchFamily="34" charset="-122"/>
                  <a:ea typeface="微软雅黑" pitchFamily="34" charset="-122"/>
                  <a:cs typeface="宋体" charset="-122"/>
                </a:rPr>
                <a:t>此处</a:t>
              </a:r>
              <a:r>
                <a:rPr lang="zh-CN" altLang="en-US" sz="1000" dirty="0">
                  <a:solidFill>
                    <a:schemeClr val="accent1"/>
                  </a:solidFill>
                  <a:latin typeface="微软雅黑" pitchFamily="34" charset="-122"/>
                  <a:ea typeface="微软雅黑" pitchFamily="34" charset="-122"/>
                  <a:cs typeface="宋体" charset="-122"/>
                </a:rPr>
                <a:t>添加段落</a:t>
              </a:r>
              <a:r>
                <a:rPr lang="zh-CN" altLang="en-US" sz="1000" dirty="0" smtClean="0">
                  <a:solidFill>
                    <a:schemeClr val="accent1"/>
                  </a:solidFill>
                  <a:latin typeface="微软雅黑" pitchFamily="34" charset="-122"/>
                  <a:ea typeface="微软雅黑" pitchFamily="34" charset="-122"/>
                  <a:cs typeface="宋体" charset="-122"/>
                </a:rPr>
                <a:t>文本</a:t>
              </a:r>
              <a:endParaRPr lang="zh-CN" altLang="en-US" sz="1000" dirty="0">
                <a:solidFill>
                  <a:schemeClr val="accent1"/>
                </a:solidFill>
                <a:latin typeface="微软雅黑" pitchFamily="34" charset="-122"/>
                <a:ea typeface="微软雅黑" pitchFamily="34" charset="-122"/>
                <a:cs typeface="宋体" charset="-122"/>
              </a:endParaRPr>
            </a:p>
          </p:txBody>
        </p:sp>
      </p:grpSp>
      <p:grpSp>
        <p:nvGrpSpPr>
          <p:cNvPr id="69" name="组合 68"/>
          <p:cNvGrpSpPr/>
          <p:nvPr/>
        </p:nvGrpSpPr>
        <p:grpSpPr>
          <a:xfrm>
            <a:off x="3785773" y="1775442"/>
            <a:ext cx="1817098" cy="677876"/>
            <a:chOff x="611560" y="1923678"/>
            <a:chExt cx="1817098" cy="677876"/>
          </a:xfrm>
        </p:grpSpPr>
        <p:sp>
          <p:nvSpPr>
            <p:cNvPr id="70" name="Text Box 4"/>
            <p:cNvSpPr txBox="1">
              <a:spLocks noChangeArrowheads="1"/>
            </p:cNvSpPr>
            <p:nvPr/>
          </p:nvSpPr>
          <p:spPr bwMode="auto">
            <a:xfrm>
              <a:off x="611560" y="1923678"/>
              <a:ext cx="17101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输入您的标题</a:t>
              </a:r>
              <a:endParaRPr lang="zh-CN"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1" name="矩形 39"/>
            <p:cNvSpPr>
              <a:spLocks noChangeArrowheads="1"/>
            </p:cNvSpPr>
            <p:nvPr/>
          </p:nvSpPr>
          <p:spPr bwMode="auto">
            <a:xfrm>
              <a:off x="725772" y="2278389"/>
              <a:ext cx="170288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buFont typeface="Arial" charset="0"/>
                <a:buChar char="•"/>
              </a:pPr>
              <a:r>
                <a:rPr lang="zh-CN" altLang="en-US" sz="1000" dirty="0" smtClean="0">
                  <a:solidFill>
                    <a:schemeClr val="accent1"/>
                  </a:solidFill>
                  <a:latin typeface="微软雅黑" pitchFamily="34" charset="-122"/>
                  <a:ea typeface="微软雅黑" pitchFamily="34" charset="-122"/>
                  <a:cs typeface="宋体" charset="-122"/>
                </a:rPr>
                <a:t>此处</a:t>
              </a:r>
              <a:r>
                <a:rPr lang="zh-CN" altLang="en-US" sz="1000" dirty="0">
                  <a:solidFill>
                    <a:schemeClr val="accent1"/>
                  </a:solidFill>
                  <a:latin typeface="微软雅黑" pitchFamily="34" charset="-122"/>
                  <a:ea typeface="微软雅黑" pitchFamily="34" charset="-122"/>
                  <a:cs typeface="宋体" charset="-122"/>
                </a:rPr>
                <a:t>添加段落</a:t>
              </a:r>
              <a:r>
                <a:rPr lang="zh-CN" altLang="en-US" sz="1000" dirty="0" smtClean="0">
                  <a:solidFill>
                    <a:schemeClr val="accent1"/>
                  </a:solidFill>
                  <a:latin typeface="微软雅黑" pitchFamily="34" charset="-122"/>
                  <a:ea typeface="微软雅黑" pitchFamily="34" charset="-122"/>
                  <a:cs typeface="宋体" charset="-122"/>
                </a:rPr>
                <a:t>文本</a:t>
              </a:r>
              <a:endParaRPr lang="zh-CN" altLang="en-US" sz="1000" dirty="0">
                <a:solidFill>
                  <a:schemeClr val="accent1"/>
                </a:solidFill>
                <a:latin typeface="微软雅黑" pitchFamily="34" charset="-122"/>
                <a:ea typeface="微软雅黑" pitchFamily="34" charset="-122"/>
                <a:cs typeface="宋体" charset="-122"/>
              </a:endParaRPr>
            </a:p>
          </p:txBody>
        </p:sp>
      </p:grpSp>
      <p:grpSp>
        <p:nvGrpSpPr>
          <p:cNvPr id="72" name="组合 71"/>
          <p:cNvGrpSpPr/>
          <p:nvPr/>
        </p:nvGrpSpPr>
        <p:grpSpPr>
          <a:xfrm>
            <a:off x="6888080" y="1775442"/>
            <a:ext cx="1817098" cy="677876"/>
            <a:chOff x="611560" y="1923678"/>
            <a:chExt cx="1817098" cy="677876"/>
          </a:xfrm>
        </p:grpSpPr>
        <p:sp>
          <p:nvSpPr>
            <p:cNvPr id="73" name="Text Box 4"/>
            <p:cNvSpPr txBox="1">
              <a:spLocks noChangeArrowheads="1"/>
            </p:cNvSpPr>
            <p:nvPr/>
          </p:nvSpPr>
          <p:spPr bwMode="auto">
            <a:xfrm>
              <a:off x="611560" y="1923678"/>
              <a:ext cx="17101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输入您的标题</a:t>
              </a:r>
              <a:endParaRPr lang="zh-CN"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4" name="矩形 39"/>
            <p:cNvSpPr>
              <a:spLocks noChangeArrowheads="1"/>
            </p:cNvSpPr>
            <p:nvPr/>
          </p:nvSpPr>
          <p:spPr bwMode="auto">
            <a:xfrm>
              <a:off x="725772" y="2278389"/>
              <a:ext cx="170288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buFont typeface="Arial" charset="0"/>
                <a:buChar char="•"/>
              </a:pPr>
              <a:r>
                <a:rPr lang="zh-CN" altLang="en-US" sz="1000" dirty="0" smtClean="0">
                  <a:solidFill>
                    <a:schemeClr val="accent1"/>
                  </a:solidFill>
                  <a:latin typeface="微软雅黑" pitchFamily="34" charset="-122"/>
                  <a:ea typeface="微软雅黑" pitchFamily="34" charset="-122"/>
                  <a:cs typeface="宋体" charset="-122"/>
                </a:rPr>
                <a:t>此处</a:t>
              </a:r>
              <a:r>
                <a:rPr lang="zh-CN" altLang="en-US" sz="1000" dirty="0">
                  <a:solidFill>
                    <a:schemeClr val="accent1"/>
                  </a:solidFill>
                  <a:latin typeface="微软雅黑" pitchFamily="34" charset="-122"/>
                  <a:ea typeface="微软雅黑" pitchFamily="34" charset="-122"/>
                  <a:cs typeface="宋体" charset="-122"/>
                </a:rPr>
                <a:t>添加段落</a:t>
              </a:r>
              <a:r>
                <a:rPr lang="zh-CN" altLang="en-US" sz="1000" dirty="0" smtClean="0">
                  <a:solidFill>
                    <a:schemeClr val="accent1"/>
                  </a:solidFill>
                  <a:latin typeface="微软雅黑" pitchFamily="34" charset="-122"/>
                  <a:ea typeface="微软雅黑" pitchFamily="34" charset="-122"/>
                  <a:cs typeface="宋体" charset="-122"/>
                </a:rPr>
                <a:t>文本</a:t>
              </a:r>
              <a:endParaRPr lang="zh-CN" altLang="en-US" sz="1000" dirty="0">
                <a:solidFill>
                  <a:schemeClr val="accent1"/>
                </a:solidFill>
                <a:latin typeface="微软雅黑" pitchFamily="34" charset="-122"/>
                <a:ea typeface="微软雅黑" pitchFamily="34" charset="-122"/>
                <a:cs typeface="宋体" charset="-122"/>
              </a:endParaRPr>
            </a:p>
          </p:txBody>
        </p:sp>
      </p:grpSp>
      <p:grpSp>
        <p:nvGrpSpPr>
          <p:cNvPr id="75" name="组合 74"/>
          <p:cNvGrpSpPr/>
          <p:nvPr/>
        </p:nvGrpSpPr>
        <p:grpSpPr>
          <a:xfrm>
            <a:off x="2160835" y="2973994"/>
            <a:ext cx="1817098" cy="677876"/>
            <a:chOff x="611560" y="1923678"/>
            <a:chExt cx="1817098" cy="677876"/>
          </a:xfrm>
        </p:grpSpPr>
        <p:sp>
          <p:nvSpPr>
            <p:cNvPr id="76" name="Text Box 4"/>
            <p:cNvSpPr txBox="1">
              <a:spLocks noChangeArrowheads="1"/>
            </p:cNvSpPr>
            <p:nvPr/>
          </p:nvSpPr>
          <p:spPr bwMode="auto">
            <a:xfrm>
              <a:off x="611560" y="1923678"/>
              <a:ext cx="17101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输入您的标题</a:t>
              </a:r>
              <a:endParaRPr lang="zh-CN"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7" name="矩形 39"/>
            <p:cNvSpPr>
              <a:spLocks noChangeArrowheads="1"/>
            </p:cNvSpPr>
            <p:nvPr/>
          </p:nvSpPr>
          <p:spPr bwMode="auto">
            <a:xfrm>
              <a:off x="725772" y="2278389"/>
              <a:ext cx="170288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buFont typeface="Arial" charset="0"/>
                <a:buChar char="•"/>
              </a:pPr>
              <a:r>
                <a:rPr lang="zh-CN" altLang="en-US" sz="1000" dirty="0" smtClean="0">
                  <a:solidFill>
                    <a:schemeClr val="accent1"/>
                  </a:solidFill>
                  <a:latin typeface="微软雅黑" pitchFamily="34" charset="-122"/>
                  <a:ea typeface="微软雅黑" pitchFamily="34" charset="-122"/>
                  <a:cs typeface="宋体" charset="-122"/>
                </a:rPr>
                <a:t>此处</a:t>
              </a:r>
              <a:r>
                <a:rPr lang="zh-CN" altLang="en-US" sz="1000" dirty="0">
                  <a:solidFill>
                    <a:schemeClr val="accent1"/>
                  </a:solidFill>
                  <a:latin typeface="微软雅黑" pitchFamily="34" charset="-122"/>
                  <a:ea typeface="微软雅黑" pitchFamily="34" charset="-122"/>
                  <a:cs typeface="宋体" charset="-122"/>
                </a:rPr>
                <a:t>添加段落</a:t>
              </a:r>
              <a:r>
                <a:rPr lang="zh-CN" altLang="en-US" sz="1000" dirty="0" smtClean="0">
                  <a:solidFill>
                    <a:schemeClr val="accent1"/>
                  </a:solidFill>
                  <a:latin typeface="微软雅黑" pitchFamily="34" charset="-122"/>
                  <a:ea typeface="微软雅黑" pitchFamily="34" charset="-122"/>
                  <a:cs typeface="宋体" charset="-122"/>
                </a:rPr>
                <a:t>文本</a:t>
              </a:r>
              <a:endParaRPr lang="zh-CN" altLang="en-US" sz="1000" dirty="0">
                <a:solidFill>
                  <a:schemeClr val="accent1"/>
                </a:solidFill>
                <a:latin typeface="微软雅黑" pitchFamily="34" charset="-122"/>
                <a:ea typeface="微软雅黑" pitchFamily="34" charset="-122"/>
                <a:cs typeface="宋体" charset="-122"/>
              </a:endParaRPr>
            </a:p>
          </p:txBody>
        </p:sp>
      </p:grpSp>
      <p:grpSp>
        <p:nvGrpSpPr>
          <p:cNvPr id="78" name="组合 77"/>
          <p:cNvGrpSpPr/>
          <p:nvPr/>
        </p:nvGrpSpPr>
        <p:grpSpPr>
          <a:xfrm>
            <a:off x="5437500" y="2973994"/>
            <a:ext cx="1817098" cy="677876"/>
            <a:chOff x="611560" y="1923678"/>
            <a:chExt cx="1817098" cy="677876"/>
          </a:xfrm>
        </p:grpSpPr>
        <p:sp>
          <p:nvSpPr>
            <p:cNvPr id="79" name="Text Box 4"/>
            <p:cNvSpPr txBox="1">
              <a:spLocks noChangeArrowheads="1"/>
            </p:cNvSpPr>
            <p:nvPr/>
          </p:nvSpPr>
          <p:spPr bwMode="auto">
            <a:xfrm>
              <a:off x="611560" y="1923678"/>
              <a:ext cx="17101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输入您的标题</a:t>
              </a:r>
              <a:endParaRPr lang="zh-CN"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80" name="矩形 39"/>
            <p:cNvSpPr>
              <a:spLocks noChangeArrowheads="1"/>
            </p:cNvSpPr>
            <p:nvPr/>
          </p:nvSpPr>
          <p:spPr bwMode="auto">
            <a:xfrm>
              <a:off x="725772" y="2278389"/>
              <a:ext cx="170288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buFont typeface="Arial" charset="0"/>
                <a:buChar char="•"/>
              </a:pPr>
              <a:r>
                <a:rPr lang="zh-CN" altLang="en-US" sz="1000" dirty="0" smtClean="0">
                  <a:solidFill>
                    <a:schemeClr val="accent1"/>
                  </a:solidFill>
                  <a:latin typeface="微软雅黑" pitchFamily="34" charset="-122"/>
                  <a:ea typeface="微软雅黑" pitchFamily="34" charset="-122"/>
                  <a:cs typeface="宋体" charset="-122"/>
                </a:rPr>
                <a:t>此处</a:t>
              </a:r>
              <a:r>
                <a:rPr lang="zh-CN" altLang="en-US" sz="1000" dirty="0">
                  <a:solidFill>
                    <a:schemeClr val="accent1"/>
                  </a:solidFill>
                  <a:latin typeface="微软雅黑" pitchFamily="34" charset="-122"/>
                  <a:ea typeface="微软雅黑" pitchFamily="34" charset="-122"/>
                  <a:cs typeface="宋体" charset="-122"/>
                </a:rPr>
                <a:t>添加段落</a:t>
              </a:r>
              <a:r>
                <a:rPr lang="zh-CN" altLang="en-US" sz="1000" dirty="0" smtClean="0">
                  <a:solidFill>
                    <a:schemeClr val="accent1"/>
                  </a:solidFill>
                  <a:latin typeface="微软雅黑" pitchFamily="34" charset="-122"/>
                  <a:ea typeface="微软雅黑" pitchFamily="34" charset="-122"/>
                  <a:cs typeface="宋体" charset="-122"/>
                </a:rPr>
                <a:t>文本</a:t>
              </a:r>
              <a:endParaRPr lang="zh-CN" altLang="en-US" sz="1000" dirty="0">
                <a:solidFill>
                  <a:schemeClr val="accent1"/>
                </a:solidFill>
                <a:latin typeface="微软雅黑" pitchFamily="34" charset="-122"/>
                <a:ea typeface="微软雅黑" pitchFamily="34" charset="-122"/>
                <a:cs typeface="宋体" charset="-122"/>
              </a:endParaRPr>
            </a:p>
          </p:txBody>
        </p:sp>
      </p:grpSp>
      <p:sp>
        <p:nvSpPr>
          <p:cNvPr id="81"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目录标题</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82"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83"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516787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2000"/>
                                        <p:tgtEl>
                                          <p:spTgt spid="29"/>
                                        </p:tgtEl>
                                      </p:cBhvr>
                                    </p:animEffect>
                                  </p:childTnLst>
                                </p:cTn>
                              </p:par>
                              <p:par>
                                <p:cTn id="8" presetID="53" presetClass="entr" presetSubtype="16"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53" presetClass="entr" presetSubtype="16" fill="hold" nodeType="withEffect">
                                  <p:stCondLst>
                                    <p:cond delay="500"/>
                                  </p:stCondLst>
                                  <p:childTnLst>
                                    <p:set>
                                      <p:cBhvr>
                                        <p:cTn id="14" dur="1" fill="hold">
                                          <p:stCondLst>
                                            <p:cond delay="0"/>
                                          </p:stCondLst>
                                        </p:cTn>
                                        <p:tgtEl>
                                          <p:spTgt spid="39"/>
                                        </p:tgtEl>
                                        <p:attrNameLst>
                                          <p:attrName>style.visibility</p:attrName>
                                        </p:attrNameLst>
                                      </p:cBhvr>
                                      <p:to>
                                        <p:strVal val="visible"/>
                                      </p:to>
                                    </p:set>
                                    <p:anim calcmode="lin" valueType="num">
                                      <p:cBhvr>
                                        <p:cTn id="15" dur="500" fill="hold"/>
                                        <p:tgtEl>
                                          <p:spTgt spid="39"/>
                                        </p:tgtEl>
                                        <p:attrNameLst>
                                          <p:attrName>ppt_w</p:attrName>
                                        </p:attrNameLst>
                                      </p:cBhvr>
                                      <p:tavLst>
                                        <p:tav tm="0">
                                          <p:val>
                                            <p:fltVal val="0"/>
                                          </p:val>
                                        </p:tav>
                                        <p:tav tm="100000">
                                          <p:val>
                                            <p:strVal val="#ppt_w"/>
                                          </p:val>
                                        </p:tav>
                                      </p:tavLst>
                                    </p:anim>
                                    <p:anim calcmode="lin" valueType="num">
                                      <p:cBhvr>
                                        <p:cTn id="16" dur="500" fill="hold"/>
                                        <p:tgtEl>
                                          <p:spTgt spid="39"/>
                                        </p:tgtEl>
                                        <p:attrNameLst>
                                          <p:attrName>ppt_h</p:attrName>
                                        </p:attrNameLst>
                                      </p:cBhvr>
                                      <p:tavLst>
                                        <p:tav tm="0">
                                          <p:val>
                                            <p:fltVal val="0"/>
                                          </p:val>
                                        </p:tav>
                                        <p:tav tm="100000">
                                          <p:val>
                                            <p:strVal val="#ppt_h"/>
                                          </p:val>
                                        </p:tav>
                                      </p:tavLst>
                                    </p:anim>
                                    <p:animEffect transition="in" filter="fade">
                                      <p:cBhvr>
                                        <p:cTn id="17" dur="500"/>
                                        <p:tgtEl>
                                          <p:spTgt spid="39"/>
                                        </p:tgtEl>
                                      </p:cBhvr>
                                    </p:animEffect>
                                  </p:childTnLst>
                                </p:cTn>
                              </p:par>
                              <p:par>
                                <p:cTn id="18" presetID="53" presetClass="entr" presetSubtype="16" fill="hold" nodeType="withEffect">
                                  <p:stCondLst>
                                    <p:cond delay="100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animEffect transition="in" filter="fade">
                                      <p:cBhvr>
                                        <p:cTn id="22" dur="500"/>
                                        <p:tgtEl>
                                          <p:spTgt spid="33"/>
                                        </p:tgtEl>
                                      </p:cBhvr>
                                    </p:animEffect>
                                  </p:childTnLst>
                                </p:cTn>
                              </p:par>
                              <p:par>
                                <p:cTn id="23" presetID="53" presetClass="entr" presetSubtype="16" fill="hold" nodeType="withEffect">
                                  <p:stCondLst>
                                    <p:cond delay="1500"/>
                                  </p:stCondLst>
                                  <p:childTnLst>
                                    <p:set>
                                      <p:cBhvr>
                                        <p:cTn id="24" dur="1" fill="hold">
                                          <p:stCondLst>
                                            <p:cond delay="0"/>
                                          </p:stCondLst>
                                        </p:cTn>
                                        <p:tgtEl>
                                          <p:spTgt spid="43"/>
                                        </p:tgtEl>
                                        <p:attrNameLst>
                                          <p:attrName>style.visibility</p:attrName>
                                        </p:attrNameLst>
                                      </p:cBhvr>
                                      <p:to>
                                        <p:strVal val="visible"/>
                                      </p:to>
                                    </p:set>
                                    <p:anim calcmode="lin" valueType="num">
                                      <p:cBhvr>
                                        <p:cTn id="25" dur="500" fill="hold"/>
                                        <p:tgtEl>
                                          <p:spTgt spid="43"/>
                                        </p:tgtEl>
                                        <p:attrNameLst>
                                          <p:attrName>ppt_w</p:attrName>
                                        </p:attrNameLst>
                                      </p:cBhvr>
                                      <p:tavLst>
                                        <p:tav tm="0">
                                          <p:val>
                                            <p:fltVal val="0"/>
                                          </p:val>
                                        </p:tav>
                                        <p:tav tm="100000">
                                          <p:val>
                                            <p:strVal val="#ppt_w"/>
                                          </p:val>
                                        </p:tav>
                                      </p:tavLst>
                                    </p:anim>
                                    <p:anim calcmode="lin" valueType="num">
                                      <p:cBhvr>
                                        <p:cTn id="26" dur="500" fill="hold"/>
                                        <p:tgtEl>
                                          <p:spTgt spid="43"/>
                                        </p:tgtEl>
                                        <p:attrNameLst>
                                          <p:attrName>ppt_h</p:attrName>
                                        </p:attrNameLst>
                                      </p:cBhvr>
                                      <p:tavLst>
                                        <p:tav tm="0">
                                          <p:val>
                                            <p:fltVal val="0"/>
                                          </p:val>
                                        </p:tav>
                                        <p:tav tm="100000">
                                          <p:val>
                                            <p:strVal val="#ppt_h"/>
                                          </p:val>
                                        </p:tav>
                                      </p:tavLst>
                                    </p:anim>
                                    <p:animEffect transition="in" filter="fade">
                                      <p:cBhvr>
                                        <p:cTn id="27" dur="500"/>
                                        <p:tgtEl>
                                          <p:spTgt spid="43"/>
                                        </p:tgtEl>
                                      </p:cBhvr>
                                    </p:animEffect>
                                  </p:childTnLst>
                                </p:cTn>
                              </p:par>
                              <p:par>
                                <p:cTn id="28" presetID="53" presetClass="entr" presetSubtype="16" fill="hold" nodeType="withEffect">
                                  <p:stCondLst>
                                    <p:cond delay="2000"/>
                                  </p:stCondLst>
                                  <p:childTnLst>
                                    <p:set>
                                      <p:cBhvr>
                                        <p:cTn id="29" dur="1" fill="hold">
                                          <p:stCondLst>
                                            <p:cond delay="0"/>
                                          </p:stCondLst>
                                        </p:cTn>
                                        <p:tgtEl>
                                          <p:spTgt spid="36"/>
                                        </p:tgtEl>
                                        <p:attrNameLst>
                                          <p:attrName>style.visibility</p:attrName>
                                        </p:attrNameLst>
                                      </p:cBhvr>
                                      <p:to>
                                        <p:strVal val="visible"/>
                                      </p:to>
                                    </p:set>
                                    <p:anim calcmode="lin" valueType="num">
                                      <p:cBhvr>
                                        <p:cTn id="30" dur="500" fill="hold"/>
                                        <p:tgtEl>
                                          <p:spTgt spid="36"/>
                                        </p:tgtEl>
                                        <p:attrNameLst>
                                          <p:attrName>ppt_w</p:attrName>
                                        </p:attrNameLst>
                                      </p:cBhvr>
                                      <p:tavLst>
                                        <p:tav tm="0">
                                          <p:val>
                                            <p:fltVal val="0"/>
                                          </p:val>
                                        </p:tav>
                                        <p:tav tm="100000">
                                          <p:val>
                                            <p:strVal val="#ppt_w"/>
                                          </p:val>
                                        </p:tav>
                                      </p:tavLst>
                                    </p:anim>
                                    <p:anim calcmode="lin" valueType="num">
                                      <p:cBhvr>
                                        <p:cTn id="31" dur="500" fill="hold"/>
                                        <p:tgtEl>
                                          <p:spTgt spid="36"/>
                                        </p:tgtEl>
                                        <p:attrNameLst>
                                          <p:attrName>ppt_h</p:attrName>
                                        </p:attrNameLst>
                                      </p:cBhvr>
                                      <p:tavLst>
                                        <p:tav tm="0">
                                          <p:val>
                                            <p:fltVal val="0"/>
                                          </p:val>
                                        </p:tav>
                                        <p:tav tm="100000">
                                          <p:val>
                                            <p:strVal val="#ppt_h"/>
                                          </p:val>
                                        </p:tav>
                                      </p:tavLst>
                                    </p:anim>
                                    <p:animEffect transition="in" filter="fade">
                                      <p:cBhvr>
                                        <p:cTn id="32" dur="500"/>
                                        <p:tgtEl>
                                          <p:spTgt spid="36"/>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69"/>
                                        </p:tgtEl>
                                        <p:attrNameLst>
                                          <p:attrName>style.visibility</p:attrName>
                                        </p:attrNameLst>
                                      </p:cBhvr>
                                      <p:to>
                                        <p:strVal val="visible"/>
                                      </p:to>
                                    </p:set>
                                    <p:animEffect transition="in" filter="fade">
                                      <p:cBhvr>
                                        <p:cTn id="42" dur="500"/>
                                        <p:tgtEl>
                                          <p:spTgt spid="69"/>
                                        </p:tgtEl>
                                      </p:cBhvr>
                                    </p:animEffect>
                                    <p:anim calcmode="lin" valueType="num">
                                      <p:cBhvr>
                                        <p:cTn id="43" dur="500" fill="hold"/>
                                        <p:tgtEl>
                                          <p:spTgt spid="69"/>
                                        </p:tgtEl>
                                        <p:attrNameLst>
                                          <p:attrName>ppt_x</p:attrName>
                                        </p:attrNameLst>
                                      </p:cBhvr>
                                      <p:tavLst>
                                        <p:tav tm="0">
                                          <p:val>
                                            <p:strVal val="#ppt_x"/>
                                          </p:val>
                                        </p:tav>
                                        <p:tav tm="100000">
                                          <p:val>
                                            <p:strVal val="#ppt_x"/>
                                          </p:val>
                                        </p:tav>
                                      </p:tavLst>
                                    </p:anim>
                                    <p:anim calcmode="lin" valueType="num">
                                      <p:cBhvr>
                                        <p:cTn id="44" dur="500" fill="hold"/>
                                        <p:tgtEl>
                                          <p:spTgt spid="69"/>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anim calcmode="lin" valueType="num">
                                      <p:cBhvr>
                                        <p:cTn id="48" dur="500" fill="hold"/>
                                        <p:tgtEl>
                                          <p:spTgt spid="72"/>
                                        </p:tgtEl>
                                        <p:attrNameLst>
                                          <p:attrName>ppt_x</p:attrName>
                                        </p:attrNameLst>
                                      </p:cBhvr>
                                      <p:tavLst>
                                        <p:tav tm="0">
                                          <p:val>
                                            <p:strVal val="#ppt_x"/>
                                          </p:val>
                                        </p:tav>
                                        <p:tav tm="100000">
                                          <p:val>
                                            <p:strVal val="#ppt_x"/>
                                          </p:val>
                                        </p:tav>
                                      </p:tavLst>
                                    </p:anim>
                                    <p:anim calcmode="lin" valueType="num">
                                      <p:cBhvr>
                                        <p:cTn id="49" dur="500" fill="hold"/>
                                        <p:tgtEl>
                                          <p:spTgt spid="72"/>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fade">
                                      <p:cBhvr>
                                        <p:cTn id="52" dur="500"/>
                                        <p:tgtEl>
                                          <p:spTgt spid="75"/>
                                        </p:tgtEl>
                                      </p:cBhvr>
                                    </p:animEffect>
                                    <p:anim calcmode="lin" valueType="num">
                                      <p:cBhvr>
                                        <p:cTn id="53" dur="500" fill="hold"/>
                                        <p:tgtEl>
                                          <p:spTgt spid="75"/>
                                        </p:tgtEl>
                                        <p:attrNameLst>
                                          <p:attrName>ppt_x</p:attrName>
                                        </p:attrNameLst>
                                      </p:cBhvr>
                                      <p:tavLst>
                                        <p:tav tm="0">
                                          <p:val>
                                            <p:strVal val="#ppt_x"/>
                                          </p:val>
                                        </p:tav>
                                        <p:tav tm="100000">
                                          <p:val>
                                            <p:strVal val="#ppt_x"/>
                                          </p:val>
                                        </p:tav>
                                      </p:tavLst>
                                    </p:anim>
                                    <p:anim calcmode="lin" valueType="num">
                                      <p:cBhvr>
                                        <p:cTn id="54" dur="500" fill="hold"/>
                                        <p:tgtEl>
                                          <p:spTgt spid="7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fade">
                                      <p:cBhvr>
                                        <p:cTn id="57" dur="500"/>
                                        <p:tgtEl>
                                          <p:spTgt spid="78"/>
                                        </p:tgtEl>
                                      </p:cBhvr>
                                    </p:animEffect>
                                    <p:anim calcmode="lin" valueType="num">
                                      <p:cBhvr>
                                        <p:cTn id="58" dur="500" fill="hold"/>
                                        <p:tgtEl>
                                          <p:spTgt spid="78"/>
                                        </p:tgtEl>
                                        <p:attrNameLst>
                                          <p:attrName>ppt_x</p:attrName>
                                        </p:attrNameLst>
                                      </p:cBhvr>
                                      <p:tavLst>
                                        <p:tav tm="0">
                                          <p:val>
                                            <p:strVal val="#ppt_x"/>
                                          </p:val>
                                        </p:tav>
                                        <p:tav tm="100000">
                                          <p:val>
                                            <p:strVal val="#ppt_x"/>
                                          </p:val>
                                        </p:tav>
                                      </p:tavLst>
                                    </p:anim>
                                    <p:anim calcmode="lin" valueType="num">
                                      <p:cBhvr>
                                        <p:cTn id="59" dur="5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Text Box 4"/>
          <p:cNvSpPr txBox="1">
            <a:spLocks noChangeArrowheads="1"/>
          </p:cNvSpPr>
          <p:nvPr/>
        </p:nvSpPr>
        <p:spPr bwMode="auto">
          <a:xfrm>
            <a:off x="2487066" y="2157000"/>
            <a:ext cx="4464496"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5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输入您的标题</a:t>
            </a:r>
            <a:endParaRPr lang="zh-CN" altLang="zh-CN" sz="5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3" name="文本框 9"/>
          <p:cNvSpPr txBox="1"/>
          <p:nvPr/>
        </p:nvSpPr>
        <p:spPr>
          <a:xfrm>
            <a:off x="2597319" y="3091890"/>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4" name="文本框 9"/>
          <p:cNvSpPr txBox="1"/>
          <p:nvPr/>
        </p:nvSpPr>
        <p:spPr>
          <a:xfrm>
            <a:off x="2597318" y="3401941"/>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6" name="文本框 9"/>
          <p:cNvSpPr txBox="1"/>
          <p:nvPr/>
        </p:nvSpPr>
        <p:spPr>
          <a:xfrm>
            <a:off x="3932212" y="3095148"/>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7" name="文本框 9"/>
          <p:cNvSpPr txBox="1"/>
          <p:nvPr/>
        </p:nvSpPr>
        <p:spPr>
          <a:xfrm>
            <a:off x="3932213" y="3405649"/>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9" name="文本框 9"/>
          <p:cNvSpPr txBox="1"/>
          <p:nvPr/>
        </p:nvSpPr>
        <p:spPr>
          <a:xfrm>
            <a:off x="5300364" y="3095148"/>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30" name="文本框 9"/>
          <p:cNvSpPr txBox="1"/>
          <p:nvPr/>
        </p:nvSpPr>
        <p:spPr>
          <a:xfrm>
            <a:off x="5300365" y="3405649"/>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32" name="Text Box 4"/>
          <p:cNvSpPr txBox="1">
            <a:spLocks noChangeArrowheads="1"/>
          </p:cNvSpPr>
          <p:nvPr/>
        </p:nvSpPr>
        <p:spPr bwMode="auto">
          <a:xfrm>
            <a:off x="3635896" y="555526"/>
            <a:ext cx="230425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12000" b="1" dirty="0" smtClean="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rPr>
              <a:t>01</a:t>
            </a:r>
            <a:endParaRPr lang="zh-CN" altLang="zh-CN" sz="12000" b="1" dirty="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endParaRPr>
          </a:p>
        </p:txBody>
      </p:sp>
      <p:pic>
        <p:nvPicPr>
          <p:cNvPr id="19" name="Picture 3" descr="C:\Users\ABC\Desktop\GR-010 (2).png"/>
          <p:cNvPicPr>
            <a:picLocks noChangeAspect="1" noChangeArrowheads="1"/>
          </p:cNvPicPr>
          <p:nvPr/>
        </p:nvPicPr>
        <p:blipFill>
          <a:blip r:embed="rId3">
            <a:grayscl/>
            <a:extLst>
              <a:ext uri="{28A0092B-C50C-407E-A947-70E740481C1C}">
                <a14:useLocalDpi xmlns:a14="http://schemas.microsoft.com/office/drawing/2010/main"/>
              </a:ext>
            </a:extLst>
          </a:blip>
          <a:srcRect/>
          <a:stretch>
            <a:fillRect/>
          </a:stretch>
        </p:blipFill>
        <p:spPr bwMode="auto">
          <a:xfrm rot="20365659">
            <a:off x="6481662" y="3344495"/>
            <a:ext cx="9398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C:\Users\ABC\Desktop\GR-010 (2).png"/>
          <p:cNvPicPr>
            <a:picLocks noChangeAspect="1" noChangeArrowheads="1"/>
          </p:cNvPicPr>
          <p:nvPr/>
        </p:nvPicPr>
        <p:blipFill>
          <a:blip r:embed="rId4">
            <a:biLevel thresh="25000"/>
            <a:extLst>
              <a:ext uri="{28A0092B-C50C-407E-A947-70E740481C1C}">
                <a14:useLocalDpi xmlns:a14="http://schemas.microsoft.com/office/drawing/2010/main"/>
              </a:ext>
            </a:extLst>
          </a:blip>
          <a:srcRect/>
          <a:stretch>
            <a:fillRect/>
          </a:stretch>
        </p:blipFill>
        <p:spPr bwMode="auto">
          <a:xfrm>
            <a:off x="1406946" y="3615967"/>
            <a:ext cx="5544616" cy="342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577730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500" fill="hold"/>
                                        <p:tgtEl>
                                          <p:spTgt spid="20"/>
                                        </p:tgtEl>
                                        <p:attrNameLst>
                                          <p:attrName>ppt_w</p:attrName>
                                        </p:attrNameLst>
                                      </p:cBhvr>
                                      <p:tavLst>
                                        <p:tav tm="0">
                                          <p:val>
                                            <p:fltVal val="0"/>
                                          </p:val>
                                        </p:tav>
                                        <p:tav tm="100000">
                                          <p:val>
                                            <p:strVal val="#ppt_w"/>
                                          </p:val>
                                        </p:tav>
                                      </p:tavLst>
                                    </p:anim>
                                    <p:anim calcmode="lin" valueType="num">
                                      <p:cBhvr>
                                        <p:cTn id="15" dur="500" fill="hold"/>
                                        <p:tgtEl>
                                          <p:spTgt spid="20"/>
                                        </p:tgtEl>
                                        <p:attrNameLst>
                                          <p:attrName>ppt_h</p:attrName>
                                        </p:attrNameLst>
                                      </p:cBhvr>
                                      <p:tavLst>
                                        <p:tav tm="0">
                                          <p:val>
                                            <p:fltVal val="0"/>
                                          </p:val>
                                        </p:tav>
                                        <p:tav tm="100000">
                                          <p:val>
                                            <p:strVal val="#ppt_h"/>
                                          </p:val>
                                        </p:tav>
                                      </p:tavLst>
                                    </p:anim>
                                    <p:animEffect transition="in" filter="fade">
                                      <p:cBhvr>
                                        <p:cTn id="16" dur="500"/>
                                        <p:tgtEl>
                                          <p:spTgt spid="20"/>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ppt_x"/>
                                          </p:val>
                                        </p:tav>
                                        <p:tav tm="100000">
                                          <p:val>
                                            <p:strVal val="#ppt_x"/>
                                          </p:val>
                                        </p:tav>
                                      </p:tavLst>
                                    </p:anim>
                                    <p:anim calcmode="lin" valueType="num">
                                      <p:cBhvr additive="base">
                                        <p:cTn id="21" dur="500" fill="hold"/>
                                        <p:tgtEl>
                                          <p:spTgt spid="23"/>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ppt_x"/>
                                          </p:val>
                                        </p:tav>
                                        <p:tav tm="100000">
                                          <p:val>
                                            <p:strVal val="#ppt_x"/>
                                          </p:val>
                                        </p:tav>
                                      </p:tavLst>
                                    </p:anim>
                                    <p:anim calcmode="lin" valueType="num">
                                      <p:cBhvr additive="base">
                                        <p:cTn id="25" dur="500" fill="hold"/>
                                        <p:tgtEl>
                                          <p:spTgt spid="2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ppt_x"/>
                                          </p:val>
                                        </p:tav>
                                        <p:tav tm="100000">
                                          <p:val>
                                            <p:strVal val="#ppt_x"/>
                                          </p:val>
                                        </p:tav>
                                      </p:tavLst>
                                    </p:anim>
                                    <p:anim calcmode="lin" valueType="num">
                                      <p:cBhvr additive="base">
                                        <p:cTn id="29" dur="500" fill="hold"/>
                                        <p:tgtEl>
                                          <p:spTgt spid="2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ppt_x"/>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ppt_x"/>
                                          </p:val>
                                        </p:tav>
                                        <p:tav tm="100000">
                                          <p:val>
                                            <p:strVal val="#ppt_x"/>
                                          </p:val>
                                        </p:tav>
                                      </p:tavLst>
                                    </p:anim>
                                    <p:anim calcmode="lin" valueType="num">
                                      <p:cBhvr additive="base">
                                        <p:cTn id="37" dur="500" fill="hold"/>
                                        <p:tgtEl>
                                          <p:spTgt spid="2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ppt_x"/>
                                          </p:val>
                                        </p:tav>
                                        <p:tav tm="100000">
                                          <p:val>
                                            <p:strVal val="#ppt_x"/>
                                          </p:val>
                                        </p:tav>
                                      </p:tavLst>
                                    </p:anim>
                                    <p:anim calcmode="lin" valueType="num">
                                      <p:cBhvr additive="base">
                                        <p:cTn id="41" dur="500" fill="hold"/>
                                        <p:tgtEl>
                                          <p:spTgt spid="30"/>
                                        </p:tgtEl>
                                        <p:attrNameLst>
                                          <p:attrName>ppt_y</p:attrName>
                                        </p:attrNameLst>
                                      </p:cBhvr>
                                      <p:tavLst>
                                        <p:tav tm="0">
                                          <p:val>
                                            <p:strVal val="1+#ppt_h/2"/>
                                          </p:val>
                                        </p:tav>
                                        <p:tav tm="100000">
                                          <p:val>
                                            <p:strVal val="#ppt_y"/>
                                          </p:val>
                                        </p:tav>
                                      </p:tavLst>
                                    </p:anim>
                                  </p:childTnLst>
                                </p:cTn>
                              </p:par>
                            </p:childTnLst>
                          </p:cTn>
                        </p:par>
                        <p:par>
                          <p:cTn id="42" fill="hold">
                            <p:stCondLst>
                              <p:cond delay="1400"/>
                            </p:stCondLst>
                            <p:childTnLst>
                              <p:par>
                                <p:cTn id="43" presetID="22" presetClass="entr" presetSubtype="8" fill="hold" nodeType="afterEffect">
                                  <p:stCondLst>
                                    <p:cond delay="100"/>
                                  </p:stCondLst>
                                  <p:childTnLst>
                                    <p:set>
                                      <p:cBhvr>
                                        <p:cTn id="44" dur="1" fill="hold">
                                          <p:stCondLst>
                                            <p:cond delay="0"/>
                                          </p:stCondLst>
                                        </p:cTn>
                                        <p:tgtEl>
                                          <p:spTgt spid="21"/>
                                        </p:tgtEl>
                                        <p:attrNameLst>
                                          <p:attrName>style.visibility</p:attrName>
                                        </p:attrNameLst>
                                      </p:cBhvr>
                                      <p:to>
                                        <p:strVal val="visible"/>
                                      </p:to>
                                    </p:set>
                                    <p:animEffect transition="in" filter="wipe(left)">
                                      <p:cBhvr>
                                        <p:cTn id="45" dur="1000"/>
                                        <p:tgtEl>
                                          <p:spTgt spid="21"/>
                                        </p:tgtEl>
                                      </p:cBhvr>
                                    </p:animEffect>
                                  </p:childTnLst>
                                </p:cTn>
                              </p:par>
                              <p:par>
                                <p:cTn id="46" presetID="1" presetClass="entr" presetSubtype="0" fill="hold" nodeType="withEffect">
                                  <p:stCondLst>
                                    <p:cond delay="0"/>
                                  </p:stCondLst>
                                  <p:childTnLst>
                                    <p:set>
                                      <p:cBhvr>
                                        <p:cTn id="47" dur="1" fill="hold">
                                          <p:stCondLst>
                                            <p:cond delay="0"/>
                                          </p:stCondLst>
                                        </p:cTn>
                                        <p:tgtEl>
                                          <p:spTgt spid="19"/>
                                        </p:tgtEl>
                                        <p:attrNameLst>
                                          <p:attrName>style.visibility</p:attrName>
                                        </p:attrNameLst>
                                      </p:cBhvr>
                                      <p:to>
                                        <p:strVal val="visible"/>
                                      </p:to>
                                    </p:set>
                                  </p:childTnLst>
                                </p:cTn>
                              </p:par>
                              <p:par>
                                <p:cTn id="48" presetID="63" presetClass="path" presetSubtype="0" accel="50000" decel="50000" fill="hold" nodeType="withEffect">
                                  <p:stCondLst>
                                    <p:cond delay="0"/>
                                  </p:stCondLst>
                                  <p:childTnLst>
                                    <p:animMotion origin="layout" path="M -0.58698 -0.00432 L -3.05556E-6 -1.35802E-6 " pathEditMode="relative" rAng="0" ptsTypes="AA">
                                      <p:cBhvr>
                                        <p:cTn id="49" dur="1000" fill="hold"/>
                                        <p:tgtEl>
                                          <p:spTgt spid="19"/>
                                        </p:tgtEl>
                                        <p:attrNameLst>
                                          <p:attrName>ppt_x</p:attrName>
                                          <p:attrName>ppt_y</p:attrName>
                                        </p:attrNameLst>
                                      </p:cBhvr>
                                      <p:rCtr x="29340" y="21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3" grpId="0"/>
      <p:bldP spid="24" grpId="0"/>
      <p:bldP spid="26" grpId="0"/>
      <p:bldP spid="27" grpId="0"/>
      <p:bldP spid="29" grpId="0"/>
      <p:bldP spid="30" grpId="0"/>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3" name="组合 42"/>
          <p:cNvGrpSpPr/>
          <p:nvPr/>
        </p:nvGrpSpPr>
        <p:grpSpPr>
          <a:xfrm rot="20467406">
            <a:off x="1253674" y="1187989"/>
            <a:ext cx="2632771" cy="2126254"/>
            <a:chOff x="1043608" y="958247"/>
            <a:chExt cx="4012279" cy="3240360"/>
          </a:xfrm>
        </p:grpSpPr>
        <p:pic>
          <p:nvPicPr>
            <p:cNvPr id="44" name="图片 43"/>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43608" y="958247"/>
              <a:ext cx="4012279" cy="3240360"/>
            </a:xfrm>
            <a:prstGeom prst="rect">
              <a:avLst/>
            </a:prstGeom>
          </p:spPr>
        </p:pic>
        <p:pic>
          <p:nvPicPr>
            <p:cNvPr id="45" name="图片 4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8966" y="1425933"/>
              <a:ext cx="2577072" cy="2043539"/>
            </a:xfrm>
            <a:prstGeom prst="rect">
              <a:avLst/>
            </a:prstGeom>
            <a:effectLst>
              <a:outerShdw blurRad="50800" dist="38100" dir="2700000" algn="tl" rotWithShape="0">
                <a:prstClr val="black">
                  <a:alpha val="10000"/>
                </a:prstClr>
              </a:outerShdw>
            </a:effectLst>
          </p:spPr>
        </p:pic>
      </p:grpSp>
      <p:grpSp>
        <p:nvGrpSpPr>
          <p:cNvPr id="49" name="组合 48"/>
          <p:cNvGrpSpPr/>
          <p:nvPr/>
        </p:nvGrpSpPr>
        <p:grpSpPr>
          <a:xfrm rot="21054268">
            <a:off x="2681120" y="2991355"/>
            <a:ext cx="2632771" cy="2126254"/>
            <a:chOff x="1043608" y="958247"/>
            <a:chExt cx="4012279" cy="3240360"/>
          </a:xfrm>
          <a:noFill/>
        </p:grpSpPr>
        <p:pic>
          <p:nvPicPr>
            <p:cNvPr id="50" name="图片 49"/>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43608" y="958247"/>
              <a:ext cx="4012279" cy="3240360"/>
            </a:xfrm>
            <a:prstGeom prst="rect">
              <a:avLst/>
            </a:prstGeom>
            <a:grpFill/>
          </p:spPr>
        </p:pic>
        <p:pic>
          <p:nvPicPr>
            <p:cNvPr id="51" name="图片 5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71273" y="1369508"/>
              <a:ext cx="2833100" cy="2016223"/>
            </a:xfrm>
            <a:prstGeom prst="rect">
              <a:avLst/>
            </a:prstGeom>
            <a:grpFill/>
            <a:effectLst>
              <a:outerShdw blurRad="50800" dist="38100" dir="2700000" algn="tl" rotWithShape="0">
                <a:prstClr val="black">
                  <a:alpha val="10000"/>
                </a:prstClr>
              </a:outerShdw>
            </a:effectLst>
          </p:spPr>
        </p:pic>
      </p:grpSp>
      <p:grpSp>
        <p:nvGrpSpPr>
          <p:cNvPr id="56" name="组合 55"/>
          <p:cNvGrpSpPr/>
          <p:nvPr/>
        </p:nvGrpSpPr>
        <p:grpSpPr>
          <a:xfrm rot="20267986">
            <a:off x="3482603" y="1044814"/>
            <a:ext cx="2003476" cy="1618029"/>
            <a:chOff x="1043608" y="958247"/>
            <a:chExt cx="4012279" cy="3240360"/>
          </a:xfrm>
        </p:grpSpPr>
        <p:pic>
          <p:nvPicPr>
            <p:cNvPr id="57" name="图片 56"/>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43608" y="958247"/>
              <a:ext cx="4012279" cy="3240360"/>
            </a:xfrm>
            <a:prstGeom prst="rect">
              <a:avLst/>
            </a:prstGeom>
          </p:spPr>
        </p:pic>
        <p:pic>
          <p:nvPicPr>
            <p:cNvPr id="59" name="图片 5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500855" y="1386309"/>
              <a:ext cx="2973938" cy="1982624"/>
            </a:xfrm>
            <a:prstGeom prst="rect">
              <a:avLst/>
            </a:prstGeom>
            <a:effectLst>
              <a:outerShdw blurRad="50800" dist="38100" dir="2700000" algn="tl" rotWithShape="0">
                <a:prstClr val="black">
                  <a:alpha val="10000"/>
                </a:prstClr>
              </a:outerShdw>
            </a:effectLst>
          </p:spPr>
        </p:pic>
      </p:grpSp>
      <p:sp>
        <p:nvSpPr>
          <p:cNvPr id="62" name="心形 61"/>
          <p:cNvSpPr/>
          <p:nvPr/>
        </p:nvSpPr>
        <p:spPr>
          <a:xfrm rot="2427251">
            <a:off x="3665990" y="2864843"/>
            <a:ext cx="366256" cy="313934"/>
          </a:xfrm>
          <a:prstGeom prst="heart">
            <a:avLst/>
          </a:prstGeom>
          <a:blipFill dpi="0" rotWithShape="1">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67" name="心形 66"/>
          <p:cNvSpPr/>
          <p:nvPr/>
        </p:nvSpPr>
        <p:spPr>
          <a:xfrm rot="19111072">
            <a:off x="3538969" y="2649384"/>
            <a:ext cx="238910" cy="204780"/>
          </a:xfrm>
          <a:prstGeom prst="hear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70" name="心形 69"/>
          <p:cNvSpPr/>
          <p:nvPr/>
        </p:nvSpPr>
        <p:spPr>
          <a:xfrm rot="6376865">
            <a:off x="2854948" y="2249662"/>
            <a:ext cx="360364" cy="308884"/>
          </a:xfrm>
          <a:prstGeom prst="hear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71" name="心形 70"/>
          <p:cNvSpPr/>
          <p:nvPr/>
        </p:nvSpPr>
        <p:spPr>
          <a:xfrm>
            <a:off x="4069467" y="2121690"/>
            <a:ext cx="238910" cy="204780"/>
          </a:xfrm>
          <a:prstGeom prst="hear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72" name="心形 71"/>
          <p:cNvSpPr/>
          <p:nvPr/>
        </p:nvSpPr>
        <p:spPr>
          <a:xfrm rot="3040535">
            <a:off x="4809812" y="3201566"/>
            <a:ext cx="377926" cy="323936"/>
          </a:xfrm>
          <a:prstGeom prst="heart">
            <a:avLst/>
          </a:prstGeom>
          <a:blipFill dpi="0" rotWithShape="1">
            <a:blip r:embed="rId9"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73" name="心形 72"/>
          <p:cNvSpPr/>
          <p:nvPr/>
        </p:nvSpPr>
        <p:spPr>
          <a:xfrm rot="17826337">
            <a:off x="5164285" y="2301714"/>
            <a:ext cx="238910" cy="204780"/>
          </a:xfrm>
          <a:prstGeom prst="heart">
            <a:avLst/>
          </a:prstGeom>
          <a:blipFill dpi="0" rotWithShape="1">
            <a:blip r:embed="rId10"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74" name="心形 73"/>
          <p:cNvSpPr/>
          <p:nvPr/>
        </p:nvSpPr>
        <p:spPr>
          <a:xfrm>
            <a:off x="5875362" y="2839884"/>
            <a:ext cx="238910" cy="204780"/>
          </a:xfrm>
          <a:prstGeom prst="heart">
            <a:avLst/>
          </a:prstGeom>
          <a:blipFill dpi="0" rotWithShape="1">
            <a:blip r:embed="rId11"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75" name="心形 74"/>
          <p:cNvSpPr/>
          <p:nvPr/>
        </p:nvSpPr>
        <p:spPr>
          <a:xfrm rot="18033428">
            <a:off x="5084617" y="2707980"/>
            <a:ext cx="238910" cy="204780"/>
          </a:xfrm>
          <a:prstGeom prst="heart">
            <a:avLst/>
          </a:prstGeom>
          <a:blipFill dpi="0" rotWithShape="1">
            <a:blip r:embed="rId10"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76" name="心形 75"/>
          <p:cNvSpPr/>
          <p:nvPr/>
        </p:nvSpPr>
        <p:spPr>
          <a:xfrm rot="19457635">
            <a:off x="6164703" y="2174933"/>
            <a:ext cx="353586" cy="303074"/>
          </a:xfrm>
          <a:prstGeom prst="hear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77" name="心形 76"/>
          <p:cNvSpPr/>
          <p:nvPr/>
        </p:nvSpPr>
        <p:spPr>
          <a:xfrm rot="3188505">
            <a:off x="4451046" y="2752919"/>
            <a:ext cx="238910" cy="204780"/>
          </a:xfrm>
          <a:prstGeom prst="heart">
            <a:avLst/>
          </a:prstGeom>
          <a:blipFill dpi="0" rotWithShape="1">
            <a:blip r:embed="rId10"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78" name="心形 77"/>
          <p:cNvSpPr/>
          <p:nvPr/>
        </p:nvSpPr>
        <p:spPr>
          <a:xfrm rot="1939630">
            <a:off x="5078806" y="1731688"/>
            <a:ext cx="409868" cy="351316"/>
          </a:xfrm>
          <a:prstGeom prst="heart">
            <a:avLst/>
          </a:prstGeom>
          <a:blipFill dpi="0" rotWithShape="1">
            <a:blip r:embed="rId1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79" name="心形 78"/>
          <p:cNvSpPr/>
          <p:nvPr/>
        </p:nvSpPr>
        <p:spPr>
          <a:xfrm rot="1617267">
            <a:off x="3393290" y="2127870"/>
            <a:ext cx="238910" cy="204780"/>
          </a:xfrm>
          <a:prstGeom prst="heart">
            <a:avLst/>
          </a:prstGeom>
          <a:solidFill>
            <a:schemeClr val="accent3">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80" name="心形 79"/>
          <p:cNvSpPr/>
          <p:nvPr/>
        </p:nvSpPr>
        <p:spPr>
          <a:xfrm rot="667148">
            <a:off x="2230979" y="3331853"/>
            <a:ext cx="629862" cy="539882"/>
          </a:xfrm>
          <a:prstGeom prst="heart">
            <a:avLst/>
          </a:prstGeom>
          <a:blipFill dpi="0" rotWithShape="1">
            <a:blip r:embed="rId1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81" name="心形 80"/>
          <p:cNvSpPr/>
          <p:nvPr/>
        </p:nvSpPr>
        <p:spPr>
          <a:xfrm rot="667148">
            <a:off x="5977636" y="3324389"/>
            <a:ext cx="609674" cy="522578"/>
          </a:xfrm>
          <a:prstGeom prst="heart">
            <a:avLst/>
          </a:prstGeom>
          <a:blipFill dpi="0" rotWithShape="1">
            <a:blip r:embed="rId1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82" name="心形 81"/>
          <p:cNvSpPr/>
          <p:nvPr/>
        </p:nvSpPr>
        <p:spPr>
          <a:xfrm rot="667148">
            <a:off x="6895948" y="2138730"/>
            <a:ext cx="609674" cy="522578"/>
          </a:xfrm>
          <a:prstGeom prst="hear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83" name="心形 82"/>
          <p:cNvSpPr/>
          <p:nvPr/>
        </p:nvSpPr>
        <p:spPr>
          <a:xfrm rot="667148">
            <a:off x="7945717" y="3942539"/>
            <a:ext cx="891996" cy="764568"/>
          </a:xfrm>
          <a:prstGeom prst="heart">
            <a:avLst/>
          </a:prstGeom>
          <a:blipFill dpi="0" rotWithShape="1">
            <a:blip r:embed="rId15">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84" name="心形 83"/>
          <p:cNvSpPr/>
          <p:nvPr/>
        </p:nvSpPr>
        <p:spPr>
          <a:xfrm rot="667148">
            <a:off x="476115" y="2065295"/>
            <a:ext cx="609674" cy="522578"/>
          </a:xfrm>
          <a:prstGeom prst="heart">
            <a:avLst/>
          </a:prstGeom>
          <a:blipFill dpi="0" rotWithShape="1">
            <a:blip r:embed="rId1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85" name="心形 84"/>
          <p:cNvSpPr/>
          <p:nvPr/>
        </p:nvSpPr>
        <p:spPr>
          <a:xfrm rot="667148">
            <a:off x="6127500" y="1321966"/>
            <a:ext cx="891996" cy="764568"/>
          </a:xfrm>
          <a:prstGeom prst="heart">
            <a:avLst/>
          </a:prstGeom>
          <a:blipFill dpi="0" rotWithShape="1">
            <a:blip r:embed="rId16">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86" name="心形 85"/>
          <p:cNvSpPr/>
          <p:nvPr/>
        </p:nvSpPr>
        <p:spPr>
          <a:xfrm rot="1939630">
            <a:off x="1939939" y="1708873"/>
            <a:ext cx="684666" cy="586858"/>
          </a:xfrm>
          <a:prstGeom prst="hear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87" name="心形 86"/>
          <p:cNvSpPr/>
          <p:nvPr/>
        </p:nvSpPr>
        <p:spPr>
          <a:xfrm rot="1939630">
            <a:off x="7479896" y="1724264"/>
            <a:ext cx="440990" cy="377992"/>
          </a:xfrm>
          <a:prstGeom prst="heart">
            <a:avLst/>
          </a:prstGeom>
          <a:blipFill dpi="0" rotWithShape="1">
            <a:blip r:embed="rId1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3"/>
              </a:solidFill>
            </a:endParaRPr>
          </a:p>
        </p:txBody>
      </p:sp>
      <p:sp>
        <p:nvSpPr>
          <p:cNvPr id="88" name="矩形 4"/>
          <p:cNvSpPr>
            <a:spLocks noChangeArrowheads="1"/>
          </p:cNvSpPr>
          <p:nvPr/>
        </p:nvSpPr>
        <p:spPr bwMode="auto">
          <a:xfrm>
            <a:off x="316504" y="138633"/>
            <a:ext cx="4137671"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ts val="1969"/>
              </a:spcBef>
              <a:spcAft>
                <a:spcPts val="844"/>
              </a:spcAft>
            </a:pPr>
            <a:r>
              <a:rPr lang="en-US" altLang="zh-CN" sz="2100" dirty="0" smtClean="0">
                <a:solidFill>
                  <a:schemeClr val="accent3"/>
                </a:solidFill>
                <a:latin typeface="华文中宋" panose="02010600040101010101" pitchFamily="2" charset="-122"/>
                <a:ea typeface="华文中宋" panose="02010600040101010101" pitchFamily="2" charset="-122"/>
                <a:sym typeface="宋体" panose="02010600030101010101" pitchFamily="2" charset="-122"/>
              </a:rPr>
              <a:t>20XX</a:t>
            </a:r>
            <a:r>
              <a:rPr lang="zh-CN" altLang="en-US" sz="2100" dirty="0" smtClean="0">
                <a:solidFill>
                  <a:schemeClr val="accent3"/>
                </a:solidFill>
                <a:latin typeface="华文中宋" panose="02010600040101010101" pitchFamily="2" charset="-122"/>
                <a:ea typeface="华文中宋" panose="02010600040101010101" pitchFamily="2" charset="-122"/>
                <a:sym typeface="宋体" panose="02010600030101010101" pitchFamily="2" charset="-122"/>
              </a:rPr>
              <a:t>年</a:t>
            </a:r>
            <a:r>
              <a:rPr lang="zh-CN" altLang="en-US" sz="2100" dirty="0" smtClean="0">
                <a:solidFill>
                  <a:schemeClr val="accent3"/>
                </a:solidFill>
                <a:latin typeface="华文中宋" panose="02010600040101010101" pitchFamily="2" charset="-122"/>
                <a:ea typeface="华文中宋" panose="02010600040101010101" pitchFamily="2" charset="-122"/>
                <a:sym typeface="宋体" panose="02010600030101010101" pitchFamily="2" charset="-122"/>
              </a:rPr>
              <a:t>我们一起走过的点点滴滴</a:t>
            </a:r>
            <a:endParaRPr lang="zh-CN" altLang="en-US" sz="2100" dirty="0">
              <a:solidFill>
                <a:schemeClr val="accent3"/>
              </a:solidFill>
              <a:latin typeface="华文中宋" panose="02010600040101010101" pitchFamily="2" charset="-122"/>
              <a:ea typeface="华文中宋" panose="02010600040101010101" pitchFamily="2" charset="-122"/>
              <a:sym typeface="宋体" panose="02010600030101010101" pitchFamily="2" charset="-122"/>
            </a:endParaRPr>
          </a:p>
        </p:txBody>
      </p:sp>
      <p:grpSp>
        <p:nvGrpSpPr>
          <p:cNvPr id="46" name="组合 45"/>
          <p:cNvGrpSpPr/>
          <p:nvPr/>
        </p:nvGrpSpPr>
        <p:grpSpPr>
          <a:xfrm rot="1850525">
            <a:off x="4904881" y="1707016"/>
            <a:ext cx="2889590" cy="2319899"/>
            <a:chOff x="1043608" y="958247"/>
            <a:chExt cx="4012279" cy="3240360"/>
          </a:xfrm>
          <a:noFill/>
        </p:grpSpPr>
        <p:pic>
          <p:nvPicPr>
            <p:cNvPr id="47" name="图片 46"/>
            <p:cNvPicPr>
              <a:picLocks noChangeAspect="1"/>
            </p:cNvPicPr>
            <p:nvPr/>
          </p:nvPicPr>
          <p:blipFill>
            <a:blip r:embed="rId18"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43608" y="958247"/>
              <a:ext cx="4012279" cy="3240360"/>
            </a:xfrm>
            <a:prstGeom prst="rect">
              <a:avLst/>
            </a:prstGeom>
            <a:grpFill/>
          </p:spPr>
        </p:pic>
        <p:pic>
          <p:nvPicPr>
            <p:cNvPr id="48" name="图片 47"/>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1650231" y="1369508"/>
              <a:ext cx="2675185" cy="2016224"/>
            </a:xfrm>
            <a:prstGeom prst="rect">
              <a:avLst/>
            </a:prstGeom>
            <a:grpFill/>
            <a:effectLst>
              <a:outerShdw blurRad="50800" dist="38100" dir="2700000" algn="tl" rotWithShape="0">
                <a:prstClr val="black">
                  <a:alpha val="10000"/>
                </a:prstClr>
              </a:outerShdw>
            </a:effectLst>
          </p:spPr>
        </p:pic>
      </p:grpSp>
    </p:spTree>
    <p:extLst>
      <p:ext uri="{BB962C8B-B14F-4D97-AF65-F5344CB8AC3E}">
        <p14:creationId xmlns:p14="http://schemas.microsoft.com/office/powerpoint/2010/main" val="119953247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1000"/>
                                        <p:tgtEl>
                                          <p:spTgt spid="46"/>
                                        </p:tgtEl>
                                      </p:cBhvr>
                                    </p:animEffect>
                                    <p:anim calcmode="lin" valueType="num">
                                      <p:cBhvr>
                                        <p:cTn id="15" dur="1000" fill="hold"/>
                                        <p:tgtEl>
                                          <p:spTgt spid="46"/>
                                        </p:tgtEl>
                                        <p:attrNameLst>
                                          <p:attrName>ppt_x</p:attrName>
                                        </p:attrNameLst>
                                      </p:cBhvr>
                                      <p:tavLst>
                                        <p:tav tm="0">
                                          <p:val>
                                            <p:strVal val="#ppt_x"/>
                                          </p:val>
                                        </p:tav>
                                        <p:tav tm="100000">
                                          <p:val>
                                            <p:strVal val="#ppt_x"/>
                                          </p:val>
                                        </p:tav>
                                      </p:tavLst>
                                    </p:anim>
                                    <p:anim calcmode="lin" valueType="num">
                                      <p:cBhvr>
                                        <p:cTn id="16"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p:cTn id="21" dur="1000" fill="hold"/>
                                        <p:tgtEl>
                                          <p:spTgt spid="49"/>
                                        </p:tgtEl>
                                        <p:attrNameLst>
                                          <p:attrName>ppt_w</p:attrName>
                                        </p:attrNameLst>
                                      </p:cBhvr>
                                      <p:tavLst>
                                        <p:tav tm="0">
                                          <p:val>
                                            <p:fltVal val="0"/>
                                          </p:val>
                                        </p:tav>
                                        <p:tav tm="100000">
                                          <p:val>
                                            <p:strVal val="#ppt_w"/>
                                          </p:val>
                                        </p:tav>
                                      </p:tavLst>
                                    </p:anim>
                                    <p:anim calcmode="lin" valueType="num">
                                      <p:cBhvr>
                                        <p:cTn id="22" dur="1000" fill="hold"/>
                                        <p:tgtEl>
                                          <p:spTgt spid="49"/>
                                        </p:tgtEl>
                                        <p:attrNameLst>
                                          <p:attrName>ppt_h</p:attrName>
                                        </p:attrNameLst>
                                      </p:cBhvr>
                                      <p:tavLst>
                                        <p:tav tm="0">
                                          <p:val>
                                            <p:fltVal val="0"/>
                                          </p:val>
                                        </p:tav>
                                        <p:tav tm="100000">
                                          <p:val>
                                            <p:strVal val="#ppt_h"/>
                                          </p:val>
                                        </p:tav>
                                      </p:tavLst>
                                    </p:anim>
                                    <p:anim calcmode="lin" valueType="num">
                                      <p:cBhvr>
                                        <p:cTn id="23" dur="1000" fill="hold"/>
                                        <p:tgtEl>
                                          <p:spTgt spid="49"/>
                                        </p:tgtEl>
                                        <p:attrNameLst>
                                          <p:attrName>style.rotation</p:attrName>
                                        </p:attrNameLst>
                                      </p:cBhvr>
                                      <p:tavLst>
                                        <p:tav tm="0">
                                          <p:val>
                                            <p:fltVal val="90"/>
                                          </p:val>
                                        </p:tav>
                                        <p:tav tm="100000">
                                          <p:val>
                                            <p:fltVal val="0"/>
                                          </p:val>
                                        </p:tav>
                                      </p:tavLst>
                                    </p:anim>
                                    <p:animEffect transition="in" filter="fade">
                                      <p:cBhvr>
                                        <p:cTn id="24" dur="1000"/>
                                        <p:tgtEl>
                                          <p:spTgt spid="49"/>
                                        </p:tgtEl>
                                      </p:cBhvr>
                                    </p:animEffect>
                                  </p:childTnLst>
                                </p:cTn>
                              </p:par>
                            </p:childTnLst>
                          </p:cTn>
                        </p:par>
                        <p:par>
                          <p:cTn id="25" fill="hold">
                            <p:stCondLst>
                              <p:cond delay="1000"/>
                            </p:stCondLst>
                            <p:childTnLst>
                              <p:par>
                                <p:cTn id="26" presetID="2" presetClass="entr" presetSubtype="1" fill="hold" nodeType="afterEffect">
                                  <p:stCondLst>
                                    <p:cond delay="0"/>
                                  </p:stCondLst>
                                  <p:childTnLst>
                                    <p:set>
                                      <p:cBhvr>
                                        <p:cTn id="27" dur="1" fill="hold">
                                          <p:stCondLst>
                                            <p:cond delay="0"/>
                                          </p:stCondLst>
                                        </p:cTn>
                                        <p:tgtEl>
                                          <p:spTgt spid="56"/>
                                        </p:tgtEl>
                                        <p:attrNameLst>
                                          <p:attrName>style.visibility</p:attrName>
                                        </p:attrNameLst>
                                      </p:cBhvr>
                                      <p:to>
                                        <p:strVal val="visible"/>
                                      </p:to>
                                    </p:set>
                                    <p:anim calcmode="lin" valueType="num">
                                      <p:cBhvr additive="base">
                                        <p:cTn id="28" dur="500" fill="hold"/>
                                        <p:tgtEl>
                                          <p:spTgt spid="56"/>
                                        </p:tgtEl>
                                        <p:attrNameLst>
                                          <p:attrName>ppt_x</p:attrName>
                                        </p:attrNameLst>
                                      </p:cBhvr>
                                      <p:tavLst>
                                        <p:tav tm="0">
                                          <p:val>
                                            <p:strVal val="#ppt_x"/>
                                          </p:val>
                                        </p:tav>
                                        <p:tav tm="100000">
                                          <p:val>
                                            <p:strVal val="#ppt_x"/>
                                          </p:val>
                                        </p:tav>
                                      </p:tavLst>
                                    </p:anim>
                                    <p:anim calcmode="lin" valueType="num">
                                      <p:cBhvr additive="base">
                                        <p:cTn id="29" dur="500" fill="hold"/>
                                        <p:tgtEl>
                                          <p:spTgt spid="56"/>
                                        </p:tgtEl>
                                        <p:attrNameLst>
                                          <p:attrName>ppt_y</p:attrName>
                                        </p:attrNameLst>
                                      </p:cBhvr>
                                      <p:tavLst>
                                        <p:tav tm="0">
                                          <p:val>
                                            <p:strVal val="0-#ppt_h/2"/>
                                          </p:val>
                                        </p:tav>
                                        <p:tav tm="100000">
                                          <p:val>
                                            <p:strVal val="#ppt_y"/>
                                          </p:val>
                                        </p:tav>
                                      </p:tavLst>
                                    </p:anim>
                                  </p:childTnLst>
                                </p:cTn>
                              </p:par>
                              <p:par>
                                <p:cTn id="30" presetID="23" presetClass="entr" presetSubtype="16" fill="hold" grpId="1" nodeType="withEffect">
                                  <p:stCondLst>
                                    <p:cond delay="0"/>
                                  </p:stCondLst>
                                  <p:childTnLst>
                                    <p:set>
                                      <p:cBhvr>
                                        <p:cTn id="31" dur="1" fill="hold">
                                          <p:stCondLst>
                                            <p:cond delay="0"/>
                                          </p:stCondLst>
                                        </p:cTn>
                                        <p:tgtEl>
                                          <p:spTgt spid="62"/>
                                        </p:tgtEl>
                                        <p:attrNameLst>
                                          <p:attrName>style.visibility</p:attrName>
                                        </p:attrNameLst>
                                      </p:cBhvr>
                                      <p:to>
                                        <p:strVal val="visible"/>
                                      </p:to>
                                    </p:set>
                                    <p:anim calcmode="lin" valueType="num">
                                      <p:cBhvr>
                                        <p:cTn id="32" dur="500" fill="hold"/>
                                        <p:tgtEl>
                                          <p:spTgt spid="62"/>
                                        </p:tgtEl>
                                        <p:attrNameLst>
                                          <p:attrName>ppt_w</p:attrName>
                                        </p:attrNameLst>
                                      </p:cBhvr>
                                      <p:tavLst>
                                        <p:tav tm="0">
                                          <p:val>
                                            <p:fltVal val="0"/>
                                          </p:val>
                                        </p:tav>
                                        <p:tav tm="100000">
                                          <p:val>
                                            <p:strVal val="#ppt_w"/>
                                          </p:val>
                                        </p:tav>
                                      </p:tavLst>
                                    </p:anim>
                                    <p:anim calcmode="lin" valueType="num">
                                      <p:cBhvr>
                                        <p:cTn id="33" dur="500" fill="hold"/>
                                        <p:tgtEl>
                                          <p:spTgt spid="62"/>
                                        </p:tgtEl>
                                        <p:attrNameLst>
                                          <p:attrName>ppt_h</p:attrName>
                                        </p:attrNameLst>
                                      </p:cBhvr>
                                      <p:tavLst>
                                        <p:tav tm="0">
                                          <p:val>
                                            <p:fltVal val="0"/>
                                          </p:val>
                                        </p:tav>
                                        <p:tav tm="100000">
                                          <p:val>
                                            <p:strVal val="#ppt_h"/>
                                          </p:val>
                                        </p:tav>
                                      </p:tavLst>
                                    </p:anim>
                                  </p:childTnLst>
                                </p:cTn>
                              </p:par>
                              <p:par>
                                <p:cTn id="34" presetID="42" presetClass="path" presetSubtype="0" accel="50000" decel="50000" fill="hold" grpId="3" nodeType="withEffect">
                                  <p:stCondLst>
                                    <p:cond delay="0"/>
                                  </p:stCondLst>
                                  <p:childTnLst>
                                    <p:animMotion origin="layout" path="M 1.94444E-6 4.32099E-6 L 0.06232 0.0003 " pathEditMode="relative" rAng="0" ptsTypes="AA">
                                      <p:cBhvr>
                                        <p:cTn id="35" dur="500" fill="hold"/>
                                        <p:tgtEl>
                                          <p:spTgt spid="62"/>
                                        </p:tgtEl>
                                        <p:attrNameLst>
                                          <p:attrName>ppt_x</p:attrName>
                                          <p:attrName>ppt_y</p:attrName>
                                        </p:attrNameLst>
                                      </p:cBhvr>
                                      <p:rCtr x="3108" y="0"/>
                                    </p:animMotion>
                                  </p:childTnLst>
                                </p:cTn>
                              </p:par>
                              <p:par>
                                <p:cTn id="36" presetID="8" presetClass="emph" presetSubtype="0" fill="hold" grpId="0" nodeType="withEffect">
                                  <p:stCondLst>
                                    <p:cond delay="0"/>
                                  </p:stCondLst>
                                  <p:childTnLst>
                                    <p:animRot by="9600000">
                                      <p:cBhvr>
                                        <p:cTn id="37" dur="1000" fill="hold"/>
                                        <p:tgtEl>
                                          <p:spTgt spid="62"/>
                                        </p:tgtEl>
                                        <p:attrNameLst>
                                          <p:attrName>r</p:attrName>
                                        </p:attrNameLst>
                                      </p:cBhvr>
                                    </p:animRot>
                                  </p:childTnLst>
                                </p:cTn>
                              </p:par>
                              <p:par>
                                <p:cTn id="38" presetID="23" presetClass="exit" presetSubtype="32" fill="hold" grpId="2" nodeType="withEffect">
                                  <p:stCondLst>
                                    <p:cond delay="500"/>
                                  </p:stCondLst>
                                  <p:childTnLst>
                                    <p:anim calcmode="lin" valueType="num">
                                      <p:cBhvr>
                                        <p:cTn id="39" dur="500"/>
                                        <p:tgtEl>
                                          <p:spTgt spid="62"/>
                                        </p:tgtEl>
                                        <p:attrNameLst>
                                          <p:attrName>ppt_w</p:attrName>
                                        </p:attrNameLst>
                                      </p:cBhvr>
                                      <p:tavLst>
                                        <p:tav tm="0">
                                          <p:val>
                                            <p:strVal val="ppt_w"/>
                                          </p:val>
                                        </p:tav>
                                        <p:tav tm="100000">
                                          <p:val>
                                            <p:fltVal val="0"/>
                                          </p:val>
                                        </p:tav>
                                      </p:tavLst>
                                    </p:anim>
                                    <p:anim calcmode="lin" valueType="num">
                                      <p:cBhvr>
                                        <p:cTn id="40" dur="500"/>
                                        <p:tgtEl>
                                          <p:spTgt spid="62"/>
                                        </p:tgtEl>
                                        <p:attrNameLst>
                                          <p:attrName>ppt_h</p:attrName>
                                        </p:attrNameLst>
                                      </p:cBhvr>
                                      <p:tavLst>
                                        <p:tav tm="0">
                                          <p:val>
                                            <p:strVal val="ppt_h"/>
                                          </p:val>
                                        </p:tav>
                                        <p:tav tm="100000">
                                          <p:val>
                                            <p:fltVal val="0"/>
                                          </p:val>
                                        </p:tav>
                                      </p:tavLst>
                                    </p:anim>
                                    <p:set>
                                      <p:cBhvr>
                                        <p:cTn id="41" dur="1" fill="hold">
                                          <p:stCondLst>
                                            <p:cond delay="499"/>
                                          </p:stCondLst>
                                        </p:cTn>
                                        <p:tgtEl>
                                          <p:spTgt spid="62"/>
                                        </p:tgtEl>
                                        <p:attrNameLst>
                                          <p:attrName>style.visibility</p:attrName>
                                        </p:attrNameLst>
                                      </p:cBhvr>
                                      <p:to>
                                        <p:strVal val="hidden"/>
                                      </p:to>
                                    </p:set>
                                  </p:childTnLst>
                                </p:cTn>
                              </p:par>
                              <p:par>
                                <p:cTn id="42" presetID="42" presetClass="path" presetSubtype="0" accel="50000" decel="50000" fill="hold" grpId="4" nodeType="withEffect">
                                  <p:stCondLst>
                                    <p:cond delay="500"/>
                                  </p:stCondLst>
                                  <p:childTnLst>
                                    <p:animMotion origin="layout" path="M 0.06232 0.0003 L 0.00312 -0.05247 " pathEditMode="relative" rAng="0" ptsTypes="AA">
                                      <p:cBhvr>
                                        <p:cTn id="43" dur="500" fill="hold"/>
                                        <p:tgtEl>
                                          <p:spTgt spid="62"/>
                                        </p:tgtEl>
                                        <p:attrNameLst>
                                          <p:attrName>ppt_x</p:attrName>
                                          <p:attrName>ppt_y</p:attrName>
                                        </p:attrNameLst>
                                      </p:cBhvr>
                                      <p:rCtr x="-2969" y="-2654"/>
                                    </p:animMotion>
                                  </p:childTnLst>
                                </p:cTn>
                              </p:par>
                              <p:par>
                                <p:cTn id="44" presetID="23" presetClass="entr" presetSubtype="16" fill="hold" grpId="1" nodeType="withEffect">
                                  <p:stCondLst>
                                    <p:cond delay="250"/>
                                  </p:stCondLst>
                                  <p:childTnLst>
                                    <p:set>
                                      <p:cBhvr>
                                        <p:cTn id="45" dur="1" fill="hold">
                                          <p:stCondLst>
                                            <p:cond delay="0"/>
                                          </p:stCondLst>
                                        </p:cTn>
                                        <p:tgtEl>
                                          <p:spTgt spid="67"/>
                                        </p:tgtEl>
                                        <p:attrNameLst>
                                          <p:attrName>style.visibility</p:attrName>
                                        </p:attrNameLst>
                                      </p:cBhvr>
                                      <p:to>
                                        <p:strVal val="visible"/>
                                      </p:to>
                                    </p:set>
                                    <p:anim calcmode="lin" valueType="num">
                                      <p:cBhvr>
                                        <p:cTn id="46" dur="500" fill="hold"/>
                                        <p:tgtEl>
                                          <p:spTgt spid="67"/>
                                        </p:tgtEl>
                                        <p:attrNameLst>
                                          <p:attrName>ppt_w</p:attrName>
                                        </p:attrNameLst>
                                      </p:cBhvr>
                                      <p:tavLst>
                                        <p:tav tm="0">
                                          <p:val>
                                            <p:fltVal val="0"/>
                                          </p:val>
                                        </p:tav>
                                        <p:tav tm="100000">
                                          <p:val>
                                            <p:strVal val="#ppt_w"/>
                                          </p:val>
                                        </p:tav>
                                      </p:tavLst>
                                    </p:anim>
                                    <p:anim calcmode="lin" valueType="num">
                                      <p:cBhvr>
                                        <p:cTn id="47" dur="500" fill="hold"/>
                                        <p:tgtEl>
                                          <p:spTgt spid="67"/>
                                        </p:tgtEl>
                                        <p:attrNameLst>
                                          <p:attrName>ppt_h</p:attrName>
                                        </p:attrNameLst>
                                      </p:cBhvr>
                                      <p:tavLst>
                                        <p:tav tm="0">
                                          <p:val>
                                            <p:fltVal val="0"/>
                                          </p:val>
                                        </p:tav>
                                        <p:tav tm="100000">
                                          <p:val>
                                            <p:strVal val="#ppt_h"/>
                                          </p:val>
                                        </p:tav>
                                      </p:tavLst>
                                    </p:anim>
                                  </p:childTnLst>
                                </p:cTn>
                              </p:par>
                              <p:par>
                                <p:cTn id="48" presetID="42" presetClass="path" presetSubtype="0" accel="50000" decel="50000" fill="hold" grpId="3" nodeType="withEffect">
                                  <p:stCondLst>
                                    <p:cond delay="250"/>
                                  </p:stCondLst>
                                  <p:childTnLst>
                                    <p:animMotion origin="layout" path="M 0 3.45679E-6 L 0.01094 0.00956 " pathEditMode="relative" rAng="0" ptsTypes="AA">
                                      <p:cBhvr>
                                        <p:cTn id="49" dur="500" fill="hold"/>
                                        <p:tgtEl>
                                          <p:spTgt spid="67"/>
                                        </p:tgtEl>
                                        <p:attrNameLst>
                                          <p:attrName>ppt_x</p:attrName>
                                          <p:attrName>ppt_y</p:attrName>
                                        </p:attrNameLst>
                                      </p:cBhvr>
                                      <p:rCtr x="538" y="463"/>
                                    </p:animMotion>
                                  </p:childTnLst>
                                </p:cTn>
                              </p:par>
                              <p:par>
                                <p:cTn id="50" presetID="8" presetClass="emph" presetSubtype="0" fill="hold" grpId="0" nodeType="withEffect">
                                  <p:stCondLst>
                                    <p:cond delay="250"/>
                                  </p:stCondLst>
                                  <p:childTnLst>
                                    <p:animRot by="9600000">
                                      <p:cBhvr>
                                        <p:cTn id="51" dur="1000" fill="hold"/>
                                        <p:tgtEl>
                                          <p:spTgt spid="67"/>
                                        </p:tgtEl>
                                        <p:attrNameLst>
                                          <p:attrName>r</p:attrName>
                                        </p:attrNameLst>
                                      </p:cBhvr>
                                    </p:animRot>
                                  </p:childTnLst>
                                </p:cTn>
                              </p:par>
                              <p:par>
                                <p:cTn id="52" presetID="23" presetClass="exit" presetSubtype="32" fill="hold" grpId="2" nodeType="withEffect">
                                  <p:stCondLst>
                                    <p:cond delay="750"/>
                                  </p:stCondLst>
                                  <p:childTnLst>
                                    <p:anim calcmode="lin" valueType="num">
                                      <p:cBhvr>
                                        <p:cTn id="53" dur="500"/>
                                        <p:tgtEl>
                                          <p:spTgt spid="67"/>
                                        </p:tgtEl>
                                        <p:attrNameLst>
                                          <p:attrName>ppt_w</p:attrName>
                                        </p:attrNameLst>
                                      </p:cBhvr>
                                      <p:tavLst>
                                        <p:tav tm="0">
                                          <p:val>
                                            <p:strVal val="ppt_w"/>
                                          </p:val>
                                        </p:tav>
                                        <p:tav tm="100000">
                                          <p:val>
                                            <p:fltVal val="0"/>
                                          </p:val>
                                        </p:tav>
                                      </p:tavLst>
                                    </p:anim>
                                    <p:anim calcmode="lin" valueType="num">
                                      <p:cBhvr>
                                        <p:cTn id="54" dur="500"/>
                                        <p:tgtEl>
                                          <p:spTgt spid="67"/>
                                        </p:tgtEl>
                                        <p:attrNameLst>
                                          <p:attrName>ppt_h</p:attrName>
                                        </p:attrNameLst>
                                      </p:cBhvr>
                                      <p:tavLst>
                                        <p:tav tm="0">
                                          <p:val>
                                            <p:strVal val="ppt_h"/>
                                          </p:val>
                                        </p:tav>
                                        <p:tav tm="100000">
                                          <p:val>
                                            <p:fltVal val="0"/>
                                          </p:val>
                                        </p:tav>
                                      </p:tavLst>
                                    </p:anim>
                                    <p:set>
                                      <p:cBhvr>
                                        <p:cTn id="55" dur="1" fill="hold">
                                          <p:stCondLst>
                                            <p:cond delay="499"/>
                                          </p:stCondLst>
                                        </p:cTn>
                                        <p:tgtEl>
                                          <p:spTgt spid="67"/>
                                        </p:tgtEl>
                                        <p:attrNameLst>
                                          <p:attrName>style.visibility</p:attrName>
                                        </p:attrNameLst>
                                      </p:cBhvr>
                                      <p:to>
                                        <p:strVal val="hidden"/>
                                      </p:to>
                                    </p:set>
                                  </p:childTnLst>
                                </p:cTn>
                              </p:par>
                              <p:par>
                                <p:cTn id="56" presetID="42" presetClass="path" presetSubtype="0" accel="50000" decel="50000" fill="hold" grpId="4" nodeType="withEffect">
                                  <p:stCondLst>
                                    <p:cond delay="750"/>
                                  </p:stCondLst>
                                  <p:childTnLst>
                                    <p:animMotion origin="layout" path="M 0.01094 0.00956 L 0.03108 -0.03488 " pathEditMode="relative" rAng="0" ptsTypes="AA">
                                      <p:cBhvr>
                                        <p:cTn id="57" dur="500" fill="hold"/>
                                        <p:tgtEl>
                                          <p:spTgt spid="67"/>
                                        </p:tgtEl>
                                        <p:attrNameLst>
                                          <p:attrName>ppt_x</p:attrName>
                                          <p:attrName>ppt_y</p:attrName>
                                        </p:attrNameLst>
                                      </p:cBhvr>
                                      <p:rCtr x="1007" y="-2222"/>
                                    </p:animMotion>
                                  </p:childTnLst>
                                </p:cTn>
                              </p:par>
                              <p:par>
                                <p:cTn id="58" presetID="23" presetClass="entr" presetSubtype="16" fill="hold" grpId="1" nodeType="withEffect">
                                  <p:stCondLst>
                                    <p:cond delay="500"/>
                                  </p:stCondLst>
                                  <p:childTnLst>
                                    <p:set>
                                      <p:cBhvr>
                                        <p:cTn id="59" dur="1" fill="hold">
                                          <p:stCondLst>
                                            <p:cond delay="0"/>
                                          </p:stCondLst>
                                        </p:cTn>
                                        <p:tgtEl>
                                          <p:spTgt spid="70"/>
                                        </p:tgtEl>
                                        <p:attrNameLst>
                                          <p:attrName>style.visibility</p:attrName>
                                        </p:attrNameLst>
                                      </p:cBhvr>
                                      <p:to>
                                        <p:strVal val="visible"/>
                                      </p:to>
                                    </p:set>
                                    <p:anim calcmode="lin" valueType="num">
                                      <p:cBhvr>
                                        <p:cTn id="60" dur="500" fill="hold"/>
                                        <p:tgtEl>
                                          <p:spTgt spid="70"/>
                                        </p:tgtEl>
                                        <p:attrNameLst>
                                          <p:attrName>ppt_w</p:attrName>
                                        </p:attrNameLst>
                                      </p:cBhvr>
                                      <p:tavLst>
                                        <p:tav tm="0">
                                          <p:val>
                                            <p:fltVal val="0"/>
                                          </p:val>
                                        </p:tav>
                                        <p:tav tm="100000">
                                          <p:val>
                                            <p:strVal val="#ppt_w"/>
                                          </p:val>
                                        </p:tav>
                                      </p:tavLst>
                                    </p:anim>
                                    <p:anim calcmode="lin" valueType="num">
                                      <p:cBhvr>
                                        <p:cTn id="61" dur="500" fill="hold"/>
                                        <p:tgtEl>
                                          <p:spTgt spid="70"/>
                                        </p:tgtEl>
                                        <p:attrNameLst>
                                          <p:attrName>ppt_h</p:attrName>
                                        </p:attrNameLst>
                                      </p:cBhvr>
                                      <p:tavLst>
                                        <p:tav tm="0">
                                          <p:val>
                                            <p:fltVal val="0"/>
                                          </p:val>
                                        </p:tav>
                                        <p:tav tm="100000">
                                          <p:val>
                                            <p:strVal val="#ppt_h"/>
                                          </p:val>
                                        </p:tav>
                                      </p:tavLst>
                                    </p:anim>
                                  </p:childTnLst>
                                </p:cTn>
                              </p:par>
                              <p:par>
                                <p:cTn id="62" presetID="42" presetClass="path" presetSubtype="0" accel="50000" decel="50000" fill="hold" grpId="3" nodeType="withEffect">
                                  <p:stCondLst>
                                    <p:cond delay="500"/>
                                  </p:stCondLst>
                                  <p:childTnLst>
                                    <p:animMotion origin="layout" path="M -4.44444E-6 -3.95062E-6 L -0.01597 0.02161 " pathEditMode="relative" rAng="0" ptsTypes="AA">
                                      <p:cBhvr>
                                        <p:cTn id="63" dur="500" fill="hold"/>
                                        <p:tgtEl>
                                          <p:spTgt spid="70"/>
                                        </p:tgtEl>
                                        <p:attrNameLst>
                                          <p:attrName>ppt_x</p:attrName>
                                          <p:attrName>ppt_y</p:attrName>
                                        </p:attrNameLst>
                                      </p:cBhvr>
                                      <p:rCtr x="-799" y="1080"/>
                                    </p:animMotion>
                                  </p:childTnLst>
                                </p:cTn>
                              </p:par>
                              <p:par>
                                <p:cTn id="64" presetID="8" presetClass="emph" presetSubtype="0" fill="hold" grpId="0" nodeType="withEffect">
                                  <p:stCondLst>
                                    <p:cond delay="500"/>
                                  </p:stCondLst>
                                  <p:childTnLst>
                                    <p:animRot by="9600000">
                                      <p:cBhvr>
                                        <p:cTn id="65" dur="1000" fill="hold"/>
                                        <p:tgtEl>
                                          <p:spTgt spid="70"/>
                                        </p:tgtEl>
                                        <p:attrNameLst>
                                          <p:attrName>r</p:attrName>
                                        </p:attrNameLst>
                                      </p:cBhvr>
                                    </p:animRot>
                                  </p:childTnLst>
                                </p:cTn>
                              </p:par>
                              <p:par>
                                <p:cTn id="66" presetID="23" presetClass="exit" presetSubtype="32" fill="hold" grpId="2" nodeType="withEffect">
                                  <p:stCondLst>
                                    <p:cond delay="1000"/>
                                  </p:stCondLst>
                                  <p:childTnLst>
                                    <p:anim calcmode="lin" valueType="num">
                                      <p:cBhvr>
                                        <p:cTn id="67" dur="500"/>
                                        <p:tgtEl>
                                          <p:spTgt spid="70"/>
                                        </p:tgtEl>
                                        <p:attrNameLst>
                                          <p:attrName>ppt_w</p:attrName>
                                        </p:attrNameLst>
                                      </p:cBhvr>
                                      <p:tavLst>
                                        <p:tav tm="0">
                                          <p:val>
                                            <p:strVal val="ppt_w"/>
                                          </p:val>
                                        </p:tav>
                                        <p:tav tm="100000">
                                          <p:val>
                                            <p:fltVal val="0"/>
                                          </p:val>
                                        </p:tav>
                                      </p:tavLst>
                                    </p:anim>
                                    <p:anim calcmode="lin" valueType="num">
                                      <p:cBhvr>
                                        <p:cTn id="68" dur="500"/>
                                        <p:tgtEl>
                                          <p:spTgt spid="70"/>
                                        </p:tgtEl>
                                        <p:attrNameLst>
                                          <p:attrName>ppt_h</p:attrName>
                                        </p:attrNameLst>
                                      </p:cBhvr>
                                      <p:tavLst>
                                        <p:tav tm="0">
                                          <p:val>
                                            <p:strVal val="ppt_h"/>
                                          </p:val>
                                        </p:tav>
                                        <p:tav tm="100000">
                                          <p:val>
                                            <p:fltVal val="0"/>
                                          </p:val>
                                        </p:tav>
                                      </p:tavLst>
                                    </p:anim>
                                    <p:set>
                                      <p:cBhvr>
                                        <p:cTn id="69" dur="1" fill="hold">
                                          <p:stCondLst>
                                            <p:cond delay="499"/>
                                          </p:stCondLst>
                                        </p:cTn>
                                        <p:tgtEl>
                                          <p:spTgt spid="70"/>
                                        </p:tgtEl>
                                        <p:attrNameLst>
                                          <p:attrName>style.visibility</p:attrName>
                                        </p:attrNameLst>
                                      </p:cBhvr>
                                      <p:to>
                                        <p:strVal val="hidden"/>
                                      </p:to>
                                    </p:set>
                                  </p:childTnLst>
                                </p:cTn>
                              </p:par>
                              <p:par>
                                <p:cTn id="70" presetID="42" presetClass="path" presetSubtype="0" accel="50000" decel="50000" fill="hold" grpId="4" nodeType="withEffect">
                                  <p:stCondLst>
                                    <p:cond delay="1000"/>
                                  </p:stCondLst>
                                  <p:childTnLst>
                                    <p:animMotion origin="layout" path="M -0.01597 0.02161 L 0.03438 0.02161 " pathEditMode="relative" rAng="0" ptsTypes="AA">
                                      <p:cBhvr>
                                        <p:cTn id="71" dur="500" fill="hold"/>
                                        <p:tgtEl>
                                          <p:spTgt spid="70"/>
                                        </p:tgtEl>
                                        <p:attrNameLst>
                                          <p:attrName>ppt_x</p:attrName>
                                          <p:attrName>ppt_y</p:attrName>
                                        </p:attrNameLst>
                                      </p:cBhvr>
                                      <p:rCtr x="2517" y="0"/>
                                    </p:animMotion>
                                  </p:childTnLst>
                                </p:cTn>
                              </p:par>
                              <p:par>
                                <p:cTn id="72" presetID="23" presetClass="entr" presetSubtype="16" fill="hold" grpId="1" nodeType="withEffect">
                                  <p:stCondLst>
                                    <p:cond delay="0"/>
                                  </p:stCondLst>
                                  <p:childTnLst>
                                    <p:set>
                                      <p:cBhvr>
                                        <p:cTn id="73" dur="1" fill="hold">
                                          <p:stCondLst>
                                            <p:cond delay="0"/>
                                          </p:stCondLst>
                                        </p:cTn>
                                        <p:tgtEl>
                                          <p:spTgt spid="71"/>
                                        </p:tgtEl>
                                        <p:attrNameLst>
                                          <p:attrName>style.visibility</p:attrName>
                                        </p:attrNameLst>
                                      </p:cBhvr>
                                      <p:to>
                                        <p:strVal val="visible"/>
                                      </p:to>
                                    </p:set>
                                    <p:anim calcmode="lin" valueType="num">
                                      <p:cBhvr>
                                        <p:cTn id="74" dur="500" fill="hold"/>
                                        <p:tgtEl>
                                          <p:spTgt spid="71"/>
                                        </p:tgtEl>
                                        <p:attrNameLst>
                                          <p:attrName>ppt_w</p:attrName>
                                        </p:attrNameLst>
                                      </p:cBhvr>
                                      <p:tavLst>
                                        <p:tav tm="0">
                                          <p:val>
                                            <p:fltVal val="0"/>
                                          </p:val>
                                        </p:tav>
                                        <p:tav tm="100000">
                                          <p:val>
                                            <p:strVal val="#ppt_w"/>
                                          </p:val>
                                        </p:tav>
                                      </p:tavLst>
                                    </p:anim>
                                    <p:anim calcmode="lin" valueType="num">
                                      <p:cBhvr>
                                        <p:cTn id="75" dur="500" fill="hold"/>
                                        <p:tgtEl>
                                          <p:spTgt spid="71"/>
                                        </p:tgtEl>
                                        <p:attrNameLst>
                                          <p:attrName>ppt_h</p:attrName>
                                        </p:attrNameLst>
                                      </p:cBhvr>
                                      <p:tavLst>
                                        <p:tav tm="0">
                                          <p:val>
                                            <p:fltVal val="0"/>
                                          </p:val>
                                        </p:tav>
                                        <p:tav tm="100000">
                                          <p:val>
                                            <p:strVal val="#ppt_h"/>
                                          </p:val>
                                        </p:tav>
                                      </p:tavLst>
                                    </p:anim>
                                  </p:childTnLst>
                                </p:cTn>
                              </p:par>
                              <p:par>
                                <p:cTn id="76" presetID="42" presetClass="path" presetSubtype="0" accel="50000" decel="50000" fill="hold" grpId="3" nodeType="withEffect">
                                  <p:stCondLst>
                                    <p:cond delay="0"/>
                                  </p:stCondLst>
                                  <p:childTnLst>
                                    <p:animMotion origin="layout" path="M 3.88889E-6 1.23457E-6 L 0.01996 0.00525 " pathEditMode="relative" rAng="0" ptsTypes="AA">
                                      <p:cBhvr>
                                        <p:cTn id="77" dur="500" fill="hold"/>
                                        <p:tgtEl>
                                          <p:spTgt spid="71"/>
                                        </p:tgtEl>
                                        <p:attrNameLst>
                                          <p:attrName>ppt_x</p:attrName>
                                          <p:attrName>ppt_y</p:attrName>
                                        </p:attrNameLst>
                                      </p:cBhvr>
                                      <p:rCtr x="990" y="247"/>
                                    </p:animMotion>
                                  </p:childTnLst>
                                </p:cTn>
                              </p:par>
                              <p:par>
                                <p:cTn id="78" presetID="8" presetClass="emph" presetSubtype="0" fill="hold" grpId="0" nodeType="withEffect">
                                  <p:stCondLst>
                                    <p:cond delay="0"/>
                                  </p:stCondLst>
                                  <p:childTnLst>
                                    <p:animRot by="9600000">
                                      <p:cBhvr>
                                        <p:cTn id="79" dur="1000" fill="hold"/>
                                        <p:tgtEl>
                                          <p:spTgt spid="71"/>
                                        </p:tgtEl>
                                        <p:attrNameLst>
                                          <p:attrName>r</p:attrName>
                                        </p:attrNameLst>
                                      </p:cBhvr>
                                    </p:animRot>
                                  </p:childTnLst>
                                </p:cTn>
                              </p:par>
                              <p:par>
                                <p:cTn id="80" presetID="23" presetClass="exit" presetSubtype="32" fill="hold" grpId="2" nodeType="withEffect">
                                  <p:stCondLst>
                                    <p:cond delay="500"/>
                                  </p:stCondLst>
                                  <p:childTnLst>
                                    <p:anim calcmode="lin" valueType="num">
                                      <p:cBhvr>
                                        <p:cTn id="81" dur="500"/>
                                        <p:tgtEl>
                                          <p:spTgt spid="71"/>
                                        </p:tgtEl>
                                        <p:attrNameLst>
                                          <p:attrName>ppt_w</p:attrName>
                                        </p:attrNameLst>
                                      </p:cBhvr>
                                      <p:tavLst>
                                        <p:tav tm="0">
                                          <p:val>
                                            <p:strVal val="ppt_w"/>
                                          </p:val>
                                        </p:tav>
                                        <p:tav tm="100000">
                                          <p:val>
                                            <p:fltVal val="0"/>
                                          </p:val>
                                        </p:tav>
                                      </p:tavLst>
                                    </p:anim>
                                    <p:anim calcmode="lin" valueType="num">
                                      <p:cBhvr>
                                        <p:cTn id="82" dur="500"/>
                                        <p:tgtEl>
                                          <p:spTgt spid="71"/>
                                        </p:tgtEl>
                                        <p:attrNameLst>
                                          <p:attrName>ppt_h</p:attrName>
                                        </p:attrNameLst>
                                      </p:cBhvr>
                                      <p:tavLst>
                                        <p:tav tm="0">
                                          <p:val>
                                            <p:strVal val="ppt_h"/>
                                          </p:val>
                                        </p:tav>
                                        <p:tav tm="100000">
                                          <p:val>
                                            <p:fltVal val="0"/>
                                          </p:val>
                                        </p:tav>
                                      </p:tavLst>
                                    </p:anim>
                                    <p:set>
                                      <p:cBhvr>
                                        <p:cTn id="83" dur="1" fill="hold">
                                          <p:stCondLst>
                                            <p:cond delay="499"/>
                                          </p:stCondLst>
                                        </p:cTn>
                                        <p:tgtEl>
                                          <p:spTgt spid="71"/>
                                        </p:tgtEl>
                                        <p:attrNameLst>
                                          <p:attrName>style.visibility</p:attrName>
                                        </p:attrNameLst>
                                      </p:cBhvr>
                                      <p:to>
                                        <p:strVal val="hidden"/>
                                      </p:to>
                                    </p:set>
                                  </p:childTnLst>
                                </p:cTn>
                              </p:par>
                              <p:par>
                                <p:cTn id="84" presetID="42" presetClass="path" presetSubtype="0" accel="50000" decel="50000" fill="hold" grpId="4" nodeType="withEffect">
                                  <p:stCondLst>
                                    <p:cond delay="500"/>
                                  </p:stCondLst>
                                  <p:childTnLst>
                                    <p:animMotion origin="layout" path="M 0.01996 0.00525 L 0.03541 0.04876 " pathEditMode="relative" rAng="0" ptsTypes="AA">
                                      <p:cBhvr>
                                        <p:cTn id="85" dur="500" fill="hold"/>
                                        <p:tgtEl>
                                          <p:spTgt spid="71"/>
                                        </p:tgtEl>
                                        <p:attrNameLst>
                                          <p:attrName>ppt_x</p:attrName>
                                          <p:attrName>ppt_y</p:attrName>
                                        </p:attrNameLst>
                                      </p:cBhvr>
                                      <p:rCtr x="764" y="2160"/>
                                    </p:animMotion>
                                  </p:childTnLst>
                                </p:cTn>
                              </p:par>
                              <p:par>
                                <p:cTn id="86" presetID="23" presetClass="entr" presetSubtype="16" fill="hold" grpId="1" nodeType="withEffect">
                                  <p:stCondLst>
                                    <p:cond delay="100"/>
                                  </p:stCondLst>
                                  <p:childTnLst>
                                    <p:set>
                                      <p:cBhvr>
                                        <p:cTn id="87" dur="1" fill="hold">
                                          <p:stCondLst>
                                            <p:cond delay="0"/>
                                          </p:stCondLst>
                                        </p:cTn>
                                        <p:tgtEl>
                                          <p:spTgt spid="72"/>
                                        </p:tgtEl>
                                        <p:attrNameLst>
                                          <p:attrName>style.visibility</p:attrName>
                                        </p:attrNameLst>
                                      </p:cBhvr>
                                      <p:to>
                                        <p:strVal val="visible"/>
                                      </p:to>
                                    </p:set>
                                    <p:anim calcmode="lin" valueType="num">
                                      <p:cBhvr>
                                        <p:cTn id="88" dur="400" fill="hold"/>
                                        <p:tgtEl>
                                          <p:spTgt spid="72"/>
                                        </p:tgtEl>
                                        <p:attrNameLst>
                                          <p:attrName>ppt_w</p:attrName>
                                        </p:attrNameLst>
                                      </p:cBhvr>
                                      <p:tavLst>
                                        <p:tav tm="0">
                                          <p:val>
                                            <p:fltVal val="0"/>
                                          </p:val>
                                        </p:tav>
                                        <p:tav tm="100000">
                                          <p:val>
                                            <p:strVal val="#ppt_w"/>
                                          </p:val>
                                        </p:tav>
                                      </p:tavLst>
                                    </p:anim>
                                    <p:anim calcmode="lin" valueType="num">
                                      <p:cBhvr>
                                        <p:cTn id="89" dur="400" fill="hold"/>
                                        <p:tgtEl>
                                          <p:spTgt spid="72"/>
                                        </p:tgtEl>
                                        <p:attrNameLst>
                                          <p:attrName>ppt_h</p:attrName>
                                        </p:attrNameLst>
                                      </p:cBhvr>
                                      <p:tavLst>
                                        <p:tav tm="0">
                                          <p:val>
                                            <p:fltVal val="0"/>
                                          </p:val>
                                        </p:tav>
                                        <p:tav tm="100000">
                                          <p:val>
                                            <p:strVal val="#ppt_h"/>
                                          </p:val>
                                        </p:tav>
                                      </p:tavLst>
                                    </p:anim>
                                  </p:childTnLst>
                                </p:cTn>
                              </p:par>
                              <p:par>
                                <p:cTn id="90" presetID="42" presetClass="path" presetSubtype="0" accel="50000" decel="50000" fill="hold" grpId="3" nodeType="withEffect">
                                  <p:stCondLst>
                                    <p:cond delay="100"/>
                                  </p:stCondLst>
                                  <p:childTnLst>
                                    <p:animMotion origin="layout" path="M 5.55556E-7 1.7284E-6 L 0.00781 -0.03426 " pathEditMode="relative" rAng="0" ptsTypes="AA">
                                      <p:cBhvr>
                                        <p:cTn id="91" dur="400" fill="hold"/>
                                        <p:tgtEl>
                                          <p:spTgt spid="72"/>
                                        </p:tgtEl>
                                        <p:attrNameLst>
                                          <p:attrName>ppt_x</p:attrName>
                                          <p:attrName>ppt_y</p:attrName>
                                        </p:attrNameLst>
                                      </p:cBhvr>
                                      <p:rCtr x="382" y="-1728"/>
                                    </p:animMotion>
                                  </p:childTnLst>
                                </p:cTn>
                              </p:par>
                              <p:par>
                                <p:cTn id="92" presetID="8" presetClass="emph" presetSubtype="0" fill="hold" grpId="0" nodeType="withEffect">
                                  <p:stCondLst>
                                    <p:cond delay="100"/>
                                  </p:stCondLst>
                                  <p:childTnLst>
                                    <p:animRot by="2400000">
                                      <p:cBhvr>
                                        <p:cTn id="93" dur="1000" fill="hold"/>
                                        <p:tgtEl>
                                          <p:spTgt spid="72"/>
                                        </p:tgtEl>
                                        <p:attrNameLst>
                                          <p:attrName>r</p:attrName>
                                        </p:attrNameLst>
                                      </p:cBhvr>
                                    </p:animRot>
                                  </p:childTnLst>
                                </p:cTn>
                              </p:par>
                              <p:par>
                                <p:cTn id="94" presetID="23" presetClass="exit" presetSubtype="32" fill="hold" grpId="2" nodeType="withEffect">
                                  <p:stCondLst>
                                    <p:cond delay="500"/>
                                  </p:stCondLst>
                                  <p:childTnLst>
                                    <p:anim calcmode="lin" valueType="num">
                                      <p:cBhvr>
                                        <p:cTn id="95" dur="400"/>
                                        <p:tgtEl>
                                          <p:spTgt spid="72"/>
                                        </p:tgtEl>
                                        <p:attrNameLst>
                                          <p:attrName>ppt_w</p:attrName>
                                        </p:attrNameLst>
                                      </p:cBhvr>
                                      <p:tavLst>
                                        <p:tav tm="0">
                                          <p:val>
                                            <p:strVal val="ppt_w"/>
                                          </p:val>
                                        </p:tav>
                                        <p:tav tm="100000">
                                          <p:val>
                                            <p:fltVal val="0"/>
                                          </p:val>
                                        </p:tav>
                                      </p:tavLst>
                                    </p:anim>
                                    <p:anim calcmode="lin" valueType="num">
                                      <p:cBhvr>
                                        <p:cTn id="96" dur="400"/>
                                        <p:tgtEl>
                                          <p:spTgt spid="72"/>
                                        </p:tgtEl>
                                        <p:attrNameLst>
                                          <p:attrName>ppt_h</p:attrName>
                                        </p:attrNameLst>
                                      </p:cBhvr>
                                      <p:tavLst>
                                        <p:tav tm="0">
                                          <p:val>
                                            <p:strVal val="ppt_h"/>
                                          </p:val>
                                        </p:tav>
                                        <p:tav tm="100000">
                                          <p:val>
                                            <p:fltVal val="0"/>
                                          </p:val>
                                        </p:tav>
                                      </p:tavLst>
                                    </p:anim>
                                    <p:set>
                                      <p:cBhvr>
                                        <p:cTn id="97" dur="1" fill="hold">
                                          <p:stCondLst>
                                            <p:cond delay="399"/>
                                          </p:stCondLst>
                                        </p:cTn>
                                        <p:tgtEl>
                                          <p:spTgt spid="72"/>
                                        </p:tgtEl>
                                        <p:attrNameLst>
                                          <p:attrName>style.visibility</p:attrName>
                                        </p:attrNameLst>
                                      </p:cBhvr>
                                      <p:to>
                                        <p:strVal val="hidden"/>
                                      </p:to>
                                    </p:set>
                                  </p:childTnLst>
                                </p:cTn>
                              </p:par>
                              <p:par>
                                <p:cTn id="98" presetID="42" presetClass="path" presetSubtype="0" accel="50000" decel="50000" fill="hold" grpId="4" nodeType="withEffect">
                                  <p:stCondLst>
                                    <p:cond delay="500"/>
                                  </p:stCondLst>
                                  <p:childTnLst>
                                    <p:animMotion origin="layout" path="M 0.00781 -0.03426 L -0.04792 -0.02469 " pathEditMode="relative" rAng="0" ptsTypes="AA">
                                      <p:cBhvr>
                                        <p:cTn id="99" dur="400" fill="hold"/>
                                        <p:tgtEl>
                                          <p:spTgt spid="72"/>
                                        </p:tgtEl>
                                        <p:attrNameLst>
                                          <p:attrName>ppt_x</p:attrName>
                                          <p:attrName>ppt_y</p:attrName>
                                        </p:attrNameLst>
                                      </p:cBhvr>
                                      <p:rCtr x="-2795" y="463"/>
                                    </p:animMotion>
                                  </p:childTnLst>
                                </p:cTn>
                              </p:par>
                              <p:par>
                                <p:cTn id="100" presetID="23" presetClass="entr" presetSubtype="16" fill="hold" grpId="1" nodeType="withEffect">
                                  <p:stCondLst>
                                    <p:cond delay="0"/>
                                  </p:stCondLst>
                                  <p:childTnLst>
                                    <p:set>
                                      <p:cBhvr>
                                        <p:cTn id="101" dur="1" fill="hold">
                                          <p:stCondLst>
                                            <p:cond delay="0"/>
                                          </p:stCondLst>
                                        </p:cTn>
                                        <p:tgtEl>
                                          <p:spTgt spid="73"/>
                                        </p:tgtEl>
                                        <p:attrNameLst>
                                          <p:attrName>style.visibility</p:attrName>
                                        </p:attrNameLst>
                                      </p:cBhvr>
                                      <p:to>
                                        <p:strVal val="visible"/>
                                      </p:to>
                                    </p:set>
                                    <p:anim calcmode="lin" valueType="num">
                                      <p:cBhvr>
                                        <p:cTn id="102" dur="600" fill="hold"/>
                                        <p:tgtEl>
                                          <p:spTgt spid="73"/>
                                        </p:tgtEl>
                                        <p:attrNameLst>
                                          <p:attrName>ppt_w</p:attrName>
                                        </p:attrNameLst>
                                      </p:cBhvr>
                                      <p:tavLst>
                                        <p:tav tm="0">
                                          <p:val>
                                            <p:fltVal val="0"/>
                                          </p:val>
                                        </p:tav>
                                        <p:tav tm="100000">
                                          <p:val>
                                            <p:strVal val="#ppt_w"/>
                                          </p:val>
                                        </p:tav>
                                      </p:tavLst>
                                    </p:anim>
                                    <p:anim calcmode="lin" valueType="num">
                                      <p:cBhvr>
                                        <p:cTn id="103" dur="600" fill="hold"/>
                                        <p:tgtEl>
                                          <p:spTgt spid="73"/>
                                        </p:tgtEl>
                                        <p:attrNameLst>
                                          <p:attrName>ppt_h</p:attrName>
                                        </p:attrNameLst>
                                      </p:cBhvr>
                                      <p:tavLst>
                                        <p:tav tm="0">
                                          <p:val>
                                            <p:fltVal val="0"/>
                                          </p:val>
                                        </p:tav>
                                        <p:tav tm="100000">
                                          <p:val>
                                            <p:strVal val="#ppt_h"/>
                                          </p:val>
                                        </p:tav>
                                      </p:tavLst>
                                    </p:anim>
                                  </p:childTnLst>
                                </p:cTn>
                              </p:par>
                              <p:par>
                                <p:cTn id="104" presetID="42" presetClass="path" presetSubtype="0" accel="50000" decel="50000" fill="hold" grpId="3" nodeType="withEffect">
                                  <p:stCondLst>
                                    <p:cond delay="0"/>
                                  </p:stCondLst>
                                  <p:childTnLst>
                                    <p:animMotion origin="layout" path="M 2.22222E-6 -3.95062E-6 L -0.02934 -0.00956 " pathEditMode="relative" rAng="0" ptsTypes="AA">
                                      <p:cBhvr>
                                        <p:cTn id="105" dur="600" fill="hold"/>
                                        <p:tgtEl>
                                          <p:spTgt spid="73"/>
                                        </p:tgtEl>
                                        <p:attrNameLst>
                                          <p:attrName>ppt_x</p:attrName>
                                          <p:attrName>ppt_y</p:attrName>
                                        </p:attrNameLst>
                                      </p:cBhvr>
                                      <p:rCtr x="-1476" y="-494"/>
                                    </p:animMotion>
                                  </p:childTnLst>
                                </p:cTn>
                              </p:par>
                              <p:par>
                                <p:cTn id="106" presetID="8" presetClass="emph" presetSubtype="0" fill="hold" grpId="0" nodeType="withEffect">
                                  <p:stCondLst>
                                    <p:cond delay="0"/>
                                  </p:stCondLst>
                                  <p:childTnLst>
                                    <p:animRot by="9600000">
                                      <p:cBhvr>
                                        <p:cTn id="107" dur="1000" fill="hold"/>
                                        <p:tgtEl>
                                          <p:spTgt spid="73"/>
                                        </p:tgtEl>
                                        <p:attrNameLst>
                                          <p:attrName>r</p:attrName>
                                        </p:attrNameLst>
                                      </p:cBhvr>
                                    </p:animRot>
                                  </p:childTnLst>
                                </p:cTn>
                              </p:par>
                              <p:par>
                                <p:cTn id="108" presetID="23" presetClass="exit" presetSubtype="32" fill="hold" grpId="2" nodeType="withEffect">
                                  <p:stCondLst>
                                    <p:cond delay="500"/>
                                  </p:stCondLst>
                                  <p:childTnLst>
                                    <p:anim calcmode="lin" valueType="num">
                                      <p:cBhvr>
                                        <p:cTn id="109" dur="600"/>
                                        <p:tgtEl>
                                          <p:spTgt spid="73"/>
                                        </p:tgtEl>
                                        <p:attrNameLst>
                                          <p:attrName>ppt_w</p:attrName>
                                        </p:attrNameLst>
                                      </p:cBhvr>
                                      <p:tavLst>
                                        <p:tav tm="0">
                                          <p:val>
                                            <p:strVal val="ppt_w"/>
                                          </p:val>
                                        </p:tav>
                                        <p:tav tm="100000">
                                          <p:val>
                                            <p:fltVal val="0"/>
                                          </p:val>
                                        </p:tav>
                                      </p:tavLst>
                                    </p:anim>
                                    <p:anim calcmode="lin" valueType="num">
                                      <p:cBhvr>
                                        <p:cTn id="110" dur="600"/>
                                        <p:tgtEl>
                                          <p:spTgt spid="73"/>
                                        </p:tgtEl>
                                        <p:attrNameLst>
                                          <p:attrName>ppt_h</p:attrName>
                                        </p:attrNameLst>
                                      </p:cBhvr>
                                      <p:tavLst>
                                        <p:tav tm="0">
                                          <p:val>
                                            <p:strVal val="ppt_h"/>
                                          </p:val>
                                        </p:tav>
                                        <p:tav tm="100000">
                                          <p:val>
                                            <p:fltVal val="0"/>
                                          </p:val>
                                        </p:tav>
                                      </p:tavLst>
                                    </p:anim>
                                    <p:set>
                                      <p:cBhvr>
                                        <p:cTn id="111" dur="1" fill="hold">
                                          <p:stCondLst>
                                            <p:cond delay="599"/>
                                          </p:stCondLst>
                                        </p:cTn>
                                        <p:tgtEl>
                                          <p:spTgt spid="73"/>
                                        </p:tgtEl>
                                        <p:attrNameLst>
                                          <p:attrName>style.visibility</p:attrName>
                                        </p:attrNameLst>
                                      </p:cBhvr>
                                      <p:to>
                                        <p:strVal val="hidden"/>
                                      </p:to>
                                    </p:set>
                                  </p:childTnLst>
                                </p:cTn>
                              </p:par>
                              <p:par>
                                <p:cTn id="112" presetID="42" presetClass="path" presetSubtype="0" accel="50000" decel="50000" fill="hold" grpId="4" nodeType="withEffect">
                                  <p:stCondLst>
                                    <p:cond delay="500"/>
                                  </p:stCondLst>
                                  <p:childTnLst>
                                    <p:animMotion origin="layout" path="M -0.02934 -0.00956 L -0.04896 -0.02716 " pathEditMode="relative" rAng="0" ptsTypes="AA">
                                      <p:cBhvr>
                                        <p:cTn id="113" dur="600" fill="hold"/>
                                        <p:tgtEl>
                                          <p:spTgt spid="73"/>
                                        </p:tgtEl>
                                        <p:attrNameLst>
                                          <p:attrName>ppt_x</p:attrName>
                                          <p:attrName>ppt_y</p:attrName>
                                        </p:attrNameLst>
                                      </p:cBhvr>
                                      <p:rCtr x="-990" y="-895"/>
                                    </p:animMotion>
                                  </p:childTnLst>
                                </p:cTn>
                              </p:par>
                              <p:par>
                                <p:cTn id="114" presetID="23" presetClass="entr" presetSubtype="16" fill="hold" grpId="1" nodeType="withEffect">
                                  <p:stCondLst>
                                    <p:cond delay="500"/>
                                  </p:stCondLst>
                                  <p:childTnLst>
                                    <p:set>
                                      <p:cBhvr>
                                        <p:cTn id="115" dur="1" fill="hold">
                                          <p:stCondLst>
                                            <p:cond delay="0"/>
                                          </p:stCondLst>
                                        </p:cTn>
                                        <p:tgtEl>
                                          <p:spTgt spid="74"/>
                                        </p:tgtEl>
                                        <p:attrNameLst>
                                          <p:attrName>style.visibility</p:attrName>
                                        </p:attrNameLst>
                                      </p:cBhvr>
                                      <p:to>
                                        <p:strVal val="visible"/>
                                      </p:to>
                                    </p:set>
                                    <p:anim calcmode="lin" valueType="num">
                                      <p:cBhvr>
                                        <p:cTn id="116" dur="500" fill="hold"/>
                                        <p:tgtEl>
                                          <p:spTgt spid="74"/>
                                        </p:tgtEl>
                                        <p:attrNameLst>
                                          <p:attrName>ppt_w</p:attrName>
                                        </p:attrNameLst>
                                      </p:cBhvr>
                                      <p:tavLst>
                                        <p:tav tm="0">
                                          <p:val>
                                            <p:fltVal val="0"/>
                                          </p:val>
                                        </p:tav>
                                        <p:tav tm="100000">
                                          <p:val>
                                            <p:strVal val="#ppt_w"/>
                                          </p:val>
                                        </p:tav>
                                      </p:tavLst>
                                    </p:anim>
                                    <p:anim calcmode="lin" valueType="num">
                                      <p:cBhvr>
                                        <p:cTn id="117" dur="500" fill="hold"/>
                                        <p:tgtEl>
                                          <p:spTgt spid="74"/>
                                        </p:tgtEl>
                                        <p:attrNameLst>
                                          <p:attrName>ppt_h</p:attrName>
                                        </p:attrNameLst>
                                      </p:cBhvr>
                                      <p:tavLst>
                                        <p:tav tm="0">
                                          <p:val>
                                            <p:fltVal val="0"/>
                                          </p:val>
                                        </p:tav>
                                        <p:tav tm="100000">
                                          <p:val>
                                            <p:strVal val="#ppt_h"/>
                                          </p:val>
                                        </p:tav>
                                      </p:tavLst>
                                    </p:anim>
                                  </p:childTnLst>
                                </p:cTn>
                              </p:par>
                              <p:par>
                                <p:cTn id="118" presetID="42" presetClass="path" presetSubtype="0" accel="50000" decel="50000" fill="hold" grpId="3" nodeType="withEffect">
                                  <p:stCondLst>
                                    <p:cond delay="500"/>
                                  </p:stCondLst>
                                  <p:childTnLst>
                                    <p:animMotion origin="layout" path="M 4.44444E-6 -3.58025E-6 L 0.0118 -0.03703 " pathEditMode="relative" rAng="0" ptsTypes="AA">
                                      <p:cBhvr>
                                        <p:cTn id="119" dur="500" fill="hold"/>
                                        <p:tgtEl>
                                          <p:spTgt spid="74"/>
                                        </p:tgtEl>
                                        <p:attrNameLst>
                                          <p:attrName>ppt_x</p:attrName>
                                          <p:attrName>ppt_y</p:attrName>
                                        </p:attrNameLst>
                                      </p:cBhvr>
                                      <p:rCtr x="590" y="-1852"/>
                                    </p:animMotion>
                                  </p:childTnLst>
                                </p:cTn>
                              </p:par>
                              <p:par>
                                <p:cTn id="120" presetID="8" presetClass="emph" presetSubtype="0" fill="hold" grpId="0" nodeType="withEffect">
                                  <p:stCondLst>
                                    <p:cond delay="500"/>
                                  </p:stCondLst>
                                  <p:childTnLst>
                                    <p:animRot by="9600000">
                                      <p:cBhvr>
                                        <p:cTn id="121" dur="1000" fill="hold"/>
                                        <p:tgtEl>
                                          <p:spTgt spid="74"/>
                                        </p:tgtEl>
                                        <p:attrNameLst>
                                          <p:attrName>r</p:attrName>
                                        </p:attrNameLst>
                                      </p:cBhvr>
                                    </p:animRot>
                                  </p:childTnLst>
                                </p:cTn>
                              </p:par>
                              <p:par>
                                <p:cTn id="122" presetID="23" presetClass="exit" presetSubtype="32" fill="hold" grpId="2" nodeType="withEffect">
                                  <p:stCondLst>
                                    <p:cond delay="1000"/>
                                  </p:stCondLst>
                                  <p:childTnLst>
                                    <p:anim calcmode="lin" valueType="num">
                                      <p:cBhvr>
                                        <p:cTn id="123" dur="500"/>
                                        <p:tgtEl>
                                          <p:spTgt spid="74"/>
                                        </p:tgtEl>
                                        <p:attrNameLst>
                                          <p:attrName>ppt_w</p:attrName>
                                        </p:attrNameLst>
                                      </p:cBhvr>
                                      <p:tavLst>
                                        <p:tav tm="0">
                                          <p:val>
                                            <p:strVal val="ppt_w"/>
                                          </p:val>
                                        </p:tav>
                                        <p:tav tm="100000">
                                          <p:val>
                                            <p:fltVal val="0"/>
                                          </p:val>
                                        </p:tav>
                                      </p:tavLst>
                                    </p:anim>
                                    <p:anim calcmode="lin" valueType="num">
                                      <p:cBhvr>
                                        <p:cTn id="124" dur="500"/>
                                        <p:tgtEl>
                                          <p:spTgt spid="74"/>
                                        </p:tgtEl>
                                        <p:attrNameLst>
                                          <p:attrName>ppt_h</p:attrName>
                                        </p:attrNameLst>
                                      </p:cBhvr>
                                      <p:tavLst>
                                        <p:tav tm="0">
                                          <p:val>
                                            <p:strVal val="ppt_h"/>
                                          </p:val>
                                        </p:tav>
                                        <p:tav tm="100000">
                                          <p:val>
                                            <p:fltVal val="0"/>
                                          </p:val>
                                        </p:tav>
                                      </p:tavLst>
                                    </p:anim>
                                    <p:set>
                                      <p:cBhvr>
                                        <p:cTn id="125" dur="1" fill="hold">
                                          <p:stCondLst>
                                            <p:cond delay="499"/>
                                          </p:stCondLst>
                                        </p:cTn>
                                        <p:tgtEl>
                                          <p:spTgt spid="74"/>
                                        </p:tgtEl>
                                        <p:attrNameLst>
                                          <p:attrName>style.visibility</p:attrName>
                                        </p:attrNameLst>
                                      </p:cBhvr>
                                      <p:to>
                                        <p:strVal val="hidden"/>
                                      </p:to>
                                    </p:set>
                                  </p:childTnLst>
                                </p:cTn>
                              </p:par>
                              <p:par>
                                <p:cTn id="126" presetID="42" presetClass="path" presetSubtype="0" accel="50000" decel="50000" fill="hold" grpId="4" nodeType="withEffect">
                                  <p:stCondLst>
                                    <p:cond delay="1000"/>
                                  </p:stCondLst>
                                  <p:childTnLst>
                                    <p:animMotion origin="layout" path="M 0.0118 -0.03703 L -0.04723 -0.05432 " pathEditMode="relative" rAng="0" ptsTypes="AA">
                                      <p:cBhvr>
                                        <p:cTn id="127" dur="500" fill="hold"/>
                                        <p:tgtEl>
                                          <p:spTgt spid="74"/>
                                        </p:tgtEl>
                                        <p:attrNameLst>
                                          <p:attrName>ppt_x</p:attrName>
                                          <p:attrName>ppt_y</p:attrName>
                                        </p:attrNameLst>
                                      </p:cBhvr>
                                      <p:rCtr x="-2951" y="-864"/>
                                    </p:animMotion>
                                  </p:childTnLst>
                                </p:cTn>
                              </p:par>
                              <p:par>
                                <p:cTn id="128" presetID="23" presetClass="entr" presetSubtype="16" fill="hold" grpId="1" nodeType="withEffect">
                                  <p:stCondLst>
                                    <p:cond delay="0"/>
                                  </p:stCondLst>
                                  <p:childTnLst>
                                    <p:set>
                                      <p:cBhvr>
                                        <p:cTn id="129" dur="1" fill="hold">
                                          <p:stCondLst>
                                            <p:cond delay="0"/>
                                          </p:stCondLst>
                                        </p:cTn>
                                        <p:tgtEl>
                                          <p:spTgt spid="75"/>
                                        </p:tgtEl>
                                        <p:attrNameLst>
                                          <p:attrName>style.visibility</p:attrName>
                                        </p:attrNameLst>
                                      </p:cBhvr>
                                      <p:to>
                                        <p:strVal val="visible"/>
                                      </p:to>
                                    </p:set>
                                    <p:anim calcmode="lin" valueType="num">
                                      <p:cBhvr>
                                        <p:cTn id="130" dur="500" fill="hold"/>
                                        <p:tgtEl>
                                          <p:spTgt spid="75"/>
                                        </p:tgtEl>
                                        <p:attrNameLst>
                                          <p:attrName>ppt_w</p:attrName>
                                        </p:attrNameLst>
                                      </p:cBhvr>
                                      <p:tavLst>
                                        <p:tav tm="0">
                                          <p:val>
                                            <p:fltVal val="0"/>
                                          </p:val>
                                        </p:tav>
                                        <p:tav tm="100000">
                                          <p:val>
                                            <p:strVal val="#ppt_w"/>
                                          </p:val>
                                        </p:tav>
                                      </p:tavLst>
                                    </p:anim>
                                    <p:anim calcmode="lin" valueType="num">
                                      <p:cBhvr>
                                        <p:cTn id="131" dur="500" fill="hold"/>
                                        <p:tgtEl>
                                          <p:spTgt spid="75"/>
                                        </p:tgtEl>
                                        <p:attrNameLst>
                                          <p:attrName>ppt_h</p:attrName>
                                        </p:attrNameLst>
                                      </p:cBhvr>
                                      <p:tavLst>
                                        <p:tav tm="0">
                                          <p:val>
                                            <p:fltVal val="0"/>
                                          </p:val>
                                        </p:tav>
                                        <p:tav tm="100000">
                                          <p:val>
                                            <p:strVal val="#ppt_h"/>
                                          </p:val>
                                        </p:tav>
                                      </p:tavLst>
                                    </p:anim>
                                  </p:childTnLst>
                                </p:cTn>
                              </p:par>
                              <p:par>
                                <p:cTn id="132" presetID="42" presetClass="path" presetSubtype="0" accel="50000" decel="50000" fill="hold" grpId="3" nodeType="withEffect">
                                  <p:stCondLst>
                                    <p:cond delay="0"/>
                                  </p:stCondLst>
                                  <p:childTnLst>
                                    <p:animMotion origin="layout" path="M 2.77778E-6 3.7037E-6 L 0.01406 -0.02068 " pathEditMode="relative" rAng="0" ptsTypes="AA">
                                      <p:cBhvr>
                                        <p:cTn id="133" dur="500" fill="hold"/>
                                        <p:tgtEl>
                                          <p:spTgt spid="75"/>
                                        </p:tgtEl>
                                        <p:attrNameLst>
                                          <p:attrName>ppt_x</p:attrName>
                                          <p:attrName>ppt_y</p:attrName>
                                        </p:attrNameLst>
                                      </p:cBhvr>
                                      <p:rCtr x="694" y="-1049"/>
                                    </p:animMotion>
                                  </p:childTnLst>
                                </p:cTn>
                              </p:par>
                              <p:par>
                                <p:cTn id="134" presetID="8" presetClass="emph" presetSubtype="0" fill="hold" grpId="0" nodeType="withEffect">
                                  <p:stCondLst>
                                    <p:cond delay="0"/>
                                  </p:stCondLst>
                                  <p:childTnLst>
                                    <p:animRot by="9600000">
                                      <p:cBhvr>
                                        <p:cTn id="135" dur="1000" fill="hold"/>
                                        <p:tgtEl>
                                          <p:spTgt spid="75"/>
                                        </p:tgtEl>
                                        <p:attrNameLst>
                                          <p:attrName>r</p:attrName>
                                        </p:attrNameLst>
                                      </p:cBhvr>
                                    </p:animRot>
                                  </p:childTnLst>
                                </p:cTn>
                              </p:par>
                              <p:par>
                                <p:cTn id="136" presetID="23" presetClass="exit" presetSubtype="32" fill="hold" grpId="2" nodeType="withEffect">
                                  <p:stCondLst>
                                    <p:cond delay="500"/>
                                  </p:stCondLst>
                                  <p:childTnLst>
                                    <p:anim calcmode="lin" valueType="num">
                                      <p:cBhvr>
                                        <p:cTn id="137" dur="500"/>
                                        <p:tgtEl>
                                          <p:spTgt spid="75"/>
                                        </p:tgtEl>
                                        <p:attrNameLst>
                                          <p:attrName>ppt_w</p:attrName>
                                        </p:attrNameLst>
                                      </p:cBhvr>
                                      <p:tavLst>
                                        <p:tav tm="0">
                                          <p:val>
                                            <p:strVal val="ppt_w"/>
                                          </p:val>
                                        </p:tav>
                                        <p:tav tm="100000">
                                          <p:val>
                                            <p:fltVal val="0"/>
                                          </p:val>
                                        </p:tav>
                                      </p:tavLst>
                                    </p:anim>
                                    <p:anim calcmode="lin" valueType="num">
                                      <p:cBhvr>
                                        <p:cTn id="138" dur="500"/>
                                        <p:tgtEl>
                                          <p:spTgt spid="75"/>
                                        </p:tgtEl>
                                        <p:attrNameLst>
                                          <p:attrName>ppt_h</p:attrName>
                                        </p:attrNameLst>
                                      </p:cBhvr>
                                      <p:tavLst>
                                        <p:tav tm="0">
                                          <p:val>
                                            <p:strVal val="ppt_h"/>
                                          </p:val>
                                        </p:tav>
                                        <p:tav tm="100000">
                                          <p:val>
                                            <p:fltVal val="0"/>
                                          </p:val>
                                        </p:tav>
                                      </p:tavLst>
                                    </p:anim>
                                    <p:set>
                                      <p:cBhvr>
                                        <p:cTn id="139" dur="1" fill="hold">
                                          <p:stCondLst>
                                            <p:cond delay="499"/>
                                          </p:stCondLst>
                                        </p:cTn>
                                        <p:tgtEl>
                                          <p:spTgt spid="75"/>
                                        </p:tgtEl>
                                        <p:attrNameLst>
                                          <p:attrName>style.visibility</p:attrName>
                                        </p:attrNameLst>
                                      </p:cBhvr>
                                      <p:to>
                                        <p:strVal val="hidden"/>
                                      </p:to>
                                    </p:set>
                                  </p:childTnLst>
                                </p:cTn>
                              </p:par>
                              <p:par>
                                <p:cTn id="140" presetID="42" presetClass="path" presetSubtype="0" accel="50000" decel="50000" fill="hold" grpId="4" nodeType="withEffect">
                                  <p:stCondLst>
                                    <p:cond delay="500"/>
                                  </p:stCondLst>
                                  <p:childTnLst>
                                    <p:animMotion origin="layout" path="M 0.01406 -0.02068 L -0.03768 -0.01574 " pathEditMode="relative" rAng="0" ptsTypes="AA">
                                      <p:cBhvr>
                                        <p:cTn id="141" dur="500" fill="hold"/>
                                        <p:tgtEl>
                                          <p:spTgt spid="75"/>
                                        </p:tgtEl>
                                        <p:attrNameLst>
                                          <p:attrName>ppt_x</p:attrName>
                                          <p:attrName>ppt_y</p:attrName>
                                        </p:attrNameLst>
                                      </p:cBhvr>
                                      <p:rCtr x="-2587" y="247"/>
                                    </p:animMotion>
                                  </p:childTnLst>
                                </p:cTn>
                              </p:par>
                              <p:par>
                                <p:cTn id="142" presetID="23" presetClass="entr" presetSubtype="16" fill="hold" grpId="1" nodeType="withEffect">
                                  <p:stCondLst>
                                    <p:cond delay="250"/>
                                  </p:stCondLst>
                                  <p:childTnLst>
                                    <p:set>
                                      <p:cBhvr>
                                        <p:cTn id="143" dur="1" fill="hold">
                                          <p:stCondLst>
                                            <p:cond delay="0"/>
                                          </p:stCondLst>
                                        </p:cTn>
                                        <p:tgtEl>
                                          <p:spTgt spid="76"/>
                                        </p:tgtEl>
                                        <p:attrNameLst>
                                          <p:attrName>style.visibility</p:attrName>
                                        </p:attrNameLst>
                                      </p:cBhvr>
                                      <p:to>
                                        <p:strVal val="visible"/>
                                      </p:to>
                                    </p:set>
                                    <p:anim calcmode="lin" valueType="num">
                                      <p:cBhvr>
                                        <p:cTn id="144" dur="500" fill="hold"/>
                                        <p:tgtEl>
                                          <p:spTgt spid="76"/>
                                        </p:tgtEl>
                                        <p:attrNameLst>
                                          <p:attrName>ppt_w</p:attrName>
                                        </p:attrNameLst>
                                      </p:cBhvr>
                                      <p:tavLst>
                                        <p:tav tm="0">
                                          <p:val>
                                            <p:fltVal val="0"/>
                                          </p:val>
                                        </p:tav>
                                        <p:tav tm="100000">
                                          <p:val>
                                            <p:strVal val="#ppt_w"/>
                                          </p:val>
                                        </p:tav>
                                      </p:tavLst>
                                    </p:anim>
                                    <p:anim calcmode="lin" valueType="num">
                                      <p:cBhvr>
                                        <p:cTn id="145" dur="500" fill="hold"/>
                                        <p:tgtEl>
                                          <p:spTgt spid="76"/>
                                        </p:tgtEl>
                                        <p:attrNameLst>
                                          <p:attrName>ppt_h</p:attrName>
                                        </p:attrNameLst>
                                      </p:cBhvr>
                                      <p:tavLst>
                                        <p:tav tm="0">
                                          <p:val>
                                            <p:fltVal val="0"/>
                                          </p:val>
                                        </p:tav>
                                        <p:tav tm="100000">
                                          <p:val>
                                            <p:strVal val="#ppt_h"/>
                                          </p:val>
                                        </p:tav>
                                      </p:tavLst>
                                    </p:anim>
                                  </p:childTnLst>
                                </p:cTn>
                              </p:par>
                              <p:par>
                                <p:cTn id="146" presetID="42" presetClass="path" presetSubtype="0" accel="50000" decel="50000" fill="hold" grpId="3" nodeType="withEffect">
                                  <p:stCondLst>
                                    <p:cond delay="250"/>
                                  </p:stCondLst>
                                  <p:childTnLst>
                                    <p:animMotion origin="layout" path="M -2.77778E-6 -4.93827E-7 L -0.02604 -0.00463 " pathEditMode="relative" rAng="0" ptsTypes="AA">
                                      <p:cBhvr>
                                        <p:cTn id="147" dur="500" fill="hold"/>
                                        <p:tgtEl>
                                          <p:spTgt spid="76"/>
                                        </p:tgtEl>
                                        <p:attrNameLst>
                                          <p:attrName>ppt_x</p:attrName>
                                          <p:attrName>ppt_y</p:attrName>
                                        </p:attrNameLst>
                                      </p:cBhvr>
                                      <p:rCtr x="-1302" y="-247"/>
                                    </p:animMotion>
                                  </p:childTnLst>
                                </p:cTn>
                              </p:par>
                              <p:par>
                                <p:cTn id="148" presetID="8" presetClass="emph" presetSubtype="0" fill="hold" grpId="0" nodeType="withEffect">
                                  <p:stCondLst>
                                    <p:cond delay="250"/>
                                  </p:stCondLst>
                                  <p:childTnLst>
                                    <p:animRot by="9600000">
                                      <p:cBhvr>
                                        <p:cTn id="149" dur="1000" fill="hold"/>
                                        <p:tgtEl>
                                          <p:spTgt spid="76"/>
                                        </p:tgtEl>
                                        <p:attrNameLst>
                                          <p:attrName>r</p:attrName>
                                        </p:attrNameLst>
                                      </p:cBhvr>
                                    </p:animRot>
                                  </p:childTnLst>
                                </p:cTn>
                              </p:par>
                              <p:par>
                                <p:cTn id="150" presetID="23" presetClass="exit" presetSubtype="32" fill="hold" grpId="2" nodeType="withEffect">
                                  <p:stCondLst>
                                    <p:cond delay="750"/>
                                  </p:stCondLst>
                                  <p:childTnLst>
                                    <p:anim calcmode="lin" valueType="num">
                                      <p:cBhvr>
                                        <p:cTn id="151" dur="500"/>
                                        <p:tgtEl>
                                          <p:spTgt spid="76"/>
                                        </p:tgtEl>
                                        <p:attrNameLst>
                                          <p:attrName>ppt_w</p:attrName>
                                        </p:attrNameLst>
                                      </p:cBhvr>
                                      <p:tavLst>
                                        <p:tav tm="0">
                                          <p:val>
                                            <p:strVal val="ppt_w"/>
                                          </p:val>
                                        </p:tav>
                                        <p:tav tm="100000">
                                          <p:val>
                                            <p:fltVal val="0"/>
                                          </p:val>
                                        </p:tav>
                                      </p:tavLst>
                                    </p:anim>
                                    <p:anim calcmode="lin" valueType="num">
                                      <p:cBhvr>
                                        <p:cTn id="152" dur="500"/>
                                        <p:tgtEl>
                                          <p:spTgt spid="76"/>
                                        </p:tgtEl>
                                        <p:attrNameLst>
                                          <p:attrName>ppt_h</p:attrName>
                                        </p:attrNameLst>
                                      </p:cBhvr>
                                      <p:tavLst>
                                        <p:tav tm="0">
                                          <p:val>
                                            <p:strVal val="ppt_h"/>
                                          </p:val>
                                        </p:tav>
                                        <p:tav tm="100000">
                                          <p:val>
                                            <p:fltVal val="0"/>
                                          </p:val>
                                        </p:tav>
                                      </p:tavLst>
                                    </p:anim>
                                    <p:set>
                                      <p:cBhvr>
                                        <p:cTn id="153" dur="1" fill="hold">
                                          <p:stCondLst>
                                            <p:cond delay="499"/>
                                          </p:stCondLst>
                                        </p:cTn>
                                        <p:tgtEl>
                                          <p:spTgt spid="76"/>
                                        </p:tgtEl>
                                        <p:attrNameLst>
                                          <p:attrName>style.visibility</p:attrName>
                                        </p:attrNameLst>
                                      </p:cBhvr>
                                      <p:to>
                                        <p:strVal val="hidden"/>
                                      </p:to>
                                    </p:set>
                                  </p:childTnLst>
                                </p:cTn>
                              </p:par>
                              <p:par>
                                <p:cTn id="154" presetID="42" presetClass="path" presetSubtype="0" accel="50000" decel="50000" fill="hold" grpId="4" nodeType="withEffect">
                                  <p:stCondLst>
                                    <p:cond delay="750"/>
                                  </p:stCondLst>
                                  <p:childTnLst>
                                    <p:animMotion origin="layout" path="M -0.02604 -0.00463 L -0.05555 0.03025 " pathEditMode="relative" rAng="0" ptsTypes="AA">
                                      <p:cBhvr>
                                        <p:cTn id="155" dur="500" fill="hold"/>
                                        <p:tgtEl>
                                          <p:spTgt spid="76"/>
                                        </p:tgtEl>
                                        <p:attrNameLst>
                                          <p:attrName>ppt_x</p:attrName>
                                          <p:attrName>ppt_y</p:attrName>
                                        </p:attrNameLst>
                                      </p:cBhvr>
                                      <p:rCtr x="-1476" y="1728"/>
                                    </p:animMotion>
                                  </p:childTnLst>
                                </p:cTn>
                              </p:par>
                              <p:par>
                                <p:cTn id="156" presetID="23" presetClass="entr" presetSubtype="16" fill="hold" grpId="1" nodeType="withEffect">
                                  <p:stCondLst>
                                    <p:cond delay="400"/>
                                  </p:stCondLst>
                                  <p:childTnLst>
                                    <p:set>
                                      <p:cBhvr>
                                        <p:cTn id="157" dur="1" fill="hold">
                                          <p:stCondLst>
                                            <p:cond delay="0"/>
                                          </p:stCondLst>
                                        </p:cTn>
                                        <p:tgtEl>
                                          <p:spTgt spid="77"/>
                                        </p:tgtEl>
                                        <p:attrNameLst>
                                          <p:attrName>style.visibility</p:attrName>
                                        </p:attrNameLst>
                                      </p:cBhvr>
                                      <p:to>
                                        <p:strVal val="visible"/>
                                      </p:to>
                                    </p:set>
                                    <p:anim calcmode="lin" valueType="num">
                                      <p:cBhvr>
                                        <p:cTn id="158" dur="500" fill="hold"/>
                                        <p:tgtEl>
                                          <p:spTgt spid="77"/>
                                        </p:tgtEl>
                                        <p:attrNameLst>
                                          <p:attrName>ppt_w</p:attrName>
                                        </p:attrNameLst>
                                      </p:cBhvr>
                                      <p:tavLst>
                                        <p:tav tm="0">
                                          <p:val>
                                            <p:fltVal val="0"/>
                                          </p:val>
                                        </p:tav>
                                        <p:tav tm="100000">
                                          <p:val>
                                            <p:strVal val="#ppt_w"/>
                                          </p:val>
                                        </p:tav>
                                      </p:tavLst>
                                    </p:anim>
                                    <p:anim calcmode="lin" valueType="num">
                                      <p:cBhvr>
                                        <p:cTn id="159" dur="500" fill="hold"/>
                                        <p:tgtEl>
                                          <p:spTgt spid="77"/>
                                        </p:tgtEl>
                                        <p:attrNameLst>
                                          <p:attrName>ppt_h</p:attrName>
                                        </p:attrNameLst>
                                      </p:cBhvr>
                                      <p:tavLst>
                                        <p:tav tm="0">
                                          <p:val>
                                            <p:fltVal val="0"/>
                                          </p:val>
                                        </p:tav>
                                        <p:tav tm="100000">
                                          <p:val>
                                            <p:strVal val="#ppt_h"/>
                                          </p:val>
                                        </p:tav>
                                      </p:tavLst>
                                    </p:anim>
                                  </p:childTnLst>
                                </p:cTn>
                              </p:par>
                              <p:par>
                                <p:cTn id="160" presetID="42" presetClass="path" presetSubtype="0" accel="50000" decel="50000" fill="hold" grpId="3" nodeType="withEffect">
                                  <p:stCondLst>
                                    <p:cond delay="400"/>
                                  </p:stCondLst>
                                  <p:childTnLst>
                                    <p:animMotion origin="layout" path="M 3.61111E-6 -4.81481E-6 L -0.01268 0.00772 " pathEditMode="relative" rAng="0" ptsTypes="AA">
                                      <p:cBhvr>
                                        <p:cTn id="161" dur="500" fill="hold"/>
                                        <p:tgtEl>
                                          <p:spTgt spid="77"/>
                                        </p:tgtEl>
                                        <p:attrNameLst>
                                          <p:attrName>ppt_x</p:attrName>
                                          <p:attrName>ppt_y</p:attrName>
                                        </p:attrNameLst>
                                      </p:cBhvr>
                                      <p:rCtr x="-642" y="370"/>
                                    </p:animMotion>
                                  </p:childTnLst>
                                </p:cTn>
                              </p:par>
                              <p:par>
                                <p:cTn id="162" presetID="8" presetClass="emph" presetSubtype="0" fill="hold" grpId="0" nodeType="withEffect">
                                  <p:stCondLst>
                                    <p:cond delay="400"/>
                                  </p:stCondLst>
                                  <p:childTnLst>
                                    <p:animRot by="9600000">
                                      <p:cBhvr>
                                        <p:cTn id="163" dur="1000" fill="hold"/>
                                        <p:tgtEl>
                                          <p:spTgt spid="77"/>
                                        </p:tgtEl>
                                        <p:attrNameLst>
                                          <p:attrName>r</p:attrName>
                                        </p:attrNameLst>
                                      </p:cBhvr>
                                    </p:animRot>
                                  </p:childTnLst>
                                </p:cTn>
                              </p:par>
                              <p:par>
                                <p:cTn id="164" presetID="23" presetClass="exit" presetSubtype="32" fill="hold" grpId="2" nodeType="withEffect">
                                  <p:stCondLst>
                                    <p:cond delay="900"/>
                                  </p:stCondLst>
                                  <p:childTnLst>
                                    <p:anim calcmode="lin" valueType="num">
                                      <p:cBhvr>
                                        <p:cTn id="165" dur="500"/>
                                        <p:tgtEl>
                                          <p:spTgt spid="77"/>
                                        </p:tgtEl>
                                        <p:attrNameLst>
                                          <p:attrName>ppt_w</p:attrName>
                                        </p:attrNameLst>
                                      </p:cBhvr>
                                      <p:tavLst>
                                        <p:tav tm="0">
                                          <p:val>
                                            <p:strVal val="ppt_w"/>
                                          </p:val>
                                        </p:tav>
                                        <p:tav tm="100000">
                                          <p:val>
                                            <p:fltVal val="0"/>
                                          </p:val>
                                        </p:tav>
                                      </p:tavLst>
                                    </p:anim>
                                    <p:anim calcmode="lin" valueType="num">
                                      <p:cBhvr>
                                        <p:cTn id="166" dur="500"/>
                                        <p:tgtEl>
                                          <p:spTgt spid="77"/>
                                        </p:tgtEl>
                                        <p:attrNameLst>
                                          <p:attrName>ppt_h</p:attrName>
                                        </p:attrNameLst>
                                      </p:cBhvr>
                                      <p:tavLst>
                                        <p:tav tm="0">
                                          <p:val>
                                            <p:strVal val="ppt_h"/>
                                          </p:val>
                                        </p:tav>
                                        <p:tav tm="100000">
                                          <p:val>
                                            <p:fltVal val="0"/>
                                          </p:val>
                                        </p:tav>
                                      </p:tavLst>
                                    </p:anim>
                                    <p:set>
                                      <p:cBhvr>
                                        <p:cTn id="167" dur="1" fill="hold">
                                          <p:stCondLst>
                                            <p:cond delay="499"/>
                                          </p:stCondLst>
                                        </p:cTn>
                                        <p:tgtEl>
                                          <p:spTgt spid="77"/>
                                        </p:tgtEl>
                                        <p:attrNameLst>
                                          <p:attrName>style.visibility</p:attrName>
                                        </p:attrNameLst>
                                      </p:cBhvr>
                                      <p:to>
                                        <p:strVal val="hidden"/>
                                      </p:to>
                                    </p:set>
                                  </p:childTnLst>
                                </p:cTn>
                              </p:par>
                              <p:par>
                                <p:cTn id="168" presetID="42" presetClass="path" presetSubtype="0" accel="50000" decel="50000" fill="hold" grpId="4" nodeType="withEffect">
                                  <p:stCondLst>
                                    <p:cond delay="900"/>
                                  </p:stCondLst>
                                  <p:childTnLst>
                                    <p:animMotion origin="layout" path="M -0.01268 0.00772 L -0.03056 -0.00555 " pathEditMode="relative" rAng="0" ptsTypes="AA">
                                      <p:cBhvr>
                                        <p:cTn id="169" dur="500" fill="hold"/>
                                        <p:tgtEl>
                                          <p:spTgt spid="77"/>
                                        </p:tgtEl>
                                        <p:attrNameLst>
                                          <p:attrName>ppt_x</p:attrName>
                                          <p:attrName>ppt_y</p:attrName>
                                        </p:attrNameLst>
                                      </p:cBhvr>
                                      <p:rCtr x="-903" y="-679"/>
                                    </p:animMotion>
                                  </p:childTnLst>
                                </p:cTn>
                              </p:par>
                              <p:par>
                                <p:cTn id="170" presetID="23" presetClass="entr" presetSubtype="16" fill="hold" grpId="1" nodeType="withEffect">
                                  <p:stCondLst>
                                    <p:cond delay="500"/>
                                  </p:stCondLst>
                                  <p:childTnLst>
                                    <p:set>
                                      <p:cBhvr>
                                        <p:cTn id="171" dur="1" fill="hold">
                                          <p:stCondLst>
                                            <p:cond delay="0"/>
                                          </p:stCondLst>
                                        </p:cTn>
                                        <p:tgtEl>
                                          <p:spTgt spid="78"/>
                                        </p:tgtEl>
                                        <p:attrNameLst>
                                          <p:attrName>style.visibility</p:attrName>
                                        </p:attrNameLst>
                                      </p:cBhvr>
                                      <p:to>
                                        <p:strVal val="visible"/>
                                      </p:to>
                                    </p:set>
                                    <p:anim calcmode="lin" valueType="num">
                                      <p:cBhvr>
                                        <p:cTn id="172" dur="500" fill="hold"/>
                                        <p:tgtEl>
                                          <p:spTgt spid="78"/>
                                        </p:tgtEl>
                                        <p:attrNameLst>
                                          <p:attrName>ppt_w</p:attrName>
                                        </p:attrNameLst>
                                      </p:cBhvr>
                                      <p:tavLst>
                                        <p:tav tm="0">
                                          <p:val>
                                            <p:fltVal val="0"/>
                                          </p:val>
                                        </p:tav>
                                        <p:tav tm="100000">
                                          <p:val>
                                            <p:strVal val="#ppt_w"/>
                                          </p:val>
                                        </p:tav>
                                      </p:tavLst>
                                    </p:anim>
                                    <p:anim calcmode="lin" valueType="num">
                                      <p:cBhvr>
                                        <p:cTn id="173" dur="500" fill="hold"/>
                                        <p:tgtEl>
                                          <p:spTgt spid="78"/>
                                        </p:tgtEl>
                                        <p:attrNameLst>
                                          <p:attrName>ppt_h</p:attrName>
                                        </p:attrNameLst>
                                      </p:cBhvr>
                                      <p:tavLst>
                                        <p:tav tm="0">
                                          <p:val>
                                            <p:fltVal val="0"/>
                                          </p:val>
                                        </p:tav>
                                        <p:tav tm="100000">
                                          <p:val>
                                            <p:strVal val="#ppt_h"/>
                                          </p:val>
                                        </p:tav>
                                      </p:tavLst>
                                    </p:anim>
                                  </p:childTnLst>
                                </p:cTn>
                              </p:par>
                              <p:par>
                                <p:cTn id="174" presetID="42" presetClass="path" presetSubtype="0" accel="50000" decel="50000" fill="hold" grpId="3" nodeType="withEffect">
                                  <p:stCondLst>
                                    <p:cond delay="500"/>
                                  </p:stCondLst>
                                  <p:childTnLst>
                                    <p:animMotion origin="layout" path="M 2.22222E-6 9.87654E-7 L -0.02136 -0.02562 " pathEditMode="relative" rAng="0" ptsTypes="AA">
                                      <p:cBhvr>
                                        <p:cTn id="175" dur="500" fill="hold"/>
                                        <p:tgtEl>
                                          <p:spTgt spid="78"/>
                                        </p:tgtEl>
                                        <p:attrNameLst>
                                          <p:attrName>ppt_x</p:attrName>
                                          <p:attrName>ppt_y</p:attrName>
                                        </p:attrNameLst>
                                      </p:cBhvr>
                                      <p:rCtr x="-1076" y="-1296"/>
                                    </p:animMotion>
                                  </p:childTnLst>
                                </p:cTn>
                              </p:par>
                              <p:par>
                                <p:cTn id="176" presetID="8" presetClass="emph" presetSubtype="0" fill="hold" grpId="0" nodeType="withEffect">
                                  <p:stCondLst>
                                    <p:cond delay="500"/>
                                  </p:stCondLst>
                                  <p:childTnLst>
                                    <p:animRot by="9600000">
                                      <p:cBhvr>
                                        <p:cTn id="177" dur="1000" fill="hold"/>
                                        <p:tgtEl>
                                          <p:spTgt spid="78"/>
                                        </p:tgtEl>
                                        <p:attrNameLst>
                                          <p:attrName>r</p:attrName>
                                        </p:attrNameLst>
                                      </p:cBhvr>
                                    </p:animRot>
                                  </p:childTnLst>
                                </p:cTn>
                              </p:par>
                              <p:par>
                                <p:cTn id="178" presetID="23" presetClass="exit" presetSubtype="32" fill="hold" grpId="2" nodeType="withEffect">
                                  <p:stCondLst>
                                    <p:cond delay="1000"/>
                                  </p:stCondLst>
                                  <p:childTnLst>
                                    <p:anim calcmode="lin" valueType="num">
                                      <p:cBhvr>
                                        <p:cTn id="179" dur="500"/>
                                        <p:tgtEl>
                                          <p:spTgt spid="78"/>
                                        </p:tgtEl>
                                        <p:attrNameLst>
                                          <p:attrName>ppt_w</p:attrName>
                                        </p:attrNameLst>
                                      </p:cBhvr>
                                      <p:tavLst>
                                        <p:tav tm="0">
                                          <p:val>
                                            <p:strVal val="ppt_w"/>
                                          </p:val>
                                        </p:tav>
                                        <p:tav tm="100000">
                                          <p:val>
                                            <p:fltVal val="0"/>
                                          </p:val>
                                        </p:tav>
                                      </p:tavLst>
                                    </p:anim>
                                    <p:anim calcmode="lin" valueType="num">
                                      <p:cBhvr>
                                        <p:cTn id="180" dur="500"/>
                                        <p:tgtEl>
                                          <p:spTgt spid="78"/>
                                        </p:tgtEl>
                                        <p:attrNameLst>
                                          <p:attrName>ppt_h</p:attrName>
                                        </p:attrNameLst>
                                      </p:cBhvr>
                                      <p:tavLst>
                                        <p:tav tm="0">
                                          <p:val>
                                            <p:strVal val="ppt_h"/>
                                          </p:val>
                                        </p:tav>
                                        <p:tav tm="100000">
                                          <p:val>
                                            <p:fltVal val="0"/>
                                          </p:val>
                                        </p:tav>
                                      </p:tavLst>
                                    </p:anim>
                                    <p:set>
                                      <p:cBhvr>
                                        <p:cTn id="181" dur="1" fill="hold">
                                          <p:stCondLst>
                                            <p:cond delay="499"/>
                                          </p:stCondLst>
                                        </p:cTn>
                                        <p:tgtEl>
                                          <p:spTgt spid="78"/>
                                        </p:tgtEl>
                                        <p:attrNameLst>
                                          <p:attrName>style.visibility</p:attrName>
                                        </p:attrNameLst>
                                      </p:cBhvr>
                                      <p:to>
                                        <p:strVal val="hidden"/>
                                      </p:to>
                                    </p:set>
                                  </p:childTnLst>
                                </p:cTn>
                              </p:par>
                              <p:par>
                                <p:cTn id="182" presetID="42" presetClass="path" presetSubtype="0" accel="50000" decel="50000" fill="hold" grpId="4" nodeType="withEffect">
                                  <p:stCondLst>
                                    <p:cond delay="1000"/>
                                  </p:stCondLst>
                                  <p:childTnLst>
                                    <p:animMotion origin="layout" path="M -0.02136 -0.02562 L -0.02257 0.02284 " pathEditMode="relative" rAng="0" ptsTypes="AA">
                                      <p:cBhvr>
                                        <p:cTn id="183" dur="500" fill="hold"/>
                                        <p:tgtEl>
                                          <p:spTgt spid="78"/>
                                        </p:tgtEl>
                                        <p:attrNameLst>
                                          <p:attrName>ppt_x</p:attrName>
                                          <p:attrName>ppt_y</p:attrName>
                                        </p:attrNameLst>
                                      </p:cBhvr>
                                      <p:rCtr x="-69" y="2407"/>
                                    </p:animMotion>
                                  </p:childTnLst>
                                </p:cTn>
                              </p:par>
                              <p:par>
                                <p:cTn id="184" presetID="23" presetClass="entr" presetSubtype="16" fill="hold" grpId="1" nodeType="withEffect">
                                  <p:stCondLst>
                                    <p:cond delay="0"/>
                                  </p:stCondLst>
                                  <p:childTnLst>
                                    <p:set>
                                      <p:cBhvr>
                                        <p:cTn id="185" dur="1" fill="hold">
                                          <p:stCondLst>
                                            <p:cond delay="0"/>
                                          </p:stCondLst>
                                        </p:cTn>
                                        <p:tgtEl>
                                          <p:spTgt spid="79"/>
                                        </p:tgtEl>
                                        <p:attrNameLst>
                                          <p:attrName>style.visibility</p:attrName>
                                        </p:attrNameLst>
                                      </p:cBhvr>
                                      <p:to>
                                        <p:strVal val="visible"/>
                                      </p:to>
                                    </p:set>
                                    <p:anim calcmode="lin" valueType="num">
                                      <p:cBhvr>
                                        <p:cTn id="186" dur="500" fill="hold"/>
                                        <p:tgtEl>
                                          <p:spTgt spid="79"/>
                                        </p:tgtEl>
                                        <p:attrNameLst>
                                          <p:attrName>ppt_w</p:attrName>
                                        </p:attrNameLst>
                                      </p:cBhvr>
                                      <p:tavLst>
                                        <p:tav tm="0">
                                          <p:val>
                                            <p:fltVal val="0"/>
                                          </p:val>
                                        </p:tav>
                                        <p:tav tm="100000">
                                          <p:val>
                                            <p:strVal val="#ppt_w"/>
                                          </p:val>
                                        </p:tav>
                                      </p:tavLst>
                                    </p:anim>
                                    <p:anim calcmode="lin" valueType="num">
                                      <p:cBhvr>
                                        <p:cTn id="187" dur="500" fill="hold"/>
                                        <p:tgtEl>
                                          <p:spTgt spid="79"/>
                                        </p:tgtEl>
                                        <p:attrNameLst>
                                          <p:attrName>ppt_h</p:attrName>
                                        </p:attrNameLst>
                                      </p:cBhvr>
                                      <p:tavLst>
                                        <p:tav tm="0">
                                          <p:val>
                                            <p:fltVal val="0"/>
                                          </p:val>
                                        </p:tav>
                                        <p:tav tm="100000">
                                          <p:val>
                                            <p:strVal val="#ppt_h"/>
                                          </p:val>
                                        </p:tav>
                                      </p:tavLst>
                                    </p:anim>
                                  </p:childTnLst>
                                </p:cTn>
                              </p:par>
                              <p:par>
                                <p:cTn id="188" presetID="42" presetClass="path" presetSubtype="0" accel="50000" decel="50000" fill="hold" grpId="3" nodeType="withEffect">
                                  <p:stCondLst>
                                    <p:cond delay="0"/>
                                  </p:stCondLst>
                                  <p:childTnLst>
                                    <p:animMotion origin="layout" path="M -1.38889E-6 -3.33333E-6 L 0.00382 -0.03148 " pathEditMode="relative" rAng="0" ptsTypes="AA">
                                      <p:cBhvr>
                                        <p:cTn id="189" dur="500" fill="hold"/>
                                        <p:tgtEl>
                                          <p:spTgt spid="79"/>
                                        </p:tgtEl>
                                        <p:attrNameLst>
                                          <p:attrName>ppt_x</p:attrName>
                                          <p:attrName>ppt_y</p:attrName>
                                        </p:attrNameLst>
                                      </p:cBhvr>
                                      <p:rCtr x="191" y="-1574"/>
                                    </p:animMotion>
                                  </p:childTnLst>
                                </p:cTn>
                              </p:par>
                              <p:par>
                                <p:cTn id="190" presetID="8" presetClass="emph" presetSubtype="0" fill="hold" grpId="0" nodeType="withEffect">
                                  <p:stCondLst>
                                    <p:cond delay="0"/>
                                  </p:stCondLst>
                                  <p:childTnLst>
                                    <p:animRot by="9600000">
                                      <p:cBhvr>
                                        <p:cTn id="191" dur="1000" fill="hold"/>
                                        <p:tgtEl>
                                          <p:spTgt spid="79"/>
                                        </p:tgtEl>
                                        <p:attrNameLst>
                                          <p:attrName>r</p:attrName>
                                        </p:attrNameLst>
                                      </p:cBhvr>
                                    </p:animRot>
                                  </p:childTnLst>
                                </p:cTn>
                              </p:par>
                              <p:par>
                                <p:cTn id="192" presetID="23" presetClass="exit" presetSubtype="32" fill="hold" grpId="2" nodeType="withEffect">
                                  <p:stCondLst>
                                    <p:cond delay="500"/>
                                  </p:stCondLst>
                                  <p:childTnLst>
                                    <p:anim calcmode="lin" valueType="num">
                                      <p:cBhvr>
                                        <p:cTn id="193" dur="500"/>
                                        <p:tgtEl>
                                          <p:spTgt spid="79"/>
                                        </p:tgtEl>
                                        <p:attrNameLst>
                                          <p:attrName>ppt_w</p:attrName>
                                        </p:attrNameLst>
                                      </p:cBhvr>
                                      <p:tavLst>
                                        <p:tav tm="0">
                                          <p:val>
                                            <p:strVal val="ppt_w"/>
                                          </p:val>
                                        </p:tav>
                                        <p:tav tm="100000">
                                          <p:val>
                                            <p:fltVal val="0"/>
                                          </p:val>
                                        </p:tav>
                                      </p:tavLst>
                                    </p:anim>
                                    <p:anim calcmode="lin" valueType="num">
                                      <p:cBhvr>
                                        <p:cTn id="194" dur="500"/>
                                        <p:tgtEl>
                                          <p:spTgt spid="79"/>
                                        </p:tgtEl>
                                        <p:attrNameLst>
                                          <p:attrName>ppt_h</p:attrName>
                                        </p:attrNameLst>
                                      </p:cBhvr>
                                      <p:tavLst>
                                        <p:tav tm="0">
                                          <p:val>
                                            <p:strVal val="ppt_h"/>
                                          </p:val>
                                        </p:tav>
                                        <p:tav tm="100000">
                                          <p:val>
                                            <p:fltVal val="0"/>
                                          </p:val>
                                        </p:tav>
                                      </p:tavLst>
                                    </p:anim>
                                    <p:set>
                                      <p:cBhvr>
                                        <p:cTn id="195" dur="1" fill="hold">
                                          <p:stCondLst>
                                            <p:cond delay="499"/>
                                          </p:stCondLst>
                                        </p:cTn>
                                        <p:tgtEl>
                                          <p:spTgt spid="79"/>
                                        </p:tgtEl>
                                        <p:attrNameLst>
                                          <p:attrName>style.visibility</p:attrName>
                                        </p:attrNameLst>
                                      </p:cBhvr>
                                      <p:to>
                                        <p:strVal val="hidden"/>
                                      </p:to>
                                    </p:set>
                                  </p:childTnLst>
                                </p:cTn>
                              </p:par>
                              <p:par>
                                <p:cTn id="196" presetID="42" presetClass="path" presetSubtype="0" accel="50000" decel="50000" fill="hold" grpId="4" nodeType="withEffect">
                                  <p:stCondLst>
                                    <p:cond delay="500"/>
                                  </p:stCondLst>
                                  <p:childTnLst>
                                    <p:animMotion origin="layout" path="M 0.00382 -0.03148 L 0.03941 -0.05277 " pathEditMode="relative" rAng="0" ptsTypes="AA">
                                      <p:cBhvr>
                                        <p:cTn id="197" dur="500" fill="hold"/>
                                        <p:tgtEl>
                                          <p:spTgt spid="79"/>
                                        </p:tgtEl>
                                        <p:attrNameLst>
                                          <p:attrName>ppt_x</p:attrName>
                                          <p:attrName>ppt_y</p:attrName>
                                        </p:attrNameLst>
                                      </p:cBhvr>
                                      <p:rCtr x="1771" y="-1080"/>
                                    </p:animMotion>
                                  </p:childTnLst>
                                </p:cTn>
                              </p:par>
                              <p:par>
                                <p:cTn id="198" presetID="23" presetClass="entr" presetSubtype="16" fill="hold" grpId="1" nodeType="withEffect">
                                  <p:stCondLst>
                                    <p:cond delay="0"/>
                                  </p:stCondLst>
                                  <p:childTnLst>
                                    <p:set>
                                      <p:cBhvr>
                                        <p:cTn id="199" dur="1" fill="hold">
                                          <p:stCondLst>
                                            <p:cond delay="0"/>
                                          </p:stCondLst>
                                        </p:cTn>
                                        <p:tgtEl>
                                          <p:spTgt spid="80"/>
                                        </p:tgtEl>
                                        <p:attrNameLst>
                                          <p:attrName>style.visibility</p:attrName>
                                        </p:attrNameLst>
                                      </p:cBhvr>
                                      <p:to>
                                        <p:strVal val="visible"/>
                                      </p:to>
                                    </p:set>
                                    <p:anim calcmode="lin" valueType="num">
                                      <p:cBhvr>
                                        <p:cTn id="200" dur="500" fill="hold"/>
                                        <p:tgtEl>
                                          <p:spTgt spid="80"/>
                                        </p:tgtEl>
                                        <p:attrNameLst>
                                          <p:attrName>ppt_w</p:attrName>
                                        </p:attrNameLst>
                                      </p:cBhvr>
                                      <p:tavLst>
                                        <p:tav tm="0">
                                          <p:val>
                                            <p:fltVal val="0"/>
                                          </p:val>
                                        </p:tav>
                                        <p:tav tm="100000">
                                          <p:val>
                                            <p:strVal val="#ppt_w"/>
                                          </p:val>
                                        </p:tav>
                                      </p:tavLst>
                                    </p:anim>
                                    <p:anim calcmode="lin" valueType="num">
                                      <p:cBhvr>
                                        <p:cTn id="201" dur="500" fill="hold"/>
                                        <p:tgtEl>
                                          <p:spTgt spid="80"/>
                                        </p:tgtEl>
                                        <p:attrNameLst>
                                          <p:attrName>ppt_h</p:attrName>
                                        </p:attrNameLst>
                                      </p:cBhvr>
                                      <p:tavLst>
                                        <p:tav tm="0">
                                          <p:val>
                                            <p:fltVal val="0"/>
                                          </p:val>
                                        </p:tav>
                                        <p:tav tm="100000">
                                          <p:val>
                                            <p:strVal val="#ppt_h"/>
                                          </p:val>
                                        </p:tav>
                                      </p:tavLst>
                                    </p:anim>
                                  </p:childTnLst>
                                </p:cTn>
                              </p:par>
                              <p:par>
                                <p:cTn id="202" presetID="42" presetClass="path" presetSubtype="0" accel="50000" decel="50000" fill="hold" grpId="3" nodeType="withEffect">
                                  <p:stCondLst>
                                    <p:cond delay="0"/>
                                  </p:stCondLst>
                                  <p:childTnLst>
                                    <p:animMotion origin="layout" path="M 1.38889E-6 1.35802E-6 L 0.08385 0.11481 " pathEditMode="relative" rAng="0" ptsTypes="AA">
                                      <p:cBhvr>
                                        <p:cTn id="203" dur="500" fill="hold"/>
                                        <p:tgtEl>
                                          <p:spTgt spid="80"/>
                                        </p:tgtEl>
                                        <p:attrNameLst>
                                          <p:attrName>ppt_x</p:attrName>
                                          <p:attrName>ppt_y</p:attrName>
                                        </p:attrNameLst>
                                      </p:cBhvr>
                                      <p:rCtr x="4184" y="5741"/>
                                    </p:animMotion>
                                  </p:childTnLst>
                                </p:cTn>
                              </p:par>
                              <p:par>
                                <p:cTn id="204" presetID="8" presetClass="emph" presetSubtype="0" fill="hold" grpId="0" nodeType="withEffect">
                                  <p:stCondLst>
                                    <p:cond delay="0"/>
                                  </p:stCondLst>
                                  <p:childTnLst>
                                    <p:animRot by="14400000">
                                      <p:cBhvr>
                                        <p:cTn id="205" dur="1000" fill="hold"/>
                                        <p:tgtEl>
                                          <p:spTgt spid="80"/>
                                        </p:tgtEl>
                                        <p:attrNameLst>
                                          <p:attrName>r</p:attrName>
                                        </p:attrNameLst>
                                      </p:cBhvr>
                                    </p:animRot>
                                  </p:childTnLst>
                                </p:cTn>
                              </p:par>
                              <p:par>
                                <p:cTn id="206" presetID="23" presetClass="exit" presetSubtype="32" fill="hold" grpId="2" nodeType="withEffect">
                                  <p:stCondLst>
                                    <p:cond delay="500"/>
                                  </p:stCondLst>
                                  <p:childTnLst>
                                    <p:anim calcmode="lin" valueType="num">
                                      <p:cBhvr>
                                        <p:cTn id="207" dur="500"/>
                                        <p:tgtEl>
                                          <p:spTgt spid="80"/>
                                        </p:tgtEl>
                                        <p:attrNameLst>
                                          <p:attrName>ppt_w</p:attrName>
                                        </p:attrNameLst>
                                      </p:cBhvr>
                                      <p:tavLst>
                                        <p:tav tm="0">
                                          <p:val>
                                            <p:strVal val="ppt_w"/>
                                          </p:val>
                                        </p:tav>
                                        <p:tav tm="100000">
                                          <p:val>
                                            <p:fltVal val="0"/>
                                          </p:val>
                                        </p:tav>
                                      </p:tavLst>
                                    </p:anim>
                                    <p:anim calcmode="lin" valueType="num">
                                      <p:cBhvr>
                                        <p:cTn id="208" dur="500"/>
                                        <p:tgtEl>
                                          <p:spTgt spid="80"/>
                                        </p:tgtEl>
                                        <p:attrNameLst>
                                          <p:attrName>ppt_h</p:attrName>
                                        </p:attrNameLst>
                                      </p:cBhvr>
                                      <p:tavLst>
                                        <p:tav tm="0">
                                          <p:val>
                                            <p:strVal val="ppt_h"/>
                                          </p:val>
                                        </p:tav>
                                        <p:tav tm="100000">
                                          <p:val>
                                            <p:fltVal val="0"/>
                                          </p:val>
                                        </p:tav>
                                      </p:tavLst>
                                    </p:anim>
                                    <p:set>
                                      <p:cBhvr>
                                        <p:cTn id="209" dur="1" fill="hold">
                                          <p:stCondLst>
                                            <p:cond delay="499"/>
                                          </p:stCondLst>
                                        </p:cTn>
                                        <p:tgtEl>
                                          <p:spTgt spid="80"/>
                                        </p:tgtEl>
                                        <p:attrNameLst>
                                          <p:attrName>style.visibility</p:attrName>
                                        </p:attrNameLst>
                                      </p:cBhvr>
                                      <p:to>
                                        <p:strVal val="hidden"/>
                                      </p:to>
                                    </p:set>
                                  </p:childTnLst>
                                </p:cTn>
                              </p:par>
                              <p:par>
                                <p:cTn id="210" presetID="42" presetClass="path" presetSubtype="0" accel="50000" decel="50000" fill="hold" grpId="4" nodeType="withEffect">
                                  <p:stCondLst>
                                    <p:cond delay="500"/>
                                  </p:stCondLst>
                                  <p:childTnLst>
                                    <p:animMotion origin="layout" path="M 0.08385 0.11481 L 0.13316 -0.06019 " pathEditMode="relative" rAng="0" ptsTypes="AA">
                                      <p:cBhvr>
                                        <p:cTn id="211" dur="500" fill="hold"/>
                                        <p:tgtEl>
                                          <p:spTgt spid="80"/>
                                        </p:tgtEl>
                                        <p:attrNameLst>
                                          <p:attrName>ppt_x</p:attrName>
                                          <p:attrName>ppt_y</p:attrName>
                                        </p:attrNameLst>
                                      </p:cBhvr>
                                      <p:rCtr x="2465" y="-8765"/>
                                    </p:animMotion>
                                  </p:childTnLst>
                                </p:cTn>
                              </p:par>
                              <p:par>
                                <p:cTn id="212" presetID="23" presetClass="entr" presetSubtype="16" fill="hold" grpId="1" nodeType="withEffect">
                                  <p:stCondLst>
                                    <p:cond delay="0"/>
                                  </p:stCondLst>
                                  <p:childTnLst>
                                    <p:set>
                                      <p:cBhvr>
                                        <p:cTn id="213" dur="1" fill="hold">
                                          <p:stCondLst>
                                            <p:cond delay="0"/>
                                          </p:stCondLst>
                                        </p:cTn>
                                        <p:tgtEl>
                                          <p:spTgt spid="81"/>
                                        </p:tgtEl>
                                        <p:attrNameLst>
                                          <p:attrName>style.visibility</p:attrName>
                                        </p:attrNameLst>
                                      </p:cBhvr>
                                      <p:to>
                                        <p:strVal val="visible"/>
                                      </p:to>
                                    </p:set>
                                    <p:anim calcmode="lin" valueType="num">
                                      <p:cBhvr>
                                        <p:cTn id="214" dur="500" fill="hold"/>
                                        <p:tgtEl>
                                          <p:spTgt spid="81"/>
                                        </p:tgtEl>
                                        <p:attrNameLst>
                                          <p:attrName>ppt_w</p:attrName>
                                        </p:attrNameLst>
                                      </p:cBhvr>
                                      <p:tavLst>
                                        <p:tav tm="0">
                                          <p:val>
                                            <p:fltVal val="0"/>
                                          </p:val>
                                        </p:tav>
                                        <p:tav tm="100000">
                                          <p:val>
                                            <p:strVal val="#ppt_w"/>
                                          </p:val>
                                        </p:tav>
                                      </p:tavLst>
                                    </p:anim>
                                    <p:anim calcmode="lin" valueType="num">
                                      <p:cBhvr>
                                        <p:cTn id="215" dur="500" fill="hold"/>
                                        <p:tgtEl>
                                          <p:spTgt spid="81"/>
                                        </p:tgtEl>
                                        <p:attrNameLst>
                                          <p:attrName>ppt_h</p:attrName>
                                        </p:attrNameLst>
                                      </p:cBhvr>
                                      <p:tavLst>
                                        <p:tav tm="0">
                                          <p:val>
                                            <p:fltVal val="0"/>
                                          </p:val>
                                        </p:tav>
                                        <p:tav tm="100000">
                                          <p:val>
                                            <p:strVal val="#ppt_h"/>
                                          </p:val>
                                        </p:tav>
                                      </p:tavLst>
                                    </p:anim>
                                  </p:childTnLst>
                                </p:cTn>
                              </p:par>
                              <p:par>
                                <p:cTn id="216" presetID="42" presetClass="path" presetSubtype="0" accel="50000" decel="50000" fill="hold" grpId="3" nodeType="withEffect">
                                  <p:stCondLst>
                                    <p:cond delay="0"/>
                                  </p:stCondLst>
                                  <p:childTnLst>
                                    <p:animMotion origin="layout" path="M 8.33333E-7 -2.22222E-6 L 0.02951 0.1179 " pathEditMode="relative" rAng="0" ptsTypes="AA">
                                      <p:cBhvr>
                                        <p:cTn id="217" dur="500" fill="hold"/>
                                        <p:tgtEl>
                                          <p:spTgt spid="81"/>
                                        </p:tgtEl>
                                        <p:attrNameLst>
                                          <p:attrName>ppt_x</p:attrName>
                                          <p:attrName>ppt_y</p:attrName>
                                        </p:attrNameLst>
                                      </p:cBhvr>
                                      <p:rCtr x="1476" y="5895"/>
                                    </p:animMotion>
                                  </p:childTnLst>
                                </p:cTn>
                              </p:par>
                              <p:par>
                                <p:cTn id="218" presetID="8" presetClass="emph" presetSubtype="0" fill="hold" grpId="0" nodeType="withEffect">
                                  <p:stCondLst>
                                    <p:cond delay="0"/>
                                  </p:stCondLst>
                                  <p:childTnLst>
                                    <p:animRot by="14400000">
                                      <p:cBhvr>
                                        <p:cTn id="219" dur="1000" fill="hold"/>
                                        <p:tgtEl>
                                          <p:spTgt spid="81"/>
                                        </p:tgtEl>
                                        <p:attrNameLst>
                                          <p:attrName>r</p:attrName>
                                        </p:attrNameLst>
                                      </p:cBhvr>
                                    </p:animRot>
                                  </p:childTnLst>
                                </p:cTn>
                              </p:par>
                              <p:par>
                                <p:cTn id="220" presetID="23" presetClass="exit" presetSubtype="32" fill="hold" grpId="2" nodeType="withEffect">
                                  <p:stCondLst>
                                    <p:cond delay="500"/>
                                  </p:stCondLst>
                                  <p:childTnLst>
                                    <p:anim calcmode="lin" valueType="num">
                                      <p:cBhvr>
                                        <p:cTn id="221" dur="500"/>
                                        <p:tgtEl>
                                          <p:spTgt spid="81"/>
                                        </p:tgtEl>
                                        <p:attrNameLst>
                                          <p:attrName>ppt_w</p:attrName>
                                        </p:attrNameLst>
                                      </p:cBhvr>
                                      <p:tavLst>
                                        <p:tav tm="0">
                                          <p:val>
                                            <p:strVal val="ppt_w"/>
                                          </p:val>
                                        </p:tav>
                                        <p:tav tm="100000">
                                          <p:val>
                                            <p:fltVal val="0"/>
                                          </p:val>
                                        </p:tav>
                                      </p:tavLst>
                                    </p:anim>
                                    <p:anim calcmode="lin" valueType="num">
                                      <p:cBhvr>
                                        <p:cTn id="222" dur="500"/>
                                        <p:tgtEl>
                                          <p:spTgt spid="81"/>
                                        </p:tgtEl>
                                        <p:attrNameLst>
                                          <p:attrName>ppt_h</p:attrName>
                                        </p:attrNameLst>
                                      </p:cBhvr>
                                      <p:tavLst>
                                        <p:tav tm="0">
                                          <p:val>
                                            <p:strVal val="ppt_h"/>
                                          </p:val>
                                        </p:tav>
                                        <p:tav tm="100000">
                                          <p:val>
                                            <p:fltVal val="0"/>
                                          </p:val>
                                        </p:tav>
                                      </p:tavLst>
                                    </p:anim>
                                    <p:set>
                                      <p:cBhvr>
                                        <p:cTn id="223" dur="1" fill="hold">
                                          <p:stCondLst>
                                            <p:cond delay="499"/>
                                          </p:stCondLst>
                                        </p:cTn>
                                        <p:tgtEl>
                                          <p:spTgt spid="81"/>
                                        </p:tgtEl>
                                        <p:attrNameLst>
                                          <p:attrName>style.visibility</p:attrName>
                                        </p:attrNameLst>
                                      </p:cBhvr>
                                      <p:to>
                                        <p:strVal val="hidden"/>
                                      </p:to>
                                    </p:set>
                                  </p:childTnLst>
                                </p:cTn>
                              </p:par>
                              <p:par>
                                <p:cTn id="224" presetID="42" presetClass="path" presetSubtype="0" accel="50000" decel="50000" fill="hold" grpId="4" nodeType="withEffect">
                                  <p:stCondLst>
                                    <p:cond delay="500"/>
                                  </p:stCondLst>
                                  <p:childTnLst>
                                    <p:animMotion origin="layout" path="M 0.02951 0.1179 L 0.17726 0.03025 " pathEditMode="relative" rAng="0" ptsTypes="AA">
                                      <p:cBhvr>
                                        <p:cTn id="225" dur="500" fill="hold"/>
                                        <p:tgtEl>
                                          <p:spTgt spid="81"/>
                                        </p:tgtEl>
                                        <p:attrNameLst>
                                          <p:attrName>ppt_x</p:attrName>
                                          <p:attrName>ppt_y</p:attrName>
                                        </p:attrNameLst>
                                      </p:cBhvr>
                                      <p:rCtr x="7378" y="-4383"/>
                                    </p:animMotion>
                                  </p:childTnLst>
                                </p:cTn>
                              </p:par>
                              <p:par>
                                <p:cTn id="226" presetID="23" presetClass="entr" presetSubtype="16" fill="hold" grpId="1" nodeType="withEffect">
                                  <p:stCondLst>
                                    <p:cond delay="0"/>
                                  </p:stCondLst>
                                  <p:childTnLst>
                                    <p:set>
                                      <p:cBhvr>
                                        <p:cTn id="227" dur="1" fill="hold">
                                          <p:stCondLst>
                                            <p:cond delay="0"/>
                                          </p:stCondLst>
                                        </p:cTn>
                                        <p:tgtEl>
                                          <p:spTgt spid="82"/>
                                        </p:tgtEl>
                                        <p:attrNameLst>
                                          <p:attrName>style.visibility</p:attrName>
                                        </p:attrNameLst>
                                      </p:cBhvr>
                                      <p:to>
                                        <p:strVal val="visible"/>
                                      </p:to>
                                    </p:set>
                                    <p:anim calcmode="lin" valueType="num">
                                      <p:cBhvr>
                                        <p:cTn id="228" dur="500" fill="hold"/>
                                        <p:tgtEl>
                                          <p:spTgt spid="82"/>
                                        </p:tgtEl>
                                        <p:attrNameLst>
                                          <p:attrName>ppt_w</p:attrName>
                                        </p:attrNameLst>
                                      </p:cBhvr>
                                      <p:tavLst>
                                        <p:tav tm="0">
                                          <p:val>
                                            <p:fltVal val="0"/>
                                          </p:val>
                                        </p:tav>
                                        <p:tav tm="100000">
                                          <p:val>
                                            <p:strVal val="#ppt_w"/>
                                          </p:val>
                                        </p:tav>
                                      </p:tavLst>
                                    </p:anim>
                                    <p:anim calcmode="lin" valueType="num">
                                      <p:cBhvr>
                                        <p:cTn id="229" dur="500" fill="hold"/>
                                        <p:tgtEl>
                                          <p:spTgt spid="82"/>
                                        </p:tgtEl>
                                        <p:attrNameLst>
                                          <p:attrName>ppt_h</p:attrName>
                                        </p:attrNameLst>
                                      </p:cBhvr>
                                      <p:tavLst>
                                        <p:tav tm="0">
                                          <p:val>
                                            <p:fltVal val="0"/>
                                          </p:val>
                                        </p:tav>
                                        <p:tav tm="100000">
                                          <p:val>
                                            <p:strVal val="#ppt_h"/>
                                          </p:val>
                                        </p:tav>
                                      </p:tavLst>
                                    </p:anim>
                                  </p:childTnLst>
                                </p:cTn>
                              </p:par>
                              <p:par>
                                <p:cTn id="230" presetID="42" presetClass="path" presetSubtype="0" accel="50000" decel="50000" fill="hold" grpId="3" nodeType="withEffect">
                                  <p:stCondLst>
                                    <p:cond delay="0"/>
                                  </p:stCondLst>
                                  <p:childTnLst>
                                    <p:animMotion origin="layout" path="M 0 1.97531E-6 L 0.07674 0.01605 " pathEditMode="relative" rAng="0" ptsTypes="AA">
                                      <p:cBhvr>
                                        <p:cTn id="231" dur="500" fill="hold"/>
                                        <p:tgtEl>
                                          <p:spTgt spid="82"/>
                                        </p:tgtEl>
                                        <p:attrNameLst>
                                          <p:attrName>ppt_x</p:attrName>
                                          <p:attrName>ppt_y</p:attrName>
                                        </p:attrNameLst>
                                      </p:cBhvr>
                                      <p:rCtr x="3837" y="802"/>
                                    </p:animMotion>
                                  </p:childTnLst>
                                </p:cTn>
                              </p:par>
                              <p:par>
                                <p:cTn id="232" presetID="8" presetClass="emph" presetSubtype="0" fill="hold" grpId="0" nodeType="withEffect">
                                  <p:stCondLst>
                                    <p:cond delay="0"/>
                                  </p:stCondLst>
                                  <p:childTnLst>
                                    <p:animRot by="14400000">
                                      <p:cBhvr>
                                        <p:cTn id="233" dur="1000" fill="hold"/>
                                        <p:tgtEl>
                                          <p:spTgt spid="82"/>
                                        </p:tgtEl>
                                        <p:attrNameLst>
                                          <p:attrName>r</p:attrName>
                                        </p:attrNameLst>
                                      </p:cBhvr>
                                    </p:animRot>
                                  </p:childTnLst>
                                </p:cTn>
                              </p:par>
                              <p:par>
                                <p:cTn id="234" presetID="23" presetClass="exit" presetSubtype="32" fill="hold" grpId="2" nodeType="withEffect">
                                  <p:stCondLst>
                                    <p:cond delay="500"/>
                                  </p:stCondLst>
                                  <p:childTnLst>
                                    <p:anim calcmode="lin" valueType="num">
                                      <p:cBhvr>
                                        <p:cTn id="235" dur="500"/>
                                        <p:tgtEl>
                                          <p:spTgt spid="82"/>
                                        </p:tgtEl>
                                        <p:attrNameLst>
                                          <p:attrName>ppt_w</p:attrName>
                                        </p:attrNameLst>
                                      </p:cBhvr>
                                      <p:tavLst>
                                        <p:tav tm="0">
                                          <p:val>
                                            <p:strVal val="ppt_w"/>
                                          </p:val>
                                        </p:tav>
                                        <p:tav tm="100000">
                                          <p:val>
                                            <p:fltVal val="0"/>
                                          </p:val>
                                        </p:tav>
                                      </p:tavLst>
                                    </p:anim>
                                    <p:anim calcmode="lin" valueType="num">
                                      <p:cBhvr>
                                        <p:cTn id="236" dur="500"/>
                                        <p:tgtEl>
                                          <p:spTgt spid="82"/>
                                        </p:tgtEl>
                                        <p:attrNameLst>
                                          <p:attrName>ppt_h</p:attrName>
                                        </p:attrNameLst>
                                      </p:cBhvr>
                                      <p:tavLst>
                                        <p:tav tm="0">
                                          <p:val>
                                            <p:strVal val="ppt_h"/>
                                          </p:val>
                                        </p:tav>
                                        <p:tav tm="100000">
                                          <p:val>
                                            <p:fltVal val="0"/>
                                          </p:val>
                                        </p:tav>
                                      </p:tavLst>
                                    </p:anim>
                                    <p:set>
                                      <p:cBhvr>
                                        <p:cTn id="237" dur="1" fill="hold">
                                          <p:stCondLst>
                                            <p:cond delay="499"/>
                                          </p:stCondLst>
                                        </p:cTn>
                                        <p:tgtEl>
                                          <p:spTgt spid="82"/>
                                        </p:tgtEl>
                                        <p:attrNameLst>
                                          <p:attrName>style.visibility</p:attrName>
                                        </p:attrNameLst>
                                      </p:cBhvr>
                                      <p:to>
                                        <p:strVal val="hidden"/>
                                      </p:to>
                                    </p:set>
                                  </p:childTnLst>
                                </p:cTn>
                              </p:par>
                              <p:par>
                                <p:cTn id="238" presetID="42" presetClass="path" presetSubtype="0" accel="50000" decel="50000" fill="hold" grpId="4" nodeType="withEffect">
                                  <p:stCondLst>
                                    <p:cond delay="500"/>
                                  </p:stCondLst>
                                  <p:childTnLst>
                                    <p:animMotion origin="layout" path="M 0.07674 0.01605 L 0.02743 0.03364 " pathEditMode="relative" rAng="0" ptsTypes="AA">
                                      <p:cBhvr>
                                        <p:cTn id="239" dur="500" fill="hold"/>
                                        <p:tgtEl>
                                          <p:spTgt spid="82"/>
                                        </p:tgtEl>
                                        <p:attrNameLst>
                                          <p:attrName>ppt_x</p:attrName>
                                          <p:attrName>ppt_y</p:attrName>
                                        </p:attrNameLst>
                                      </p:cBhvr>
                                      <p:rCtr x="-2465" y="864"/>
                                    </p:animMotion>
                                  </p:childTnLst>
                                </p:cTn>
                              </p:par>
                              <p:par>
                                <p:cTn id="240" presetID="23" presetClass="entr" presetSubtype="16" fill="hold" grpId="1" nodeType="withEffect">
                                  <p:stCondLst>
                                    <p:cond delay="0"/>
                                  </p:stCondLst>
                                  <p:childTnLst>
                                    <p:set>
                                      <p:cBhvr>
                                        <p:cTn id="241" dur="1" fill="hold">
                                          <p:stCondLst>
                                            <p:cond delay="0"/>
                                          </p:stCondLst>
                                        </p:cTn>
                                        <p:tgtEl>
                                          <p:spTgt spid="83"/>
                                        </p:tgtEl>
                                        <p:attrNameLst>
                                          <p:attrName>style.visibility</p:attrName>
                                        </p:attrNameLst>
                                      </p:cBhvr>
                                      <p:to>
                                        <p:strVal val="visible"/>
                                      </p:to>
                                    </p:set>
                                    <p:anim calcmode="lin" valueType="num">
                                      <p:cBhvr>
                                        <p:cTn id="242" dur="500" fill="hold"/>
                                        <p:tgtEl>
                                          <p:spTgt spid="83"/>
                                        </p:tgtEl>
                                        <p:attrNameLst>
                                          <p:attrName>ppt_w</p:attrName>
                                        </p:attrNameLst>
                                      </p:cBhvr>
                                      <p:tavLst>
                                        <p:tav tm="0">
                                          <p:val>
                                            <p:fltVal val="0"/>
                                          </p:val>
                                        </p:tav>
                                        <p:tav tm="100000">
                                          <p:val>
                                            <p:strVal val="#ppt_w"/>
                                          </p:val>
                                        </p:tav>
                                      </p:tavLst>
                                    </p:anim>
                                    <p:anim calcmode="lin" valueType="num">
                                      <p:cBhvr>
                                        <p:cTn id="243" dur="500" fill="hold"/>
                                        <p:tgtEl>
                                          <p:spTgt spid="83"/>
                                        </p:tgtEl>
                                        <p:attrNameLst>
                                          <p:attrName>ppt_h</p:attrName>
                                        </p:attrNameLst>
                                      </p:cBhvr>
                                      <p:tavLst>
                                        <p:tav tm="0">
                                          <p:val>
                                            <p:fltVal val="0"/>
                                          </p:val>
                                        </p:tav>
                                        <p:tav tm="100000">
                                          <p:val>
                                            <p:strVal val="#ppt_h"/>
                                          </p:val>
                                        </p:tav>
                                      </p:tavLst>
                                    </p:anim>
                                  </p:childTnLst>
                                </p:cTn>
                              </p:par>
                              <p:par>
                                <p:cTn id="244" presetID="42" presetClass="path" presetSubtype="0" accel="50000" decel="50000" fill="hold" grpId="3" nodeType="withEffect">
                                  <p:stCondLst>
                                    <p:cond delay="0"/>
                                  </p:stCondLst>
                                  <p:childTnLst>
                                    <p:animMotion origin="layout" path="M -1.11111E-6 2.34568E-6 L 0.06858 -0.09846 " pathEditMode="relative" rAng="0" ptsTypes="AA">
                                      <p:cBhvr>
                                        <p:cTn id="245" dur="500" fill="hold"/>
                                        <p:tgtEl>
                                          <p:spTgt spid="83"/>
                                        </p:tgtEl>
                                        <p:attrNameLst>
                                          <p:attrName>ppt_x</p:attrName>
                                          <p:attrName>ppt_y</p:attrName>
                                        </p:attrNameLst>
                                      </p:cBhvr>
                                      <p:rCtr x="3420" y="-4938"/>
                                    </p:animMotion>
                                  </p:childTnLst>
                                </p:cTn>
                              </p:par>
                              <p:par>
                                <p:cTn id="246" presetID="8" presetClass="emph" presetSubtype="0" fill="hold" grpId="0" nodeType="withEffect">
                                  <p:stCondLst>
                                    <p:cond delay="0"/>
                                  </p:stCondLst>
                                  <p:childTnLst>
                                    <p:animRot by="14400000">
                                      <p:cBhvr>
                                        <p:cTn id="247" dur="1000" fill="hold"/>
                                        <p:tgtEl>
                                          <p:spTgt spid="83"/>
                                        </p:tgtEl>
                                        <p:attrNameLst>
                                          <p:attrName>r</p:attrName>
                                        </p:attrNameLst>
                                      </p:cBhvr>
                                    </p:animRot>
                                  </p:childTnLst>
                                </p:cTn>
                              </p:par>
                              <p:par>
                                <p:cTn id="248" presetID="23" presetClass="exit" presetSubtype="32" fill="hold" grpId="2" nodeType="withEffect">
                                  <p:stCondLst>
                                    <p:cond delay="500"/>
                                  </p:stCondLst>
                                  <p:childTnLst>
                                    <p:anim calcmode="lin" valueType="num">
                                      <p:cBhvr>
                                        <p:cTn id="249" dur="500"/>
                                        <p:tgtEl>
                                          <p:spTgt spid="83"/>
                                        </p:tgtEl>
                                        <p:attrNameLst>
                                          <p:attrName>ppt_w</p:attrName>
                                        </p:attrNameLst>
                                      </p:cBhvr>
                                      <p:tavLst>
                                        <p:tav tm="0">
                                          <p:val>
                                            <p:strVal val="ppt_w"/>
                                          </p:val>
                                        </p:tav>
                                        <p:tav tm="100000">
                                          <p:val>
                                            <p:fltVal val="0"/>
                                          </p:val>
                                        </p:tav>
                                      </p:tavLst>
                                    </p:anim>
                                    <p:anim calcmode="lin" valueType="num">
                                      <p:cBhvr>
                                        <p:cTn id="250" dur="500"/>
                                        <p:tgtEl>
                                          <p:spTgt spid="83"/>
                                        </p:tgtEl>
                                        <p:attrNameLst>
                                          <p:attrName>ppt_h</p:attrName>
                                        </p:attrNameLst>
                                      </p:cBhvr>
                                      <p:tavLst>
                                        <p:tav tm="0">
                                          <p:val>
                                            <p:strVal val="ppt_h"/>
                                          </p:val>
                                        </p:tav>
                                        <p:tav tm="100000">
                                          <p:val>
                                            <p:fltVal val="0"/>
                                          </p:val>
                                        </p:tav>
                                      </p:tavLst>
                                    </p:anim>
                                    <p:set>
                                      <p:cBhvr>
                                        <p:cTn id="251" dur="1" fill="hold">
                                          <p:stCondLst>
                                            <p:cond delay="499"/>
                                          </p:stCondLst>
                                        </p:cTn>
                                        <p:tgtEl>
                                          <p:spTgt spid="83"/>
                                        </p:tgtEl>
                                        <p:attrNameLst>
                                          <p:attrName>style.visibility</p:attrName>
                                        </p:attrNameLst>
                                      </p:cBhvr>
                                      <p:to>
                                        <p:strVal val="hidden"/>
                                      </p:to>
                                    </p:set>
                                  </p:childTnLst>
                                </p:cTn>
                              </p:par>
                              <p:par>
                                <p:cTn id="252" presetID="42" presetClass="path" presetSubtype="0" accel="50000" decel="50000" fill="hold" grpId="4" nodeType="withEffect">
                                  <p:stCondLst>
                                    <p:cond delay="500"/>
                                  </p:stCondLst>
                                  <p:childTnLst>
                                    <p:animMotion origin="layout" path="M 0.06858 -0.09846 L 0.04896 0.02407 " pathEditMode="relative" rAng="0" ptsTypes="AA">
                                      <p:cBhvr>
                                        <p:cTn id="253" dur="500" fill="hold"/>
                                        <p:tgtEl>
                                          <p:spTgt spid="83"/>
                                        </p:tgtEl>
                                        <p:attrNameLst>
                                          <p:attrName>ppt_x</p:attrName>
                                          <p:attrName>ppt_y</p:attrName>
                                        </p:attrNameLst>
                                      </p:cBhvr>
                                      <p:rCtr x="-990" y="6111"/>
                                    </p:animMotion>
                                  </p:childTnLst>
                                </p:cTn>
                              </p:par>
                              <p:par>
                                <p:cTn id="254" presetID="23" presetClass="entr" presetSubtype="16" fill="hold" grpId="1" nodeType="withEffect">
                                  <p:stCondLst>
                                    <p:cond delay="0"/>
                                  </p:stCondLst>
                                  <p:childTnLst>
                                    <p:set>
                                      <p:cBhvr>
                                        <p:cTn id="255" dur="1" fill="hold">
                                          <p:stCondLst>
                                            <p:cond delay="0"/>
                                          </p:stCondLst>
                                        </p:cTn>
                                        <p:tgtEl>
                                          <p:spTgt spid="84"/>
                                        </p:tgtEl>
                                        <p:attrNameLst>
                                          <p:attrName>style.visibility</p:attrName>
                                        </p:attrNameLst>
                                      </p:cBhvr>
                                      <p:to>
                                        <p:strVal val="visible"/>
                                      </p:to>
                                    </p:set>
                                    <p:anim calcmode="lin" valueType="num">
                                      <p:cBhvr>
                                        <p:cTn id="256" dur="500" fill="hold"/>
                                        <p:tgtEl>
                                          <p:spTgt spid="84"/>
                                        </p:tgtEl>
                                        <p:attrNameLst>
                                          <p:attrName>ppt_w</p:attrName>
                                        </p:attrNameLst>
                                      </p:cBhvr>
                                      <p:tavLst>
                                        <p:tav tm="0">
                                          <p:val>
                                            <p:fltVal val="0"/>
                                          </p:val>
                                        </p:tav>
                                        <p:tav tm="100000">
                                          <p:val>
                                            <p:strVal val="#ppt_w"/>
                                          </p:val>
                                        </p:tav>
                                      </p:tavLst>
                                    </p:anim>
                                    <p:anim calcmode="lin" valueType="num">
                                      <p:cBhvr>
                                        <p:cTn id="257" dur="500" fill="hold"/>
                                        <p:tgtEl>
                                          <p:spTgt spid="84"/>
                                        </p:tgtEl>
                                        <p:attrNameLst>
                                          <p:attrName>ppt_h</p:attrName>
                                        </p:attrNameLst>
                                      </p:cBhvr>
                                      <p:tavLst>
                                        <p:tav tm="0">
                                          <p:val>
                                            <p:fltVal val="0"/>
                                          </p:val>
                                        </p:tav>
                                        <p:tav tm="100000">
                                          <p:val>
                                            <p:strVal val="#ppt_h"/>
                                          </p:val>
                                        </p:tav>
                                      </p:tavLst>
                                    </p:anim>
                                  </p:childTnLst>
                                </p:cTn>
                              </p:par>
                              <p:par>
                                <p:cTn id="258" presetID="42" presetClass="path" presetSubtype="0" accel="50000" decel="50000" fill="hold" grpId="3" nodeType="withEffect">
                                  <p:stCondLst>
                                    <p:cond delay="0"/>
                                  </p:stCondLst>
                                  <p:childTnLst>
                                    <p:animMotion origin="layout" path="M 3.33333E-6 -4.93827E-7 L -0.04809 0.04784 " pathEditMode="relative" rAng="0" ptsTypes="AA">
                                      <p:cBhvr>
                                        <p:cTn id="259" dur="500" fill="hold"/>
                                        <p:tgtEl>
                                          <p:spTgt spid="84"/>
                                        </p:tgtEl>
                                        <p:attrNameLst>
                                          <p:attrName>ppt_x</p:attrName>
                                          <p:attrName>ppt_y</p:attrName>
                                        </p:attrNameLst>
                                      </p:cBhvr>
                                      <p:rCtr x="-2413" y="2377"/>
                                    </p:animMotion>
                                  </p:childTnLst>
                                </p:cTn>
                              </p:par>
                              <p:par>
                                <p:cTn id="260" presetID="8" presetClass="emph" presetSubtype="0" fill="hold" grpId="0" nodeType="withEffect">
                                  <p:stCondLst>
                                    <p:cond delay="0"/>
                                  </p:stCondLst>
                                  <p:childTnLst>
                                    <p:animRot by="14400000">
                                      <p:cBhvr>
                                        <p:cTn id="261" dur="1000" fill="hold"/>
                                        <p:tgtEl>
                                          <p:spTgt spid="84"/>
                                        </p:tgtEl>
                                        <p:attrNameLst>
                                          <p:attrName>r</p:attrName>
                                        </p:attrNameLst>
                                      </p:cBhvr>
                                    </p:animRot>
                                  </p:childTnLst>
                                </p:cTn>
                              </p:par>
                              <p:par>
                                <p:cTn id="262" presetID="23" presetClass="exit" presetSubtype="32" fill="hold" grpId="2" nodeType="withEffect">
                                  <p:stCondLst>
                                    <p:cond delay="500"/>
                                  </p:stCondLst>
                                  <p:childTnLst>
                                    <p:anim calcmode="lin" valueType="num">
                                      <p:cBhvr>
                                        <p:cTn id="263" dur="500"/>
                                        <p:tgtEl>
                                          <p:spTgt spid="84"/>
                                        </p:tgtEl>
                                        <p:attrNameLst>
                                          <p:attrName>ppt_w</p:attrName>
                                        </p:attrNameLst>
                                      </p:cBhvr>
                                      <p:tavLst>
                                        <p:tav tm="0">
                                          <p:val>
                                            <p:strVal val="ppt_w"/>
                                          </p:val>
                                        </p:tav>
                                        <p:tav tm="100000">
                                          <p:val>
                                            <p:fltVal val="0"/>
                                          </p:val>
                                        </p:tav>
                                      </p:tavLst>
                                    </p:anim>
                                    <p:anim calcmode="lin" valueType="num">
                                      <p:cBhvr>
                                        <p:cTn id="264" dur="500"/>
                                        <p:tgtEl>
                                          <p:spTgt spid="84"/>
                                        </p:tgtEl>
                                        <p:attrNameLst>
                                          <p:attrName>ppt_h</p:attrName>
                                        </p:attrNameLst>
                                      </p:cBhvr>
                                      <p:tavLst>
                                        <p:tav tm="0">
                                          <p:val>
                                            <p:strVal val="ppt_h"/>
                                          </p:val>
                                        </p:tav>
                                        <p:tav tm="100000">
                                          <p:val>
                                            <p:fltVal val="0"/>
                                          </p:val>
                                        </p:tav>
                                      </p:tavLst>
                                    </p:anim>
                                    <p:set>
                                      <p:cBhvr>
                                        <p:cTn id="265" dur="1" fill="hold">
                                          <p:stCondLst>
                                            <p:cond delay="499"/>
                                          </p:stCondLst>
                                        </p:cTn>
                                        <p:tgtEl>
                                          <p:spTgt spid="84"/>
                                        </p:tgtEl>
                                        <p:attrNameLst>
                                          <p:attrName>style.visibility</p:attrName>
                                        </p:attrNameLst>
                                      </p:cBhvr>
                                      <p:to>
                                        <p:strVal val="hidden"/>
                                      </p:to>
                                    </p:set>
                                  </p:childTnLst>
                                </p:cTn>
                              </p:par>
                              <p:par>
                                <p:cTn id="266" presetID="42" presetClass="path" presetSubtype="0" accel="50000" decel="50000" fill="hold" grpId="4" nodeType="withEffect">
                                  <p:stCondLst>
                                    <p:cond delay="500"/>
                                  </p:stCondLst>
                                  <p:childTnLst>
                                    <p:animMotion origin="layout" path="M -0.04809 0.04784 L 0.09965 0.03025 " pathEditMode="relative" rAng="0" ptsTypes="AA">
                                      <p:cBhvr>
                                        <p:cTn id="267" dur="500" fill="hold"/>
                                        <p:tgtEl>
                                          <p:spTgt spid="84"/>
                                        </p:tgtEl>
                                        <p:attrNameLst>
                                          <p:attrName>ppt_x</p:attrName>
                                          <p:attrName>ppt_y</p:attrName>
                                        </p:attrNameLst>
                                      </p:cBhvr>
                                      <p:rCtr x="7378" y="-895"/>
                                    </p:animMotion>
                                  </p:childTnLst>
                                </p:cTn>
                              </p:par>
                              <p:par>
                                <p:cTn id="268" presetID="23" presetClass="entr" presetSubtype="16" fill="hold" grpId="1" nodeType="withEffect">
                                  <p:stCondLst>
                                    <p:cond delay="0"/>
                                  </p:stCondLst>
                                  <p:childTnLst>
                                    <p:set>
                                      <p:cBhvr>
                                        <p:cTn id="269" dur="1" fill="hold">
                                          <p:stCondLst>
                                            <p:cond delay="0"/>
                                          </p:stCondLst>
                                        </p:cTn>
                                        <p:tgtEl>
                                          <p:spTgt spid="85"/>
                                        </p:tgtEl>
                                        <p:attrNameLst>
                                          <p:attrName>style.visibility</p:attrName>
                                        </p:attrNameLst>
                                      </p:cBhvr>
                                      <p:to>
                                        <p:strVal val="visible"/>
                                      </p:to>
                                    </p:set>
                                    <p:anim calcmode="lin" valueType="num">
                                      <p:cBhvr>
                                        <p:cTn id="270" dur="500" fill="hold"/>
                                        <p:tgtEl>
                                          <p:spTgt spid="85"/>
                                        </p:tgtEl>
                                        <p:attrNameLst>
                                          <p:attrName>ppt_w</p:attrName>
                                        </p:attrNameLst>
                                      </p:cBhvr>
                                      <p:tavLst>
                                        <p:tav tm="0">
                                          <p:val>
                                            <p:fltVal val="0"/>
                                          </p:val>
                                        </p:tav>
                                        <p:tav tm="100000">
                                          <p:val>
                                            <p:strVal val="#ppt_w"/>
                                          </p:val>
                                        </p:tav>
                                      </p:tavLst>
                                    </p:anim>
                                    <p:anim calcmode="lin" valueType="num">
                                      <p:cBhvr>
                                        <p:cTn id="271" dur="500" fill="hold"/>
                                        <p:tgtEl>
                                          <p:spTgt spid="85"/>
                                        </p:tgtEl>
                                        <p:attrNameLst>
                                          <p:attrName>ppt_h</p:attrName>
                                        </p:attrNameLst>
                                      </p:cBhvr>
                                      <p:tavLst>
                                        <p:tav tm="0">
                                          <p:val>
                                            <p:fltVal val="0"/>
                                          </p:val>
                                        </p:tav>
                                        <p:tav tm="100000">
                                          <p:val>
                                            <p:strVal val="#ppt_h"/>
                                          </p:val>
                                        </p:tav>
                                      </p:tavLst>
                                    </p:anim>
                                  </p:childTnLst>
                                </p:cTn>
                              </p:par>
                              <p:par>
                                <p:cTn id="272" presetID="42" presetClass="path" presetSubtype="0" accel="50000" decel="50000" fill="hold" grpId="3" nodeType="withEffect">
                                  <p:stCondLst>
                                    <p:cond delay="0"/>
                                  </p:stCondLst>
                                  <p:childTnLst>
                                    <p:animMotion origin="layout" path="M -3.61111E-6 -2.83951E-6 L 0.09601 -0.07623 " pathEditMode="relative" rAng="0" ptsTypes="AA">
                                      <p:cBhvr>
                                        <p:cTn id="273" dur="500" fill="hold"/>
                                        <p:tgtEl>
                                          <p:spTgt spid="85"/>
                                        </p:tgtEl>
                                        <p:attrNameLst>
                                          <p:attrName>ppt_x</p:attrName>
                                          <p:attrName>ppt_y</p:attrName>
                                        </p:attrNameLst>
                                      </p:cBhvr>
                                      <p:rCtr x="4792" y="-3827"/>
                                    </p:animMotion>
                                  </p:childTnLst>
                                </p:cTn>
                              </p:par>
                              <p:par>
                                <p:cTn id="274" presetID="8" presetClass="emph" presetSubtype="0" fill="hold" grpId="0" nodeType="withEffect">
                                  <p:stCondLst>
                                    <p:cond delay="0"/>
                                  </p:stCondLst>
                                  <p:childTnLst>
                                    <p:animRot by="14400000">
                                      <p:cBhvr>
                                        <p:cTn id="275" dur="1000" fill="hold"/>
                                        <p:tgtEl>
                                          <p:spTgt spid="85"/>
                                        </p:tgtEl>
                                        <p:attrNameLst>
                                          <p:attrName>r</p:attrName>
                                        </p:attrNameLst>
                                      </p:cBhvr>
                                    </p:animRot>
                                  </p:childTnLst>
                                </p:cTn>
                              </p:par>
                              <p:par>
                                <p:cTn id="276" presetID="23" presetClass="exit" presetSubtype="32" fill="hold" grpId="2" nodeType="withEffect">
                                  <p:stCondLst>
                                    <p:cond delay="500"/>
                                  </p:stCondLst>
                                  <p:childTnLst>
                                    <p:anim calcmode="lin" valueType="num">
                                      <p:cBhvr>
                                        <p:cTn id="277" dur="500"/>
                                        <p:tgtEl>
                                          <p:spTgt spid="85"/>
                                        </p:tgtEl>
                                        <p:attrNameLst>
                                          <p:attrName>ppt_w</p:attrName>
                                        </p:attrNameLst>
                                      </p:cBhvr>
                                      <p:tavLst>
                                        <p:tav tm="0">
                                          <p:val>
                                            <p:strVal val="ppt_w"/>
                                          </p:val>
                                        </p:tav>
                                        <p:tav tm="100000">
                                          <p:val>
                                            <p:fltVal val="0"/>
                                          </p:val>
                                        </p:tav>
                                      </p:tavLst>
                                    </p:anim>
                                    <p:anim calcmode="lin" valueType="num">
                                      <p:cBhvr>
                                        <p:cTn id="278" dur="500"/>
                                        <p:tgtEl>
                                          <p:spTgt spid="85"/>
                                        </p:tgtEl>
                                        <p:attrNameLst>
                                          <p:attrName>ppt_h</p:attrName>
                                        </p:attrNameLst>
                                      </p:cBhvr>
                                      <p:tavLst>
                                        <p:tav tm="0">
                                          <p:val>
                                            <p:strVal val="ppt_h"/>
                                          </p:val>
                                        </p:tav>
                                        <p:tav tm="100000">
                                          <p:val>
                                            <p:fltVal val="0"/>
                                          </p:val>
                                        </p:tav>
                                      </p:tavLst>
                                    </p:anim>
                                    <p:set>
                                      <p:cBhvr>
                                        <p:cTn id="279" dur="1" fill="hold">
                                          <p:stCondLst>
                                            <p:cond delay="499"/>
                                          </p:stCondLst>
                                        </p:cTn>
                                        <p:tgtEl>
                                          <p:spTgt spid="85"/>
                                        </p:tgtEl>
                                        <p:attrNameLst>
                                          <p:attrName>style.visibility</p:attrName>
                                        </p:attrNameLst>
                                      </p:cBhvr>
                                      <p:to>
                                        <p:strVal val="hidden"/>
                                      </p:to>
                                    </p:set>
                                  </p:childTnLst>
                                </p:cTn>
                              </p:par>
                              <p:par>
                                <p:cTn id="280" presetID="42" presetClass="path" presetSubtype="0" accel="50000" decel="50000" fill="hold" grpId="4" nodeType="withEffect">
                                  <p:stCondLst>
                                    <p:cond delay="500"/>
                                  </p:stCondLst>
                                  <p:childTnLst>
                                    <p:animMotion origin="layout" path="M 0.09601 -0.07623 L 0.09601 -0.02376 " pathEditMode="relative" rAng="0" ptsTypes="AA">
                                      <p:cBhvr>
                                        <p:cTn id="281" dur="500" fill="hold"/>
                                        <p:tgtEl>
                                          <p:spTgt spid="85"/>
                                        </p:tgtEl>
                                        <p:attrNameLst>
                                          <p:attrName>ppt_x</p:attrName>
                                          <p:attrName>ppt_y</p:attrName>
                                        </p:attrNameLst>
                                      </p:cBhvr>
                                      <p:rCtr x="0" y="2623"/>
                                    </p:animMotion>
                                  </p:childTnLst>
                                </p:cTn>
                              </p:par>
                            </p:childTnLst>
                          </p:cTn>
                        </p:par>
                      </p:childTnLst>
                    </p:cTn>
                  </p:par>
                  <p:par>
                    <p:cTn id="282" fill="hold">
                      <p:stCondLst>
                        <p:cond delay="indefinite"/>
                      </p:stCondLst>
                      <p:childTnLst>
                        <p:par>
                          <p:cTn id="283" fill="hold">
                            <p:stCondLst>
                              <p:cond delay="0"/>
                            </p:stCondLst>
                            <p:childTnLst>
                              <p:par>
                                <p:cTn id="284" presetID="8" presetClass="emph" presetSubtype="0" fill="hold" nodeType="clickEffect">
                                  <p:stCondLst>
                                    <p:cond delay="0"/>
                                  </p:stCondLst>
                                  <p:childTnLst>
                                    <p:animRot by="21600000">
                                      <p:cBhvr>
                                        <p:cTn id="285" dur="2000" fill="hold"/>
                                        <p:tgtEl>
                                          <p:spTgt spid="43"/>
                                        </p:tgtEl>
                                        <p:attrNameLst>
                                          <p:attrName>r</p:attrName>
                                        </p:attrNameLst>
                                      </p:cBhvr>
                                    </p:animRot>
                                  </p:childTnLst>
                                </p:cTn>
                              </p:par>
                              <p:par>
                                <p:cTn id="286" presetID="8" presetClass="emph" presetSubtype="0" fill="hold" nodeType="withEffect">
                                  <p:stCondLst>
                                    <p:cond delay="0"/>
                                  </p:stCondLst>
                                  <p:childTnLst>
                                    <p:animRot by="21600000">
                                      <p:cBhvr>
                                        <p:cTn id="287" dur="2000" fill="hold"/>
                                        <p:tgtEl>
                                          <p:spTgt spid="46"/>
                                        </p:tgtEl>
                                        <p:attrNameLst>
                                          <p:attrName>r</p:attrName>
                                        </p:attrNameLst>
                                      </p:cBhvr>
                                    </p:animRot>
                                  </p:childTnLst>
                                </p:cTn>
                              </p:par>
                              <p:par>
                                <p:cTn id="288" presetID="8" presetClass="emph" presetSubtype="0" fill="hold" nodeType="withEffect">
                                  <p:stCondLst>
                                    <p:cond delay="0"/>
                                  </p:stCondLst>
                                  <p:childTnLst>
                                    <p:animRot by="21600000">
                                      <p:cBhvr>
                                        <p:cTn id="289" dur="2000" fill="hold"/>
                                        <p:tgtEl>
                                          <p:spTgt spid="49"/>
                                        </p:tgtEl>
                                        <p:attrNameLst>
                                          <p:attrName>r</p:attrName>
                                        </p:attrNameLst>
                                      </p:cBhvr>
                                    </p:animRot>
                                  </p:childTnLst>
                                </p:cTn>
                              </p:par>
                              <p:par>
                                <p:cTn id="290" presetID="8" presetClass="emph" presetSubtype="0" fill="hold" nodeType="withEffect">
                                  <p:stCondLst>
                                    <p:cond delay="0"/>
                                  </p:stCondLst>
                                  <p:childTnLst>
                                    <p:animRot by="21600000">
                                      <p:cBhvr>
                                        <p:cTn id="291" dur="2000" fill="hold"/>
                                        <p:tgtEl>
                                          <p:spTgt spid="56"/>
                                        </p:tgtEl>
                                        <p:attrNameLst>
                                          <p:attrName>r</p:attrName>
                                        </p:attrNameLst>
                                      </p:cBhvr>
                                    </p:animRot>
                                  </p:childTnLst>
                                </p:cTn>
                              </p:par>
                              <p:par>
                                <p:cTn id="292" presetID="10" presetClass="entr" presetSubtype="0" fill="hold" grpId="0" nodeType="withEffect">
                                  <p:stCondLst>
                                    <p:cond delay="0"/>
                                  </p:stCondLst>
                                  <p:childTnLst>
                                    <p:set>
                                      <p:cBhvr>
                                        <p:cTn id="293" dur="1" fill="hold">
                                          <p:stCondLst>
                                            <p:cond delay="0"/>
                                          </p:stCondLst>
                                        </p:cTn>
                                        <p:tgtEl>
                                          <p:spTgt spid="86"/>
                                        </p:tgtEl>
                                        <p:attrNameLst>
                                          <p:attrName>style.visibility</p:attrName>
                                        </p:attrNameLst>
                                      </p:cBhvr>
                                      <p:to>
                                        <p:strVal val="visible"/>
                                      </p:to>
                                    </p:set>
                                    <p:animEffect transition="in" filter="fade">
                                      <p:cBhvr>
                                        <p:cTn id="294" dur="800"/>
                                        <p:tgtEl>
                                          <p:spTgt spid="86"/>
                                        </p:tgtEl>
                                      </p:cBhvr>
                                    </p:animEffect>
                                  </p:childTnLst>
                                </p:cTn>
                              </p:par>
                              <p:par>
                                <p:cTn id="295" presetID="8" presetClass="emph" presetSubtype="0" fill="hold" grpId="1" nodeType="withEffect">
                                  <p:stCondLst>
                                    <p:cond delay="0"/>
                                  </p:stCondLst>
                                  <p:childTnLst>
                                    <p:animRot by="21600000">
                                      <p:cBhvr>
                                        <p:cTn id="296" dur="800" fill="hold"/>
                                        <p:tgtEl>
                                          <p:spTgt spid="86"/>
                                        </p:tgtEl>
                                        <p:attrNameLst>
                                          <p:attrName>r</p:attrName>
                                        </p:attrNameLst>
                                      </p:cBhvr>
                                    </p:animRot>
                                  </p:childTnLst>
                                </p:cTn>
                              </p:par>
                              <p:par>
                                <p:cTn id="297" presetID="0" presetClass="path" presetSubtype="0" accel="50000" decel="50000" fill="hold" grpId="2" nodeType="withEffect">
                                  <p:stCondLst>
                                    <p:cond delay="0"/>
                                  </p:stCondLst>
                                  <p:childTnLst>
                                    <p:animMotion origin="layout" path="M -0.14323 -0.16358 C -0.11615 -0.14383 -0.08906 -0.12346 -0.06563 -0.09568 C -0.04219 -0.06759 -0.02222 -0.03148 -0.00226 0.00494 " pathEditMode="relative" rAng="0" ptsTypes="aaA">
                                      <p:cBhvr>
                                        <p:cTn id="298" dur="800" fill="hold"/>
                                        <p:tgtEl>
                                          <p:spTgt spid="86"/>
                                        </p:tgtEl>
                                        <p:attrNameLst>
                                          <p:attrName>ppt_x,ppt_y</p:attrName>
                                        </p:attrNameLst>
                                      </p:cBhvr>
                                      <p:rCtr x="7049" y="8426"/>
                                    </p:animMotion>
                                  </p:childTnLst>
                                </p:cTn>
                              </p:par>
                              <p:par>
                                <p:cTn id="299" presetID="10" presetClass="entr" presetSubtype="0" fill="hold" grpId="0" nodeType="withEffect">
                                  <p:stCondLst>
                                    <p:cond delay="0"/>
                                  </p:stCondLst>
                                  <p:childTnLst>
                                    <p:set>
                                      <p:cBhvr>
                                        <p:cTn id="300" dur="1" fill="hold">
                                          <p:stCondLst>
                                            <p:cond delay="0"/>
                                          </p:stCondLst>
                                        </p:cTn>
                                        <p:tgtEl>
                                          <p:spTgt spid="87"/>
                                        </p:tgtEl>
                                        <p:attrNameLst>
                                          <p:attrName>style.visibility</p:attrName>
                                        </p:attrNameLst>
                                      </p:cBhvr>
                                      <p:to>
                                        <p:strVal val="visible"/>
                                      </p:to>
                                    </p:set>
                                    <p:animEffect transition="in" filter="fade">
                                      <p:cBhvr>
                                        <p:cTn id="301" dur="2200"/>
                                        <p:tgtEl>
                                          <p:spTgt spid="87"/>
                                        </p:tgtEl>
                                      </p:cBhvr>
                                    </p:animEffect>
                                  </p:childTnLst>
                                </p:cTn>
                              </p:par>
                              <p:par>
                                <p:cTn id="302" presetID="8" presetClass="emph" presetSubtype="0" fill="hold" grpId="1" nodeType="withEffect">
                                  <p:stCondLst>
                                    <p:cond delay="0"/>
                                  </p:stCondLst>
                                  <p:childTnLst>
                                    <p:animRot by="21600000">
                                      <p:cBhvr>
                                        <p:cTn id="303" dur="2200" fill="hold"/>
                                        <p:tgtEl>
                                          <p:spTgt spid="87"/>
                                        </p:tgtEl>
                                        <p:attrNameLst>
                                          <p:attrName>r</p:attrName>
                                        </p:attrNameLst>
                                      </p:cBhvr>
                                    </p:animRot>
                                  </p:childTnLst>
                                </p:cTn>
                              </p:par>
                              <p:par>
                                <p:cTn id="304" presetID="0" presetClass="path" presetSubtype="0" accel="50000" decel="50000" fill="hold" grpId="2" nodeType="withEffect">
                                  <p:stCondLst>
                                    <p:cond delay="0"/>
                                  </p:stCondLst>
                                  <p:childTnLst>
                                    <p:animMotion origin="layout" path="M -0.82448 0.01919 C -0.78819 -0.006 -0.75173 -0.0312 -0.69809 -0.02981 C -0.64444 -0.02843 -0.56145 0.0222 -0.50208 0.02728 C -0.44288 0.03237 -0.39218 -0.00184 -0.34288 6.96255E-6 C -0.29357 0.00186 -0.25 0.03145 -0.20625 0.03815 C -0.16267 0.04485 -0.11597 0.04716 -0.08159 0.04092 C -0.04722 0.03468 -0.02361 0.01734 -1.38889E-6 6.96255E-6 " pathEditMode="relative" rAng="0" ptsTypes="aaaaaaA">
                                      <p:cBhvr>
                                        <p:cTn id="305" dur="2200" fill="hold"/>
                                        <p:tgtEl>
                                          <p:spTgt spid="87"/>
                                        </p:tgtEl>
                                        <p:attrNameLst>
                                          <p:attrName>ppt_x,ppt_y</p:attrName>
                                        </p:attrNameLst>
                                      </p:cBhvr>
                                      <p:rCtr x="0" y="0"/>
                                    </p:animMotion>
                                  </p:childTnLst>
                                </p:cTn>
                              </p:par>
                              <p:par>
                                <p:cTn id="306" presetID="14" presetClass="entr" presetSubtype="10" fill="hold" grpId="0" nodeType="withEffect">
                                  <p:stCondLst>
                                    <p:cond delay="300"/>
                                  </p:stCondLst>
                                  <p:childTnLst>
                                    <p:set>
                                      <p:cBhvr>
                                        <p:cTn id="307" dur="1" fill="hold">
                                          <p:stCondLst>
                                            <p:cond delay="0"/>
                                          </p:stCondLst>
                                        </p:cTn>
                                        <p:tgtEl>
                                          <p:spTgt spid="88"/>
                                        </p:tgtEl>
                                        <p:attrNameLst>
                                          <p:attrName>style.visibility</p:attrName>
                                        </p:attrNameLst>
                                      </p:cBhvr>
                                      <p:to>
                                        <p:strVal val="visible"/>
                                      </p:to>
                                    </p:set>
                                    <p:animEffect>
                                      <p:cBhvr>
                                        <p:cTn id="30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2" grpId="1" animBg="1"/>
      <p:bldP spid="62" grpId="2" animBg="1"/>
      <p:bldP spid="62" grpId="3" animBg="1"/>
      <p:bldP spid="62" grpId="4" animBg="1"/>
      <p:bldP spid="67" grpId="0" animBg="1"/>
      <p:bldP spid="67" grpId="1" animBg="1"/>
      <p:bldP spid="67" grpId="2" animBg="1"/>
      <p:bldP spid="67" grpId="3" animBg="1"/>
      <p:bldP spid="67" grpId="4" animBg="1"/>
      <p:bldP spid="70" grpId="0" animBg="1"/>
      <p:bldP spid="70" grpId="1" animBg="1"/>
      <p:bldP spid="70" grpId="2" animBg="1"/>
      <p:bldP spid="70" grpId="3" animBg="1"/>
      <p:bldP spid="70" grpId="4" animBg="1"/>
      <p:bldP spid="71" grpId="0" animBg="1"/>
      <p:bldP spid="71" grpId="1" animBg="1"/>
      <p:bldP spid="71" grpId="2" animBg="1"/>
      <p:bldP spid="71" grpId="3" animBg="1"/>
      <p:bldP spid="71" grpId="4" animBg="1"/>
      <p:bldP spid="72" grpId="0" animBg="1"/>
      <p:bldP spid="72" grpId="1" animBg="1"/>
      <p:bldP spid="72" grpId="2" animBg="1"/>
      <p:bldP spid="72" grpId="3" animBg="1"/>
      <p:bldP spid="72" grpId="4" animBg="1"/>
      <p:bldP spid="73" grpId="0" animBg="1"/>
      <p:bldP spid="73" grpId="1" animBg="1"/>
      <p:bldP spid="73" grpId="2" animBg="1"/>
      <p:bldP spid="73" grpId="3" animBg="1"/>
      <p:bldP spid="73" grpId="4" animBg="1"/>
      <p:bldP spid="74" grpId="0" animBg="1"/>
      <p:bldP spid="74" grpId="1" animBg="1"/>
      <p:bldP spid="74" grpId="2" animBg="1"/>
      <p:bldP spid="74" grpId="3" animBg="1"/>
      <p:bldP spid="74" grpId="4" animBg="1"/>
      <p:bldP spid="75" grpId="0" animBg="1"/>
      <p:bldP spid="75" grpId="1" animBg="1"/>
      <p:bldP spid="75" grpId="2" animBg="1"/>
      <p:bldP spid="75" grpId="3" animBg="1"/>
      <p:bldP spid="75" grpId="4" animBg="1"/>
      <p:bldP spid="76" grpId="0" animBg="1"/>
      <p:bldP spid="76" grpId="1" animBg="1"/>
      <p:bldP spid="76" grpId="2" animBg="1"/>
      <p:bldP spid="76" grpId="3" animBg="1"/>
      <p:bldP spid="76" grpId="4" animBg="1"/>
      <p:bldP spid="77" grpId="0" animBg="1"/>
      <p:bldP spid="77" grpId="1" animBg="1"/>
      <p:bldP spid="77" grpId="2" animBg="1"/>
      <p:bldP spid="77" grpId="3" animBg="1"/>
      <p:bldP spid="77" grpId="4" animBg="1"/>
      <p:bldP spid="78" grpId="0" animBg="1"/>
      <p:bldP spid="78" grpId="1" animBg="1"/>
      <p:bldP spid="78" grpId="2" animBg="1"/>
      <p:bldP spid="78" grpId="3" animBg="1"/>
      <p:bldP spid="78" grpId="4" animBg="1"/>
      <p:bldP spid="79" grpId="0" animBg="1"/>
      <p:bldP spid="79" grpId="1" animBg="1"/>
      <p:bldP spid="79" grpId="2" animBg="1"/>
      <p:bldP spid="79" grpId="3" animBg="1"/>
      <p:bldP spid="79" grpId="4" animBg="1"/>
      <p:bldP spid="80" grpId="0" animBg="1"/>
      <p:bldP spid="80" grpId="1" animBg="1"/>
      <p:bldP spid="80" grpId="2" animBg="1"/>
      <p:bldP spid="80" grpId="3" animBg="1"/>
      <p:bldP spid="80" grpId="4" animBg="1"/>
      <p:bldP spid="81" grpId="0" animBg="1"/>
      <p:bldP spid="81" grpId="1" animBg="1"/>
      <p:bldP spid="81" grpId="2" animBg="1"/>
      <p:bldP spid="81" grpId="3" animBg="1"/>
      <p:bldP spid="81" grpId="4" animBg="1"/>
      <p:bldP spid="82" grpId="0" animBg="1"/>
      <p:bldP spid="82" grpId="1" animBg="1"/>
      <p:bldP spid="82" grpId="2" animBg="1"/>
      <p:bldP spid="82" grpId="3" animBg="1"/>
      <p:bldP spid="82" grpId="4" animBg="1"/>
      <p:bldP spid="83" grpId="0" animBg="1"/>
      <p:bldP spid="83" grpId="1" animBg="1"/>
      <p:bldP spid="83" grpId="2" animBg="1"/>
      <p:bldP spid="83" grpId="3" animBg="1"/>
      <p:bldP spid="83" grpId="4" animBg="1"/>
      <p:bldP spid="84" grpId="0" animBg="1"/>
      <p:bldP spid="84" grpId="1" animBg="1"/>
      <p:bldP spid="84" grpId="2" animBg="1"/>
      <p:bldP spid="84" grpId="3" animBg="1"/>
      <p:bldP spid="84" grpId="4" animBg="1"/>
      <p:bldP spid="85" grpId="0" animBg="1"/>
      <p:bldP spid="85" grpId="1" animBg="1"/>
      <p:bldP spid="85" grpId="2" animBg="1"/>
      <p:bldP spid="85" grpId="3" animBg="1"/>
      <p:bldP spid="85" grpId="4" animBg="1"/>
      <p:bldP spid="86" grpId="0" animBg="1"/>
      <p:bldP spid="86" grpId="1" animBg="1"/>
      <p:bldP spid="86" grpId="2" animBg="1"/>
      <p:bldP spid="87" grpId="0" animBg="1"/>
      <p:bldP spid="87" grpId="1" animBg="1"/>
      <p:bldP spid="87" grpId="2" animBg="1"/>
      <p:bldP spid="88"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 name="椭圆 9"/>
          <p:cNvSpPr/>
          <p:nvPr/>
        </p:nvSpPr>
        <p:spPr>
          <a:xfrm>
            <a:off x="2105710" y="2493524"/>
            <a:ext cx="4675914" cy="1558567"/>
          </a:xfrm>
          <a:custGeom>
            <a:avLst/>
            <a:gdLst>
              <a:gd name="connsiteX0" fmla="*/ 0 w 6234551"/>
              <a:gd name="connsiteY0" fmla="*/ 1750412 h 3500824"/>
              <a:gd name="connsiteX1" fmla="*/ 3117276 w 6234551"/>
              <a:gd name="connsiteY1" fmla="*/ 0 h 3500824"/>
              <a:gd name="connsiteX2" fmla="*/ 6234552 w 6234551"/>
              <a:gd name="connsiteY2" fmla="*/ 1750412 h 3500824"/>
              <a:gd name="connsiteX3" fmla="*/ 3117276 w 6234551"/>
              <a:gd name="connsiteY3" fmla="*/ 3500824 h 3500824"/>
              <a:gd name="connsiteX4" fmla="*/ 0 w 6234551"/>
              <a:gd name="connsiteY4" fmla="*/ 1750412 h 3500824"/>
              <a:gd name="connsiteX0" fmla="*/ 3117276 w 6234552"/>
              <a:gd name="connsiteY0" fmla="*/ 0 h 3500824"/>
              <a:gd name="connsiteX1" fmla="*/ 6234552 w 6234552"/>
              <a:gd name="connsiteY1" fmla="*/ 1750412 h 3500824"/>
              <a:gd name="connsiteX2" fmla="*/ 3117276 w 6234552"/>
              <a:gd name="connsiteY2" fmla="*/ 3500824 h 3500824"/>
              <a:gd name="connsiteX3" fmla="*/ 0 w 6234552"/>
              <a:gd name="connsiteY3" fmla="*/ 1750412 h 3500824"/>
              <a:gd name="connsiteX4" fmla="*/ 3208716 w 6234552"/>
              <a:gd name="connsiteY4" fmla="*/ 91440 h 3500824"/>
              <a:gd name="connsiteX0" fmla="*/ 3117276 w 6234552"/>
              <a:gd name="connsiteY0" fmla="*/ 0 h 3500824"/>
              <a:gd name="connsiteX1" fmla="*/ 6234552 w 6234552"/>
              <a:gd name="connsiteY1" fmla="*/ 1750412 h 3500824"/>
              <a:gd name="connsiteX2" fmla="*/ 3117276 w 6234552"/>
              <a:gd name="connsiteY2" fmla="*/ 3500824 h 3500824"/>
              <a:gd name="connsiteX3" fmla="*/ 0 w 6234552"/>
              <a:gd name="connsiteY3" fmla="*/ 1750412 h 3500824"/>
              <a:gd name="connsiteX0" fmla="*/ 6234552 w 6234552"/>
              <a:gd name="connsiteY0" fmla="*/ 0 h 1750412"/>
              <a:gd name="connsiteX1" fmla="*/ 3117276 w 6234552"/>
              <a:gd name="connsiteY1" fmla="*/ 1750412 h 1750412"/>
              <a:gd name="connsiteX2" fmla="*/ 0 w 6234552"/>
              <a:gd name="connsiteY2" fmla="*/ 0 h 1750412"/>
            </a:gdLst>
            <a:ahLst/>
            <a:cxnLst>
              <a:cxn ang="0">
                <a:pos x="connsiteX0" y="connsiteY0"/>
              </a:cxn>
              <a:cxn ang="0">
                <a:pos x="connsiteX1" y="connsiteY1"/>
              </a:cxn>
              <a:cxn ang="0">
                <a:pos x="connsiteX2" y="connsiteY2"/>
              </a:cxn>
            </a:cxnLst>
            <a:rect l="l" t="t" r="r" b="b"/>
            <a:pathLst>
              <a:path w="6234552" h="1750412">
                <a:moveTo>
                  <a:pt x="6234552" y="0"/>
                </a:moveTo>
                <a:cubicBezTo>
                  <a:pt x="6234552" y="966726"/>
                  <a:pt x="4838900" y="1750412"/>
                  <a:pt x="3117276" y="1750412"/>
                </a:cubicBezTo>
                <a:cubicBezTo>
                  <a:pt x="1395652" y="1750412"/>
                  <a:pt x="0" y="966726"/>
                  <a:pt x="0" y="0"/>
                </a:cubicBezTo>
              </a:path>
            </a:pathLst>
          </a:custGeom>
          <a:noFill/>
          <a:ln w="12700">
            <a:solidFill>
              <a:schemeClr val="accent3"/>
            </a:solidFill>
            <a:headEnd type="triangle"/>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0" name="组合 39"/>
          <p:cNvGrpSpPr/>
          <p:nvPr/>
        </p:nvGrpSpPr>
        <p:grpSpPr>
          <a:xfrm>
            <a:off x="1619672" y="1419623"/>
            <a:ext cx="1304591" cy="1059614"/>
            <a:chOff x="3237545" y="4561747"/>
            <a:chExt cx="1146960" cy="1146960"/>
          </a:xfrm>
        </p:grpSpPr>
        <p:sp>
          <p:nvSpPr>
            <p:cNvPr id="43" name="圆角矩形 42"/>
            <p:cNvSpPr/>
            <p:nvPr/>
          </p:nvSpPr>
          <p:spPr>
            <a:xfrm>
              <a:off x="3237545" y="4561747"/>
              <a:ext cx="1146960" cy="1146960"/>
            </a:xfrm>
            <a:prstGeom prst="roundRect">
              <a:avLst>
                <a:gd name="adj" fmla="val 0"/>
              </a:avLst>
            </a:prstGeom>
            <a:no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44" name="圆角矩形 43"/>
            <p:cNvSpPr/>
            <p:nvPr/>
          </p:nvSpPr>
          <p:spPr>
            <a:xfrm>
              <a:off x="3305008" y="4637099"/>
              <a:ext cx="1012026" cy="996251"/>
            </a:xfrm>
            <a:prstGeom prst="roundRect">
              <a:avLst>
                <a:gd name="adj" fmla="val 0"/>
              </a:avLst>
            </a:prstGeom>
            <a:blipFill dpi="0" rotWithShape="1">
              <a:blip r:embed="rId3">
                <a:extLst>
                  <a:ext uri="{28A0092B-C50C-407E-A947-70E740481C1C}">
                    <a14:useLocalDpi xmlns:a14="http://schemas.microsoft.com/office/drawing/2010/main"/>
                  </a:ext>
                </a:extLst>
              </a:blip>
              <a:srcRect/>
              <a:stretch>
                <a:fillRect/>
              </a:stretch>
            </a:blip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5963073" y="1419622"/>
            <a:ext cx="1304591" cy="1059614"/>
            <a:chOff x="3237546" y="4561746"/>
            <a:chExt cx="1146960" cy="1146960"/>
          </a:xfrm>
        </p:grpSpPr>
        <p:sp>
          <p:nvSpPr>
            <p:cNvPr id="46" name="圆角矩形 45"/>
            <p:cNvSpPr/>
            <p:nvPr/>
          </p:nvSpPr>
          <p:spPr>
            <a:xfrm>
              <a:off x="3237546" y="4561746"/>
              <a:ext cx="1146960" cy="1146960"/>
            </a:xfrm>
            <a:prstGeom prst="roundRect">
              <a:avLst>
                <a:gd name="adj" fmla="val 0"/>
              </a:avLst>
            </a:prstGeom>
            <a:no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47" name="圆角矩形 46"/>
            <p:cNvSpPr/>
            <p:nvPr/>
          </p:nvSpPr>
          <p:spPr>
            <a:xfrm>
              <a:off x="3305009" y="4637100"/>
              <a:ext cx="1012027" cy="996251"/>
            </a:xfrm>
            <a:prstGeom prst="roundRect">
              <a:avLst>
                <a:gd name="adj" fmla="val 0"/>
              </a:avLst>
            </a:prstGeom>
            <a:blipFill dpi="0" rotWithShape="1">
              <a:blip r:embed="rId4">
                <a:extLst>
                  <a:ext uri="{28A0092B-C50C-407E-A947-70E740481C1C}">
                    <a14:useLocalDpi xmlns:a14="http://schemas.microsoft.com/office/drawing/2010/main"/>
                  </a:ext>
                </a:extLst>
              </a:blip>
              <a:srcRect/>
              <a:stretch>
                <a:fillRect/>
              </a:stretch>
            </a:blip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grpSp>
      <p:cxnSp>
        <p:nvCxnSpPr>
          <p:cNvPr id="48" name="直接箭头连接符 47"/>
          <p:cNvCxnSpPr/>
          <p:nvPr/>
        </p:nvCxnSpPr>
        <p:spPr>
          <a:xfrm>
            <a:off x="3114929" y="1956251"/>
            <a:ext cx="2643188" cy="0"/>
          </a:xfrm>
          <a:prstGeom prst="straightConnector1">
            <a:avLst/>
          </a:prstGeom>
          <a:ln w="19050">
            <a:solidFill>
              <a:schemeClr val="accent3"/>
            </a:solidFill>
            <a:prstDash val="sysDot"/>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a:off x="2426346" y="3092484"/>
            <a:ext cx="919089" cy="919089"/>
          </a:xfrm>
          <a:prstGeom prst="ellipse">
            <a:avLst/>
          </a:prstGeom>
          <a:blipFill dpi="0" rotWithShape="1">
            <a:blip r:embed="rId5">
              <a:extLst>
                <a:ext uri="{28A0092B-C50C-407E-A947-70E740481C1C}">
                  <a14:useLocalDpi xmlns:a14="http://schemas.microsoft.com/office/drawing/2010/main"/>
                </a:ext>
              </a:extLst>
            </a:blip>
            <a:srcRect/>
            <a:stretch>
              <a:fillRect/>
            </a:stretch>
          </a:blip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srgbClr val="FFFFFF"/>
              </a:solidFill>
              <a:latin typeface="微软雅黑" panose="020B0503020204020204" pitchFamily="34" charset="-122"/>
              <a:ea typeface="微软雅黑" panose="020B0503020204020204" pitchFamily="34" charset="-122"/>
            </a:endParaRPr>
          </a:p>
        </p:txBody>
      </p:sp>
      <p:sp>
        <p:nvSpPr>
          <p:cNvPr id="50" name="椭圆 49"/>
          <p:cNvSpPr/>
          <p:nvPr/>
        </p:nvSpPr>
        <p:spPr>
          <a:xfrm>
            <a:off x="5541900" y="3092484"/>
            <a:ext cx="919089" cy="919089"/>
          </a:xfrm>
          <a:prstGeom prst="ellipse">
            <a:avLst/>
          </a:prstGeom>
          <a:blipFill dpi="0" rotWithShape="1">
            <a:blip r:embed="rId5">
              <a:extLst>
                <a:ext uri="{28A0092B-C50C-407E-A947-70E740481C1C}">
                  <a14:useLocalDpi xmlns:a14="http://schemas.microsoft.com/office/drawing/2010/main"/>
                </a:ext>
              </a:extLst>
            </a:blip>
            <a:srcRect/>
            <a:stretch>
              <a:fillRect/>
            </a:stretch>
          </a:blipFill>
          <a:ln w="50800">
            <a:noFill/>
          </a:ln>
          <a:effectLst>
            <a:outerShdw blurRad="177800" dist="63500" dir="2700000" algn="tl"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srgbClr val="FFFFFF"/>
              </a:solidFill>
              <a:latin typeface="微软雅黑" panose="020B0503020204020204" pitchFamily="34" charset="-122"/>
              <a:ea typeface="微软雅黑" panose="020B0503020204020204" pitchFamily="34" charset="-122"/>
            </a:endParaRPr>
          </a:p>
        </p:txBody>
      </p:sp>
      <p:sp>
        <p:nvSpPr>
          <p:cNvPr id="51" name="椭圆 50"/>
          <p:cNvSpPr/>
          <p:nvPr/>
        </p:nvSpPr>
        <p:spPr>
          <a:xfrm>
            <a:off x="3984123" y="3528252"/>
            <a:ext cx="919089" cy="919089"/>
          </a:xfrm>
          <a:prstGeom prst="ellipse">
            <a:avLst/>
          </a:prstGeom>
          <a:blipFill dpi="0" rotWithShape="1">
            <a:blip r:embed="rId6">
              <a:extLst>
                <a:ext uri="{28A0092B-C50C-407E-A947-70E740481C1C}">
                  <a14:useLocalDpi xmlns:a14="http://schemas.microsoft.com/office/drawing/2010/main"/>
                </a:ext>
              </a:extLst>
            </a:blip>
            <a:srcRect/>
            <a:stretch>
              <a:fillRect/>
            </a:stretch>
          </a:blip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schemeClr val="accent2"/>
              </a:solidFill>
              <a:latin typeface="微软雅黑" panose="020B0503020204020204" pitchFamily="34" charset="-122"/>
              <a:ea typeface="微软雅黑" panose="020B0503020204020204" pitchFamily="34" charset="-122"/>
            </a:endParaRPr>
          </a:p>
        </p:txBody>
      </p:sp>
      <p:sp>
        <p:nvSpPr>
          <p:cNvPr id="52" name="文本框 24"/>
          <p:cNvSpPr txBox="1"/>
          <p:nvPr/>
        </p:nvSpPr>
        <p:spPr>
          <a:xfrm>
            <a:off x="3872167" y="1563639"/>
            <a:ext cx="1143000" cy="346249"/>
          </a:xfrm>
          <a:prstGeom prst="rect">
            <a:avLst/>
          </a:prstGeom>
          <a:noFill/>
        </p:spPr>
        <p:txBody>
          <a:bodyPr wrap="square" lIns="68580" tIns="34290" rIns="68580" bIns="34290"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3" name="文本框 27"/>
          <p:cNvSpPr txBox="1"/>
          <p:nvPr/>
        </p:nvSpPr>
        <p:spPr>
          <a:xfrm>
            <a:off x="1818696" y="1707655"/>
            <a:ext cx="906534" cy="377026"/>
          </a:xfrm>
          <a:prstGeom prst="rect">
            <a:avLst/>
          </a:prstGeom>
          <a:noFill/>
        </p:spPr>
        <p:txBody>
          <a:bodyPr wrap="square" lIns="68580" tIns="34290" rIns="68580" bIns="34290"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54" name="文本框 30"/>
          <p:cNvSpPr txBox="1"/>
          <p:nvPr/>
        </p:nvSpPr>
        <p:spPr>
          <a:xfrm>
            <a:off x="6162096" y="1757741"/>
            <a:ext cx="906534" cy="377026"/>
          </a:xfrm>
          <a:prstGeom prst="rect">
            <a:avLst/>
          </a:prstGeom>
          <a:noFill/>
        </p:spPr>
        <p:txBody>
          <a:bodyPr wrap="square" lIns="68580" tIns="34290" rIns="68580" bIns="34290"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55" name="文本框 33"/>
          <p:cNvSpPr txBox="1"/>
          <p:nvPr/>
        </p:nvSpPr>
        <p:spPr>
          <a:xfrm>
            <a:off x="2499393" y="3377630"/>
            <a:ext cx="739605" cy="284693"/>
          </a:xfrm>
          <a:prstGeom prst="rect">
            <a:avLst/>
          </a:prstGeom>
          <a:noFill/>
        </p:spPr>
        <p:txBody>
          <a:bodyPr wrap="square" lIns="68580" tIns="34290" rIns="68580" bIns="34290"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标题</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6" name="文本框 34"/>
          <p:cNvSpPr txBox="1"/>
          <p:nvPr/>
        </p:nvSpPr>
        <p:spPr>
          <a:xfrm>
            <a:off x="4071483" y="3840456"/>
            <a:ext cx="739605" cy="284693"/>
          </a:xfrm>
          <a:prstGeom prst="rect">
            <a:avLst/>
          </a:prstGeom>
          <a:noFill/>
        </p:spPr>
        <p:txBody>
          <a:bodyPr wrap="square" lIns="68580" tIns="34290" rIns="68580" bIns="34290"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标题</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7" name="文本框 35"/>
          <p:cNvSpPr txBox="1"/>
          <p:nvPr/>
        </p:nvSpPr>
        <p:spPr>
          <a:xfrm>
            <a:off x="5631642" y="3408408"/>
            <a:ext cx="739605" cy="284693"/>
          </a:xfrm>
          <a:prstGeom prst="rect">
            <a:avLst/>
          </a:prstGeom>
          <a:noFill/>
        </p:spPr>
        <p:txBody>
          <a:bodyPr wrap="square" lIns="68580" tIns="34290" rIns="68580" bIns="34290"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标题</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8" name="矩形 1"/>
          <p:cNvSpPr>
            <a:spLocks noChangeArrowheads="1"/>
          </p:cNvSpPr>
          <p:nvPr/>
        </p:nvSpPr>
        <p:spPr bwMode="auto">
          <a:xfrm>
            <a:off x="3168506" y="2211711"/>
            <a:ext cx="2571305"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000" dirty="0">
                <a:solidFill>
                  <a:schemeClr val="accent1"/>
                </a:solidFill>
                <a:latin typeface="微软雅黑" panose="020B0503020204020204" pitchFamily="34" charset="-122"/>
                <a:ea typeface="微软雅黑" panose="020B0503020204020204" pitchFamily="34" charset="-122"/>
                <a:sym typeface="微软雅黑" pitchFamily="34" charset="-122"/>
              </a:rPr>
              <a:t>单击添加文本单击添加文本单击添加文本单击添加文本单击添加文本单击添加文本单击添加文本单击添加文本单击添加</a:t>
            </a:r>
            <a:r>
              <a:rPr lang="zh-CN" altLang="en-US" sz="1000" dirty="0" smtClean="0">
                <a:solidFill>
                  <a:schemeClr val="accent1"/>
                </a:solidFill>
                <a:latin typeface="微软雅黑" panose="020B0503020204020204" pitchFamily="34" charset="-122"/>
                <a:ea typeface="微软雅黑" panose="020B0503020204020204" pitchFamily="34" charset="-122"/>
                <a:sym typeface="微软雅黑" pitchFamily="34" charset="-122"/>
              </a:rPr>
              <a:t>文本</a:t>
            </a:r>
            <a:endParaRPr lang="zh-CN" altLang="en-US" sz="1000" dirty="0">
              <a:solidFill>
                <a:schemeClr val="accent1"/>
              </a:solidFill>
              <a:latin typeface="微软雅黑" pitchFamily="34" charset="-122"/>
              <a:ea typeface="微软雅黑" panose="020B0503020204020204" pitchFamily="34" charset="-122"/>
              <a:sym typeface="微软雅黑" pitchFamily="34" charset="-122"/>
            </a:endParaRPr>
          </a:p>
        </p:txBody>
      </p:sp>
      <p:sp>
        <p:nvSpPr>
          <p:cNvPr id="28"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9"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30"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784586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14:presetBounceEnd="40000">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14:bounceEnd="40000">
                                          <p:cBhvr additive="base">
                                            <p:cTn id="7" dur="5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accel="60000" fill="hold" nodeType="withEffect" p14:presetBounceEnd="40000">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14:bounceEnd="40000">
                                          <p:cBhvr additive="base">
                                            <p:cTn id="11" dur="500" fill="hold"/>
                                            <p:tgtEl>
                                              <p:spTgt spid="45"/>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4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53"/>
                                            </p:tgtEl>
                                            <p:attrNameLst>
                                              <p:attrName>style.visibility</p:attrName>
                                            </p:attrNameLst>
                                          </p:cBhvr>
                                          <p:to>
                                            <p:strVal val="visible"/>
                                          </p:to>
                                        </p:set>
                                        <p:anim calcmode="lin" valueType="num">
                                          <p:cBhvr>
                                            <p:cTn id="16" dur="500" fill="hold"/>
                                            <p:tgtEl>
                                              <p:spTgt spid="53"/>
                                            </p:tgtEl>
                                            <p:attrNameLst>
                                              <p:attrName>ppt_w</p:attrName>
                                            </p:attrNameLst>
                                          </p:cBhvr>
                                          <p:tavLst>
                                            <p:tav tm="0">
                                              <p:val>
                                                <p:fltVal val="0"/>
                                              </p:val>
                                            </p:tav>
                                            <p:tav tm="100000">
                                              <p:val>
                                                <p:strVal val="#ppt_w"/>
                                              </p:val>
                                            </p:tav>
                                          </p:tavLst>
                                        </p:anim>
                                        <p:anim calcmode="lin" valueType="num">
                                          <p:cBhvr>
                                            <p:cTn id="17" dur="500" fill="hold"/>
                                            <p:tgtEl>
                                              <p:spTgt spid="53"/>
                                            </p:tgtEl>
                                            <p:attrNameLst>
                                              <p:attrName>ppt_h</p:attrName>
                                            </p:attrNameLst>
                                          </p:cBhvr>
                                          <p:tavLst>
                                            <p:tav tm="0">
                                              <p:val>
                                                <p:fltVal val="0"/>
                                              </p:val>
                                            </p:tav>
                                            <p:tav tm="100000">
                                              <p:val>
                                                <p:strVal val="#ppt_h"/>
                                              </p:val>
                                            </p:tav>
                                          </p:tavLst>
                                        </p:anim>
                                        <p:animEffect transition="in" filter="fade">
                                          <p:cBhvr>
                                            <p:cTn id="18" dur="500"/>
                                            <p:tgtEl>
                                              <p:spTgt spid="53"/>
                                            </p:tgtEl>
                                          </p:cBhvr>
                                        </p:animEffect>
                                      </p:childTnLst>
                                    </p:cTn>
                                  </p:par>
                                </p:childTnLst>
                              </p:cTn>
                            </p:par>
                            <p:par>
                              <p:cTn id="19" fill="hold">
                                <p:stCondLst>
                                  <p:cond delay="1050"/>
                                </p:stCondLst>
                                <p:childTnLst>
                                  <p:par>
                                    <p:cTn id="20" presetID="22" presetClass="entr" presetSubtype="8" fill="hold" grpId="0" nodeType="after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wipe(left)">
                                          <p:cBhvr>
                                            <p:cTn id="22" dur="1000"/>
                                            <p:tgtEl>
                                              <p:spTgt spid="39"/>
                                            </p:tgtEl>
                                          </p:cBhvr>
                                        </p:animEffect>
                                      </p:childTnLst>
                                    </p:cTn>
                                  </p:par>
                                </p:childTnLst>
                              </p:cTn>
                            </p:par>
                            <p:par>
                              <p:cTn id="23" fill="hold">
                                <p:stCondLst>
                                  <p:cond delay="205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54"/>
                                            </p:tgtEl>
                                            <p:attrNameLst>
                                              <p:attrName>style.visibility</p:attrName>
                                            </p:attrNameLst>
                                          </p:cBhvr>
                                          <p:to>
                                            <p:strVal val="visible"/>
                                          </p:to>
                                        </p:set>
                                        <p:anim calcmode="lin" valueType="num">
                                          <p:cBhvr>
                                            <p:cTn id="26" dur="500" fill="hold"/>
                                            <p:tgtEl>
                                              <p:spTgt spid="54"/>
                                            </p:tgtEl>
                                            <p:attrNameLst>
                                              <p:attrName>ppt_w</p:attrName>
                                            </p:attrNameLst>
                                          </p:cBhvr>
                                          <p:tavLst>
                                            <p:tav tm="0">
                                              <p:val>
                                                <p:fltVal val="0"/>
                                              </p:val>
                                            </p:tav>
                                            <p:tav tm="100000">
                                              <p:val>
                                                <p:strVal val="#ppt_w"/>
                                              </p:val>
                                            </p:tav>
                                          </p:tavLst>
                                        </p:anim>
                                        <p:anim calcmode="lin" valueType="num">
                                          <p:cBhvr>
                                            <p:cTn id="27" dur="500" fill="hold"/>
                                            <p:tgtEl>
                                              <p:spTgt spid="54"/>
                                            </p:tgtEl>
                                            <p:attrNameLst>
                                              <p:attrName>ppt_h</p:attrName>
                                            </p:attrNameLst>
                                          </p:cBhvr>
                                          <p:tavLst>
                                            <p:tav tm="0">
                                              <p:val>
                                                <p:fltVal val="0"/>
                                              </p:val>
                                            </p:tav>
                                            <p:tav tm="100000">
                                              <p:val>
                                                <p:strVal val="#ppt_h"/>
                                              </p:val>
                                            </p:tav>
                                          </p:tavLst>
                                        </p:anim>
                                        <p:animEffect transition="in" filter="fade">
                                          <p:cBhvr>
                                            <p:cTn id="28" dur="500"/>
                                            <p:tgtEl>
                                              <p:spTgt spid="54"/>
                                            </p:tgtEl>
                                          </p:cBhvr>
                                        </p:animEffect>
                                      </p:childTnLst>
                                    </p:cTn>
                                  </p:par>
                                </p:childTnLst>
                              </p:cTn>
                            </p:par>
                            <p:par>
                              <p:cTn id="29" fill="hold">
                                <p:stCondLst>
                                  <p:cond delay="2600"/>
                                </p:stCondLst>
                                <p:childTnLst>
                                  <p:par>
                                    <p:cTn id="30" presetID="53" presetClass="entr" presetSubtype="16"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 calcmode="lin" valueType="num">
                                          <p:cBhvr>
                                            <p:cTn id="32" dur="500" fill="hold"/>
                                            <p:tgtEl>
                                              <p:spTgt spid="49"/>
                                            </p:tgtEl>
                                            <p:attrNameLst>
                                              <p:attrName>ppt_w</p:attrName>
                                            </p:attrNameLst>
                                          </p:cBhvr>
                                          <p:tavLst>
                                            <p:tav tm="0">
                                              <p:val>
                                                <p:fltVal val="0"/>
                                              </p:val>
                                            </p:tav>
                                            <p:tav tm="100000">
                                              <p:val>
                                                <p:strVal val="#ppt_w"/>
                                              </p:val>
                                            </p:tav>
                                          </p:tavLst>
                                        </p:anim>
                                        <p:anim calcmode="lin" valueType="num">
                                          <p:cBhvr>
                                            <p:cTn id="33" dur="500" fill="hold"/>
                                            <p:tgtEl>
                                              <p:spTgt spid="49"/>
                                            </p:tgtEl>
                                            <p:attrNameLst>
                                              <p:attrName>ppt_h</p:attrName>
                                            </p:attrNameLst>
                                          </p:cBhvr>
                                          <p:tavLst>
                                            <p:tav tm="0">
                                              <p:val>
                                                <p:fltVal val="0"/>
                                              </p:val>
                                            </p:tav>
                                            <p:tav tm="100000">
                                              <p:val>
                                                <p:strVal val="#ppt_h"/>
                                              </p:val>
                                            </p:tav>
                                          </p:tavLst>
                                        </p:anim>
                                        <p:animEffect transition="in" filter="fade">
                                          <p:cBhvr>
                                            <p:cTn id="34" dur="500"/>
                                            <p:tgtEl>
                                              <p:spTgt spid="4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1"/>
                                            </p:tgtEl>
                                            <p:attrNameLst>
                                              <p:attrName>style.visibility</p:attrName>
                                            </p:attrNameLst>
                                          </p:cBhvr>
                                          <p:to>
                                            <p:strVal val="visible"/>
                                          </p:to>
                                        </p:set>
                                        <p:anim calcmode="lin" valueType="num">
                                          <p:cBhvr>
                                            <p:cTn id="37" dur="500" fill="hold"/>
                                            <p:tgtEl>
                                              <p:spTgt spid="51"/>
                                            </p:tgtEl>
                                            <p:attrNameLst>
                                              <p:attrName>ppt_w</p:attrName>
                                            </p:attrNameLst>
                                          </p:cBhvr>
                                          <p:tavLst>
                                            <p:tav tm="0">
                                              <p:val>
                                                <p:fltVal val="0"/>
                                              </p:val>
                                            </p:tav>
                                            <p:tav tm="100000">
                                              <p:val>
                                                <p:strVal val="#ppt_w"/>
                                              </p:val>
                                            </p:tav>
                                          </p:tavLst>
                                        </p:anim>
                                        <p:anim calcmode="lin" valueType="num">
                                          <p:cBhvr>
                                            <p:cTn id="38" dur="500" fill="hold"/>
                                            <p:tgtEl>
                                              <p:spTgt spid="51"/>
                                            </p:tgtEl>
                                            <p:attrNameLst>
                                              <p:attrName>ppt_h</p:attrName>
                                            </p:attrNameLst>
                                          </p:cBhvr>
                                          <p:tavLst>
                                            <p:tav tm="0">
                                              <p:val>
                                                <p:fltVal val="0"/>
                                              </p:val>
                                            </p:tav>
                                            <p:tav tm="100000">
                                              <p:val>
                                                <p:strVal val="#ppt_h"/>
                                              </p:val>
                                            </p:tav>
                                          </p:tavLst>
                                        </p:anim>
                                        <p:animEffect transition="in" filter="fade">
                                          <p:cBhvr>
                                            <p:cTn id="39" dur="500"/>
                                            <p:tgtEl>
                                              <p:spTgt spid="5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p:cTn id="42" dur="500" fill="hold"/>
                                            <p:tgtEl>
                                              <p:spTgt spid="50"/>
                                            </p:tgtEl>
                                            <p:attrNameLst>
                                              <p:attrName>ppt_w</p:attrName>
                                            </p:attrNameLst>
                                          </p:cBhvr>
                                          <p:tavLst>
                                            <p:tav tm="0">
                                              <p:val>
                                                <p:fltVal val="0"/>
                                              </p:val>
                                            </p:tav>
                                            <p:tav tm="100000">
                                              <p:val>
                                                <p:strVal val="#ppt_w"/>
                                              </p:val>
                                            </p:tav>
                                          </p:tavLst>
                                        </p:anim>
                                        <p:anim calcmode="lin" valueType="num">
                                          <p:cBhvr>
                                            <p:cTn id="43" dur="500" fill="hold"/>
                                            <p:tgtEl>
                                              <p:spTgt spid="50"/>
                                            </p:tgtEl>
                                            <p:attrNameLst>
                                              <p:attrName>ppt_h</p:attrName>
                                            </p:attrNameLst>
                                          </p:cBhvr>
                                          <p:tavLst>
                                            <p:tav tm="0">
                                              <p:val>
                                                <p:fltVal val="0"/>
                                              </p:val>
                                            </p:tav>
                                            <p:tav tm="100000">
                                              <p:val>
                                                <p:strVal val="#ppt_h"/>
                                              </p:val>
                                            </p:tav>
                                          </p:tavLst>
                                        </p:anim>
                                        <p:animEffect transition="in" filter="fade">
                                          <p:cBhvr>
                                            <p:cTn id="44" dur="500"/>
                                            <p:tgtEl>
                                              <p:spTgt spid="50"/>
                                            </p:tgtEl>
                                          </p:cBhvr>
                                        </p:animEffect>
                                      </p:childTnLst>
                                    </p:cTn>
                                  </p:par>
                                </p:childTnLst>
                              </p:cTn>
                            </p:par>
                            <p:par>
                              <p:cTn id="45" fill="hold">
                                <p:stCondLst>
                                  <p:cond delay="3100"/>
                                </p:stCondLst>
                                <p:childTnLst>
                                  <p:par>
                                    <p:cTn id="46" presetID="16" presetClass="entr" presetSubtype="37"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barn(outVertical)">
                                          <p:cBhvr>
                                            <p:cTn id="48" dur="500"/>
                                            <p:tgtEl>
                                              <p:spTgt spid="55"/>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barn(outVertical)">
                                          <p:cBhvr>
                                            <p:cTn id="51" dur="500"/>
                                            <p:tgtEl>
                                              <p:spTgt spid="56"/>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57"/>
                                            </p:tgtEl>
                                            <p:attrNameLst>
                                              <p:attrName>style.visibility</p:attrName>
                                            </p:attrNameLst>
                                          </p:cBhvr>
                                          <p:to>
                                            <p:strVal val="visible"/>
                                          </p:to>
                                        </p:set>
                                        <p:animEffect transition="in" filter="barn(outVertical)">
                                          <p:cBhvr>
                                            <p:cTn id="54" dur="500"/>
                                            <p:tgtEl>
                                              <p:spTgt spid="57"/>
                                            </p:tgtEl>
                                          </p:cBhvr>
                                        </p:animEffect>
                                      </p:childTnLst>
                                    </p:cTn>
                                  </p:par>
                                </p:childTnLst>
                              </p:cTn>
                            </p:par>
                            <p:par>
                              <p:cTn id="55" fill="hold">
                                <p:stCondLst>
                                  <p:cond delay="3600"/>
                                </p:stCondLst>
                                <p:childTnLst>
                                  <p:par>
                                    <p:cTn id="56" presetID="22" presetClass="entr" presetSubtype="8" fill="hold" nodeType="after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wipe(left)">
                                          <p:cBhvr>
                                            <p:cTn id="58" dur="500"/>
                                            <p:tgtEl>
                                              <p:spTgt spid="48"/>
                                            </p:tgtEl>
                                          </p:cBhvr>
                                        </p:animEffect>
                                      </p:childTnLst>
                                    </p:cTn>
                                  </p:par>
                                  <p:par>
                                    <p:cTn id="59" presetID="53" presetClass="entr" presetSubtype="16" fill="hold" grpId="0" nodeType="withEffect">
                                      <p:stCondLst>
                                        <p:cond delay="0"/>
                                      </p:stCondLst>
                                      <p:iterate type="lt">
                                        <p:tmPct val="10000"/>
                                      </p:iterate>
                                      <p:childTnLst>
                                        <p:set>
                                          <p:cBhvr>
                                            <p:cTn id="60" dur="1" fill="hold">
                                              <p:stCondLst>
                                                <p:cond delay="0"/>
                                              </p:stCondLst>
                                            </p:cTn>
                                            <p:tgtEl>
                                              <p:spTgt spid="52"/>
                                            </p:tgtEl>
                                            <p:attrNameLst>
                                              <p:attrName>style.visibility</p:attrName>
                                            </p:attrNameLst>
                                          </p:cBhvr>
                                          <p:to>
                                            <p:strVal val="visible"/>
                                          </p:to>
                                        </p:set>
                                        <p:anim calcmode="lin" valueType="num">
                                          <p:cBhvr>
                                            <p:cTn id="61" dur="500" fill="hold"/>
                                            <p:tgtEl>
                                              <p:spTgt spid="52"/>
                                            </p:tgtEl>
                                            <p:attrNameLst>
                                              <p:attrName>ppt_w</p:attrName>
                                            </p:attrNameLst>
                                          </p:cBhvr>
                                          <p:tavLst>
                                            <p:tav tm="0">
                                              <p:val>
                                                <p:fltVal val="0"/>
                                              </p:val>
                                            </p:tav>
                                            <p:tav tm="100000">
                                              <p:val>
                                                <p:strVal val="#ppt_w"/>
                                              </p:val>
                                            </p:tav>
                                          </p:tavLst>
                                        </p:anim>
                                        <p:anim calcmode="lin" valueType="num">
                                          <p:cBhvr>
                                            <p:cTn id="62" dur="500" fill="hold"/>
                                            <p:tgtEl>
                                              <p:spTgt spid="52"/>
                                            </p:tgtEl>
                                            <p:attrNameLst>
                                              <p:attrName>ppt_h</p:attrName>
                                            </p:attrNameLst>
                                          </p:cBhvr>
                                          <p:tavLst>
                                            <p:tav tm="0">
                                              <p:val>
                                                <p:fltVal val="0"/>
                                              </p:val>
                                            </p:tav>
                                            <p:tav tm="100000">
                                              <p:val>
                                                <p:strVal val="#ppt_h"/>
                                              </p:val>
                                            </p:tav>
                                          </p:tavLst>
                                        </p:anim>
                                        <p:animEffect transition="in" filter="fade">
                                          <p:cBhvr>
                                            <p:cTn id="63" dur="500"/>
                                            <p:tgtEl>
                                              <p:spTgt spid="52"/>
                                            </p:tgtEl>
                                          </p:cBhvr>
                                        </p:animEffect>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500"/>
                                            <p:tgtEl>
                                              <p:spTgt spid="58"/>
                                            </p:tgtEl>
                                          </p:cBhvr>
                                        </p:animEffect>
                                        <p:anim calcmode="lin" valueType="num">
                                          <p:cBhvr>
                                            <p:cTn id="69" dur="500" fill="hold"/>
                                            <p:tgtEl>
                                              <p:spTgt spid="58"/>
                                            </p:tgtEl>
                                            <p:attrNameLst>
                                              <p:attrName>ppt_x</p:attrName>
                                            </p:attrNameLst>
                                          </p:cBhvr>
                                          <p:tavLst>
                                            <p:tav tm="0">
                                              <p:val>
                                                <p:strVal val="#ppt_x"/>
                                              </p:val>
                                            </p:tav>
                                            <p:tav tm="100000">
                                              <p:val>
                                                <p:strVal val="#ppt_x"/>
                                              </p:val>
                                            </p:tav>
                                          </p:tavLst>
                                        </p:anim>
                                        <p:anim calcmode="lin" valueType="num">
                                          <p:cBhvr>
                                            <p:cTn id="70" dur="5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9" grpId="0" animBg="1"/>
          <p:bldP spid="50" grpId="0" animBg="1"/>
          <p:bldP spid="51" grpId="0" animBg="1"/>
          <p:bldP spid="52" grpId="0"/>
          <p:bldP spid="53" grpId="0"/>
          <p:bldP spid="54" grpId="0"/>
          <p:bldP spid="55" grpId="0"/>
          <p:bldP spid="56" grpId="0"/>
          <p:bldP spid="57" grpId="0"/>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accel="60000" fill="hold"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ppt_x"/>
                                              </p:val>
                                            </p:tav>
                                            <p:tav tm="100000">
                                              <p:val>
                                                <p:strVal val="#ppt_x"/>
                                              </p:val>
                                            </p:tav>
                                          </p:tavLst>
                                        </p:anim>
                                        <p:anim calcmode="lin" valueType="num">
                                          <p:cBhvr additive="base">
                                            <p:cTn id="12" dur="500" fill="hold"/>
                                            <p:tgtEl>
                                              <p:spTgt spid="4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53"/>
                                            </p:tgtEl>
                                            <p:attrNameLst>
                                              <p:attrName>style.visibility</p:attrName>
                                            </p:attrNameLst>
                                          </p:cBhvr>
                                          <p:to>
                                            <p:strVal val="visible"/>
                                          </p:to>
                                        </p:set>
                                        <p:anim calcmode="lin" valueType="num">
                                          <p:cBhvr>
                                            <p:cTn id="16" dur="500" fill="hold"/>
                                            <p:tgtEl>
                                              <p:spTgt spid="53"/>
                                            </p:tgtEl>
                                            <p:attrNameLst>
                                              <p:attrName>ppt_w</p:attrName>
                                            </p:attrNameLst>
                                          </p:cBhvr>
                                          <p:tavLst>
                                            <p:tav tm="0">
                                              <p:val>
                                                <p:fltVal val="0"/>
                                              </p:val>
                                            </p:tav>
                                            <p:tav tm="100000">
                                              <p:val>
                                                <p:strVal val="#ppt_w"/>
                                              </p:val>
                                            </p:tav>
                                          </p:tavLst>
                                        </p:anim>
                                        <p:anim calcmode="lin" valueType="num">
                                          <p:cBhvr>
                                            <p:cTn id="17" dur="500" fill="hold"/>
                                            <p:tgtEl>
                                              <p:spTgt spid="53"/>
                                            </p:tgtEl>
                                            <p:attrNameLst>
                                              <p:attrName>ppt_h</p:attrName>
                                            </p:attrNameLst>
                                          </p:cBhvr>
                                          <p:tavLst>
                                            <p:tav tm="0">
                                              <p:val>
                                                <p:fltVal val="0"/>
                                              </p:val>
                                            </p:tav>
                                            <p:tav tm="100000">
                                              <p:val>
                                                <p:strVal val="#ppt_h"/>
                                              </p:val>
                                            </p:tav>
                                          </p:tavLst>
                                        </p:anim>
                                        <p:animEffect transition="in" filter="fade">
                                          <p:cBhvr>
                                            <p:cTn id="18" dur="500"/>
                                            <p:tgtEl>
                                              <p:spTgt spid="53"/>
                                            </p:tgtEl>
                                          </p:cBhvr>
                                        </p:animEffect>
                                      </p:childTnLst>
                                    </p:cTn>
                                  </p:par>
                                </p:childTnLst>
                              </p:cTn>
                            </p:par>
                            <p:par>
                              <p:cTn id="19" fill="hold">
                                <p:stCondLst>
                                  <p:cond delay="1050"/>
                                </p:stCondLst>
                                <p:childTnLst>
                                  <p:par>
                                    <p:cTn id="20" presetID="22" presetClass="entr" presetSubtype="8" fill="hold" grpId="0" nodeType="after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wipe(left)">
                                          <p:cBhvr>
                                            <p:cTn id="22" dur="1000"/>
                                            <p:tgtEl>
                                              <p:spTgt spid="39"/>
                                            </p:tgtEl>
                                          </p:cBhvr>
                                        </p:animEffect>
                                      </p:childTnLst>
                                    </p:cTn>
                                  </p:par>
                                </p:childTnLst>
                              </p:cTn>
                            </p:par>
                            <p:par>
                              <p:cTn id="23" fill="hold">
                                <p:stCondLst>
                                  <p:cond delay="205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54"/>
                                            </p:tgtEl>
                                            <p:attrNameLst>
                                              <p:attrName>style.visibility</p:attrName>
                                            </p:attrNameLst>
                                          </p:cBhvr>
                                          <p:to>
                                            <p:strVal val="visible"/>
                                          </p:to>
                                        </p:set>
                                        <p:anim calcmode="lin" valueType="num">
                                          <p:cBhvr>
                                            <p:cTn id="26" dur="500" fill="hold"/>
                                            <p:tgtEl>
                                              <p:spTgt spid="54"/>
                                            </p:tgtEl>
                                            <p:attrNameLst>
                                              <p:attrName>ppt_w</p:attrName>
                                            </p:attrNameLst>
                                          </p:cBhvr>
                                          <p:tavLst>
                                            <p:tav tm="0">
                                              <p:val>
                                                <p:fltVal val="0"/>
                                              </p:val>
                                            </p:tav>
                                            <p:tav tm="100000">
                                              <p:val>
                                                <p:strVal val="#ppt_w"/>
                                              </p:val>
                                            </p:tav>
                                          </p:tavLst>
                                        </p:anim>
                                        <p:anim calcmode="lin" valueType="num">
                                          <p:cBhvr>
                                            <p:cTn id="27" dur="500" fill="hold"/>
                                            <p:tgtEl>
                                              <p:spTgt spid="54"/>
                                            </p:tgtEl>
                                            <p:attrNameLst>
                                              <p:attrName>ppt_h</p:attrName>
                                            </p:attrNameLst>
                                          </p:cBhvr>
                                          <p:tavLst>
                                            <p:tav tm="0">
                                              <p:val>
                                                <p:fltVal val="0"/>
                                              </p:val>
                                            </p:tav>
                                            <p:tav tm="100000">
                                              <p:val>
                                                <p:strVal val="#ppt_h"/>
                                              </p:val>
                                            </p:tav>
                                          </p:tavLst>
                                        </p:anim>
                                        <p:animEffect transition="in" filter="fade">
                                          <p:cBhvr>
                                            <p:cTn id="28" dur="500"/>
                                            <p:tgtEl>
                                              <p:spTgt spid="54"/>
                                            </p:tgtEl>
                                          </p:cBhvr>
                                        </p:animEffect>
                                      </p:childTnLst>
                                    </p:cTn>
                                  </p:par>
                                </p:childTnLst>
                              </p:cTn>
                            </p:par>
                            <p:par>
                              <p:cTn id="29" fill="hold">
                                <p:stCondLst>
                                  <p:cond delay="2600"/>
                                </p:stCondLst>
                                <p:childTnLst>
                                  <p:par>
                                    <p:cTn id="30" presetID="53" presetClass="entr" presetSubtype="16"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 calcmode="lin" valueType="num">
                                          <p:cBhvr>
                                            <p:cTn id="32" dur="500" fill="hold"/>
                                            <p:tgtEl>
                                              <p:spTgt spid="49"/>
                                            </p:tgtEl>
                                            <p:attrNameLst>
                                              <p:attrName>ppt_w</p:attrName>
                                            </p:attrNameLst>
                                          </p:cBhvr>
                                          <p:tavLst>
                                            <p:tav tm="0">
                                              <p:val>
                                                <p:fltVal val="0"/>
                                              </p:val>
                                            </p:tav>
                                            <p:tav tm="100000">
                                              <p:val>
                                                <p:strVal val="#ppt_w"/>
                                              </p:val>
                                            </p:tav>
                                          </p:tavLst>
                                        </p:anim>
                                        <p:anim calcmode="lin" valueType="num">
                                          <p:cBhvr>
                                            <p:cTn id="33" dur="500" fill="hold"/>
                                            <p:tgtEl>
                                              <p:spTgt spid="49"/>
                                            </p:tgtEl>
                                            <p:attrNameLst>
                                              <p:attrName>ppt_h</p:attrName>
                                            </p:attrNameLst>
                                          </p:cBhvr>
                                          <p:tavLst>
                                            <p:tav tm="0">
                                              <p:val>
                                                <p:fltVal val="0"/>
                                              </p:val>
                                            </p:tav>
                                            <p:tav tm="100000">
                                              <p:val>
                                                <p:strVal val="#ppt_h"/>
                                              </p:val>
                                            </p:tav>
                                          </p:tavLst>
                                        </p:anim>
                                        <p:animEffect transition="in" filter="fade">
                                          <p:cBhvr>
                                            <p:cTn id="34" dur="500"/>
                                            <p:tgtEl>
                                              <p:spTgt spid="4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1"/>
                                            </p:tgtEl>
                                            <p:attrNameLst>
                                              <p:attrName>style.visibility</p:attrName>
                                            </p:attrNameLst>
                                          </p:cBhvr>
                                          <p:to>
                                            <p:strVal val="visible"/>
                                          </p:to>
                                        </p:set>
                                        <p:anim calcmode="lin" valueType="num">
                                          <p:cBhvr>
                                            <p:cTn id="37" dur="500" fill="hold"/>
                                            <p:tgtEl>
                                              <p:spTgt spid="51"/>
                                            </p:tgtEl>
                                            <p:attrNameLst>
                                              <p:attrName>ppt_w</p:attrName>
                                            </p:attrNameLst>
                                          </p:cBhvr>
                                          <p:tavLst>
                                            <p:tav tm="0">
                                              <p:val>
                                                <p:fltVal val="0"/>
                                              </p:val>
                                            </p:tav>
                                            <p:tav tm="100000">
                                              <p:val>
                                                <p:strVal val="#ppt_w"/>
                                              </p:val>
                                            </p:tav>
                                          </p:tavLst>
                                        </p:anim>
                                        <p:anim calcmode="lin" valueType="num">
                                          <p:cBhvr>
                                            <p:cTn id="38" dur="500" fill="hold"/>
                                            <p:tgtEl>
                                              <p:spTgt spid="51"/>
                                            </p:tgtEl>
                                            <p:attrNameLst>
                                              <p:attrName>ppt_h</p:attrName>
                                            </p:attrNameLst>
                                          </p:cBhvr>
                                          <p:tavLst>
                                            <p:tav tm="0">
                                              <p:val>
                                                <p:fltVal val="0"/>
                                              </p:val>
                                            </p:tav>
                                            <p:tav tm="100000">
                                              <p:val>
                                                <p:strVal val="#ppt_h"/>
                                              </p:val>
                                            </p:tav>
                                          </p:tavLst>
                                        </p:anim>
                                        <p:animEffect transition="in" filter="fade">
                                          <p:cBhvr>
                                            <p:cTn id="39" dur="500"/>
                                            <p:tgtEl>
                                              <p:spTgt spid="5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p:cTn id="42" dur="500" fill="hold"/>
                                            <p:tgtEl>
                                              <p:spTgt spid="50"/>
                                            </p:tgtEl>
                                            <p:attrNameLst>
                                              <p:attrName>ppt_w</p:attrName>
                                            </p:attrNameLst>
                                          </p:cBhvr>
                                          <p:tavLst>
                                            <p:tav tm="0">
                                              <p:val>
                                                <p:fltVal val="0"/>
                                              </p:val>
                                            </p:tav>
                                            <p:tav tm="100000">
                                              <p:val>
                                                <p:strVal val="#ppt_w"/>
                                              </p:val>
                                            </p:tav>
                                          </p:tavLst>
                                        </p:anim>
                                        <p:anim calcmode="lin" valueType="num">
                                          <p:cBhvr>
                                            <p:cTn id="43" dur="500" fill="hold"/>
                                            <p:tgtEl>
                                              <p:spTgt spid="50"/>
                                            </p:tgtEl>
                                            <p:attrNameLst>
                                              <p:attrName>ppt_h</p:attrName>
                                            </p:attrNameLst>
                                          </p:cBhvr>
                                          <p:tavLst>
                                            <p:tav tm="0">
                                              <p:val>
                                                <p:fltVal val="0"/>
                                              </p:val>
                                            </p:tav>
                                            <p:tav tm="100000">
                                              <p:val>
                                                <p:strVal val="#ppt_h"/>
                                              </p:val>
                                            </p:tav>
                                          </p:tavLst>
                                        </p:anim>
                                        <p:animEffect transition="in" filter="fade">
                                          <p:cBhvr>
                                            <p:cTn id="44" dur="500"/>
                                            <p:tgtEl>
                                              <p:spTgt spid="50"/>
                                            </p:tgtEl>
                                          </p:cBhvr>
                                        </p:animEffect>
                                      </p:childTnLst>
                                    </p:cTn>
                                  </p:par>
                                </p:childTnLst>
                              </p:cTn>
                            </p:par>
                            <p:par>
                              <p:cTn id="45" fill="hold">
                                <p:stCondLst>
                                  <p:cond delay="3100"/>
                                </p:stCondLst>
                                <p:childTnLst>
                                  <p:par>
                                    <p:cTn id="46" presetID="16" presetClass="entr" presetSubtype="37"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barn(outVertical)">
                                          <p:cBhvr>
                                            <p:cTn id="48" dur="500"/>
                                            <p:tgtEl>
                                              <p:spTgt spid="55"/>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barn(outVertical)">
                                          <p:cBhvr>
                                            <p:cTn id="51" dur="500"/>
                                            <p:tgtEl>
                                              <p:spTgt spid="56"/>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57"/>
                                            </p:tgtEl>
                                            <p:attrNameLst>
                                              <p:attrName>style.visibility</p:attrName>
                                            </p:attrNameLst>
                                          </p:cBhvr>
                                          <p:to>
                                            <p:strVal val="visible"/>
                                          </p:to>
                                        </p:set>
                                        <p:animEffect transition="in" filter="barn(outVertical)">
                                          <p:cBhvr>
                                            <p:cTn id="54" dur="500"/>
                                            <p:tgtEl>
                                              <p:spTgt spid="57"/>
                                            </p:tgtEl>
                                          </p:cBhvr>
                                        </p:animEffect>
                                      </p:childTnLst>
                                    </p:cTn>
                                  </p:par>
                                </p:childTnLst>
                              </p:cTn>
                            </p:par>
                            <p:par>
                              <p:cTn id="55" fill="hold">
                                <p:stCondLst>
                                  <p:cond delay="3600"/>
                                </p:stCondLst>
                                <p:childTnLst>
                                  <p:par>
                                    <p:cTn id="56" presetID="22" presetClass="entr" presetSubtype="8" fill="hold" nodeType="after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wipe(left)">
                                          <p:cBhvr>
                                            <p:cTn id="58" dur="500"/>
                                            <p:tgtEl>
                                              <p:spTgt spid="48"/>
                                            </p:tgtEl>
                                          </p:cBhvr>
                                        </p:animEffect>
                                      </p:childTnLst>
                                    </p:cTn>
                                  </p:par>
                                  <p:par>
                                    <p:cTn id="59" presetID="53" presetClass="entr" presetSubtype="16" fill="hold" grpId="0" nodeType="withEffect">
                                      <p:stCondLst>
                                        <p:cond delay="0"/>
                                      </p:stCondLst>
                                      <p:iterate type="lt">
                                        <p:tmPct val="10000"/>
                                      </p:iterate>
                                      <p:childTnLst>
                                        <p:set>
                                          <p:cBhvr>
                                            <p:cTn id="60" dur="1" fill="hold">
                                              <p:stCondLst>
                                                <p:cond delay="0"/>
                                              </p:stCondLst>
                                            </p:cTn>
                                            <p:tgtEl>
                                              <p:spTgt spid="52"/>
                                            </p:tgtEl>
                                            <p:attrNameLst>
                                              <p:attrName>style.visibility</p:attrName>
                                            </p:attrNameLst>
                                          </p:cBhvr>
                                          <p:to>
                                            <p:strVal val="visible"/>
                                          </p:to>
                                        </p:set>
                                        <p:anim calcmode="lin" valueType="num">
                                          <p:cBhvr>
                                            <p:cTn id="61" dur="500" fill="hold"/>
                                            <p:tgtEl>
                                              <p:spTgt spid="52"/>
                                            </p:tgtEl>
                                            <p:attrNameLst>
                                              <p:attrName>ppt_w</p:attrName>
                                            </p:attrNameLst>
                                          </p:cBhvr>
                                          <p:tavLst>
                                            <p:tav tm="0">
                                              <p:val>
                                                <p:fltVal val="0"/>
                                              </p:val>
                                            </p:tav>
                                            <p:tav tm="100000">
                                              <p:val>
                                                <p:strVal val="#ppt_w"/>
                                              </p:val>
                                            </p:tav>
                                          </p:tavLst>
                                        </p:anim>
                                        <p:anim calcmode="lin" valueType="num">
                                          <p:cBhvr>
                                            <p:cTn id="62" dur="500" fill="hold"/>
                                            <p:tgtEl>
                                              <p:spTgt spid="52"/>
                                            </p:tgtEl>
                                            <p:attrNameLst>
                                              <p:attrName>ppt_h</p:attrName>
                                            </p:attrNameLst>
                                          </p:cBhvr>
                                          <p:tavLst>
                                            <p:tav tm="0">
                                              <p:val>
                                                <p:fltVal val="0"/>
                                              </p:val>
                                            </p:tav>
                                            <p:tav tm="100000">
                                              <p:val>
                                                <p:strVal val="#ppt_h"/>
                                              </p:val>
                                            </p:tav>
                                          </p:tavLst>
                                        </p:anim>
                                        <p:animEffect transition="in" filter="fade">
                                          <p:cBhvr>
                                            <p:cTn id="63" dur="500"/>
                                            <p:tgtEl>
                                              <p:spTgt spid="52"/>
                                            </p:tgtEl>
                                          </p:cBhvr>
                                        </p:animEffect>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500"/>
                                            <p:tgtEl>
                                              <p:spTgt spid="58"/>
                                            </p:tgtEl>
                                          </p:cBhvr>
                                        </p:animEffect>
                                        <p:anim calcmode="lin" valueType="num">
                                          <p:cBhvr>
                                            <p:cTn id="69" dur="500" fill="hold"/>
                                            <p:tgtEl>
                                              <p:spTgt spid="58"/>
                                            </p:tgtEl>
                                            <p:attrNameLst>
                                              <p:attrName>ppt_x</p:attrName>
                                            </p:attrNameLst>
                                          </p:cBhvr>
                                          <p:tavLst>
                                            <p:tav tm="0">
                                              <p:val>
                                                <p:strVal val="#ppt_x"/>
                                              </p:val>
                                            </p:tav>
                                            <p:tav tm="100000">
                                              <p:val>
                                                <p:strVal val="#ppt_x"/>
                                              </p:val>
                                            </p:tav>
                                          </p:tavLst>
                                        </p:anim>
                                        <p:anim calcmode="lin" valueType="num">
                                          <p:cBhvr>
                                            <p:cTn id="70" dur="5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9" grpId="0" animBg="1"/>
          <p:bldP spid="50" grpId="0" animBg="1"/>
          <p:bldP spid="51" grpId="0" animBg="1"/>
          <p:bldP spid="52" grpId="0"/>
          <p:bldP spid="53" grpId="0"/>
          <p:bldP spid="54" grpId="0"/>
          <p:bldP spid="55" grpId="0"/>
          <p:bldP spid="56" grpId="0"/>
          <p:bldP spid="57" grpId="0"/>
          <p:bldP spid="58"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Oval 22"/>
          <p:cNvSpPr>
            <a:spLocks noChangeArrowheads="1"/>
          </p:cNvSpPr>
          <p:nvPr/>
        </p:nvSpPr>
        <p:spPr bwMode="auto">
          <a:xfrm>
            <a:off x="3571798" y="1212317"/>
            <a:ext cx="1024952" cy="1024292"/>
          </a:xfrm>
          <a:prstGeom prst="ellipse">
            <a:avLst/>
          </a:prstGeom>
          <a:blipFill dpi="0" rotWithShape="1">
            <a:blip r:embed="rId3">
              <a:extLst>
                <a:ext uri="{28A0092B-C50C-407E-A947-70E740481C1C}">
                  <a14:useLocalDpi xmlns:a14="http://schemas.microsoft.com/office/drawing/2010/main"/>
                </a:ext>
              </a:extLst>
            </a:blip>
            <a:srcRect/>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solidFill>
                  <a:schemeClr val="bg1"/>
                </a:solidFill>
                <a:latin typeface="微软雅黑" panose="020B0503020204020204" pitchFamily="34" charset="-122"/>
                <a:ea typeface="微软雅黑" panose="020B0503020204020204" pitchFamily="34" charset="-122"/>
              </a:rPr>
              <a:t>标题文字</a:t>
            </a:r>
          </a:p>
        </p:txBody>
      </p:sp>
      <p:sp>
        <p:nvSpPr>
          <p:cNvPr id="19" name="Line 23"/>
          <p:cNvSpPr>
            <a:spLocks noChangeShapeType="1"/>
          </p:cNvSpPr>
          <p:nvPr/>
        </p:nvSpPr>
        <p:spPr bwMode="auto">
          <a:xfrm flipH="1">
            <a:off x="1083762" y="1725759"/>
            <a:ext cx="2488036" cy="0"/>
          </a:xfrm>
          <a:prstGeom prst="line">
            <a:avLst/>
          </a:prstGeom>
          <a:noFill/>
          <a:ln w="5" cap="flat">
            <a:solidFill>
              <a:schemeClr val="accent3"/>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5493" tIns="37746" rIns="75493" bIns="37746"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0" name="Freeform 27"/>
          <p:cNvSpPr>
            <a:spLocks/>
          </p:cNvSpPr>
          <p:nvPr/>
        </p:nvSpPr>
        <p:spPr bwMode="auto">
          <a:xfrm>
            <a:off x="2905838" y="1806147"/>
            <a:ext cx="1370938" cy="1164321"/>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blipFill dpi="0" rotWithShape="1">
            <a:blip r:embed="rId4">
              <a:extLst>
                <a:ext uri="{28A0092B-C50C-407E-A947-70E740481C1C}">
                  <a14:useLocalDpi xmlns:a14="http://schemas.microsoft.com/office/drawing/2010/main"/>
                </a:ext>
              </a:extLst>
            </a:blip>
            <a:srcRect/>
            <a:stretch>
              <a:fillRect/>
            </a:stretch>
          </a:blip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1" name="Freeform 28"/>
          <p:cNvSpPr>
            <a:spLocks/>
          </p:cNvSpPr>
          <p:nvPr/>
        </p:nvSpPr>
        <p:spPr bwMode="auto">
          <a:xfrm>
            <a:off x="2211265" y="1806147"/>
            <a:ext cx="2065512" cy="1856690"/>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blipFill dpi="0" rotWithShape="1">
            <a:blip r:embed="rId5">
              <a:extLst>
                <a:ext uri="{28A0092B-C50C-407E-A947-70E740481C1C}">
                  <a14:useLocalDpi xmlns:a14="http://schemas.microsoft.com/office/drawing/2010/main"/>
                </a:ext>
              </a:extLst>
            </a:blip>
            <a:srcRect/>
            <a:stretch>
              <a:fillRect/>
            </a:stretch>
          </a:blip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2" name="Freeform 29"/>
          <p:cNvSpPr>
            <a:spLocks/>
          </p:cNvSpPr>
          <p:nvPr/>
        </p:nvSpPr>
        <p:spPr bwMode="auto">
          <a:xfrm>
            <a:off x="1533378" y="1779721"/>
            <a:ext cx="2739275" cy="2530907"/>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blipFill dpi="0" rotWithShape="1">
            <a:blip r:embed="rId6">
              <a:extLst>
                <a:ext uri="{28A0092B-C50C-407E-A947-70E740481C1C}">
                  <a14:useLocalDpi xmlns:a14="http://schemas.microsoft.com/office/drawing/2010/main"/>
                </a:ext>
              </a:extLst>
            </a:blip>
            <a:srcRect/>
            <a:stretch>
              <a:fillRect/>
            </a:stretch>
          </a:blip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3" name="矩形 22"/>
          <p:cNvSpPr/>
          <p:nvPr/>
        </p:nvSpPr>
        <p:spPr>
          <a:xfrm>
            <a:off x="4392167" y="2645065"/>
            <a:ext cx="4572000" cy="400110"/>
          </a:xfrm>
          <a:prstGeom prst="rect">
            <a:avLst/>
          </a:prstGeom>
          <a:ln>
            <a:noFill/>
          </a:ln>
        </p:spPr>
        <p:txBody>
          <a:bodyPr>
            <a:spAutoFit/>
          </a:body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添加单击</a:t>
            </a:r>
            <a:r>
              <a:rPr lang="zh-CN" altLang="en-US" sz="1000" dirty="0">
                <a:solidFill>
                  <a:schemeClr val="accent1"/>
                </a:solidFill>
                <a:latin typeface="微软雅黑" panose="020B0503020204020204" pitchFamily="34" charset="-122"/>
                <a:ea typeface="微软雅黑" panose="020B0503020204020204" pitchFamily="34" charset="-122"/>
              </a:rPr>
              <a:t>此处添加文本单击此处添加</a:t>
            </a:r>
            <a:endParaRPr lang="en-US" altLang="zh-CN" sz="1000" dirty="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a:t>
            </a:r>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24" name="矩形 23"/>
          <p:cNvSpPr/>
          <p:nvPr/>
        </p:nvSpPr>
        <p:spPr>
          <a:xfrm>
            <a:off x="4435449" y="3262727"/>
            <a:ext cx="4572000" cy="400110"/>
          </a:xfrm>
          <a:prstGeom prst="rect">
            <a:avLst/>
          </a:prstGeom>
          <a:ln>
            <a:noFill/>
          </a:ln>
        </p:spPr>
        <p:txBody>
          <a:bodyPr>
            <a:spAutoFit/>
          </a:body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添加单击</a:t>
            </a:r>
            <a:r>
              <a:rPr lang="zh-CN" altLang="en-US" sz="1000" dirty="0">
                <a:solidFill>
                  <a:schemeClr val="accent1"/>
                </a:solidFill>
                <a:latin typeface="微软雅黑" panose="020B0503020204020204" pitchFamily="34" charset="-122"/>
                <a:ea typeface="微软雅黑" panose="020B0503020204020204" pitchFamily="34" charset="-122"/>
              </a:rPr>
              <a:t>此处添加文本单击此处添加</a:t>
            </a:r>
            <a:endParaRPr lang="en-US" altLang="zh-CN" sz="1000" dirty="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a:t>
            </a:r>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25" name="矩形 24"/>
          <p:cNvSpPr/>
          <p:nvPr/>
        </p:nvSpPr>
        <p:spPr>
          <a:xfrm>
            <a:off x="4435449" y="3969438"/>
            <a:ext cx="4572000" cy="400110"/>
          </a:xfrm>
          <a:prstGeom prst="rect">
            <a:avLst/>
          </a:prstGeom>
          <a:ln>
            <a:noFill/>
          </a:ln>
        </p:spPr>
        <p:txBody>
          <a:bodyPr>
            <a:spAutoFit/>
          </a:bodyPr>
          <a:lstStyle/>
          <a:p>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添加单击</a:t>
            </a:r>
            <a:r>
              <a:rPr lang="zh-CN" altLang="en-US" sz="1000" dirty="0">
                <a:solidFill>
                  <a:schemeClr val="accent1"/>
                </a:solidFill>
                <a:latin typeface="微软雅黑" panose="020B0503020204020204" pitchFamily="34" charset="-122"/>
                <a:ea typeface="微软雅黑" panose="020B0503020204020204" pitchFamily="34" charset="-122"/>
              </a:rPr>
              <a:t>此处添加文本单击此处添加</a:t>
            </a:r>
            <a:endParaRPr lang="en-US" altLang="zh-CN" sz="1000" dirty="0">
              <a:solidFill>
                <a:schemeClr val="accent1"/>
              </a:solidFill>
              <a:latin typeface="微软雅黑" panose="020B0503020204020204" pitchFamily="34" charset="-122"/>
              <a:ea typeface="微软雅黑" panose="020B0503020204020204" pitchFamily="34" charset="-122"/>
            </a:endParaRPr>
          </a:p>
          <a:p>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a:t>
            </a:r>
            <a:r>
              <a:rPr lang="zh-CN" altLang="en-US" sz="10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26" name="Freeform 24"/>
          <p:cNvSpPr>
            <a:spLocks noEditPoints="1"/>
          </p:cNvSpPr>
          <p:nvPr/>
        </p:nvSpPr>
        <p:spPr bwMode="auto">
          <a:xfrm>
            <a:off x="2819993" y="1585731"/>
            <a:ext cx="288756" cy="287839"/>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7" name="Freeform 25"/>
          <p:cNvSpPr>
            <a:spLocks noEditPoints="1"/>
          </p:cNvSpPr>
          <p:nvPr/>
        </p:nvSpPr>
        <p:spPr bwMode="auto">
          <a:xfrm>
            <a:off x="2143629" y="1585731"/>
            <a:ext cx="291357" cy="287839"/>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blipFill dpi="0" rotWithShape="1">
            <a:blip r:embed="rId8" cstate="screen">
              <a:extLst>
                <a:ext uri="{28A0092B-C50C-407E-A947-70E740481C1C}">
                  <a14:useLocalDpi xmlns:a14="http://schemas.microsoft.com/office/drawing/2010/main"/>
                </a:ext>
              </a:extLst>
            </a:blip>
            <a:srcRect/>
            <a:stretch>
              <a:fillRect/>
            </a:stretch>
          </a:blip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8" name="Freeform 26"/>
          <p:cNvSpPr>
            <a:spLocks noEditPoints="1"/>
          </p:cNvSpPr>
          <p:nvPr/>
        </p:nvSpPr>
        <p:spPr bwMode="auto">
          <a:xfrm>
            <a:off x="1469866" y="1585731"/>
            <a:ext cx="293958" cy="287839"/>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blipFill dpi="0" rotWithShape="1">
            <a:blip r:embed="rId9" cstate="screen">
              <a:extLst>
                <a:ext uri="{28A0092B-C50C-407E-A947-70E740481C1C}">
                  <a14:useLocalDpi xmlns:a14="http://schemas.microsoft.com/office/drawing/2010/main"/>
                </a:ext>
              </a:extLst>
            </a:blip>
            <a:srcRect/>
            <a:stretch>
              <a:fillRect/>
            </a:stretch>
          </a:blipFill>
          <a:ln w="12700">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9"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30"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32"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8288657"/>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right)">
                                      <p:cBhvr>
                                        <p:cTn id="14" dur="500"/>
                                        <p:tgtEl>
                                          <p:spTgt spid="1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ppt_w</p:attrName>
                                        </p:attrNameLst>
                                      </p:cBhvr>
                                      <p:tavLst>
                                        <p:tav tm="0">
                                          <p:val>
                                            <p:fltVal val="0"/>
                                          </p:val>
                                        </p:tav>
                                        <p:tav tm="100000">
                                          <p:val>
                                            <p:strVal val="#ppt_w"/>
                                          </p:val>
                                        </p:tav>
                                      </p:tavLst>
                                    </p:anim>
                                    <p:anim calcmode="lin" valueType="num">
                                      <p:cBhvr>
                                        <p:cTn id="20" dur="500" fill="hold"/>
                                        <p:tgtEl>
                                          <p:spTgt spid="26"/>
                                        </p:tgtEl>
                                        <p:attrNameLst>
                                          <p:attrName>ppt_h</p:attrName>
                                        </p:attrNameLst>
                                      </p:cBhvr>
                                      <p:tavLst>
                                        <p:tav tm="0">
                                          <p:val>
                                            <p:fltVal val="0"/>
                                          </p:val>
                                        </p:tav>
                                        <p:tav tm="100000">
                                          <p:val>
                                            <p:strVal val="#ppt_h"/>
                                          </p:val>
                                        </p:tav>
                                      </p:tavLst>
                                    </p:anim>
                                    <p:animEffect transition="in" filter="fade">
                                      <p:cBhvr>
                                        <p:cTn id="21" dur="500"/>
                                        <p:tgtEl>
                                          <p:spTgt spid="2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p:cTn id="24" dur="500" fill="hold"/>
                                        <p:tgtEl>
                                          <p:spTgt spid="27"/>
                                        </p:tgtEl>
                                        <p:attrNameLst>
                                          <p:attrName>ppt_w</p:attrName>
                                        </p:attrNameLst>
                                      </p:cBhvr>
                                      <p:tavLst>
                                        <p:tav tm="0">
                                          <p:val>
                                            <p:fltVal val="0"/>
                                          </p:val>
                                        </p:tav>
                                        <p:tav tm="100000">
                                          <p:val>
                                            <p:strVal val="#ppt_w"/>
                                          </p:val>
                                        </p:tav>
                                      </p:tavLst>
                                    </p:anim>
                                    <p:anim calcmode="lin" valueType="num">
                                      <p:cBhvr>
                                        <p:cTn id="25" dur="500" fill="hold"/>
                                        <p:tgtEl>
                                          <p:spTgt spid="27"/>
                                        </p:tgtEl>
                                        <p:attrNameLst>
                                          <p:attrName>ppt_h</p:attrName>
                                        </p:attrNameLst>
                                      </p:cBhvr>
                                      <p:tavLst>
                                        <p:tav tm="0">
                                          <p:val>
                                            <p:fltVal val="0"/>
                                          </p:val>
                                        </p:tav>
                                        <p:tav tm="100000">
                                          <p:val>
                                            <p:strVal val="#ppt_h"/>
                                          </p:val>
                                        </p:tav>
                                      </p:tavLst>
                                    </p:anim>
                                    <p:animEffect transition="in" filter="fade">
                                      <p:cBhvr>
                                        <p:cTn id="26" dur="500"/>
                                        <p:tgtEl>
                                          <p:spTgt spid="2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Effect transition="in" filter="fade">
                                      <p:cBhvr>
                                        <p:cTn id="31" dur="500"/>
                                        <p:tgtEl>
                                          <p:spTgt spid="28"/>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up)">
                                      <p:cBhvr>
                                        <p:cTn id="36" dur="500"/>
                                        <p:tgtEl>
                                          <p:spTgt spid="20"/>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up)">
                                      <p:cBhvr>
                                        <p:cTn id="39" dur="500"/>
                                        <p:tgtEl>
                                          <p:spTgt spid="21"/>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1+#ppt_w/2"/>
                                          </p:val>
                                        </p:tav>
                                        <p:tav tm="100000">
                                          <p:val>
                                            <p:strVal val="#ppt_x"/>
                                          </p:val>
                                        </p:tav>
                                      </p:tavLst>
                                    </p:anim>
                                    <p:anim calcmode="lin" valueType="num">
                                      <p:cBhvr additive="base">
                                        <p:cTn id="48" dur="500" fill="hold"/>
                                        <p:tgtEl>
                                          <p:spTgt spid="23"/>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1+#ppt_w/2"/>
                                          </p:val>
                                        </p:tav>
                                        <p:tav tm="100000">
                                          <p:val>
                                            <p:strVal val="#ppt_x"/>
                                          </p:val>
                                        </p:tav>
                                      </p:tavLst>
                                    </p:anim>
                                    <p:anim calcmode="lin" valueType="num">
                                      <p:cBhvr additive="base">
                                        <p:cTn id="52" dur="500" fill="hold"/>
                                        <p:tgtEl>
                                          <p:spTgt spid="24"/>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1+#ppt_w/2"/>
                                          </p:val>
                                        </p:tav>
                                        <p:tav tm="100000">
                                          <p:val>
                                            <p:strVal val="#ppt_x"/>
                                          </p:val>
                                        </p:tav>
                                      </p:tavLst>
                                    </p:anim>
                                    <p:anim calcmode="lin" valueType="num">
                                      <p:cBhvr additive="base">
                                        <p:cTn id="56"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animBg="1"/>
      <p:bldP spid="27" grpId="0"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椭圆 6"/>
          <p:cNvSpPr/>
          <p:nvPr/>
        </p:nvSpPr>
        <p:spPr bwMode="auto">
          <a:xfrm>
            <a:off x="2541267" y="1700329"/>
            <a:ext cx="2535654" cy="2527605"/>
          </a:xfrm>
          <a:prstGeom prst="ellipse">
            <a:avLst/>
          </a:prstGeom>
          <a:noFill/>
          <a:ln w="12700" cap="flat" cmpd="sng" algn="ctr">
            <a:solidFill>
              <a:schemeClr val="tx2"/>
            </a:solidFill>
            <a:prstDash val="solid"/>
          </a:ln>
          <a:effectLst/>
        </p:spPr>
        <p:txBody>
          <a:bodyPr lIns="75520" tIns="37760" rIns="75520" bIns="37760" anchor="ctr"/>
          <a:lstStyle/>
          <a:p>
            <a:pPr algn="ctr">
              <a:defRPr/>
            </a:pPr>
            <a:endParaRPr lang="zh-CN" altLang="en-US" kern="0" dirty="0">
              <a:solidFill>
                <a:sysClr val="window" lastClr="FFFFFF"/>
              </a:solidFill>
              <a:latin typeface="微软雅黑" panose="020B0503020204020204" pitchFamily="34" charset="-122"/>
              <a:ea typeface="微软雅黑" panose="020B0503020204020204" pitchFamily="34" charset="-122"/>
            </a:endParaRPr>
          </a:p>
        </p:txBody>
      </p:sp>
      <p:sp>
        <p:nvSpPr>
          <p:cNvPr id="8" name="椭圆 7"/>
          <p:cNvSpPr/>
          <p:nvPr/>
        </p:nvSpPr>
        <p:spPr bwMode="auto">
          <a:xfrm>
            <a:off x="3939364" y="1700329"/>
            <a:ext cx="2536758" cy="2527605"/>
          </a:xfrm>
          <a:prstGeom prst="ellipse">
            <a:avLst/>
          </a:prstGeom>
          <a:noFill/>
          <a:ln w="12700" cap="flat" cmpd="sng" algn="ctr">
            <a:solidFill>
              <a:schemeClr val="tx2"/>
            </a:solidFill>
            <a:prstDash val="solid"/>
          </a:ln>
          <a:effectLst/>
        </p:spPr>
        <p:txBody>
          <a:bodyPr lIns="75520" tIns="37760" rIns="75520" bIns="37760" anchor="ctr"/>
          <a:lstStyle/>
          <a:p>
            <a:pPr algn="ctr">
              <a:defRPr/>
            </a:pPr>
            <a:endParaRPr lang="zh-CN" altLang="en-US" kern="0" dirty="0">
              <a:solidFill>
                <a:sysClr val="window" lastClr="FFFFFF"/>
              </a:solidFill>
              <a:latin typeface="微软雅黑" panose="020B0503020204020204" pitchFamily="34" charset="-122"/>
              <a:ea typeface="微软雅黑" panose="020B0503020204020204" pitchFamily="34" charset="-122"/>
            </a:endParaRPr>
          </a:p>
        </p:txBody>
      </p:sp>
      <p:cxnSp>
        <p:nvCxnSpPr>
          <p:cNvPr id="9" name="直接连接符 8"/>
          <p:cNvCxnSpPr>
            <a:cxnSpLocks noChangeShapeType="1"/>
          </p:cNvCxnSpPr>
          <p:nvPr/>
        </p:nvCxnSpPr>
        <p:spPr bwMode="auto">
          <a:xfrm>
            <a:off x="3237523" y="2317382"/>
            <a:ext cx="397231" cy="185885"/>
          </a:xfrm>
          <a:prstGeom prst="line">
            <a:avLst/>
          </a:prstGeom>
          <a:noFill/>
          <a:ln w="12700" algn="ctr">
            <a:solidFill>
              <a:schemeClr val="bg1"/>
            </a:solidFill>
            <a:round/>
            <a:headEnd type="none" w="med" len="med"/>
            <a:tailEnd type="arrow" w="med" len="med"/>
          </a:ln>
        </p:spPr>
      </p:cxnSp>
      <p:cxnSp>
        <p:nvCxnSpPr>
          <p:cNvPr id="10" name="直接连接符 9"/>
          <p:cNvCxnSpPr>
            <a:cxnSpLocks noChangeShapeType="1"/>
          </p:cNvCxnSpPr>
          <p:nvPr/>
        </p:nvCxnSpPr>
        <p:spPr bwMode="auto">
          <a:xfrm>
            <a:off x="3025666" y="2888237"/>
            <a:ext cx="410472" cy="0"/>
          </a:xfrm>
          <a:prstGeom prst="line">
            <a:avLst/>
          </a:prstGeom>
          <a:noFill/>
          <a:ln w="12700" algn="ctr">
            <a:solidFill>
              <a:schemeClr val="tx1"/>
            </a:solidFill>
            <a:round/>
            <a:headEnd type="none" w="med" len="med"/>
            <a:tailEnd type="arrow" w="med" len="med"/>
          </a:ln>
        </p:spPr>
      </p:cxnSp>
      <p:cxnSp>
        <p:nvCxnSpPr>
          <p:cNvPr id="11" name="直接连接符 10"/>
          <p:cNvCxnSpPr>
            <a:cxnSpLocks noChangeShapeType="1"/>
          </p:cNvCxnSpPr>
          <p:nvPr/>
        </p:nvCxnSpPr>
        <p:spPr bwMode="auto">
          <a:xfrm flipV="1">
            <a:off x="3237523" y="3257808"/>
            <a:ext cx="410472" cy="216684"/>
          </a:xfrm>
          <a:prstGeom prst="line">
            <a:avLst/>
          </a:prstGeom>
          <a:noFill/>
          <a:ln w="12700" algn="ctr">
            <a:solidFill>
              <a:schemeClr val="bg2"/>
            </a:solidFill>
            <a:round/>
            <a:headEnd type="none" w="med" len="med"/>
            <a:tailEnd type="arrow" w="med" len="med"/>
          </a:ln>
        </p:spPr>
      </p:cxnSp>
      <p:cxnSp>
        <p:nvCxnSpPr>
          <p:cNvPr id="12" name="直接连接符 11"/>
          <p:cNvCxnSpPr>
            <a:cxnSpLocks noChangeShapeType="1"/>
          </p:cNvCxnSpPr>
          <p:nvPr/>
        </p:nvCxnSpPr>
        <p:spPr bwMode="auto">
          <a:xfrm flipH="1" flipV="1">
            <a:off x="5434494" y="3249009"/>
            <a:ext cx="410472" cy="216684"/>
          </a:xfrm>
          <a:prstGeom prst="line">
            <a:avLst/>
          </a:prstGeom>
          <a:noFill/>
          <a:ln w="12700" algn="ctr">
            <a:solidFill>
              <a:schemeClr val="tx2"/>
            </a:solidFill>
            <a:round/>
            <a:headEnd type="none" w="med" len="med"/>
            <a:tailEnd type="arrow" w="med" len="med"/>
          </a:ln>
        </p:spPr>
      </p:cxnSp>
      <p:cxnSp>
        <p:nvCxnSpPr>
          <p:cNvPr id="13" name="直接连接符 12"/>
          <p:cNvCxnSpPr>
            <a:cxnSpLocks noChangeShapeType="1"/>
          </p:cNvCxnSpPr>
          <p:nvPr/>
        </p:nvCxnSpPr>
        <p:spPr bwMode="auto">
          <a:xfrm flipH="1">
            <a:off x="5639730" y="2886038"/>
            <a:ext cx="410472" cy="0"/>
          </a:xfrm>
          <a:prstGeom prst="line">
            <a:avLst/>
          </a:prstGeom>
          <a:noFill/>
          <a:ln w="12700" algn="ctr">
            <a:solidFill>
              <a:schemeClr val="bg2"/>
            </a:solidFill>
            <a:round/>
            <a:headEnd type="none" w="med" len="med"/>
            <a:tailEnd type="arrow" w="med" len="med"/>
          </a:ln>
        </p:spPr>
      </p:cxnSp>
      <p:cxnSp>
        <p:nvCxnSpPr>
          <p:cNvPr id="14" name="直接连接符 13"/>
          <p:cNvCxnSpPr>
            <a:cxnSpLocks noChangeShapeType="1"/>
          </p:cNvCxnSpPr>
          <p:nvPr/>
        </p:nvCxnSpPr>
        <p:spPr bwMode="auto">
          <a:xfrm flipH="1">
            <a:off x="5447735" y="2317382"/>
            <a:ext cx="397231" cy="185885"/>
          </a:xfrm>
          <a:prstGeom prst="line">
            <a:avLst/>
          </a:prstGeom>
          <a:noFill/>
          <a:ln w="12700" algn="ctr">
            <a:solidFill>
              <a:schemeClr val="tx1"/>
            </a:solidFill>
            <a:round/>
            <a:headEnd type="none" w="med" len="med"/>
            <a:tailEnd type="arrow" w="med" len="med"/>
          </a:ln>
        </p:spPr>
      </p:cxnSp>
      <p:sp>
        <p:nvSpPr>
          <p:cNvPr id="15" name="Oval 19"/>
          <p:cNvSpPr>
            <a:spLocks noChangeArrowheads="1"/>
          </p:cNvSpPr>
          <p:nvPr/>
        </p:nvSpPr>
        <p:spPr bwMode="auto">
          <a:xfrm>
            <a:off x="2553403" y="1759725"/>
            <a:ext cx="689637" cy="687446"/>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6" name="Oval 19"/>
          <p:cNvSpPr>
            <a:spLocks noChangeArrowheads="1"/>
          </p:cNvSpPr>
          <p:nvPr/>
        </p:nvSpPr>
        <p:spPr bwMode="auto">
          <a:xfrm>
            <a:off x="5809657" y="1770724"/>
            <a:ext cx="689636" cy="688547"/>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7" name="Oval 19"/>
          <p:cNvSpPr>
            <a:spLocks noChangeArrowheads="1"/>
          </p:cNvSpPr>
          <p:nvPr/>
        </p:nvSpPr>
        <p:spPr bwMode="auto">
          <a:xfrm>
            <a:off x="6123028" y="2569262"/>
            <a:ext cx="690740" cy="688547"/>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8" name="Oval 19"/>
          <p:cNvSpPr>
            <a:spLocks noChangeArrowheads="1"/>
          </p:cNvSpPr>
          <p:nvPr/>
        </p:nvSpPr>
        <p:spPr bwMode="auto">
          <a:xfrm>
            <a:off x="5843862" y="3359001"/>
            <a:ext cx="690740" cy="688547"/>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9" name="Oval 19"/>
          <p:cNvSpPr>
            <a:spLocks noChangeArrowheads="1"/>
          </p:cNvSpPr>
          <p:nvPr/>
        </p:nvSpPr>
        <p:spPr bwMode="auto">
          <a:xfrm>
            <a:off x="2244447" y="2542865"/>
            <a:ext cx="690740" cy="688547"/>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20" name="Oval 19"/>
          <p:cNvSpPr>
            <a:spLocks noChangeArrowheads="1"/>
          </p:cNvSpPr>
          <p:nvPr/>
        </p:nvSpPr>
        <p:spPr bwMode="auto">
          <a:xfrm>
            <a:off x="2526922" y="3354601"/>
            <a:ext cx="690740" cy="688547"/>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21" name="Oval 19"/>
          <p:cNvSpPr>
            <a:spLocks noChangeArrowheads="1"/>
          </p:cNvSpPr>
          <p:nvPr/>
        </p:nvSpPr>
        <p:spPr bwMode="auto">
          <a:xfrm>
            <a:off x="3838464" y="2193418"/>
            <a:ext cx="1393066" cy="1388644"/>
          </a:xfrm>
          <a:prstGeom prst="ellipse">
            <a:avLst/>
          </a:prstGeom>
          <a:blipFill dpi="0" rotWithShape="1">
            <a:blip r:embed="rId5">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dirty="0">
              <a:solidFill>
                <a:srgbClr val="7F7F7F"/>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611560" y="1844039"/>
            <a:ext cx="1768225" cy="781585"/>
            <a:chOff x="1256119" y="1638320"/>
            <a:chExt cx="1923767" cy="781585"/>
          </a:xfrm>
        </p:grpSpPr>
        <p:sp>
          <p:nvSpPr>
            <p:cNvPr id="23" name="TextBox 73"/>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smtClean="0">
                  <a:solidFill>
                    <a:schemeClr val="accent1"/>
                  </a:solidFill>
                  <a:latin typeface="微软雅黑" panose="020B0503020204020204" pitchFamily="34" charset="-122"/>
                  <a:ea typeface="微软雅黑" panose="020B0503020204020204" pitchFamily="34" charset="-122"/>
                </a:rPr>
                <a:t>单击</a:t>
              </a:r>
              <a:r>
                <a:rPr lang="zh-CN" altLang="en-US" sz="900" dirty="0">
                  <a:solidFill>
                    <a:schemeClr val="accent1"/>
                  </a:solidFill>
                  <a:latin typeface="微软雅黑" panose="020B0503020204020204" pitchFamily="34" charset="-122"/>
                  <a:ea typeface="微软雅黑" panose="020B0503020204020204" pitchFamily="34" charset="-122"/>
                </a:rPr>
                <a:t>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p:txBody>
        </p:sp>
        <p:sp>
          <p:nvSpPr>
            <p:cNvPr id="24" name="TextBox 74"/>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标题文字</a:t>
              </a:r>
              <a:endParaRPr lang="en-US" sz="1600" dirty="0" smtClean="0">
                <a:solidFill>
                  <a:schemeClr val="bg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611560" y="3231087"/>
            <a:ext cx="1768225" cy="781585"/>
            <a:chOff x="1256119" y="1638320"/>
            <a:chExt cx="1923767" cy="781585"/>
          </a:xfrm>
        </p:grpSpPr>
        <p:sp>
          <p:nvSpPr>
            <p:cNvPr id="26" name="TextBox 76"/>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smtClean="0">
                  <a:solidFill>
                    <a:schemeClr val="accent1"/>
                  </a:solidFill>
                  <a:latin typeface="微软雅黑" panose="020B0503020204020204" pitchFamily="34" charset="-122"/>
                  <a:ea typeface="微软雅黑" panose="020B0503020204020204" pitchFamily="34" charset="-122"/>
                </a:rPr>
                <a:t>单击</a:t>
              </a:r>
              <a:r>
                <a:rPr lang="zh-CN" altLang="en-US" sz="900" dirty="0">
                  <a:solidFill>
                    <a:schemeClr val="accent1"/>
                  </a:solidFill>
                  <a:latin typeface="微软雅黑" panose="020B0503020204020204" pitchFamily="34" charset="-122"/>
                  <a:ea typeface="微软雅黑" panose="020B0503020204020204" pitchFamily="34" charset="-122"/>
                </a:rPr>
                <a:t>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p:txBody>
        </p:sp>
        <p:sp>
          <p:nvSpPr>
            <p:cNvPr id="27" name="TextBox 77"/>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smtClean="0">
                  <a:latin typeface="微软雅黑" panose="020B0503020204020204" pitchFamily="34" charset="-122"/>
                  <a:ea typeface="微软雅黑" panose="020B0503020204020204" pitchFamily="34" charset="-122"/>
                </a:rPr>
                <a:t>标题文字</a:t>
              </a:r>
              <a:endParaRPr lang="en-US" sz="1600" dirty="0" smtClean="0">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6844281" y="1844039"/>
            <a:ext cx="1768225" cy="781585"/>
            <a:chOff x="1256119" y="1638320"/>
            <a:chExt cx="1923767" cy="781585"/>
          </a:xfrm>
        </p:grpSpPr>
        <p:sp>
          <p:nvSpPr>
            <p:cNvPr id="29" name="TextBox 79"/>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smtClean="0">
                  <a:solidFill>
                    <a:schemeClr val="accent1"/>
                  </a:solidFill>
                  <a:latin typeface="微软雅黑" panose="020B0503020204020204" pitchFamily="34" charset="-122"/>
                  <a:ea typeface="微软雅黑" panose="020B0503020204020204" pitchFamily="34" charset="-122"/>
                </a:rPr>
                <a:t>单击</a:t>
              </a:r>
              <a:r>
                <a:rPr lang="zh-CN" altLang="en-US" sz="900" dirty="0">
                  <a:solidFill>
                    <a:schemeClr val="accent1"/>
                  </a:solidFill>
                  <a:latin typeface="微软雅黑" panose="020B0503020204020204" pitchFamily="34" charset="-122"/>
                  <a:ea typeface="微软雅黑" panose="020B0503020204020204" pitchFamily="34" charset="-122"/>
                </a:rPr>
                <a:t>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p:txBody>
        </p:sp>
        <p:sp>
          <p:nvSpPr>
            <p:cNvPr id="30" name="TextBox 80"/>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smtClean="0">
                  <a:solidFill>
                    <a:schemeClr val="bg2"/>
                  </a:solidFill>
                  <a:latin typeface="微软雅黑" panose="020B0503020204020204" pitchFamily="34" charset="-122"/>
                  <a:ea typeface="微软雅黑" panose="020B0503020204020204" pitchFamily="34" charset="-122"/>
                </a:rPr>
                <a:t>标题文字</a:t>
              </a:r>
              <a:endParaRPr lang="en-US" sz="1600" dirty="0" smtClean="0">
                <a:solidFill>
                  <a:schemeClr val="bg2"/>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6844281" y="3231087"/>
            <a:ext cx="1768225" cy="781585"/>
            <a:chOff x="1256119" y="1638320"/>
            <a:chExt cx="1923767" cy="781585"/>
          </a:xfrm>
        </p:grpSpPr>
        <p:sp>
          <p:nvSpPr>
            <p:cNvPr id="34" name="TextBox 82"/>
            <p:cNvSpPr txBox="1"/>
            <p:nvPr/>
          </p:nvSpPr>
          <p:spPr>
            <a:xfrm>
              <a:off x="1256119" y="1958240"/>
              <a:ext cx="1923767" cy="461665"/>
            </a:xfrm>
            <a:prstGeom prst="rect">
              <a:avLst/>
            </a:prstGeom>
            <a:noFill/>
          </p:spPr>
          <p:txBody>
            <a:bodyPr wrap="square" lIns="0" tIns="0" rtlCol="0" anchor="t">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accent1"/>
                  </a:solidFill>
                  <a:latin typeface="微软雅黑" panose="020B0503020204020204" pitchFamily="34" charset="-122"/>
                  <a:ea typeface="微软雅黑" panose="020B0503020204020204" pitchFamily="34" charset="-122"/>
                </a:rPr>
                <a:t>单击此处添加文本单击此处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smtClean="0">
                <a:solidFill>
                  <a:schemeClr val="accent1"/>
                </a:solidFill>
                <a:latin typeface="微软雅黑" panose="020B0503020204020204" pitchFamily="34" charset="-122"/>
                <a:ea typeface="微软雅黑" panose="020B0503020204020204" pitchFamily="34" charset="-122"/>
              </a:endParaRPr>
            </a:p>
            <a:p>
              <a:r>
                <a:rPr lang="zh-CN" altLang="en-US" sz="900" dirty="0" smtClean="0">
                  <a:solidFill>
                    <a:schemeClr val="accent1"/>
                  </a:solidFill>
                  <a:latin typeface="微软雅黑" panose="020B0503020204020204" pitchFamily="34" charset="-122"/>
                  <a:ea typeface="微软雅黑" panose="020B0503020204020204" pitchFamily="34" charset="-122"/>
                </a:rPr>
                <a:t>单击</a:t>
              </a:r>
              <a:r>
                <a:rPr lang="zh-CN" altLang="en-US" sz="900" dirty="0">
                  <a:solidFill>
                    <a:schemeClr val="accent1"/>
                  </a:solidFill>
                  <a:latin typeface="微软雅黑" panose="020B0503020204020204" pitchFamily="34" charset="-122"/>
                  <a:ea typeface="微软雅黑" panose="020B0503020204020204" pitchFamily="34" charset="-122"/>
                </a:rPr>
                <a:t>此处添加文本单击此处</a:t>
              </a:r>
              <a:r>
                <a:rPr lang="zh-CN" altLang="en-US" sz="900" dirty="0" smtClean="0">
                  <a:solidFill>
                    <a:schemeClr val="accent1"/>
                  </a:solidFill>
                  <a:latin typeface="微软雅黑" panose="020B0503020204020204" pitchFamily="34" charset="-122"/>
                  <a:ea typeface="微软雅黑" panose="020B0503020204020204" pitchFamily="34" charset="-122"/>
                </a:rPr>
                <a:t>添加</a:t>
              </a:r>
              <a:endParaRPr lang="en-US" altLang="zh-CN" sz="900" dirty="0">
                <a:solidFill>
                  <a:schemeClr val="accent1"/>
                </a:solidFill>
                <a:latin typeface="微软雅黑" panose="020B0503020204020204" pitchFamily="34" charset="-122"/>
                <a:ea typeface="微软雅黑" panose="020B0503020204020204" pitchFamily="34" charset="-122"/>
              </a:endParaRPr>
            </a:p>
          </p:txBody>
        </p:sp>
        <p:sp>
          <p:nvSpPr>
            <p:cNvPr id="35" name="TextBox 83"/>
            <p:cNvSpPr txBox="1"/>
            <p:nvPr/>
          </p:nvSpPr>
          <p:spPr>
            <a:xfrm>
              <a:off x="1572548" y="1638320"/>
              <a:ext cx="892934" cy="246221"/>
            </a:xfrm>
            <a:prstGeom prst="rect">
              <a:avLst/>
            </a:prstGeom>
            <a:noFill/>
          </p:spPr>
          <p:txBody>
            <a:bodyPr wrap="none" lIns="0" tIns="0" rIns="0" bIns="0" rtlCol="0" anchor="t">
              <a:spAutoFit/>
            </a:bodyPr>
            <a:lstStyle/>
            <a:p>
              <a:pPr algn="ctr"/>
              <a:r>
                <a:rPr lang="zh-CN" altLang="en-US" sz="1600" dirty="0" smtClean="0">
                  <a:solidFill>
                    <a:schemeClr val="tx2"/>
                  </a:solidFill>
                  <a:latin typeface="微软雅黑" panose="020B0503020204020204" pitchFamily="34" charset="-122"/>
                  <a:ea typeface="微软雅黑" panose="020B0503020204020204" pitchFamily="34" charset="-122"/>
                </a:rPr>
                <a:t>标题文字</a:t>
              </a:r>
              <a:endParaRPr lang="en-US" sz="1600" dirty="0" smtClean="0">
                <a:solidFill>
                  <a:schemeClr val="tx2"/>
                </a:solidFill>
                <a:latin typeface="微软雅黑" panose="020B0503020204020204" pitchFamily="34" charset="-122"/>
                <a:ea typeface="微软雅黑" panose="020B0503020204020204" pitchFamily="34" charset="-122"/>
              </a:endParaRPr>
            </a:p>
          </p:txBody>
        </p:sp>
      </p:grpSp>
      <p:sp>
        <p:nvSpPr>
          <p:cNvPr id="36" name="TextBox 84"/>
          <p:cNvSpPr txBox="1"/>
          <p:nvPr/>
        </p:nvSpPr>
        <p:spPr>
          <a:xfrm>
            <a:off x="4209785" y="2573950"/>
            <a:ext cx="669640" cy="657985"/>
          </a:xfrm>
          <a:prstGeom prst="rect">
            <a:avLst/>
          </a:prstGeom>
          <a:noFill/>
        </p:spPr>
        <p:txBody>
          <a:bodyPr wrap="none" lIns="102982" tIns="51491" rIns="102982" bIns="51491" rtlCol="0">
            <a:spAutoFit/>
          </a:bodyPr>
          <a:lstStyle/>
          <a:p>
            <a:r>
              <a:rPr lang="zh-CN" altLang="en-US" sz="1800" dirty="0" smtClean="0">
                <a:solidFill>
                  <a:schemeClr val="bg1"/>
                </a:solidFill>
                <a:latin typeface="微软雅黑" pitchFamily="34" charset="-122"/>
                <a:ea typeface="微软雅黑" panose="020B0503020204020204" pitchFamily="34" charset="-122"/>
              </a:rPr>
              <a:t>标题</a:t>
            </a:r>
            <a:endParaRPr lang="en-US" altLang="zh-CN" sz="1800" dirty="0" smtClean="0">
              <a:solidFill>
                <a:schemeClr val="bg1"/>
              </a:solidFill>
              <a:latin typeface="微软雅黑" pitchFamily="34" charset="-122"/>
              <a:ea typeface="微软雅黑" panose="020B0503020204020204" pitchFamily="34" charset="-122"/>
            </a:endParaRPr>
          </a:p>
          <a:p>
            <a:r>
              <a:rPr lang="zh-CN" altLang="en-US" sz="1800" dirty="0" smtClean="0">
                <a:solidFill>
                  <a:schemeClr val="bg1"/>
                </a:solidFill>
                <a:latin typeface="微软雅黑" pitchFamily="34" charset="-122"/>
                <a:ea typeface="微软雅黑" panose="020B0503020204020204" pitchFamily="34" charset="-122"/>
              </a:rPr>
              <a:t>文字</a:t>
            </a:r>
            <a:endParaRPr lang="zh-CN" altLang="en-US" sz="1800" dirty="0">
              <a:solidFill>
                <a:schemeClr val="bg1"/>
              </a:solidFill>
              <a:latin typeface="微软雅黑" pitchFamily="34" charset="-122"/>
              <a:ea typeface="微软雅黑" panose="020B0503020204020204" pitchFamily="34" charset="-122"/>
            </a:endParaRPr>
          </a:p>
        </p:txBody>
      </p:sp>
      <p:sp>
        <p:nvSpPr>
          <p:cNvPr id="37" name="TextBox 85"/>
          <p:cNvSpPr txBox="1"/>
          <p:nvPr/>
        </p:nvSpPr>
        <p:spPr>
          <a:xfrm>
            <a:off x="2646923" y="1876406"/>
            <a:ext cx="515752" cy="473320"/>
          </a:xfrm>
          <a:prstGeom prst="rect">
            <a:avLst/>
          </a:prstGeom>
          <a:noFill/>
        </p:spPr>
        <p:txBody>
          <a:bodyPr wrap="none" lIns="102982" tIns="51491" rIns="102982" bIns="51491" rtlCol="0">
            <a:spAutoFit/>
          </a:bodyPr>
          <a:lstStyle/>
          <a:p>
            <a:r>
              <a:rPr lang="zh-CN" altLang="en-US" sz="1200" dirty="0" smtClean="0">
                <a:solidFill>
                  <a:schemeClr val="bg1"/>
                </a:solidFill>
                <a:latin typeface="微软雅黑" pitchFamily="34" charset="-122"/>
                <a:ea typeface="微软雅黑" panose="020B0503020204020204" pitchFamily="34" charset="-122"/>
              </a:rPr>
              <a:t>标题</a:t>
            </a:r>
            <a:endParaRPr lang="en-US" altLang="zh-CN" sz="1200" dirty="0" smtClean="0">
              <a:solidFill>
                <a:schemeClr val="bg1"/>
              </a:solidFill>
              <a:latin typeface="微软雅黑" pitchFamily="34" charset="-122"/>
              <a:ea typeface="微软雅黑" panose="020B0503020204020204" pitchFamily="34" charset="-122"/>
            </a:endParaRPr>
          </a:p>
          <a:p>
            <a:r>
              <a:rPr lang="zh-CN" altLang="en-US" sz="1200" dirty="0" smtClean="0">
                <a:solidFill>
                  <a:schemeClr val="bg1"/>
                </a:solidFill>
                <a:latin typeface="微软雅黑" pitchFamily="34" charset="-122"/>
                <a:ea typeface="微软雅黑" panose="020B0503020204020204" pitchFamily="34" charset="-122"/>
              </a:rPr>
              <a:t>文字</a:t>
            </a:r>
            <a:endParaRPr lang="zh-CN" altLang="en-US" sz="1200" dirty="0">
              <a:solidFill>
                <a:schemeClr val="bg1"/>
              </a:solidFill>
              <a:latin typeface="微软雅黑" pitchFamily="34" charset="-122"/>
              <a:ea typeface="微软雅黑" panose="020B0503020204020204" pitchFamily="34" charset="-122"/>
            </a:endParaRPr>
          </a:p>
        </p:txBody>
      </p:sp>
      <p:sp>
        <p:nvSpPr>
          <p:cNvPr id="38" name="TextBox 86"/>
          <p:cNvSpPr txBox="1"/>
          <p:nvPr/>
        </p:nvSpPr>
        <p:spPr>
          <a:xfrm>
            <a:off x="2312207" y="2655976"/>
            <a:ext cx="515752" cy="473320"/>
          </a:xfrm>
          <a:prstGeom prst="rect">
            <a:avLst/>
          </a:prstGeom>
          <a:noFill/>
        </p:spPr>
        <p:txBody>
          <a:bodyPr wrap="none" lIns="102982" tIns="51491" rIns="102982" bIns="51491" rtlCol="0">
            <a:spAutoFit/>
          </a:bodyPr>
          <a:lstStyle/>
          <a:p>
            <a:r>
              <a:rPr lang="zh-CN" altLang="en-US" sz="1200" dirty="0" smtClean="0">
                <a:solidFill>
                  <a:schemeClr val="bg1"/>
                </a:solidFill>
                <a:latin typeface="微软雅黑" pitchFamily="34" charset="-122"/>
                <a:ea typeface="微软雅黑" panose="020B0503020204020204" pitchFamily="34" charset="-122"/>
              </a:rPr>
              <a:t>标题</a:t>
            </a:r>
            <a:endParaRPr lang="en-US" altLang="zh-CN" sz="1200" dirty="0" smtClean="0">
              <a:solidFill>
                <a:schemeClr val="bg1"/>
              </a:solidFill>
              <a:latin typeface="微软雅黑" pitchFamily="34" charset="-122"/>
              <a:ea typeface="微软雅黑" panose="020B0503020204020204" pitchFamily="34" charset="-122"/>
            </a:endParaRPr>
          </a:p>
          <a:p>
            <a:r>
              <a:rPr lang="zh-CN" altLang="en-US" sz="1200" dirty="0" smtClean="0">
                <a:solidFill>
                  <a:schemeClr val="bg1"/>
                </a:solidFill>
                <a:latin typeface="微软雅黑" pitchFamily="34" charset="-122"/>
                <a:ea typeface="微软雅黑" panose="020B0503020204020204" pitchFamily="34" charset="-122"/>
              </a:rPr>
              <a:t>文字</a:t>
            </a:r>
            <a:endParaRPr lang="zh-CN" altLang="en-US" sz="1200" dirty="0">
              <a:solidFill>
                <a:schemeClr val="bg1"/>
              </a:solidFill>
              <a:latin typeface="微软雅黑" pitchFamily="34" charset="-122"/>
              <a:ea typeface="微软雅黑" panose="020B0503020204020204" pitchFamily="34" charset="-122"/>
            </a:endParaRPr>
          </a:p>
        </p:txBody>
      </p:sp>
      <p:sp>
        <p:nvSpPr>
          <p:cNvPr id="39" name="TextBox 87"/>
          <p:cNvSpPr txBox="1"/>
          <p:nvPr/>
        </p:nvSpPr>
        <p:spPr>
          <a:xfrm>
            <a:off x="2594299" y="3474492"/>
            <a:ext cx="515752" cy="473320"/>
          </a:xfrm>
          <a:prstGeom prst="rect">
            <a:avLst/>
          </a:prstGeom>
          <a:noFill/>
        </p:spPr>
        <p:txBody>
          <a:bodyPr wrap="none" lIns="102982" tIns="51491" rIns="102982" bIns="51491" rtlCol="0">
            <a:spAutoFit/>
          </a:bodyPr>
          <a:lstStyle/>
          <a:p>
            <a:r>
              <a:rPr lang="zh-CN" altLang="en-US" sz="1200" dirty="0" smtClean="0">
                <a:solidFill>
                  <a:schemeClr val="bg1"/>
                </a:solidFill>
                <a:latin typeface="微软雅黑" pitchFamily="34" charset="-122"/>
                <a:ea typeface="微软雅黑" panose="020B0503020204020204" pitchFamily="34" charset="-122"/>
              </a:rPr>
              <a:t>标题</a:t>
            </a:r>
            <a:endParaRPr lang="en-US" altLang="zh-CN" sz="1200" dirty="0" smtClean="0">
              <a:solidFill>
                <a:schemeClr val="bg1"/>
              </a:solidFill>
              <a:latin typeface="微软雅黑" pitchFamily="34" charset="-122"/>
              <a:ea typeface="微软雅黑" panose="020B0503020204020204" pitchFamily="34" charset="-122"/>
            </a:endParaRPr>
          </a:p>
          <a:p>
            <a:r>
              <a:rPr lang="zh-CN" altLang="en-US" sz="1200" dirty="0" smtClean="0">
                <a:solidFill>
                  <a:schemeClr val="bg1"/>
                </a:solidFill>
                <a:latin typeface="微软雅黑" pitchFamily="34" charset="-122"/>
                <a:ea typeface="微软雅黑" panose="020B0503020204020204" pitchFamily="34" charset="-122"/>
              </a:rPr>
              <a:t>文字</a:t>
            </a:r>
            <a:endParaRPr lang="zh-CN" altLang="en-US" sz="1200" dirty="0">
              <a:solidFill>
                <a:schemeClr val="bg1"/>
              </a:solidFill>
              <a:latin typeface="微软雅黑" pitchFamily="34" charset="-122"/>
              <a:ea typeface="微软雅黑" panose="020B0503020204020204" pitchFamily="34" charset="-122"/>
            </a:endParaRPr>
          </a:p>
        </p:txBody>
      </p:sp>
      <p:sp>
        <p:nvSpPr>
          <p:cNvPr id="40" name="TextBox 88"/>
          <p:cNvSpPr txBox="1"/>
          <p:nvPr/>
        </p:nvSpPr>
        <p:spPr>
          <a:xfrm>
            <a:off x="5896599" y="1876406"/>
            <a:ext cx="515752" cy="473320"/>
          </a:xfrm>
          <a:prstGeom prst="rect">
            <a:avLst/>
          </a:prstGeom>
          <a:noFill/>
        </p:spPr>
        <p:txBody>
          <a:bodyPr wrap="none" lIns="102982" tIns="51491" rIns="102982" bIns="51491" rtlCol="0">
            <a:spAutoFit/>
          </a:bodyPr>
          <a:lstStyle/>
          <a:p>
            <a:r>
              <a:rPr lang="zh-CN" altLang="en-US" sz="1200" dirty="0" smtClean="0">
                <a:solidFill>
                  <a:schemeClr val="bg1"/>
                </a:solidFill>
                <a:latin typeface="微软雅黑" pitchFamily="34" charset="-122"/>
                <a:ea typeface="微软雅黑" panose="020B0503020204020204" pitchFamily="34" charset="-122"/>
              </a:rPr>
              <a:t>标题</a:t>
            </a:r>
            <a:endParaRPr lang="en-US" altLang="zh-CN" sz="1200" dirty="0" smtClean="0">
              <a:solidFill>
                <a:schemeClr val="bg1"/>
              </a:solidFill>
              <a:latin typeface="微软雅黑" pitchFamily="34" charset="-122"/>
              <a:ea typeface="微软雅黑" panose="020B0503020204020204" pitchFamily="34" charset="-122"/>
            </a:endParaRPr>
          </a:p>
          <a:p>
            <a:r>
              <a:rPr lang="zh-CN" altLang="en-US" sz="1200" dirty="0" smtClean="0">
                <a:solidFill>
                  <a:schemeClr val="bg1"/>
                </a:solidFill>
                <a:latin typeface="微软雅黑" pitchFamily="34" charset="-122"/>
                <a:ea typeface="微软雅黑" panose="020B0503020204020204" pitchFamily="34" charset="-122"/>
              </a:rPr>
              <a:t>文字</a:t>
            </a:r>
            <a:endParaRPr lang="zh-CN" altLang="en-US" sz="1200" dirty="0">
              <a:solidFill>
                <a:schemeClr val="bg1"/>
              </a:solidFill>
              <a:latin typeface="微软雅黑" pitchFamily="34" charset="-122"/>
              <a:ea typeface="微软雅黑" panose="020B0503020204020204" pitchFamily="34" charset="-122"/>
            </a:endParaRPr>
          </a:p>
        </p:txBody>
      </p:sp>
      <p:sp>
        <p:nvSpPr>
          <p:cNvPr id="43" name="TextBox 89"/>
          <p:cNvSpPr txBox="1"/>
          <p:nvPr/>
        </p:nvSpPr>
        <p:spPr>
          <a:xfrm>
            <a:off x="6221683" y="2655976"/>
            <a:ext cx="515752" cy="473320"/>
          </a:xfrm>
          <a:prstGeom prst="rect">
            <a:avLst/>
          </a:prstGeom>
          <a:noFill/>
        </p:spPr>
        <p:txBody>
          <a:bodyPr wrap="none" lIns="102982" tIns="51491" rIns="102982" bIns="51491" rtlCol="0">
            <a:spAutoFit/>
          </a:bodyPr>
          <a:lstStyle/>
          <a:p>
            <a:r>
              <a:rPr lang="zh-CN" altLang="en-US" sz="1200" dirty="0" smtClean="0">
                <a:solidFill>
                  <a:schemeClr val="bg1"/>
                </a:solidFill>
                <a:latin typeface="微软雅黑" pitchFamily="34" charset="-122"/>
                <a:ea typeface="微软雅黑" panose="020B0503020204020204" pitchFamily="34" charset="-122"/>
              </a:rPr>
              <a:t>标题</a:t>
            </a:r>
            <a:endParaRPr lang="en-US" altLang="zh-CN" sz="1200" dirty="0" smtClean="0">
              <a:solidFill>
                <a:schemeClr val="bg1"/>
              </a:solidFill>
              <a:latin typeface="微软雅黑" pitchFamily="34" charset="-122"/>
              <a:ea typeface="微软雅黑" panose="020B0503020204020204" pitchFamily="34" charset="-122"/>
            </a:endParaRPr>
          </a:p>
          <a:p>
            <a:r>
              <a:rPr lang="zh-CN" altLang="en-US" sz="1200" dirty="0" smtClean="0">
                <a:solidFill>
                  <a:schemeClr val="bg1"/>
                </a:solidFill>
                <a:latin typeface="微软雅黑" pitchFamily="34" charset="-122"/>
                <a:ea typeface="微软雅黑" panose="020B0503020204020204" pitchFamily="34" charset="-122"/>
              </a:rPr>
              <a:t>文字</a:t>
            </a:r>
            <a:endParaRPr lang="zh-CN" altLang="en-US" sz="1200" dirty="0">
              <a:solidFill>
                <a:schemeClr val="bg1"/>
              </a:solidFill>
              <a:latin typeface="微软雅黑" pitchFamily="34" charset="-122"/>
              <a:ea typeface="微软雅黑" panose="020B0503020204020204" pitchFamily="34" charset="-122"/>
            </a:endParaRPr>
          </a:p>
        </p:txBody>
      </p:sp>
      <p:sp>
        <p:nvSpPr>
          <p:cNvPr id="44" name="TextBox 90"/>
          <p:cNvSpPr txBox="1"/>
          <p:nvPr/>
        </p:nvSpPr>
        <p:spPr>
          <a:xfrm>
            <a:off x="5940636" y="3474492"/>
            <a:ext cx="515752" cy="473320"/>
          </a:xfrm>
          <a:prstGeom prst="rect">
            <a:avLst/>
          </a:prstGeom>
          <a:noFill/>
        </p:spPr>
        <p:txBody>
          <a:bodyPr wrap="none" lIns="102982" tIns="51491" rIns="102982" bIns="51491" rtlCol="0">
            <a:spAutoFit/>
          </a:bodyPr>
          <a:lstStyle/>
          <a:p>
            <a:r>
              <a:rPr lang="zh-CN" altLang="en-US" sz="1200" dirty="0" smtClean="0">
                <a:solidFill>
                  <a:schemeClr val="bg1"/>
                </a:solidFill>
                <a:latin typeface="微软雅黑" pitchFamily="34" charset="-122"/>
                <a:ea typeface="微软雅黑" panose="020B0503020204020204" pitchFamily="34" charset="-122"/>
              </a:rPr>
              <a:t>标题</a:t>
            </a:r>
            <a:endParaRPr lang="en-US" altLang="zh-CN" sz="1200" dirty="0" smtClean="0">
              <a:solidFill>
                <a:schemeClr val="bg1"/>
              </a:solidFill>
              <a:latin typeface="微软雅黑" pitchFamily="34" charset="-122"/>
              <a:ea typeface="微软雅黑" panose="020B0503020204020204" pitchFamily="34" charset="-122"/>
            </a:endParaRPr>
          </a:p>
          <a:p>
            <a:r>
              <a:rPr lang="zh-CN" altLang="en-US" sz="1200" dirty="0" smtClean="0">
                <a:solidFill>
                  <a:schemeClr val="bg1"/>
                </a:solidFill>
                <a:latin typeface="微软雅黑" pitchFamily="34" charset="-122"/>
                <a:ea typeface="微软雅黑" panose="020B0503020204020204" pitchFamily="34" charset="-122"/>
              </a:rPr>
              <a:t>文字</a:t>
            </a:r>
            <a:endParaRPr lang="zh-CN" altLang="en-US" sz="1200" dirty="0">
              <a:solidFill>
                <a:schemeClr val="bg1"/>
              </a:solidFill>
              <a:latin typeface="微软雅黑" pitchFamily="34" charset="-122"/>
              <a:ea typeface="微软雅黑" panose="020B0503020204020204" pitchFamily="34" charset="-122"/>
            </a:endParaRPr>
          </a:p>
        </p:txBody>
      </p:sp>
      <p:sp>
        <p:nvSpPr>
          <p:cNvPr id="48"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49" name="直接连接符​​ 14"/>
          <p:cNvCxnSpPr/>
          <p:nvPr/>
        </p:nvCxnSpPr>
        <p:spPr>
          <a:xfrm>
            <a:off x="5647418"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50" name="直接连接符​​ 14"/>
          <p:cNvCxnSpPr/>
          <p:nvPr/>
        </p:nvCxnSpPr>
        <p:spPr>
          <a:xfrm>
            <a:off x="362112" y="468660"/>
            <a:ext cx="3057760" cy="0"/>
          </a:xfrm>
          <a:prstGeom prst="line">
            <a:avLst/>
          </a:prstGeom>
          <a:ln w="9525">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420474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animEffect transition="in" filter="fade">
                                      <p:cBhvr>
                                        <p:cTn id="24" dur="500"/>
                                        <p:tgtEl>
                                          <p:spTgt spid="3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p:cTn id="37" dur="500" fill="hold"/>
                                        <p:tgtEl>
                                          <p:spTgt spid="43"/>
                                        </p:tgtEl>
                                        <p:attrNameLst>
                                          <p:attrName>ppt_w</p:attrName>
                                        </p:attrNameLst>
                                      </p:cBhvr>
                                      <p:tavLst>
                                        <p:tav tm="0">
                                          <p:val>
                                            <p:fltVal val="0"/>
                                          </p:val>
                                        </p:tav>
                                        <p:tav tm="100000">
                                          <p:val>
                                            <p:strVal val="#ppt_w"/>
                                          </p:val>
                                        </p:tav>
                                      </p:tavLst>
                                    </p:anim>
                                    <p:anim calcmode="lin" valueType="num">
                                      <p:cBhvr>
                                        <p:cTn id="38" dur="500" fill="hold"/>
                                        <p:tgtEl>
                                          <p:spTgt spid="43"/>
                                        </p:tgtEl>
                                        <p:attrNameLst>
                                          <p:attrName>ppt_h</p:attrName>
                                        </p:attrNameLst>
                                      </p:cBhvr>
                                      <p:tavLst>
                                        <p:tav tm="0">
                                          <p:val>
                                            <p:fltVal val="0"/>
                                          </p:val>
                                        </p:tav>
                                        <p:tav tm="100000">
                                          <p:val>
                                            <p:strVal val="#ppt_h"/>
                                          </p:val>
                                        </p:tav>
                                      </p:tavLst>
                                    </p:anim>
                                    <p:animEffect transition="in" filter="fade">
                                      <p:cBhvr>
                                        <p:cTn id="39" dur="500"/>
                                        <p:tgtEl>
                                          <p:spTgt spid="4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fltVal val="0"/>
                                          </p:val>
                                        </p:tav>
                                        <p:tav tm="100000">
                                          <p:val>
                                            <p:strVal val="#ppt_w"/>
                                          </p:val>
                                        </p:tav>
                                      </p:tavLst>
                                    </p:anim>
                                    <p:anim calcmode="lin" valueType="num">
                                      <p:cBhvr>
                                        <p:cTn id="43" dur="500" fill="hold"/>
                                        <p:tgtEl>
                                          <p:spTgt spid="44"/>
                                        </p:tgtEl>
                                        <p:attrNameLst>
                                          <p:attrName>ppt_h</p:attrName>
                                        </p:attrNameLst>
                                      </p:cBhvr>
                                      <p:tavLst>
                                        <p:tav tm="0">
                                          <p:val>
                                            <p:fltVal val="0"/>
                                          </p:val>
                                        </p:tav>
                                        <p:tav tm="100000">
                                          <p:val>
                                            <p:strVal val="#ppt_h"/>
                                          </p:val>
                                        </p:tav>
                                      </p:tavLst>
                                    </p:anim>
                                    <p:animEffect transition="in" filter="fade">
                                      <p:cBhvr>
                                        <p:cTn id="44" dur="500"/>
                                        <p:tgtEl>
                                          <p:spTgt spid="4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par>
                                <p:cTn id="55" presetID="53" presetClass="entr" presetSubtype="16" fill="hold" nodeType="with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p:cTn id="57" dur="500" fill="hold"/>
                                        <p:tgtEl>
                                          <p:spTgt spid="9"/>
                                        </p:tgtEl>
                                        <p:attrNameLst>
                                          <p:attrName>ppt_w</p:attrName>
                                        </p:attrNameLst>
                                      </p:cBhvr>
                                      <p:tavLst>
                                        <p:tav tm="0">
                                          <p:val>
                                            <p:fltVal val="0"/>
                                          </p:val>
                                        </p:tav>
                                        <p:tav tm="100000">
                                          <p:val>
                                            <p:strVal val="#ppt_w"/>
                                          </p:val>
                                        </p:tav>
                                      </p:tavLst>
                                    </p:anim>
                                    <p:anim calcmode="lin" valueType="num">
                                      <p:cBhvr>
                                        <p:cTn id="58" dur="500" fill="hold"/>
                                        <p:tgtEl>
                                          <p:spTgt spid="9"/>
                                        </p:tgtEl>
                                        <p:attrNameLst>
                                          <p:attrName>ppt_h</p:attrName>
                                        </p:attrNameLst>
                                      </p:cBhvr>
                                      <p:tavLst>
                                        <p:tav tm="0">
                                          <p:val>
                                            <p:fltVal val="0"/>
                                          </p:val>
                                        </p:tav>
                                        <p:tav tm="100000">
                                          <p:val>
                                            <p:strVal val="#ppt_h"/>
                                          </p:val>
                                        </p:tav>
                                      </p:tavLst>
                                    </p:anim>
                                    <p:animEffect transition="in" filter="fade">
                                      <p:cBhvr>
                                        <p:cTn id="59" dur="500"/>
                                        <p:tgtEl>
                                          <p:spTgt spid="9"/>
                                        </p:tgtEl>
                                      </p:cBhvr>
                                    </p:animEffect>
                                  </p:childTnLst>
                                </p:cTn>
                              </p:par>
                              <p:par>
                                <p:cTn id="60" presetID="53" presetClass="entr" presetSubtype="16" fill="hold" nodeType="with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p:cTn id="62" dur="500" fill="hold"/>
                                        <p:tgtEl>
                                          <p:spTgt spid="10"/>
                                        </p:tgtEl>
                                        <p:attrNameLst>
                                          <p:attrName>ppt_w</p:attrName>
                                        </p:attrNameLst>
                                      </p:cBhvr>
                                      <p:tavLst>
                                        <p:tav tm="0">
                                          <p:val>
                                            <p:fltVal val="0"/>
                                          </p:val>
                                        </p:tav>
                                        <p:tav tm="100000">
                                          <p:val>
                                            <p:strVal val="#ppt_w"/>
                                          </p:val>
                                        </p:tav>
                                      </p:tavLst>
                                    </p:anim>
                                    <p:anim calcmode="lin" valueType="num">
                                      <p:cBhvr>
                                        <p:cTn id="63" dur="500" fill="hold"/>
                                        <p:tgtEl>
                                          <p:spTgt spid="10"/>
                                        </p:tgtEl>
                                        <p:attrNameLst>
                                          <p:attrName>ppt_h</p:attrName>
                                        </p:attrNameLst>
                                      </p:cBhvr>
                                      <p:tavLst>
                                        <p:tav tm="0">
                                          <p:val>
                                            <p:fltVal val="0"/>
                                          </p:val>
                                        </p:tav>
                                        <p:tav tm="100000">
                                          <p:val>
                                            <p:strVal val="#ppt_h"/>
                                          </p:val>
                                        </p:tav>
                                      </p:tavLst>
                                    </p:anim>
                                    <p:animEffect transition="in" filter="fade">
                                      <p:cBhvr>
                                        <p:cTn id="64" dur="500"/>
                                        <p:tgtEl>
                                          <p:spTgt spid="10"/>
                                        </p:tgtEl>
                                      </p:cBhvr>
                                    </p:animEffect>
                                  </p:childTnLst>
                                </p:cTn>
                              </p:par>
                              <p:par>
                                <p:cTn id="65" presetID="53" presetClass="entr" presetSubtype="16" fill="hold" nodeType="with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p:cTn id="67" dur="500" fill="hold"/>
                                        <p:tgtEl>
                                          <p:spTgt spid="11"/>
                                        </p:tgtEl>
                                        <p:attrNameLst>
                                          <p:attrName>ppt_w</p:attrName>
                                        </p:attrNameLst>
                                      </p:cBhvr>
                                      <p:tavLst>
                                        <p:tav tm="0">
                                          <p:val>
                                            <p:fltVal val="0"/>
                                          </p:val>
                                        </p:tav>
                                        <p:tav tm="100000">
                                          <p:val>
                                            <p:strVal val="#ppt_w"/>
                                          </p:val>
                                        </p:tav>
                                      </p:tavLst>
                                    </p:anim>
                                    <p:anim calcmode="lin" valueType="num">
                                      <p:cBhvr>
                                        <p:cTn id="68" dur="500" fill="hold"/>
                                        <p:tgtEl>
                                          <p:spTgt spid="11"/>
                                        </p:tgtEl>
                                        <p:attrNameLst>
                                          <p:attrName>ppt_h</p:attrName>
                                        </p:attrNameLst>
                                      </p:cBhvr>
                                      <p:tavLst>
                                        <p:tav tm="0">
                                          <p:val>
                                            <p:fltVal val="0"/>
                                          </p:val>
                                        </p:tav>
                                        <p:tav tm="100000">
                                          <p:val>
                                            <p:strVal val="#ppt_h"/>
                                          </p:val>
                                        </p:tav>
                                      </p:tavLst>
                                    </p:anim>
                                    <p:animEffect transition="in" filter="fade">
                                      <p:cBhvr>
                                        <p:cTn id="69" dur="500"/>
                                        <p:tgtEl>
                                          <p:spTgt spid="11"/>
                                        </p:tgtEl>
                                      </p:cBhvr>
                                    </p:animEffect>
                                  </p:childTnLst>
                                </p:cTn>
                              </p:par>
                              <p:par>
                                <p:cTn id="70" presetID="53" presetClass="entr" presetSubtype="16" fill="hold" nodeType="withEffect">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cBhvr>
                                        <p:cTn id="72" dur="500" fill="hold"/>
                                        <p:tgtEl>
                                          <p:spTgt spid="12"/>
                                        </p:tgtEl>
                                        <p:attrNameLst>
                                          <p:attrName>ppt_w</p:attrName>
                                        </p:attrNameLst>
                                      </p:cBhvr>
                                      <p:tavLst>
                                        <p:tav tm="0">
                                          <p:val>
                                            <p:fltVal val="0"/>
                                          </p:val>
                                        </p:tav>
                                        <p:tav tm="100000">
                                          <p:val>
                                            <p:strVal val="#ppt_w"/>
                                          </p:val>
                                        </p:tav>
                                      </p:tavLst>
                                    </p:anim>
                                    <p:anim calcmode="lin" valueType="num">
                                      <p:cBhvr>
                                        <p:cTn id="73" dur="500" fill="hold"/>
                                        <p:tgtEl>
                                          <p:spTgt spid="12"/>
                                        </p:tgtEl>
                                        <p:attrNameLst>
                                          <p:attrName>ppt_h</p:attrName>
                                        </p:attrNameLst>
                                      </p:cBhvr>
                                      <p:tavLst>
                                        <p:tav tm="0">
                                          <p:val>
                                            <p:fltVal val="0"/>
                                          </p:val>
                                        </p:tav>
                                        <p:tav tm="100000">
                                          <p:val>
                                            <p:strVal val="#ppt_h"/>
                                          </p:val>
                                        </p:tav>
                                      </p:tavLst>
                                    </p:anim>
                                    <p:animEffect transition="in" filter="fade">
                                      <p:cBhvr>
                                        <p:cTn id="74" dur="500"/>
                                        <p:tgtEl>
                                          <p:spTgt spid="12"/>
                                        </p:tgtEl>
                                      </p:cBhvr>
                                    </p:animEffect>
                                  </p:childTnLst>
                                </p:cTn>
                              </p:par>
                              <p:par>
                                <p:cTn id="75" presetID="53" presetClass="entr" presetSubtype="16" fill="hold" nodeType="with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p:cTn id="77" dur="500" fill="hold"/>
                                        <p:tgtEl>
                                          <p:spTgt spid="13"/>
                                        </p:tgtEl>
                                        <p:attrNameLst>
                                          <p:attrName>ppt_w</p:attrName>
                                        </p:attrNameLst>
                                      </p:cBhvr>
                                      <p:tavLst>
                                        <p:tav tm="0">
                                          <p:val>
                                            <p:fltVal val="0"/>
                                          </p:val>
                                        </p:tav>
                                        <p:tav tm="100000">
                                          <p:val>
                                            <p:strVal val="#ppt_w"/>
                                          </p:val>
                                        </p:tav>
                                      </p:tavLst>
                                    </p:anim>
                                    <p:anim calcmode="lin" valueType="num">
                                      <p:cBhvr>
                                        <p:cTn id="78" dur="500" fill="hold"/>
                                        <p:tgtEl>
                                          <p:spTgt spid="13"/>
                                        </p:tgtEl>
                                        <p:attrNameLst>
                                          <p:attrName>ppt_h</p:attrName>
                                        </p:attrNameLst>
                                      </p:cBhvr>
                                      <p:tavLst>
                                        <p:tav tm="0">
                                          <p:val>
                                            <p:fltVal val="0"/>
                                          </p:val>
                                        </p:tav>
                                        <p:tav tm="100000">
                                          <p:val>
                                            <p:strVal val="#ppt_h"/>
                                          </p:val>
                                        </p:tav>
                                      </p:tavLst>
                                    </p:anim>
                                    <p:animEffect transition="in" filter="fade">
                                      <p:cBhvr>
                                        <p:cTn id="79" dur="500"/>
                                        <p:tgtEl>
                                          <p:spTgt spid="13"/>
                                        </p:tgtEl>
                                      </p:cBhvr>
                                    </p:animEffect>
                                  </p:childTnLst>
                                </p:cTn>
                              </p:par>
                              <p:par>
                                <p:cTn id="80" presetID="53" presetClass="entr" presetSubtype="16" fill="hold" nodeType="with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p:cTn id="82" dur="500" fill="hold"/>
                                        <p:tgtEl>
                                          <p:spTgt spid="14"/>
                                        </p:tgtEl>
                                        <p:attrNameLst>
                                          <p:attrName>ppt_w</p:attrName>
                                        </p:attrNameLst>
                                      </p:cBhvr>
                                      <p:tavLst>
                                        <p:tav tm="0">
                                          <p:val>
                                            <p:fltVal val="0"/>
                                          </p:val>
                                        </p:tav>
                                        <p:tav tm="100000">
                                          <p:val>
                                            <p:strVal val="#ppt_w"/>
                                          </p:val>
                                        </p:tav>
                                      </p:tavLst>
                                    </p:anim>
                                    <p:anim calcmode="lin" valueType="num">
                                      <p:cBhvr>
                                        <p:cTn id="83" dur="500" fill="hold"/>
                                        <p:tgtEl>
                                          <p:spTgt spid="14"/>
                                        </p:tgtEl>
                                        <p:attrNameLst>
                                          <p:attrName>ppt_h</p:attrName>
                                        </p:attrNameLst>
                                      </p:cBhvr>
                                      <p:tavLst>
                                        <p:tav tm="0">
                                          <p:val>
                                            <p:fltVal val="0"/>
                                          </p:val>
                                        </p:tav>
                                        <p:tav tm="100000">
                                          <p:val>
                                            <p:strVal val="#ppt_h"/>
                                          </p:val>
                                        </p:tav>
                                      </p:tavLst>
                                    </p:anim>
                                    <p:animEffect transition="in" filter="fade">
                                      <p:cBhvr>
                                        <p:cTn id="84" dur="500"/>
                                        <p:tgtEl>
                                          <p:spTgt spid="14"/>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5"/>
                                        </p:tgtEl>
                                        <p:attrNameLst>
                                          <p:attrName>style.visibility</p:attrName>
                                        </p:attrNameLst>
                                      </p:cBhvr>
                                      <p:to>
                                        <p:strVal val="visible"/>
                                      </p:to>
                                    </p:set>
                                    <p:anim calcmode="lin" valueType="num">
                                      <p:cBhvr>
                                        <p:cTn id="87" dur="500" fill="hold"/>
                                        <p:tgtEl>
                                          <p:spTgt spid="15"/>
                                        </p:tgtEl>
                                        <p:attrNameLst>
                                          <p:attrName>ppt_w</p:attrName>
                                        </p:attrNameLst>
                                      </p:cBhvr>
                                      <p:tavLst>
                                        <p:tav tm="0">
                                          <p:val>
                                            <p:fltVal val="0"/>
                                          </p:val>
                                        </p:tav>
                                        <p:tav tm="100000">
                                          <p:val>
                                            <p:strVal val="#ppt_w"/>
                                          </p:val>
                                        </p:tav>
                                      </p:tavLst>
                                    </p:anim>
                                    <p:anim calcmode="lin" valueType="num">
                                      <p:cBhvr>
                                        <p:cTn id="88" dur="500" fill="hold"/>
                                        <p:tgtEl>
                                          <p:spTgt spid="15"/>
                                        </p:tgtEl>
                                        <p:attrNameLst>
                                          <p:attrName>ppt_h</p:attrName>
                                        </p:attrNameLst>
                                      </p:cBhvr>
                                      <p:tavLst>
                                        <p:tav tm="0">
                                          <p:val>
                                            <p:fltVal val="0"/>
                                          </p:val>
                                        </p:tav>
                                        <p:tav tm="100000">
                                          <p:val>
                                            <p:strVal val="#ppt_h"/>
                                          </p:val>
                                        </p:tav>
                                      </p:tavLst>
                                    </p:anim>
                                    <p:animEffect transition="in" filter="fade">
                                      <p:cBhvr>
                                        <p:cTn id="89" dur="500"/>
                                        <p:tgtEl>
                                          <p:spTgt spid="15"/>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6"/>
                                        </p:tgtEl>
                                        <p:attrNameLst>
                                          <p:attrName>style.visibility</p:attrName>
                                        </p:attrNameLst>
                                      </p:cBhvr>
                                      <p:to>
                                        <p:strVal val="visible"/>
                                      </p:to>
                                    </p:set>
                                    <p:anim calcmode="lin" valueType="num">
                                      <p:cBhvr>
                                        <p:cTn id="92" dur="500" fill="hold"/>
                                        <p:tgtEl>
                                          <p:spTgt spid="16"/>
                                        </p:tgtEl>
                                        <p:attrNameLst>
                                          <p:attrName>ppt_w</p:attrName>
                                        </p:attrNameLst>
                                      </p:cBhvr>
                                      <p:tavLst>
                                        <p:tav tm="0">
                                          <p:val>
                                            <p:fltVal val="0"/>
                                          </p:val>
                                        </p:tav>
                                        <p:tav tm="100000">
                                          <p:val>
                                            <p:strVal val="#ppt_w"/>
                                          </p:val>
                                        </p:tav>
                                      </p:tavLst>
                                    </p:anim>
                                    <p:anim calcmode="lin" valueType="num">
                                      <p:cBhvr>
                                        <p:cTn id="93" dur="500" fill="hold"/>
                                        <p:tgtEl>
                                          <p:spTgt spid="16"/>
                                        </p:tgtEl>
                                        <p:attrNameLst>
                                          <p:attrName>ppt_h</p:attrName>
                                        </p:attrNameLst>
                                      </p:cBhvr>
                                      <p:tavLst>
                                        <p:tav tm="0">
                                          <p:val>
                                            <p:fltVal val="0"/>
                                          </p:val>
                                        </p:tav>
                                        <p:tav tm="100000">
                                          <p:val>
                                            <p:strVal val="#ppt_h"/>
                                          </p:val>
                                        </p:tav>
                                      </p:tavLst>
                                    </p:anim>
                                    <p:animEffect transition="in" filter="fade">
                                      <p:cBhvr>
                                        <p:cTn id="94" dur="500"/>
                                        <p:tgtEl>
                                          <p:spTgt spid="16"/>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17"/>
                                        </p:tgtEl>
                                        <p:attrNameLst>
                                          <p:attrName>style.visibility</p:attrName>
                                        </p:attrNameLst>
                                      </p:cBhvr>
                                      <p:to>
                                        <p:strVal val="visible"/>
                                      </p:to>
                                    </p:set>
                                    <p:anim calcmode="lin" valueType="num">
                                      <p:cBhvr>
                                        <p:cTn id="97" dur="500" fill="hold"/>
                                        <p:tgtEl>
                                          <p:spTgt spid="17"/>
                                        </p:tgtEl>
                                        <p:attrNameLst>
                                          <p:attrName>ppt_w</p:attrName>
                                        </p:attrNameLst>
                                      </p:cBhvr>
                                      <p:tavLst>
                                        <p:tav tm="0">
                                          <p:val>
                                            <p:fltVal val="0"/>
                                          </p:val>
                                        </p:tav>
                                        <p:tav tm="100000">
                                          <p:val>
                                            <p:strVal val="#ppt_w"/>
                                          </p:val>
                                        </p:tav>
                                      </p:tavLst>
                                    </p:anim>
                                    <p:anim calcmode="lin" valueType="num">
                                      <p:cBhvr>
                                        <p:cTn id="98" dur="500" fill="hold"/>
                                        <p:tgtEl>
                                          <p:spTgt spid="17"/>
                                        </p:tgtEl>
                                        <p:attrNameLst>
                                          <p:attrName>ppt_h</p:attrName>
                                        </p:attrNameLst>
                                      </p:cBhvr>
                                      <p:tavLst>
                                        <p:tav tm="0">
                                          <p:val>
                                            <p:fltVal val="0"/>
                                          </p:val>
                                        </p:tav>
                                        <p:tav tm="100000">
                                          <p:val>
                                            <p:strVal val="#ppt_h"/>
                                          </p:val>
                                        </p:tav>
                                      </p:tavLst>
                                    </p:anim>
                                    <p:animEffect transition="in" filter="fade">
                                      <p:cBhvr>
                                        <p:cTn id="99" dur="500"/>
                                        <p:tgtEl>
                                          <p:spTgt spid="17"/>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8"/>
                                        </p:tgtEl>
                                        <p:attrNameLst>
                                          <p:attrName>style.visibility</p:attrName>
                                        </p:attrNameLst>
                                      </p:cBhvr>
                                      <p:to>
                                        <p:strVal val="visible"/>
                                      </p:to>
                                    </p:set>
                                    <p:anim calcmode="lin" valueType="num">
                                      <p:cBhvr>
                                        <p:cTn id="102" dur="500" fill="hold"/>
                                        <p:tgtEl>
                                          <p:spTgt spid="18"/>
                                        </p:tgtEl>
                                        <p:attrNameLst>
                                          <p:attrName>ppt_w</p:attrName>
                                        </p:attrNameLst>
                                      </p:cBhvr>
                                      <p:tavLst>
                                        <p:tav tm="0">
                                          <p:val>
                                            <p:fltVal val="0"/>
                                          </p:val>
                                        </p:tav>
                                        <p:tav tm="100000">
                                          <p:val>
                                            <p:strVal val="#ppt_w"/>
                                          </p:val>
                                        </p:tav>
                                      </p:tavLst>
                                    </p:anim>
                                    <p:anim calcmode="lin" valueType="num">
                                      <p:cBhvr>
                                        <p:cTn id="103" dur="500" fill="hold"/>
                                        <p:tgtEl>
                                          <p:spTgt spid="18"/>
                                        </p:tgtEl>
                                        <p:attrNameLst>
                                          <p:attrName>ppt_h</p:attrName>
                                        </p:attrNameLst>
                                      </p:cBhvr>
                                      <p:tavLst>
                                        <p:tav tm="0">
                                          <p:val>
                                            <p:fltVal val="0"/>
                                          </p:val>
                                        </p:tav>
                                        <p:tav tm="100000">
                                          <p:val>
                                            <p:strVal val="#ppt_h"/>
                                          </p:val>
                                        </p:tav>
                                      </p:tavLst>
                                    </p:anim>
                                    <p:animEffect transition="in" filter="fade">
                                      <p:cBhvr>
                                        <p:cTn id="104" dur="500"/>
                                        <p:tgtEl>
                                          <p:spTgt spid="18"/>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19"/>
                                        </p:tgtEl>
                                        <p:attrNameLst>
                                          <p:attrName>style.visibility</p:attrName>
                                        </p:attrNameLst>
                                      </p:cBhvr>
                                      <p:to>
                                        <p:strVal val="visible"/>
                                      </p:to>
                                    </p:set>
                                    <p:anim calcmode="lin" valueType="num">
                                      <p:cBhvr>
                                        <p:cTn id="107" dur="500" fill="hold"/>
                                        <p:tgtEl>
                                          <p:spTgt spid="19"/>
                                        </p:tgtEl>
                                        <p:attrNameLst>
                                          <p:attrName>ppt_w</p:attrName>
                                        </p:attrNameLst>
                                      </p:cBhvr>
                                      <p:tavLst>
                                        <p:tav tm="0">
                                          <p:val>
                                            <p:fltVal val="0"/>
                                          </p:val>
                                        </p:tav>
                                        <p:tav tm="100000">
                                          <p:val>
                                            <p:strVal val="#ppt_w"/>
                                          </p:val>
                                        </p:tav>
                                      </p:tavLst>
                                    </p:anim>
                                    <p:anim calcmode="lin" valueType="num">
                                      <p:cBhvr>
                                        <p:cTn id="108" dur="500" fill="hold"/>
                                        <p:tgtEl>
                                          <p:spTgt spid="19"/>
                                        </p:tgtEl>
                                        <p:attrNameLst>
                                          <p:attrName>ppt_h</p:attrName>
                                        </p:attrNameLst>
                                      </p:cBhvr>
                                      <p:tavLst>
                                        <p:tav tm="0">
                                          <p:val>
                                            <p:fltVal val="0"/>
                                          </p:val>
                                        </p:tav>
                                        <p:tav tm="100000">
                                          <p:val>
                                            <p:strVal val="#ppt_h"/>
                                          </p:val>
                                        </p:tav>
                                      </p:tavLst>
                                    </p:anim>
                                    <p:animEffect transition="in" filter="fade">
                                      <p:cBhvr>
                                        <p:cTn id="109" dur="500"/>
                                        <p:tgtEl>
                                          <p:spTgt spid="19"/>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20"/>
                                        </p:tgtEl>
                                        <p:attrNameLst>
                                          <p:attrName>style.visibility</p:attrName>
                                        </p:attrNameLst>
                                      </p:cBhvr>
                                      <p:to>
                                        <p:strVal val="visible"/>
                                      </p:to>
                                    </p:set>
                                    <p:anim calcmode="lin" valueType="num">
                                      <p:cBhvr>
                                        <p:cTn id="112" dur="500" fill="hold"/>
                                        <p:tgtEl>
                                          <p:spTgt spid="20"/>
                                        </p:tgtEl>
                                        <p:attrNameLst>
                                          <p:attrName>ppt_w</p:attrName>
                                        </p:attrNameLst>
                                      </p:cBhvr>
                                      <p:tavLst>
                                        <p:tav tm="0">
                                          <p:val>
                                            <p:fltVal val="0"/>
                                          </p:val>
                                        </p:tav>
                                        <p:tav tm="100000">
                                          <p:val>
                                            <p:strVal val="#ppt_w"/>
                                          </p:val>
                                        </p:tav>
                                      </p:tavLst>
                                    </p:anim>
                                    <p:anim calcmode="lin" valueType="num">
                                      <p:cBhvr>
                                        <p:cTn id="113" dur="500" fill="hold"/>
                                        <p:tgtEl>
                                          <p:spTgt spid="20"/>
                                        </p:tgtEl>
                                        <p:attrNameLst>
                                          <p:attrName>ppt_h</p:attrName>
                                        </p:attrNameLst>
                                      </p:cBhvr>
                                      <p:tavLst>
                                        <p:tav tm="0">
                                          <p:val>
                                            <p:fltVal val="0"/>
                                          </p:val>
                                        </p:tav>
                                        <p:tav tm="100000">
                                          <p:val>
                                            <p:strVal val="#ppt_h"/>
                                          </p:val>
                                        </p:tav>
                                      </p:tavLst>
                                    </p:anim>
                                    <p:animEffect transition="in" filter="fade">
                                      <p:cBhvr>
                                        <p:cTn id="114" dur="500"/>
                                        <p:tgtEl>
                                          <p:spTgt spid="20"/>
                                        </p:tgtEl>
                                      </p:cBhvr>
                                    </p:animEffect>
                                  </p:childTnLst>
                                </p:cTn>
                              </p:par>
                              <p:par>
                                <p:cTn id="115" presetID="2" presetClass="entr" presetSubtype="8" fill="hold" nodeType="withEffect">
                                  <p:stCondLst>
                                    <p:cond delay="0"/>
                                  </p:stCondLst>
                                  <p:childTnLst>
                                    <p:set>
                                      <p:cBhvr>
                                        <p:cTn id="116" dur="1" fill="hold">
                                          <p:stCondLst>
                                            <p:cond delay="0"/>
                                          </p:stCondLst>
                                        </p:cTn>
                                        <p:tgtEl>
                                          <p:spTgt spid="22"/>
                                        </p:tgtEl>
                                        <p:attrNameLst>
                                          <p:attrName>style.visibility</p:attrName>
                                        </p:attrNameLst>
                                      </p:cBhvr>
                                      <p:to>
                                        <p:strVal val="visible"/>
                                      </p:to>
                                    </p:set>
                                    <p:anim calcmode="lin" valueType="num">
                                      <p:cBhvr additive="base">
                                        <p:cTn id="117" dur="500" fill="hold"/>
                                        <p:tgtEl>
                                          <p:spTgt spid="22"/>
                                        </p:tgtEl>
                                        <p:attrNameLst>
                                          <p:attrName>ppt_x</p:attrName>
                                        </p:attrNameLst>
                                      </p:cBhvr>
                                      <p:tavLst>
                                        <p:tav tm="0">
                                          <p:val>
                                            <p:strVal val="0-#ppt_w/2"/>
                                          </p:val>
                                        </p:tav>
                                        <p:tav tm="100000">
                                          <p:val>
                                            <p:strVal val="#ppt_x"/>
                                          </p:val>
                                        </p:tav>
                                      </p:tavLst>
                                    </p:anim>
                                    <p:anim calcmode="lin" valueType="num">
                                      <p:cBhvr additive="base">
                                        <p:cTn id="118" dur="500" fill="hold"/>
                                        <p:tgtEl>
                                          <p:spTgt spid="22"/>
                                        </p:tgtEl>
                                        <p:attrNameLst>
                                          <p:attrName>ppt_y</p:attrName>
                                        </p:attrNameLst>
                                      </p:cBhvr>
                                      <p:tavLst>
                                        <p:tav tm="0">
                                          <p:val>
                                            <p:strVal val="#ppt_y"/>
                                          </p:val>
                                        </p:tav>
                                        <p:tav tm="100000">
                                          <p:val>
                                            <p:strVal val="#ppt_y"/>
                                          </p:val>
                                        </p:tav>
                                      </p:tavLst>
                                    </p:anim>
                                  </p:childTnLst>
                                </p:cTn>
                              </p:par>
                              <p:par>
                                <p:cTn id="119" presetID="2" presetClass="entr" presetSubtype="8" fill="hold" nodeType="withEffect">
                                  <p:stCondLst>
                                    <p:cond delay="0"/>
                                  </p:stCondLst>
                                  <p:childTnLst>
                                    <p:set>
                                      <p:cBhvr>
                                        <p:cTn id="120" dur="1" fill="hold">
                                          <p:stCondLst>
                                            <p:cond delay="0"/>
                                          </p:stCondLst>
                                        </p:cTn>
                                        <p:tgtEl>
                                          <p:spTgt spid="25"/>
                                        </p:tgtEl>
                                        <p:attrNameLst>
                                          <p:attrName>style.visibility</p:attrName>
                                        </p:attrNameLst>
                                      </p:cBhvr>
                                      <p:to>
                                        <p:strVal val="visible"/>
                                      </p:to>
                                    </p:set>
                                    <p:anim calcmode="lin" valueType="num">
                                      <p:cBhvr additive="base">
                                        <p:cTn id="121" dur="500" fill="hold"/>
                                        <p:tgtEl>
                                          <p:spTgt spid="25"/>
                                        </p:tgtEl>
                                        <p:attrNameLst>
                                          <p:attrName>ppt_x</p:attrName>
                                        </p:attrNameLst>
                                      </p:cBhvr>
                                      <p:tavLst>
                                        <p:tav tm="0">
                                          <p:val>
                                            <p:strVal val="0-#ppt_w/2"/>
                                          </p:val>
                                        </p:tav>
                                        <p:tav tm="100000">
                                          <p:val>
                                            <p:strVal val="#ppt_x"/>
                                          </p:val>
                                        </p:tav>
                                      </p:tavLst>
                                    </p:anim>
                                    <p:anim calcmode="lin" valueType="num">
                                      <p:cBhvr additive="base">
                                        <p:cTn id="122" dur="500" fill="hold"/>
                                        <p:tgtEl>
                                          <p:spTgt spid="25"/>
                                        </p:tgtEl>
                                        <p:attrNameLst>
                                          <p:attrName>ppt_y</p:attrName>
                                        </p:attrNameLst>
                                      </p:cBhvr>
                                      <p:tavLst>
                                        <p:tav tm="0">
                                          <p:val>
                                            <p:strVal val="#ppt_y"/>
                                          </p:val>
                                        </p:tav>
                                        <p:tav tm="100000">
                                          <p:val>
                                            <p:strVal val="#ppt_y"/>
                                          </p:val>
                                        </p:tav>
                                      </p:tavLst>
                                    </p:anim>
                                  </p:childTnLst>
                                </p:cTn>
                              </p:par>
                              <p:par>
                                <p:cTn id="123" presetID="2" presetClass="entr" presetSubtype="2" fill="hold" nodeType="withEffect">
                                  <p:stCondLst>
                                    <p:cond delay="0"/>
                                  </p:stCondLst>
                                  <p:childTnLst>
                                    <p:set>
                                      <p:cBhvr>
                                        <p:cTn id="124" dur="1" fill="hold">
                                          <p:stCondLst>
                                            <p:cond delay="0"/>
                                          </p:stCondLst>
                                        </p:cTn>
                                        <p:tgtEl>
                                          <p:spTgt spid="28"/>
                                        </p:tgtEl>
                                        <p:attrNameLst>
                                          <p:attrName>style.visibility</p:attrName>
                                        </p:attrNameLst>
                                      </p:cBhvr>
                                      <p:to>
                                        <p:strVal val="visible"/>
                                      </p:to>
                                    </p:set>
                                    <p:anim calcmode="lin" valueType="num">
                                      <p:cBhvr additive="base">
                                        <p:cTn id="125" dur="500" fill="hold"/>
                                        <p:tgtEl>
                                          <p:spTgt spid="28"/>
                                        </p:tgtEl>
                                        <p:attrNameLst>
                                          <p:attrName>ppt_x</p:attrName>
                                        </p:attrNameLst>
                                      </p:cBhvr>
                                      <p:tavLst>
                                        <p:tav tm="0">
                                          <p:val>
                                            <p:strVal val="1+#ppt_w/2"/>
                                          </p:val>
                                        </p:tav>
                                        <p:tav tm="100000">
                                          <p:val>
                                            <p:strVal val="#ppt_x"/>
                                          </p:val>
                                        </p:tav>
                                      </p:tavLst>
                                    </p:anim>
                                    <p:anim calcmode="lin" valueType="num">
                                      <p:cBhvr additive="base">
                                        <p:cTn id="126" dur="500" fill="hold"/>
                                        <p:tgtEl>
                                          <p:spTgt spid="28"/>
                                        </p:tgtEl>
                                        <p:attrNameLst>
                                          <p:attrName>ppt_y</p:attrName>
                                        </p:attrNameLst>
                                      </p:cBhvr>
                                      <p:tavLst>
                                        <p:tav tm="0">
                                          <p:val>
                                            <p:strVal val="#ppt_y"/>
                                          </p:val>
                                        </p:tav>
                                        <p:tav tm="100000">
                                          <p:val>
                                            <p:strVal val="#ppt_y"/>
                                          </p:val>
                                        </p:tav>
                                      </p:tavLst>
                                    </p:anim>
                                  </p:childTnLst>
                                </p:cTn>
                              </p:par>
                              <p:par>
                                <p:cTn id="127" presetID="2" presetClass="entr" presetSubtype="2" fill="hold" nodeType="withEffect">
                                  <p:stCondLst>
                                    <p:cond delay="0"/>
                                  </p:stCondLst>
                                  <p:childTnLst>
                                    <p:set>
                                      <p:cBhvr>
                                        <p:cTn id="128" dur="1" fill="hold">
                                          <p:stCondLst>
                                            <p:cond delay="0"/>
                                          </p:stCondLst>
                                        </p:cTn>
                                        <p:tgtEl>
                                          <p:spTgt spid="32"/>
                                        </p:tgtEl>
                                        <p:attrNameLst>
                                          <p:attrName>style.visibility</p:attrName>
                                        </p:attrNameLst>
                                      </p:cBhvr>
                                      <p:to>
                                        <p:strVal val="visible"/>
                                      </p:to>
                                    </p:set>
                                    <p:anim calcmode="lin" valueType="num">
                                      <p:cBhvr additive="base">
                                        <p:cTn id="129" dur="500" fill="hold"/>
                                        <p:tgtEl>
                                          <p:spTgt spid="32"/>
                                        </p:tgtEl>
                                        <p:attrNameLst>
                                          <p:attrName>ppt_x</p:attrName>
                                        </p:attrNameLst>
                                      </p:cBhvr>
                                      <p:tavLst>
                                        <p:tav tm="0">
                                          <p:val>
                                            <p:strVal val="1+#ppt_w/2"/>
                                          </p:val>
                                        </p:tav>
                                        <p:tav tm="100000">
                                          <p:val>
                                            <p:strVal val="#ppt_x"/>
                                          </p:val>
                                        </p:tav>
                                      </p:tavLst>
                                    </p:anim>
                                    <p:anim calcmode="lin" valueType="num">
                                      <p:cBhvr additive="base">
                                        <p:cTn id="130"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5" grpId="0" animBg="1"/>
      <p:bldP spid="16" grpId="0" animBg="1"/>
      <p:bldP spid="17" grpId="0" animBg="1"/>
      <p:bldP spid="18" grpId="0" animBg="1"/>
      <p:bldP spid="19" grpId="0" animBg="1"/>
      <p:bldP spid="20" grpId="0" animBg="1"/>
      <p:bldP spid="21" grpId="0" animBg="1"/>
      <p:bldP spid="36" grpId="0"/>
      <p:bldP spid="37" grpId="0"/>
      <p:bldP spid="38" grpId="0"/>
      <p:bldP spid="39" grpId="0"/>
      <p:bldP spid="40" grpId="0"/>
      <p:bldP spid="43" grpId="0"/>
      <p:bldP spid="44"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Text Box 4"/>
          <p:cNvSpPr txBox="1">
            <a:spLocks noChangeArrowheads="1"/>
          </p:cNvSpPr>
          <p:nvPr/>
        </p:nvSpPr>
        <p:spPr bwMode="auto">
          <a:xfrm>
            <a:off x="2597318" y="2069114"/>
            <a:ext cx="446449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5400" b="1" dirty="0">
                <a:latin typeface="微软雅黑" panose="020B0503020204020204" pitchFamily="34" charset="-122"/>
                <a:ea typeface="微软雅黑" panose="020B0503020204020204" pitchFamily="34" charset="-122"/>
              </a:rPr>
              <a:t>输入您的标题</a:t>
            </a:r>
            <a:endParaRPr lang="zh-CN" altLang="zh-CN" sz="5400" b="1" dirty="0">
              <a:latin typeface="微软雅黑" panose="020B0503020204020204" pitchFamily="34" charset="-122"/>
              <a:ea typeface="微软雅黑" panose="020B0503020204020204" pitchFamily="34" charset="-122"/>
            </a:endParaRPr>
          </a:p>
        </p:txBody>
      </p:sp>
      <p:sp>
        <p:nvSpPr>
          <p:cNvPr id="23" name="文本框 9"/>
          <p:cNvSpPr txBox="1"/>
          <p:nvPr/>
        </p:nvSpPr>
        <p:spPr>
          <a:xfrm>
            <a:off x="2597319" y="3019882"/>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4" name="文本框 9"/>
          <p:cNvSpPr txBox="1"/>
          <p:nvPr/>
        </p:nvSpPr>
        <p:spPr>
          <a:xfrm>
            <a:off x="2597318" y="3329933"/>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6" name="文本框 9"/>
          <p:cNvSpPr txBox="1"/>
          <p:nvPr/>
        </p:nvSpPr>
        <p:spPr>
          <a:xfrm>
            <a:off x="3932212" y="3023140"/>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7" name="文本框 9"/>
          <p:cNvSpPr txBox="1"/>
          <p:nvPr/>
        </p:nvSpPr>
        <p:spPr>
          <a:xfrm>
            <a:off x="3932213" y="3333641"/>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29" name="文本框 9"/>
          <p:cNvSpPr txBox="1"/>
          <p:nvPr/>
        </p:nvSpPr>
        <p:spPr>
          <a:xfrm>
            <a:off x="5300364" y="3023140"/>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30" name="文本框 9"/>
          <p:cNvSpPr txBox="1"/>
          <p:nvPr/>
        </p:nvSpPr>
        <p:spPr>
          <a:xfrm>
            <a:off x="5300365" y="3333641"/>
            <a:ext cx="2007940"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smtClean="0">
                <a:solidFill>
                  <a:schemeClr val="accent1"/>
                </a:solidFill>
                <a:latin typeface="微软雅黑" pitchFamily="34" charset="-122"/>
                <a:ea typeface="微软雅黑" pitchFamily="34" charset="-122"/>
              </a:rPr>
              <a:t>标题文字</a:t>
            </a:r>
            <a:endParaRPr lang="zh-CN" altLang="en-US" sz="1600" dirty="0">
              <a:solidFill>
                <a:schemeClr val="accent1"/>
              </a:solidFill>
              <a:latin typeface="微软雅黑" pitchFamily="34" charset="-122"/>
              <a:ea typeface="微软雅黑" pitchFamily="34" charset="-122"/>
            </a:endParaRPr>
          </a:p>
        </p:txBody>
      </p:sp>
      <p:sp>
        <p:nvSpPr>
          <p:cNvPr id="32" name="Text Box 4"/>
          <p:cNvSpPr txBox="1">
            <a:spLocks noChangeArrowheads="1"/>
          </p:cNvSpPr>
          <p:nvPr/>
        </p:nvSpPr>
        <p:spPr bwMode="auto">
          <a:xfrm>
            <a:off x="3635896" y="483518"/>
            <a:ext cx="230425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12000" b="1" dirty="0" smtClean="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rPr>
              <a:t>02</a:t>
            </a:r>
            <a:endParaRPr lang="zh-CN" altLang="zh-CN" sz="12000" b="1" dirty="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endParaRPr>
          </a:p>
        </p:txBody>
      </p:sp>
      <p:pic>
        <p:nvPicPr>
          <p:cNvPr id="18" name="Picture 3" descr="C:\Users\ABC\Desktop\GR-010 (2).png"/>
          <p:cNvPicPr>
            <a:picLocks noChangeAspect="1" noChangeArrowheads="1"/>
          </p:cNvPicPr>
          <p:nvPr/>
        </p:nvPicPr>
        <p:blipFill>
          <a:blip r:embed="rId3">
            <a:grayscl/>
            <a:extLst>
              <a:ext uri="{28A0092B-C50C-407E-A947-70E740481C1C}">
                <a14:useLocalDpi xmlns:a14="http://schemas.microsoft.com/office/drawing/2010/main"/>
              </a:ext>
            </a:extLst>
          </a:blip>
          <a:srcRect/>
          <a:stretch>
            <a:fillRect/>
          </a:stretch>
        </p:blipFill>
        <p:spPr bwMode="auto">
          <a:xfrm rot="20365659">
            <a:off x="6650808" y="3188855"/>
            <a:ext cx="9398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C:\Users\ABC\Desktop\GR-010 (2).png"/>
          <p:cNvPicPr>
            <a:picLocks noChangeAspect="1" noChangeArrowheads="1"/>
          </p:cNvPicPr>
          <p:nvPr/>
        </p:nvPicPr>
        <p:blipFill>
          <a:blip r:embed="rId4">
            <a:biLevel thresh="25000"/>
            <a:extLst>
              <a:ext uri="{28A0092B-C50C-407E-A947-70E740481C1C}">
                <a14:useLocalDpi xmlns:a14="http://schemas.microsoft.com/office/drawing/2010/main"/>
              </a:ext>
            </a:extLst>
          </a:blip>
          <a:srcRect/>
          <a:stretch>
            <a:fillRect/>
          </a:stretch>
        </p:blipFill>
        <p:spPr bwMode="auto">
          <a:xfrm>
            <a:off x="1426030" y="3483340"/>
            <a:ext cx="5544616" cy="342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7637828"/>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500" fill="hold"/>
                                        <p:tgtEl>
                                          <p:spTgt spid="20"/>
                                        </p:tgtEl>
                                        <p:attrNameLst>
                                          <p:attrName>ppt_w</p:attrName>
                                        </p:attrNameLst>
                                      </p:cBhvr>
                                      <p:tavLst>
                                        <p:tav tm="0">
                                          <p:val>
                                            <p:fltVal val="0"/>
                                          </p:val>
                                        </p:tav>
                                        <p:tav tm="100000">
                                          <p:val>
                                            <p:strVal val="#ppt_w"/>
                                          </p:val>
                                        </p:tav>
                                      </p:tavLst>
                                    </p:anim>
                                    <p:anim calcmode="lin" valueType="num">
                                      <p:cBhvr>
                                        <p:cTn id="15" dur="500" fill="hold"/>
                                        <p:tgtEl>
                                          <p:spTgt spid="20"/>
                                        </p:tgtEl>
                                        <p:attrNameLst>
                                          <p:attrName>ppt_h</p:attrName>
                                        </p:attrNameLst>
                                      </p:cBhvr>
                                      <p:tavLst>
                                        <p:tav tm="0">
                                          <p:val>
                                            <p:fltVal val="0"/>
                                          </p:val>
                                        </p:tav>
                                        <p:tav tm="100000">
                                          <p:val>
                                            <p:strVal val="#ppt_h"/>
                                          </p:val>
                                        </p:tav>
                                      </p:tavLst>
                                    </p:anim>
                                    <p:animEffect transition="in" filter="fade">
                                      <p:cBhvr>
                                        <p:cTn id="16" dur="500"/>
                                        <p:tgtEl>
                                          <p:spTgt spid="20"/>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ppt_x"/>
                                          </p:val>
                                        </p:tav>
                                        <p:tav tm="100000">
                                          <p:val>
                                            <p:strVal val="#ppt_x"/>
                                          </p:val>
                                        </p:tav>
                                      </p:tavLst>
                                    </p:anim>
                                    <p:anim calcmode="lin" valueType="num">
                                      <p:cBhvr additive="base">
                                        <p:cTn id="21" dur="500" fill="hold"/>
                                        <p:tgtEl>
                                          <p:spTgt spid="23"/>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ppt_x"/>
                                          </p:val>
                                        </p:tav>
                                        <p:tav tm="100000">
                                          <p:val>
                                            <p:strVal val="#ppt_x"/>
                                          </p:val>
                                        </p:tav>
                                      </p:tavLst>
                                    </p:anim>
                                    <p:anim calcmode="lin" valueType="num">
                                      <p:cBhvr additive="base">
                                        <p:cTn id="25" dur="500" fill="hold"/>
                                        <p:tgtEl>
                                          <p:spTgt spid="2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ppt_x"/>
                                          </p:val>
                                        </p:tav>
                                        <p:tav tm="100000">
                                          <p:val>
                                            <p:strVal val="#ppt_x"/>
                                          </p:val>
                                        </p:tav>
                                      </p:tavLst>
                                    </p:anim>
                                    <p:anim calcmode="lin" valueType="num">
                                      <p:cBhvr additive="base">
                                        <p:cTn id="29" dur="500" fill="hold"/>
                                        <p:tgtEl>
                                          <p:spTgt spid="2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ppt_x"/>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ppt_x"/>
                                          </p:val>
                                        </p:tav>
                                        <p:tav tm="100000">
                                          <p:val>
                                            <p:strVal val="#ppt_x"/>
                                          </p:val>
                                        </p:tav>
                                      </p:tavLst>
                                    </p:anim>
                                    <p:anim calcmode="lin" valueType="num">
                                      <p:cBhvr additive="base">
                                        <p:cTn id="37" dur="500" fill="hold"/>
                                        <p:tgtEl>
                                          <p:spTgt spid="2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ppt_x"/>
                                          </p:val>
                                        </p:tav>
                                        <p:tav tm="100000">
                                          <p:val>
                                            <p:strVal val="#ppt_x"/>
                                          </p:val>
                                        </p:tav>
                                      </p:tavLst>
                                    </p:anim>
                                    <p:anim calcmode="lin" valueType="num">
                                      <p:cBhvr additive="base">
                                        <p:cTn id="41" dur="500" fill="hold"/>
                                        <p:tgtEl>
                                          <p:spTgt spid="30"/>
                                        </p:tgtEl>
                                        <p:attrNameLst>
                                          <p:attrName>ppt_y</p:attrName>
                                        </p:attrNameLst>
                                      </p:cBhvr>
                                      <p:tavLst>
                                        <p:tav tm="0">
                                          <p:val>
                                            <p:strVal val="1+#ppt_h/2"/>
                                          </p:val>
                                        </p:tav>
                                        <p:tav tm="100000">
                                          <p:val>
                                            <p:strVal val="#ppt_y"/>
                                          </p:val>
                                        </p:tav>
                                      </p:tavLst>
                                    </p:anim>
                                  </p:childTnLst>
                                </p:cTn>
                              </p:par>
                            </p:childTnLst>
                          </p:cTn>
                        </p:par>
                        <p:par>
                          <p:cTn id="42" fill="hold">
                            <p:stCondLst>
                              <p:cond delay="1400"/>
                            </p:stCondLst>
                            <p:childTnLst>
                              <p:par>
                                <p:cTn id="43" presetID="22" presetClass="entr" presetSubtype="8" fill="hold" nodeType="afterEffect">
                                  <p:stCondLst>
                                    <p:cond delay="100"/>
                                  </p:stCondLst>
                                  <p:childTnLst>
                                    <p:set>
                                      <p:cBhvr>
                                        <p:cTn id="44" dur="1" fill="hold">
                                          <p:stCondLst>
                                            <p:cond delay="0"/>
                                          </p:stCondLst>
                                        </p:cTn>
                                        <p:tgtEl>
                                          <p:spTgt spid="19"/>
                                        </p:tgtEl>
                                        <p:attrNameLst>
                                          <p:attrName>style.visibility</p:attrName>
                                        </p:attrNameLst>
                                      </p:cBhvr>
                                      <p:to>
                                        <p:strVal val="visible"/>
                                      </p:to>
                                    </p:set>
                                    <p:animEffect transition="in" filter="wipe(left)">
                                      <p:cBhvr>
                                        <p:cTn id="45" dur="1000"/>
                                        <p:tgtEl>
                                          <p:spTgt spid="19"/>
                                        </p:tgtEl>
                                      </p:cBhvr>
                                    </p:animEffect>
                                  </p:childTnLst>
                                </p:cTn>
                              </p:par>
                              <p:par>
                                <p:cTn id="46" presetID="1" presetClass="entr" presetSubtype="0" fill="hold" nodeType="withEffect">
                                  <p:stCondLst>
                                    <p:cond delay="0"/>
                                  </p:stCondLst>
                                  <p:childTnLst>
                                    <p:set>
                                      <p:cBhvr>
                                        <p:cTn id="47" dur="1" fill="hold">
                                          <p:stCondLst>
                                            <p:cond delay="0"/>
                                          </p:stCondLst>
                                        </p:cTn>
                                        <p:tgtEl>
                                          <p:spTgt spid="18"/>
                                        </p:tgtEl>
                                        <p:attrNameLst>
                                          <p:attrName>style.visibility</p:attrName>
                                        </p:attrNameLst>
                                      </p:cBhvr>
                                      <p:to>
                                        <p:strVal val="visible"/>
                                      </p:to>
                                    </p:set>
                                  </p:childTnLst>
                                </p:cTn>
                              </p:par>
                              <p:par>
                                <p:cTn id="48" presetID="63" presetClass="path" presetSubtype="0" accel="50000" decel="50000" fill="hold" nodeType="withEffect">
                                  <p:stCondLst>
                                    <p:cond delay="0"/>
                                  </p:stCondLst>
                                  <p:childTnLst>
                                    <p:animMotion origin="layout" path="M -0.58698 -0.00432 L 4.16667E-6 -4.44444E-6 " pathEditMode="relative" rAng="0" ptsTypes="AA">
                                      <p:cBhvr>
                                        <p:cTn id="49" dur="1000" fill="hold"/>
                                        <p:tgtEl>
                                          <p:spTgt spid="18"/>
                                        </p:tgtEl>
                                        <p:attrNameLst>
                                          <p:attrName>ppt_x</p:attrName>
                                          <p:attrName>ppt_y</p:attrName>
                                        </p:attrNameLst>
                                      </p:cBhvr>
                                      <p:rCtr x="29340" y="21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3" grpId="0"/>
      <p:bldP spid="24" grpId="0"/>
      <p:bldP spid="26" grpId="0"/>
      <p:bldP spid="27" grpId="0"/>
      <p:bldP spid="29" grpId="0"/>
      <p:bldP spid="30" grpId="0"/>
      <p:bldP spid="32" grpId="0"/>
    </p:bldLst>
  </p:timing>
</p:sld>
</file>

<file path=ppt/theme/theme1.xml><?xml version="1.0" encoding="utf-8"?>
<a:theme xmlns:a="http://schemas.openxmlformats.org/drawingml/2006/main" name="第一PPT，www.1ppt.com">
  <a:themeElements>
    <a:clrScheme name="自定义 3190">
      <a:dk1>
        <a:srgbClr val="FFFFFF"/>
      </a:dk1>
      <a:lt1>
        <a:srgbClr val="FFFFFF"/>
      </a:lt1>
      <a:dk2>
        <a:srgbClr val="FFFFFF"/>
      </a:dk2>
      <a:lt2>
        <a:srgbClr val="FFFFFF"/>
      </a:lt2>
      <a:accent1>
        <a:srgbClr val="FFFFFF"/>
      </a:accent1>
      <a:accent2>
        <a:srgbClr val="080808"/>
      </a:accent2>
      <a:accent3>
        <a:srgbClr val="FFFFF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TM02900688[[fn=平面]]</Template>
  <TotalTime>9333</TotalTime>
  <Words>2606</Words>
  <Application>Microsoft Office PowerPoint</Application>
  <PresentationFormat>全屏显示(16:9)</PresentationFormat>
  <Paragraphs>346</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cp:lastModifiedBy>Windows User</cp:lastModifiedBy>
  <cp:revision>2001</cp:revision>
  <dcterms:created xsi:type="dcterms:W3CDTF">2014-06-06T07:22:15Z</dcterms:created>
  <dcterms:modified xsi:type="dcterms:W3CDTF">2018-12-10T12:36:53Z</dcterms:modified>
</cp:coreProperties>
</file>